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83" r:id="rId4"/>
    <p:sldId id="284" r:id="rId5"/>
    <p:sldId id="285" r:id="rId6"/>
    <p:sldId id="315" r:id="rId7"/>
    <p:sldId id="310" r:id="rId8"/>
    <p:sldId id="608" r:id="rId9"/>
    <p:sldId id="321" r:id="rId10"/>
    <p:sldId id="329" r:id="rId11"/>
    <p:sldId id="612" r:id="rId12"/>
    <p:sldId id="593" r:id="rId13"/>
    <p:sldId id="433" r:id="rId14"/>
    <p:sldId id="324" r:id="rId15"/>
    <p:sldId id="294" r:id="rId16"/>
    <p:sldId id="613" r:id="rId17"/>
    <p:sldId id="600" r:id="rId18"/>
    <p:sldId id="411" r:id="rId19"/>
    <p:sldId id="602" r:id="rId20"/>
    <p:sldId id="323" r:id="rId21"/>
    <p:sldId id="603" r:id="rId22"/>
    <p:sldId id="592" r:id="rId23"/>
    <p:sldId id="60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0" autoAdjust="0"/>
    <p:restoredTop sz="94660"/>
  </p:normalViewPr>
  <p:slideViewPr>
    <p:cSldViewPr snapToGrid="0">
      <p:cViewPr varScale="1">
        <p:scale>
          <a:sx n="87" d="100"/>
          <a:sy n="87" d="100"/>
        </p:scale>
        <p:origin x="630" y="-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>
                  <a:alpha val="8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2F1-4B00-A486-4162E5C2950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2F1-4B00-A486-4162E5C2950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2F1-4B00-A486-4162E5C295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>
                  <a:alpha val="8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EAA-467F-A0F9-7695A0367C41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EAA-467F-A0F9-7695A0367C4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EAA-467F-A0F9-7695A0367C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C9-4B3E-96A6-D906B7916C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C9-4B3E-96A6-D906B7916C7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C9-4B3E-96A6-D906B7916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1654832"/>
        <c:axId val="671652864"/>
      </c:barChart>
      <c:catAx>
        <c:axId val="6716548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FFFFFF"/>
                </a:solidFill>
                <a:latin typeface="Josefin Sans" panose="00000500000000000000" pitchFamily="2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671652864"/>
        <c:crosses val="autoZero"/>
        <c:auto val="1"/>
        <c:lblAlgn val="ctr"/>
        <c:lblOffset val="100"/>
        <c:noMultiLvlLbl val="0"/>
      </c:catAx>
      <c:valAx>
        <c:axId val="67165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FFFFFF"/>
                </a:solidFill>
                <a:latin typeface="Josefin Sans" panose="00000500000000000000" pitchFamily="2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671654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bg1">
              <a:lumMod val="95000"/>
              <a:alpha val="65000"/>
            </a:schemeClr>
          </a:solidFill>
          <a:latin typeface="Josefin Sans" panose="00000500000000000000" pitchFamily="2" charset="0"/>
          <a:cs typeface="Segoe UI" panose="020B0502040204020203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C39-478D-8D5A-A51EFF4CD092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C39-478D-8D5A-A51EFF4CD09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C39-478D-8D5A-A51EFF4CD09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C39-478D-8D5A-A51EFF4CD092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C39-478D-8D5A-A51EFF4CD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2D9-44E0-B992-07ABED2912C0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2D9-44E0-B992-07ABED2912C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D9-44E0-B992-07ABED2912C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D9-44E0-B992-07ABED2912C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2D9-44E0-B992-07ABED2912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6F1-4AA1-849F-66E6A936DBCD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6F1-4AA1-849F-66E6A936DB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6F1-4AA1-849F-66E6A936DB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6F1-4AA1-849F-66E6A936DBCD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6F1-4AA1-849F-66E6A936D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745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3CE56-D056-4157-BA7A-745B8772E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721879-4B36-4EEA-A4B3-0CA58A4DD5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A61EA-7D65-40E5-90B4-9A4A08B5B8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112FC0-1E17-466C-8315-67E3746CC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1F618-58D5-49D3-9D4C-3039A266E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865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EDBFB6-BF41-49E2-A062-2B4BCEC98E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331B3A-A0AB-4B54-8DA2-613CD5D53D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0EEC8-BB01-40B3-BEE3-0FC2A6E254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2BC98-A878-40E4-9BC0-92BBB045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15BE9-FC64-4523-8D84-D946F07F5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12534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DEB5FE4-210B-4412-B58F-4A093861DF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23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42A82A9-1FCB-437F-AA46-17E9150526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80617" y="1089024"/>
            <a:ext cx="3039034" cy="2810624"/>
          </a:xfrm>
          <a:custGeom>
            <a:avLst/>
            <a:gdLst>
              <a:gd name="connsiteX0" fmla="*/ 109746 w 3039034"/>
              <a:gd name="connsiteY0" fmla="*/ 0 h 2918012"/>
              <a:gd name="connsiteX1" fmla="*/ 2929288 w 3039034"/>
              <a:gd name="connsiteY1" fmla="*/ 0 h 2918012"/>
              <a:gd name="connsiteX2" fmla="*/ 3039034 w 3039034"/>
              <a:gd name="connsiteY2" fmla="*/ 109746 h 2918012"/>
              <a:gd name="connsiteX3" fmla="*/ 3039034 w 3039034"/>
              <a:gd name="connsiteY3" fmla="*/ 2808266 h 2918012"/>
              <a:gd name="connsiteX4" fmla="*/ 2929288 w 3039034"/>
              <a:gd name="connsiteY4" fmla="*/ 2918012 h 2918012"/>
              <a:gd name="connsiteX5" fmla="*/ 109746 w 3039034"/>
              <a:gd name="connsiteY5" fmla="*/ 2918012 h 2918012"/>
              <a:gd name="connsiteX6" fmla="*/ 0 w 3039034"/>
              <a:gd name="connsiteY6" fmla="*/ 2808266 h 2918012"/>
              <a:gd name="connsiteX7" fmla="*/ 0 w 3039034"/>
              <a:gd name="connsiteY7" fmla="*/ 109746 h 2918012"/>
              <a:gd name="connsiteX8" fmla="*/ 109746 w 3039034"/>
              <a:gd name="connsiteY8" fmla="*/ 0 h 291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9034" h="2918012">
                <a:moveTo>
                  <a:pt x="109746" y="0"/>
                </a:moveTo>
                <a:lnTo>
                  <a:pt x="2929288" y="0"/>
                </a:lnTo>
                <a:cubicBezTo>
                  <a:pt x="2989899" y="0"/>
                  <a:pt x="3039034" y="49135"/>
                  <a:pt x="3039034" y="109746"/>
                </a:cubicBezTo>
                <a:lnTo>
                  <a:pt x="3039034" y="2808266"/>
                </a:lnTo>
                <a:cubicBezTo>
                  <a:pt x="3039034" y="2868877"/>
                  <a:pt x="2989899" y="2918012"/>
                  <a:pt x="2929288" y="2918012"/>
                </a:cubicBezTo>
                <a:lnTo>
                  <a:pt x="109746" y="2918012"/>
                </a:lnTo>
                <a:cubicBezTo>
                  <a:pt x="49135" y="2918012"/>
                  <a:pt x="0" y="2868877"/>
                  <a:pt x="0" y="2808266"/>
                </a:cubicBezTo>
                <a:lnTo>
                  <a:pt x="0" y="109746"/>
                </a:lnTo>
                <a:cubicBezTo>
                  <a:pt x="0" y="49135"/>
                  <a:pt x="49135" y="0"/>
                  <a:pt x="109746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45A43C-4028-4C05-828F-8DA3D0BF0E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24182" y="-474205"/>
            <a:ext cx="7767221" cy="8067481"/>
          </a:xfrm>
          <a:custGeom>
            <a:avLst/>
            <a:gdLst>
              <a:gd name="connsiteX0" fmla="*/ 5950681 w 7767221"/>
              <a:gd name="connsiteY0" fmla="*/ 472 h 8067481"/>
              <a:gd name="connsiteX1" fmla="*/ 7221650 w 7767221"/>
              <a:gd name="connsiteY1" fmla="*/ 491126 h 8067481"/>
              <a:gd name="connsiteX2" fmla="*/ 7724909 w 7767221"/>
              <a:gd name="connsiteY2" fmla="*/ 2244655 h 8067481"/>
              <a:gd name="connsiteX3" fmla="*/ 7717604 w 7767221"/>
              <a:gd name="connsiteY3" fmla="*/ 2273824 h 8067481"/>
              <a:gd name="connsiteX4" fmla="*/ 7721344 w 7767221"/>
              <a:gd name="connsiteY4" fmla="*/ 2274740 h 8067481"/>
              <a:gd name="connsiteX5" fmla="*/ 6685220 w 7767221"/>
              <a:gd name="connsiteY5" fmla="*/ 6483681 h 8067481"/>
              <a:gd name="connsiteX6" fmla="*/ 6684607 w 7767221"/>
              <a:gd name="connsiteY6" fmla="*/ 6487749 h 8067481"/>
              <a:gd name="connsiteX7" fmla="*/ 5374224 w 7767221"/>
              <a:gd name="connsiteY7" fmla="*/ 7996243 h 8067481"/>
              <a:gd name="connsiteX8" fmla="*/ 3505911 w 7767221"/>
              <a:gd name="connsiteY8" fmla="*/ 7427736 h 8067481"/>
              <a:gd name="connsiteX9" fmla="*/ 3496561 w 7767221"/>
              <a:gd name="connsiteY9" fmla="*/ 7416236 h 8067481"/>
              <a:gd name="connsiteX10" fmla="*/ 526024 w 7767221"/>
              <a:gd name="connsiteY10" fmla="*/ 4402503 h 8067481"/>
              <a:gd name="connsiteX11" fmla="*/ 528042 w 7767221"/>
              <a:gd name="connsiteY11" fmla="*/ 4400413 h 8067481"/>
              <a:gd name="connsiteX12" fmla="*/ 506888 w 7767221"/>
              <a:gd name="connsiteY12" fmla="*/ 4379133 h 8067481"/>
              <a:gd name="connsiteX13" fmla="*/ 63329 w 7767221"/>
              <a:gd name="connsiteY13" fmla="*/ 2607950 h 8067481"/>
              <a:gd name="connsiteX14" fmla="*/ 1333054 w 7767221"/>
              <a:gd name="connsiteY14" fmla="*/ 1295840 h 8067481"/>
              <a:gd name="connsiteX15" fmla="*/ 1400965 w 7767221"/>
              <a:gd name="connsiteY15" fmla="*/ 1277426 h 8067481"/>
              <a:gd name="connsiteX16" fmla="*/ 5418633 w 7767221"/>
              <a:gd name="connsiteY16" fmla="*/ 89341 h 8067481"/>
              <a:gd name="connsiteX17" fmla="*/ 5485752 w 7767221"/>
              <a:gd name="connsiteY17" fmla="*/ 67823 h 8067481"/>
              <a:gd name="connsiteX18" fmla="*/ 5950681 w 7767221"/>
              <a:gd name="connsiteY18" fmla="*/ 472 h 8067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767221" h="8067481">
                <a:moveTo>
                  <a:pt x="5950681" y="472"/>
                </a:moveTo>
                <a:cubicBezTo>
                  <a:pt x="6416083" y="-9923"/>
                  <a:pt x="6872114" y="151319"/>
                  <a:pt x="7221650" y="491126"/>
                </a:cubicBezTo>
                <a:cubicBezTo>
                  <a:pt x="7687696" y="944201"/>
                  <a:pt x="7854118" y="1607493"/>
                  <a:pt x="7724909" y="2244655"/>
                </a:cubicBezTo>
                <a:lnTo>
                  <a:pt x="7717604" y="2273824"/>
                </a:lnTo>
                <a:lnTo>
                  <a:pt x="7721344" y="2274740"/>
                </a:lnTo>
                <a:lnTo>
                  <a:pt x="6685220" y="6483681"/>
                </a:lnTo>
                <a:lnTo>
                  <a:pt x="6684607" y="6487749"/>
                </a:lnTo>
                <a:cubicBezTo>
                  <a:pt x="6544690" y="7196839"/>
                  <a:pt x="6060526" y="7793293"/>
                  <a:pt x="5374224" y="7996243"/>
                </a:cubicBezTo>
                <a:cubicBezTo>
                  <a:pt x="4687923" y="8199193"/>
                  <a:pt x="3978158" y="7955801"/>
                  <a:pt x="3505911" y="7427736"/>
                </a:cubicBezTo>
                <a:lnTo>
                  <a:pt x="3496561" y="7416236"/>
                </a:lnTo>
                <a:lnTo>
                  <a:pt x="526024" y="4402503"/>
                </a:lnTo>
                <a:lnTo>
                  <a:pt x="528042" y="4400413"/>
                </a:lnTo>
                <a:lnTo>
                  <a:pt x="506888" y="4379133"/>
                </a:lnTo>
                <a:cubicBezTo>
                  <a:pt x="79575" y="3906542"/>
                  <a:pt x="-108625" y="3249691"/>
                  <a:pt x="63329" y="2607950"/>
                </a:cubicBezTo>
                <a:cubicBezTo>
                  <a:pt x="235283" y="1966208"/>
                  <a:pt x="726695" y="1491459"/>
                  <a:pt x="1333054" y="1295840"/>
                </a:cubicBezTo>
                <a:lnTo>
                  <a:pt x="1400965" y="1277426"/>
                </a:lnTo>
                <a:lnTo>
                  <a:pt x="5418633" y="89341"/>
                </a:lnTo>
                <a:lnTo>
                  <a:pt x="5485752" y="67823"/>
                </a:lnTo>
                <a:cubicBezTo>
                  <a:pt x="5639371" y="26473"/>
                  <a:pt x="5795546" y="3937"/>
                  <a:pt x="5950681" y="472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0709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5556A11-4223-4146-9E3E-BA5AD12C59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58091" y="3876982"/>
            <a:ext cx="1944671" cy="1445170"/>
          </a:xfrm>
          <a:custGeom>
            <a:avLst/>
            <a:gdLst>
              <a:gd name="connsiteX0" fmla="*/ 49303 w 1944671"/>
              <a:gd name="connsiteY0" fmla="*/ 0 h 1873218"/>
              <a:gd name="connsiteX1" fmla="*/ 1895368 w 1944671"/>
              <a:gd name="connsiteY1" fmla="*/ 0 h 1873218"/>
              <a:gd name="connsiteX2" fmla="*/ 1944671 w 1944671"/>
              <a:gd name="connsiteY2" fmla="*/ 49303 h 1873218"/>
              <a:gd name="connsiteX3" fmla="*/ 1944671 w 1944671"/>
              <a:gd name="connsiteY3" fmla="*/ 1823915 h 1873218"/>
              <a:gd name="connsiteX4" fmla="*/ 1895368 w 1944671"/>
              <a:gd name="connsiteY4" fmla="*/ 1873218 h 1873218"/>
              <a:gd name="connsiteX5" fmla="*/ 49303 w 1944671"/>
              <a:gd name="connsiteY5" fmla="*/ 1873218 h 1873218"/>
              <a:gd name="connsiteX6" fmla="*/ 0 w 1944671"/>
              <a:gd name="connsiteY6" fmla="*/ 1823915 h 1873218"/>
              <a:gd name="connsiteX7" fmla="*/ 0 w 1944671"/>
              <a:gd name="connsiteY7" fmla="*/ 49303 h 1873218"/>
              <a:gd name="connsiteX8" fmla="*/ 49303 w 1944671"/>
              <a:gd name="connsiteY8" fmla="*/ 0 h 1873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4671" h="1873218">
                <a:moveTo>
                  <a:pt x="49303" y="0"/>
                </a:moveTo>
                <a:lnTo>
                  <a:pt x="1895368" y="0"/>
                </a:lnTo>
                <a:cubicBezTo>
                  <a:pt x="1922597" y="0"/>
                  <a:pt x="1944671" y="22074"/>
                  <a:pt x="1944671" y="49303"/>
                </a:cubicBezTo>
                <a:lnTo>
                  <a:pt x="1944671" y="1823915"/>
                </a:lnTo>
                <a:cubicBezTo>
                  <a:pt x="1944671" y="1851144"/>
                  <a:pt x="1922597" y="1873218"/>
                  <a:pt x="1895368" y="1873218"/>
                </a:cubicBezTo>
                <a:lnTo>
                  <a:pt x="49303" y="1873218"/>
                </a:lnTo>
                <a:cubicBezTo>
                  <a:pt x="22074" y="1873218"/>
                  <a:pt x="0" y="1851144"/>
                  <a:pt x="0" y="1823915"/>
                </a:cubicBezTo>
                <a:lnTo>
                  <a:pt x="0" y="49303"/>
                </a:lnTo>
                <a:cubicBezTo>
                  <a:pt x="0" y="22074"/>
                  <a:pt x="22074" y="0"/>
                  <a:pt x="49303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E1199ED-8925-4F28-8006-9D8244FF08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83047" y="3876982"/>
            <a:ext cx="1944671" cy="1445170"/>
          </a:xfrm>
          <a:custGeom>
            <a:avLst/>
            <a:gdLst>
              <a:gd name="connsiteX0" fmla="*/ 49303 w 1944671"/>
              <a:gd name="connsiteY0" fmla="*/ 0 h 1873218"/>
              <a:gd name="connsiteX1" fmla="*/ 1895368 w 1944671"/>
              <a:gd name="connsiteY1" fmla="*/ 0 h 1873218"/>
              <a:gd name="connsiteX2" fmla="*/ 1944671 w 1944671"/>
              <a:gd name="connsiteY2" fmla="*/ 49303 h 1873218"/>
              <a:gd name="connsiteX3" fmla="*/ 1944671 w 1944671"/>
              <a:gd name="connsiteY3" fmla="*/ 1823915 h 1873218"/>
              <a:gd name="connsiteX4" fmla="*/ 1895368 w 1944671"/>
              <a:gd name="connsiteY4" fmla="*/ 1873218 h 1873218"/>
              <a:gd name="connsiteX5" fmla="*/ 49303 w 1944671"/>
              <a:gd name="connsiteY5" fmla="*/ 1873218 h 1873218"/>
              <a:gd name="connsiteX6" fmla="*/ 0 w 1944671"/>
              <a:gd name="connsiteY6" fmla="*/ 1823915 h 1873218"/>
              <a:gd name="connsiteX7" fmla="*/ 0 w 1944671"/>
              <a:gd name="connsiteY7" fmla="*/ 49303 h 1873218"/>
              <a:gd name="connsiteX8" fmla="*/ 49303 w 1944671"/>
              <a:gd name="connsiteY8" fmla="*/ 0 h 1873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4671" h="1873218">
                <a:moveTo>
                  <a:pt x="49303" y="0"/>
                </a:moveTo>
                <a:lnTo>
                  <a:pt x="1895368" y="0"/>
                </a:lnTo>
                <a:cubicBezTo>
                  <a:pt x="1922597" y="0"/>
                  <a:pt x="1944671" y="22074"/>
                  <a:pt x="1944671" y="49303"/>
                </a:cubicBezTo>
                <a:lnTo>
                  <a:pt x="1944671" y="1823915"/>
                </a:lnTo>
                <a:cubicBezTo>
                  <a:pt x="1944671" y="1851144"/>
                  <a:pt x="1922597" y="1873218"/>
                  <a:pt x="1895368" y="1873218"/>
                </a:cubicBezTo>
                <a:lnTo>
                  <a:pt x="49303" y="1873218"/>
                </a:lnTo>
                <a:cubicBezTo>
                  <a:pt x="22074" y="1873218"/>
                  <a:pt x="0" y="1851144"/>
                  <a:pt x="0" y="1823915"/>
                </a:cubicBezTo>
                <a:lnTo>
                  <a:pt x="0" y="49303"/>
                </a:lnTo>
                <a:cubicBezTo>
                  <a:pt x="0" y="22074"/>
                  <a:pt x="22074" y="0"/>
                  <a:pt x="49303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BACB2FA-EB68-4D9F-A8B5-313BBC4CB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42EA589-FC10-4EAB-ADF7-58EF035278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68415" y="3740086"/>
            <a:ext cx="2148980" cy="1724276"/>
          </a:xfrm>
          <a:custGeom>
            <a:avLst/>
            <a:gdLst>
              <a:gd name="connsiteX0" fmla="*/ 55512 w 2628594"/>
              <a:gd name="connsiteY0" fmla="*/ 0 h 2109104"/>
              <a:gd name="connsiteX1" fmla="*/ 2573082 w 2628594"/>
              <a:gd name="connsiteY1" fmla="*/ 0 h 2109104"/>
              <a:gd name="connsiteX2" fmla="*/ 2628594 w 2628594"/>
              <a:gd name="connsiteY2" fmla="*/ 55512 h 2109104"/>
              <a:gd name="connsiteX3" fmla="*/ 2628594 w 2628594"/>
              <a:gd name="connsiteY3" fmla="*/ 2053592 h 2109104"/>
              <a:gd name="connsiteX4" fmla="*/ 2573082 w 2628594"/>
              <a:gd name="connsiteY4" fmla="*/ 2109104 h 2109104"/>
              <a:gd name="connsiteX5" fmla="*/ 55512 w 2628594"/>
              <a:gd name="connsiteY5" fmla="*/ 2109104 h 2109104"/>
              <a:gd name="connsiteX6" fmla="*/ 0 w 2628594"/>
              <a:gd name="connsiteY6" fmla="*/ 2053592 h 2109104"/>
              <a:gd name="connsiteX7" fmla="*/ 0 w 2628594"/>
              <a:gd name="connsiteY7" fmla="*/ 55512 h 2109104"/>
              <a:gd name="connsiteX8" fmla="*/ 55512 w 2628594"/>
              <a:gd name="connsiteY8" fmla="*/ 0 h 210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8594" h="2109104">
                <a:moveTo>
                  <a:pt x="55512" y="0"/>
                </a:moveTo>
                <a:lnTo>
                  <a:pt x="2573082" y="0"/>
                </a:lnTo>
                <a:cubicBezTo>
                  <a:pt x="2603740" y="0"/>
                  <a:pt x="2628594" y="24854"/>
                  <a:pt x="2628594" y="55512"/>
                </a:cubicBezTo>
                <a:lnTo>
                  <a:pt x="2628594" y="2053592"/>
                </a:lnTo>
                <a:cubicBezTo>
                  <a:pt x="2628594" y="2084250"/>
                  <a:pt x="2603740" y="2109104"/>
                  <a:pt x="2573082" y="2109104"/>
                </a:cubicBezTo>
                <a:lnTo>
                  <a:pt x="55512" y="2109104"/>
                </a:lnTo>
                <a:cubicBezTo>
                  <a:pt x="24854" y="2109104"/>
                  <a:pt x="0" y="2084250"/>
                  <a:pt x="0" y="2053592"/>
                </a:cubicBezTo>
                <a:lnTo>
                  <a:pt x="0" y="55512"/>
                </a:lnTo>
                <a:cubicBezTo>
                  <a:pt x="0" y="24854"/>
                  <a:pt x="24854" y="0"/>
                  <a:pt x="55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buFontTx/>
              <a:buNone/>
              <a:defRPr lang="en-US" sz="140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35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6" grpId="0" animBg="1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6" grpId="0" animBg="1"/>
          <p:bldP spid="18" grpId="0" animBg="1"/>
        </p:bldLst>
      </p:timing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B5B0B1-0DFB-4C43-9FB1-0689A865F6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11652" y="3951259"/>
            <a:ext cx="519923" cy="517920"/>
          </a:xfrm>
          <a:custGeom>
            <a:avLst/>
            <a:gdLst>
              <a:gd name="connsiteX0" fmla="*/ 316106 w 519923"/>
              <a:gd name="connsiteY0" fmla="*/ 69 h 517920"/>
              <a:gd name="connsiteX1" fmla="*/ 347276 w 519923"/>
              <a:gd name="connsiteY1" fmla="*/ 3227 h 517920"/>
              <a:gd name="connsiteX2" fmla="*/ 433691 w 519923"/>
              <a:gd name="connsiteY2" fmla="*/ 84545 h 517920"/>
              <a:gd name="connsiteX3" fmla="*/ 434225 w 519923"/>
              <a:gd name="connsiteY3" fmla="*/ 86411 h 517920"/>
              <a:gd name="connsiteX4" fmla="*/ 434471 w 519923"/>
              <a:gd name="connsiteY4" fmla="*/ 86339 h 517920"/>
              <a:gd name="connsiteX5" fmla="*/ 512543 w 519923"/>
              <a:gd name="connsiteY5" fmla="*/ 354992 h 517920"/>
              <a:gd name="connsiteX6" fmla="*/ 512641 w 519923"/>
              <a:gd name="connsiteY6" fmla="*/ 355239 h 517920"/>
              <a:gd name="connsiteX7" fmla="*/ 486497 w 519923"/>
              <a:gd name="connsiteY7" fmla="*/ 482267 h 517920"/>
              <a:gd name="connsiteX8" fmla="*/ 360197 w 519923"/>
              <a:gd name="connsiteY8" fmla="*/ 511727 h 517920"/>
              <a:gd name="connsiteX9" fmla="*/ 359282 w 519923"/>
              <a:gd name="connsiteY9" fmla="*/ 511391 h 517920"/>
              <a:gd name="connsiteX10" fmla="*/ 89397 w 519923"/>
              <a:gd name="connsiteY10" fmla="*/ 440567 h 517920"/>
              <a:gd name="connsiteX11" fmla="*/ 89445 w 519923"/>
              <a:gd name="connsiteY11" fmla="*/ 440384 h 517920"/>
              <a:gd name="connsiteX12" fmla="*/ 87529 w 519923"/>
              <a:gd name="connsiteY12" fmla="*/ 439890 h 517920"/>
              <a:gd name="connsiteX13" fmla="*/ 3977 w 519923"/>
              <a:gd name="connsiteY13" fmla="*/ 355633 h 517920"/>
              <a:gd name="connsiteX14" fmla="*/ 34207 w 519923"/>
              <a:gd name="connsiteY14" fmla="*/ 240889 h 517920"/>
              <a:gd name="connsiteX15" fmla="*/ 37519 w 519923"/>
              <a:gd name="connsiteY15" fmla="*/ 237638 h 517920"/>
              <a:gd name="connsiteX16" fmla="*/ 230198 w 519923"/>
              <a:gd name="connsiteY16" fmla="*/ 39847 h 517920"/>
              <a:gd name="connsiteX17" fmla="*/ 233362 w 519923"/>
              <a:gd name="connsiteY17" fmla="*/ 36450 h 517920"/>
              <a:gd name="connsiteX18" fmla="*/ 316106 w 519923"/>
              <a:gd name="connsiteY18" fmla="*/ 69 h 5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9923" h="517920">
                <a:moveTo>
                  <a:pt x="316106" y="69"/>
                </a:moveTo>
                <a:cubicBezTo>
                  <a:pt x="326396" y="-284"/>
                  <a:pt x="336852" y="724"/>
                  <a:pt x="347276" y="3227"/>
                </a:cubicBezTo>
                <a:cubicBezTo>
                  <a:pt x="388972" y="13237"/>
                  <a:pt x="420279" y="44781"/>
                  <a:pt x="433691" y="84545"/>
                </a:cubicBezTo>
                <a:lnTo>
                  <a:pt x="434225" y="86411"/>
                </a:lnTo>
                <a:lnTo>
                  <a:pt x="434471" y="86339"/>
                </a:lnTo>
                <a:lnTo>
                  <a:pt x="512543" y="354992"/>
                </a:lnTo>
                <a:lnTo>
                  <a:pt x="512641" y="355239"/>
                </a:lnTo>
                <a:cubicBezTo>
                  <a:pt x="527791" y="399365"/>
                  <a:pt x="519411" y="448480"/>
                  <a:pt x="486497" y="482267"/>
                </a:cubicBezTo>
                <a:cubicBezTo>
                  <a:pt x="453583" y="516054"/>
                  <a:pt x="404705" y="525716"/>
                  <a:pt x="360197" y="511727"/>
                </a:cubicBezTo>
                <a:lnTo>
                  <a:pt x="359282" y="511391"/>
                </a:lnTo>
                <a:lnTo>
                  <a:pt x="89397" y="440567"/>
                </a:lnTo>
                <a:lnTo>
                  <a:pt x="89445" y="440384"/>
                </a:lnTo>
                <a:lnTo>
                  <a:pt x="87529" y="439890"/>
                </a:lnTo>
                <a:cubicBezTo>
                  <a:pt x="47428" y="427523"/>
                  <a:pt x="15076" y="397052"/>
                  <a:pt x="3977" y="355633"/>
                </a:cubicBezTo>
                <a:cubicBezTo>
                  <a:pt x="-7121" y="314214"/>
                  <a:pt x="5661" y="271649"/>
                  <a:pt x="34207" y="240889"/>
                </a:cubicBezTo>
                <a:lnTo>
                  <a:pt x="37519" y="237638"/>
                </a:lnTo>
                <a:lnTo>
                  <a:pt x="230198" y="39847"/>
                </a:lnTo>
                <a:lnTo>
                  <a:pt x="233362" y="36450"/>
                </a:lnTo>
                <a:cubicBezTo>
                  <a:pt x="255865" y="14444"/>
                  <a:pt x="285236" y="1128"/>
                  <a:pt x="316106" y="69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3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C22B4A7-0998-43AB-BEEC-BF7D1C49AE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34092" y="3678209"/>
            <a:ext cx="519923" cy="517920"/>
          </a:xfrm>
          <a:custGeom>
            <a:avLst/>
            <a:gdLst>
              <a:gd name="connsiteX0" fmla="*/ 316106 w 519923"/>
              <a:gd name="connsiteY0" fmla="*/ 69 h 517920"/>
              <a:gd name="connsiteX1" fmla="*/ 347276 w 519923"/>
              <a:gd name="connsiteY1" fmla="*/ 3227 h 517920"/>
              <a:gd name="connsiteX2" fmla="*/ 433691 w 519923"/>
              <a:gd name="connsiteY2" fmla="*/ 84545 h 517920"/>
              <a:gd name="connsiteX3" fmla="*/ 434225 w 519923"/>
              <a:gd name="connsiteY3" fmla="*/ 86411 h 517920"/>
              <a:gd name="connsiteX4" fmla="*/ 434471 w 519923"/>
              <a:gd name="connsiteY4" fmla="*/ 86339 h 517920"/>
              <a:gd name="connsiteX5" fmla="*/ 512543 w 519923"/>
              <a:gd name="connsiteY5" fmla="*/ 354992 h 517920"/>
              <a:gd name="connsiteX6" fmla="*/ 512641 w 519923"/>
              <a:gd name="connsiteY6" fmla="*/ 355239 h 517920"/>
              <a:gd name="connsiteX7" fmla="*/ 486497 w 519923"/>
              <a:gd name="connsiteY7" fmla="*/ 482267 h 517920"/>
              <a:gd name="connsiteX8" fmla="*/ 360197 w 519923"/>
              <a:gd name="connsiteY8" fmla="*/ 511727 h 517920"/>
              <a:gd name="connsiteX9" fmla="*/ 359282 w 519923"/>
              <a:gd name="connsiteY9" fmla="*/ 511391 h 517920"/>
              <a:gd name="connsiteX10" fmla="*/ 89397 w 519923"/>
              <a:gd name="connsiteY10" fmla="*/ 440567 h 517920"/>
              <a:gd name="connsiteX11" fmla="*/ 89445 w 519923"/>
              <a:gd name="connsiteY11" fmla="*/ 440384 h 517920"/>
              <a:gd name="connsiteX12" fmla="*/ 87529 w 519923"/>
              <a:gd name="connsiteY12" fmla="*/ 439890 h 517920"/>
              <a:gd name="connsiteX13" fmla="*/ 3977 w 519923"/>
              <a:gd name="connsiteY13" fmla="*/ 355633 h 517920"/>
              <a:gd name="connsiteX14" fmla="*/ 34207 w 519923"/>
              <a:gd name="connsiteY14" fmla="*/ 240889 h 517920"/>
              <a:gd name="connsiteX15" fmla="*/ 37519 w 519923"/>
              <a:gd name="connsiteY15" fmla="*/ 237638 h 517920"/>
              <a:gd name="connsiteX16" fmla="*/ 230198 w 519923"/>
              <a:gd name="connsiteY16" fmla="*/ 39847 h 517920"/>
              <a:gd name="connsiteX17" fmla="*/ 233362 w 519923"/>
              <a:gd name="connsiteY17" fmla="*/ 36450 h 517920"/>
              <a:gd name="connsiteX18" fmla="*/ 316106 w 519923"/>
              <a:gd name="connsiteY18" fmla="*/ 69 h 5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9923" h="517920">
                <a:moveTo>
                  <a:pt x="316106" y="69"/>
                </a:moveTo>
                <a:cubicBezTo>
                  <a:pt x="326396" y="-284"/>
                  <a:pt x="336852" y="724"/>
                  <a:pt x="347276" y="3227"/>
                </a:cubicBezTo>
                <a:cubicBezTo>
                  <a:pt x="388972" y="13237"/>
                  <a:pt x="420279" y="44781"/>
                  <a:pt x="433691" y="84545"/>
                </a:cubicBezTo>
                <a:lnTo>
                  <a:pt x="434225" y="86411"/>
                </a:lnTo>
                <a:lnTo>
                  <a:pt x="434471" y="86339"/>
                </a:lnTo>
                <a:lnTo>
                  <a:pt x="512543" y="354992"/>
                </a:lnTo>
                <a:lnTo>
                  <a:pt x="512641" y="355239"/>
                </a:lnTo>
                <a:cubicBezTo>
                  <a:pt x="527791" y="399365"/>
                  <a:pt x="519411" y="448480"/>
                  <a:pt x="486497" y="482267"/>
                </a:cubicBezTo>
                <a:cubicBezTo>
                  <a:pt x="453583" y="516054"/>
                  <a:pt x="404705" y="525716"/>
                  <a:pt x="360197" y="511727"/>
                </a:cubicBezTo>
                <a:lnTo>
                  <a:pt x="359282" y="511391"/>
                </a:lnTo>
                <a:lnTo>
                  <a:pt x="89397" y="440567"/>
                </a:lnTo>
                <a:lnTo>
                  <a:pt x="89445" y="440384"/>
                </a:lnTo>
                <a:lnTo>
                  <a:pt x="87529" y="439890"/>
                </a:lnTo>
                <a:cubicBezTo>
                  <a:pt x="47428" y="427523"/>
                  <a:pt x="15076" y="397052"/>
                  <a:pt x="3977" y="355633"/>
                </a:cubicBezTo>
                <a:cubicBezTo>
                  <a:pt x="-7121" y="314214"/>
                  <a:pt x="5661" y="271649"/>
                  <a:pt x="34207" y="240889"/>
                </a:cubicBezTo>
                <a:lnTo>
                  <a:pt x="37519" y="237638"/>
                </a:lnTo>
                <a:lnTo>
                  <a:pt x="230198" y="39847"/>
                </a:lnTo>
                <a:lnTo>
                  <a:pt x="233362" y="36450"/>
                </a:lnTo>
                <a:cubicBezTo>
                  <a:pt x="255865" y="14444"/>
                  <a:pt x="285236" y="1128"/>
                  <a:pt x="316106" y="69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3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41F8F58-532C-4F86-9757-2DCEE64E74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28182" y="3318591"/>
            <a:ext cx="581760" cy="579519"/>
          </a:xfrm>
          <a:custGeom>
            <a:avLst/>
            <a:gdLst>
              <a:gd name="connsiteX0" fmla="*/ 353702 w 581760"/>
              <a:gd name="connsiteY0" fmla="*/ 77 h 579519"/>
              <a:gd name="connsiteX1" fmla="*/ 388579 w 581760"/>
              <a:gd name="connsiteY1" fmla="*/ 3611 h 579519"/>
              <a:gd name="connsiteX2" fmla="*/ 485272 w 581760"/>
              <a:gd name="connsiteY2" fmla="*/ 94601 h 579519"/>
              <a:gd name="connsiteX3" fmla="*/ 485870 w 581760"/>
              <a:gd name="connsiteY3" fmla="*/ 96688 h 579519"/>
              <a:gd name="connsiteX4" fmla="*/ 486145 w 581760"/>
              <a:gd name="connsiteY4" fmla="*/ 96608 h 579519"/>
              <a:gd name="connsiteX5" fmla="*/ 573502 w 581760"/>
              <a:gd name="connsiteY5" fmla="*/ 397213 h 579519"/>
              <a:gd name="connsiteX6" fmla="*/ 573612 w 581760"/>
              <a:gd name="connsiteY6" fmla="*/ 397490 h 579519"/>
              <a:gd name="connsiteX7" fmla="*/ 544359 w 581760"/>
              <a:gd name="connsiteY7" fmla="*/ 539626 h 579519"/>
              <a:gd name="connsiteX8" fmla="*/ 403037 w 581760"/>
              <a:gd name="connsiteY8" fmla="*/ 572590 h 579519"/>
              <a:gd name="connsiteX9" fmla="*/ 402013 w 581760"/>
              <a:gd name="connsiteY9" fmla="*/ 572214 h 579519"/>
              <a:gd name="connsiteX10" fmla="*/ 100030 w 581760"/>
              <a:gd name="connsiteY10" fmla="*/ 492966 h 579519"/>
              <a:gd name="connsiteX11" fmla="*/ 100083 w 581760"/>
              <a:gd name="connsiteY11" fmla="*/ 492761 h 579519"/>
              <a:gd name="connsiteX12" fmla="*/ 97940 w 581760"/>
              <a:gd name="connsiteY12" fmla="*/ 492209 h 579519"/>
              <a:gd name="connsiteX13" fmla="*/ 4450 w 581760"/>
              <a:gd name="connsiteY13" fmla="*/ 397930 h 579519"/>
              <a:gd name="connsiteX14" fmla="*/ 38276 w 581760"/>
              <a:gd name="connsiteY14" fmla="*/ 269539 h 579519"/>
              <a:gd name="connsiteX15" fmla="*/ 41982 w 581760"/>
              <a:gd name="connsiteY15" fmla="*/ 265902 h 579519"/>
              <a:gd name="connsiteX16" fmla="*/ 257577 w 581760"/>
              <a:gd name="connsiteY16" fmla="*/ 44586 h 579519"/>
              <a:gd name="connsiteX17" fmla="*/ 261117 w 581760"/>
              <a:gd name="connsiteY17" fmla="*/ 40785 h 579519"/>
              <a:gd name="connsiteX18" fmla="*/ 353702 w 581760"/>
              <a:gd name="connsiteY18" fmla="*/ 77 h 57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1760" h="579519">
                <a:moveTo>
                  <a:pt x="353702" y="77"/>
                </a:moveTo>
                <a:cubicBezTo>
                  <a:pt x="365216" y="-318"/>
                  <a:pt x="376916" y="810"/>
                  <a:pt x="388579" y="3611"/>
                </a:cubicBezTo>
                <a:cubicBezTo>
                  <a:pt x="435235" y="14811"/>
                  <a:pt x="470265" y="50107"/>
                  <a:pt x="485272" y="94601"/>
                </a:cubicBezTo>
                <a:lnTo>
                  <a:pt x="485870" y="96688"/>
                </a:lnTo>
                <a:lnTo>
                  <a:pt x="486145" y="96608"/>
                </a:lnTo>
                <a:lnTo>
                  <a:pt x="573502" y="397213"/>
                </a:lnTo>
                <a:lnTo>
                  <a:pt x="573612" y="397490"/>
                </a:lnTo>
                <a:cubicBezTo>
                  <a:pt x="590564" y="446864"/>
                  <a:pt x="581187" y="501820"/>
                  <a:pt x="544359" y="539626"/>
                </a:cubicBezTo>
                <a:cubicBezTo>
                  <a:pt x="507530" y="577431"/>
                  <a:pt x="452839" y="588242"/>
                  <a:pt x="403037" y="572590"/>
                </a:cubicBezTo>
                <a:lnTo>
                  <a:pt x="402013" y="572214"/>
                </a:lnTo>
                <a:lnTo>
                  <a:pt x="100030" y="492966"/>
                </a:lnTo>
                <a:lnTo>
                  <a:pt x="100083" y="492761"/>
                </a:lnTo>
                <a:lnTo>
                  <a:pt x="97940" y="492209"/>
                </a:lnTo>
                <a:cubicBezTo>
                  <a:pt x="53069" y="478371"/>
                  <a:pt x="16869" y="444276"/>
                  <a:pt x="4450" y="397930"/>
                </a:cubicBezTo>
                <a:cubicBezTo>
                  <a:pt x="-7968" y="351585"/>
                  <a:pt x="6335" y="303958"/>
                  <a:pt x="38276" y="269539"/>
                </a:cubicBezTo>
                <a:lnTo>
                  <a:pt x="41982" y="265902"/>
                </a:lnTo>
                <a:lnTo>
                  <a:pt x="257577" y="44586"/>
                </a:lnTo>
                <a:lnTo>
                  <a:pt x="261117" y="40785"/>
                </a:lnTo>
                <a:cubicBezTo>
                  <a:pt x="286297" y="16162"/>
                  <a:pt x="319161" y="1262"/>
                  <a:pt x="353702" y="77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3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05A4E5E-B4E1-4BC2-8F2E-9F56FF38FE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78974" y="3678209"/>
            <a:ext cx="519923" cy="517920"/>
          </a:xfrm>
          <a:custGeom>
            <a:avLst/>
            <a:gdLst>
              <a:gd name="connsiteX0" fmla="*/ 316106 w 519923"/>
              <a:gd name="connsiteY0" fmla="*/ 69 h 517920"/>
              <a:gd name="connsiteX1" fmla="*/ 347276 w 519923"/>
              <a:gd name="connsiteY1" fmla="*/ 3227 h 517920"/>
              <a:gd name="connsiteX2" fmla="*/ 433691 w 519923"/>
              <a:gd name="connsiteY2" fmla="*/ 84545 h 517920"/>
              <a:gd name="connsiteX3" fmla="*/ 434225 w 519923"/>
              <a:gd name="connsiteY3" fmla="*/ 86411 h 517920"/>
              <a:gd name="connsiteX4" fmla="*/ 434471 w 519923"/>
              <a:gd name="connsiteY4" fmla="*/ 86339 h 517920"/>
              <a:gd name="connsiteX5" fmla="*/ 512543 w 519923"/>
              <a:gd name="connsiteY5" fmla="*/ 354992 h 517920"/>
              <a:gd name="connsiteX6" fmla="*/ 512641 w 519923"/>
              <a:gd name="connsiteY6" fmla="*/ 355239 h 517920"/>
              <a:gd name="connsiteX7" fmla="*/ 486497 w 519923"/>
              <a:gd name="connsiteY7" fmla="*/ 482267 h 517920"/>
              <a:gd name="connsiteX8" fmla="*/ 360197 w 519923"/>
              <a:gd name="connsiteY8" fmla="*/ 511727 h 517920"/>
              <a:gd name="connsiteX9" fmla="*/ 359282 w 519923"/>
              <a:gd name="connsiteY9" fmla="*/ 511391 h 517920"/>
              <a:gd name="connsiteX10" fmla="*/ 89397 w 519923"/>
              <a:gd name="connsiteY10" fmla="*/ 440567 h 517920"/>
              <a:gd name="connsiteX11" fmla="*/ 89445 w 519923"/>
              <a:gd name="connsiteY11" fmla="*/ 440384 h 517920"/>
              <a:gd name="connsiteX12" fmla="*/ 87529 w 519923"/>
              <a:gd name="connsiteY12" fmla="*/ 439890 h 517920"/>
              <a:gd name="connsiteX13" fmla="*/ 3977 w 519923"/>
              <a:gd name="connsiteY13" fmla="*/ 355633 h 517920"/>
              <a:gd name="connsiteX14" fmla="*/ 34207 w 519923"/>
              <a:gd name="connsiteY14" fmla="*/ 240889 h 517920"/>
              <a:gd name="connsiteX15" fmla="*/ 37519 w 519923"/>
              <a:gd name="connsiteY15" fmla="*/ 237638 h 517920"/>
              <a:gd name="connsiteX16" fmla="*/ 230198 w 519923"/>
              <a:gd name="connsiteY16" fmla="*/ 39847 h 517920"/>
              <a:gd name="connsiteX17" fmla="*/ 233362 w 519923"/>
              <a:gd name="connsiteY17" fmla="*/ 36450 h 517920"/>
              <a:gd name="connsiteX18" fmla="*/ 316106 w 519923"/>
              <a:gd name="connsiteY18" fmla="*/ 69 h 5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9923" h="517920">
                <a:moveTo>
                  <a:pt x="316106" y="69"/>
                </a:moveTo>
                <a:cubicBezTo>
                  <a:pt x="326396" y="-284"/>
                  <a:pt x="336852" y="724"/>
                  <a:pt x="347276" y="3227"/>
                </a:cubicBezTo>
                <a:cubicBezTo>
                  <a:pt x="388972" y="13237"/>
                  <a:pt x="420279" y="44781"/>
                  <a:pt x="433691" y="84545"/>
                </a:cubicBezTo>
                <a:lnTo>
                  <a:pt x="434225" y="86411"/>
                </a:lnTo>
                <a:lnTo>
                  <a:pt x="434471" y="86339"/>
                </a:lnTo>
                <a:lnTo>
                  <a:pt x="512543" y="354992"/>
                </a:lnTo>
                <a:lnTo>
                  <a:pt x="512641" y="355239"/>
                </a:lnTo>
                <a:cubicBezTo>
                  <a:pt x="527791" y="399365"/>
                  <a:pt x="519411" y="448480"/>
                  <a:pt x="486497" y="482267"/>
                </a:cubicBezTo>
                <a:cubicBezTo>
                  <a:pt x="453583" y="516054"/>
                  <a:pt x="404705" y="525716"/>
                  <a:pt x="360197" y="511727"/>
                </a:cubicBezTo>
                <a:lnTo>
                  <a:pt x="359282" y="511391"/>
                </a:lnTo>
                <a:lnTo>
                  <a:pt x="89397" y="440567"/>
                </a:lnTo>
                <a:lnTo>
                  <a:pt x="89445" y="440384"/>
                </a:lnTo>
                <a:lnTo>
                  <a:pt x="87529" y="439890"/>
                </a:lnTo>
                <a:cubicBezTo>
                  <a:pt x="47428" y="427523"/>
                  <a:pt x="15076" y="397052"/>
                  <a:pt x="3977" y="355633"/>
                </a:cubicBezTo>
                <a:cubicBezTo>
                  <a:pt x="-7121" y="314214"/>
                  <a:pt x="5661" y="271649"/>
                  <a:pt x="34207" y="240889"/>
                </a:cubicBezTo>
                <a:lnTo>
                  <a:pt x="37519" y="237638"/>
                </a:lnTo>
                <a:lnTo>
                  <a:pt x="230198" y="39847"/>
                </a:lnTo>
                <a:lnTo>
                  <a:pt x="233362" y="36450"/>
                </a:lnTo>
                <a:cubicBezTo>
                  <a:pt x="255865" y="14444"/>
                  <a:pt x="285236" y="1128"/>
                  <a:pt x="316106" y="69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3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8FB16C2A-6024-4233-8344-F66AF12AF4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01416" y="3951259"/>
            <a:ext cx="519923" cy="517920"/>
          </a:xfrm>
          <a:custGeom>
            <a:avLst/>
            <a:gdLst>
              <a:gd name="connsiteX0" fmla="*/ 316106 w 519923"/>
              <a:gd name="connsiteY0" fmla="*/ 69 h 517920"/>
              <a:gd name="connsiteX1" fmla="*/ 347276 w 519923"/>
              <a:gd name="connsiteY1" fmla="*/ 3227 h 517920"/>
              <a:gd name="connsiteX2" fmla="*/ 433691 w 519923"/>
              <a:gd name="connsiteY2" fmla="*/ 84545 h 517920"/>
              <a:gd name="connsiteX3" fmla="*/ 434225 w 519923"/>
              <a:gd name="connsiteY3" fmla="*/ 86411 h 517920"/>
              <a:gd name="connsiteX4" fmla="*/ 434471 w 519923"/>
              <a:gd name="connsiteY4" fmla="*/ 86339 h 517920"/>
              <a:gd name="connsiteX5" fmla="*/ 512543 w 519923"/>
              <a:gd name="connsiteY5" fmla="*/ 354992 h 517920"/>
              <a:gd name="connsiteX6" fmla="*/ 512641 w 519923"/>
              <a:gd name="connsiteY6" fmla="*/ 355239 h 517920"/>
              <a:gd name="connsiteX7" fmla="*/ 486497 w 519923"/>
              <a:gd name="connsiteY7" fmla="*/ 482267 h 517920"/>
              <a:gd name="connsiteX8" fmla="*/ 360197 w 519923"/>
              <a:gd name="connsiteY8" fmla="*/ 511727 h 517920"/>
              <a:gd name="connsiteX9" fmla="*/ 359282 w 519923"/>
              <a:gd name="connsiteY9" fmla="*/ 511391 h 517920"/>
              <a:gd name="connsiteX10" fmla="*/ 89397 w 519923"/>
              <a:gd name="connsiteY10" fmla="*/ 440567 h 517920"/>
              <a:gd name="connsiteX11" fmla="*/ 89445 w 519923"/>
              <a:gd name="connsiteY11" fmla="*/ 440384 h 517920"/>
              <a:gd name="connsiteX12" fmla="*/ 87529 w 519923"/>
              <a:gd name="connsiteY12" fmla="*/ 439890 h 517920"/>
              <a:gd name="connsiteX13" fmla="*/ 3977 w 519923"/>
              <a:gd name="connsiteY13" fmla="*/ 355633 h 517920"/>
              <a:gd name="connsiteX14" fmla="*/ 34207 w 519923"/>
              <a:gd name="connsiteY14" fmla="*/ 240889 h 517920"/>
              <a:gd name="connsiteX15" fmla="*/ 37519 w 519923"/>
              <a:gd name="connsiteY15" fmla="*/ 237638 h 517920"/>
              <a:gd name="connsiteX16" fmla="*/ 230198 w 519923"/>
              <a:gd name="connsiteY16" fmla="*/ 39847 h 517920"/>
              <a:gd name="connsiteX17" fmla="*/ 233362 w 519923"/>
              <a:gd name="connsiteY17" fmla="*/ 36450 h 517920"/>
              <a:gd name="connsiteX18" fmla="*/ 316106 w 519923"/>
              <a:gd name="connsiteY18" fmla="*/ 69 h 51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9923" h="517920">
                <a:moveTo>
                  <a:pt x="316106" y="69"/>
                </a:moveTo>
                <a:cubicBezTo>
                  <a:pt x="326396" y="-284"/>
                  <a:pt x="336852" y="724"/>
                  <a:pt x="347276" y="3227"/>
                </a:cubicBezTo>
                <a:cubicBezTo>
                  <a:pt x="388972" y="13237"/>
                  <a:pt x="420279" y="44781"/>
                  <a:pt x="433691" y="84545"/>
                </a:cubicBezTo>
                <a:lnTo>
                  <a:pt x="434225" y="86411"/>
                </a:lnTo>
                <a:lnTo>
                  <a:pt x="434471" y="86339"/>
                </a:lnTo>
                <a:lnTo>
                  <a:pt x="512543" y="354992"/>
                </a:lnTo>
                <a:lnTo>
                  <a:pt x="512641" y="355239"/>
                </a:lnTo>
                <a:cubicBezTo>
                  <a:pt x="527791" y="399365"/>
                  <a:pt x="519411" y="448480"/>
                  <a:pt x="486497" y="482267"/>
                </a:cubicBezTo>
                <a:cubicBezTo>
                  <a:pt x="453583" y="516054"/>
                  <a:pt x="404705" y="525716"/>
                  <a:pt x="360197" y="511727"/>
                </a:cubicBezTo>
                <a:lnTo>
                  <a:pt x="359282" y="511391"/>
                </a:lnTo>
                <a:lnTo>
                  <a:pt x="89397" y="440567"/>
                </a:lnTo>
                <a:lnTo>
                  <a:pt x="89445" y="440384"/>
                </a:lnTo>
                <a:lnTo>
                  <a:pt x="87529" y="439890"/>
                </a:lnTo>
                <a:cubicBezTo>
                  <a:pt x="47428" y="427523"/>
                  <a:pt x="15076" y="397052"/>
                  <a:pt x="3977" y="355633"/>
                </a:cubicBezTo>
                <a:cubicBezTo>
                  <a:pt x="-7121" y="314214"/>
                  <a:pt x="5661" y="271649"/>
                  <a:pt x="34207" y="240889"/>
                </a:cubicBezTo>
                <a:lnTo>
                  <a:pt x="37519" y="237638"/>
                </a:lnTo>
                <a:lnTo>
                  <a:pt x="230198" y="39847"/>
                </a:lnTo>
                <a:lnTo>
                  <a:pt x="233362" y="36450"/>
                </a:lnTo>
                <a:cubicBezTo>
                  <a:pt x="255865" y="14444"/>
                  <a:pt x="285236" y="1128"/>
                  <a:pt x="316106" y="69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3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03489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D27164A-C77A-465E-B630-162B3B282A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80260" y="-215292"/>
            <a:ext cx="3211740" cy="7288582"/>
          </a:xfrm>
          <a:custGeom>
            <a:avLst/>
            <a:gdLst>
              <a:gd name="connsiteX0" fmla="*/ 1744524 w 3211740"/>
              <a:gd name="connsiteY0" fmla="*/ 3594 h 7288582"/>
              <a:gd name="connsiteX1" fmla="*/ 2007802 w 3211740"/>
              <a:gd name="connsiteY1" fmla="*/ 4921 h 7288582"/>
              <a:gd name="connsiteX2" fmla="*/ 2011805 w 3211740"/>
              <a:gd name="connsiteY2" fmla="*/ 5387 h 7288582"/>
              <a:gd name="connsiteX3" fmla="*/ 3211740 w 3211740"/>
              <a:gd name="connsiteY3" fmla="*/ 30673 h 7288582"/>
              <a:gd name="connsiteX4" fmla="*/ 3211740 w 3211740"/>
              <a:gd name="connsiteY4" fmla="*/ 7288582 h 7288582"/>
              <a:gd name="connsiteX5" fmla="*/ 3100884 w 3211740"/>
              <a:gd name="connsiteY5" fmla="*/ 7232810 h 7288582"/>
              <a:gd name="connsiteX6" fmla="*/ 2436498 w 3211740"/>
              <a:gd name="connsiteY6" fmla="*/ 6582354 h 7288582"/>
              <a:gd name="connsiteX7" fmla="*/ 2421733 w 3211740"/>
              <a:gd name="connsiteY7" fmla="*/ 6556156 h 7288582"/>
              <a:gd name="connsiteX8" fmla="*/ 2419245 w 3211740"/>
              <a:gd name="connsiteY8" fmla="*/ 6557578 h 7288582"/>
              <a:gd name="connsiteX9" fmla="*/ 321848 w 3211740"/>
              <a:gd name="connsiteY9" fmla="*/ 2872128 h 7288582"/>
              <a:gd name="connsiteX10" fmla="*/ 313341 w 3211740"/>
              <a:gd name="connsiteY10" fmla="*/ 2860001 h 7288582"/>
              <a:gd name="connsiteX11" fmla="*/ 249132 w 3211740"/>
              <a:gd name="connsiteY11" fmla="*/ 888891 h 7288582"/>
              <a:gd name="connsiteX12" fmla="*/ 1744524 w 3211740"/>
              <a:gd name="connsiteY12" fmla="*/ 3594 h 728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11740" h="7288582">
                <a:moveTo>
                  <a:pt x="1744524" y="3594"/>
                </a:moveTo>
                <a:cubicBezTo>
                  <a:pt x="1831590" y="-1586"/>
                  <a:pt x="1919545" y="-1186"/>
                  <a:pt x="2007802" y="4921"/>
                </a:cubicBezTo>
                <a:lnTo>
                  <a:pt x="2011805" y="5387"/>
                </a:lnTo>
                <a:lnTo>
                  <a:pt x="3211740" y="30673"/>
                </a:lnTo>
                <a:lnTo>
                  <a:pt x="3211740" y="7288582"/>
                </a:lnTo>
                <a:lnTo>
                  <a:pt x="3100884" y="7232810"/>
                </a:lnTo>
                <a:cubicBezTo>
                  <a:pt x="2833866" y="7076446"/>
                  <a:pt x="2605826" y="6852536"/>
                  <a:pt x="2436498" y="6582354"/>
                </a:cubicBezTo>
                <a:lnTo>
                  <a:pt x="2421733" y="6556156"/>
                </a:lnTo>
                <a:lnTo>
                  <a:pt x="2419245" y="6557578"/>
                </a:lnTo>
                <a:lnTo>
                  <a:pt x="321848" y="2872128"/>
                </a:lnTo>
                <a:lnTo>
                  <a:pt x="313341" y="2860001"/>
                </a:lnTo>
                <a:cubicBezTo>
                  <a:pt x="-66391" y="2261305"/>
                  <a:pt x="-116714" y="1505321"/>
                  <a:pt x="249132" y="888891"/>
                </a:cubicBezTo>
                <a:cubicBezTo>
                  <a:pt x="569247" y="349514"/>
                  <a:pt x="1135069" y="39853"/>
                  <a:pt x="1744524" y="3594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3FFC11-3E4A-4708-9998-2C15124219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74154" y="1089025"/>
            <a:ext cx="3585895" cy="3339564"/>
          </a:xfrm>
          <a:custGeom>
            <a:avLst/>
            <a:gdLst>
              <a:gd name="connsiteX0" fmla="*/ 1785959 w 3585895"/>
              <a:gd name="connsiteY0" fmla="*/ 0 h 3339564"/>
              <a:gd name="connsiteX1" fmla="*/ 2483813 w 3585895"/>
              <a:gd name="connsiteY1" fmla="*/ 399980 h 3339564"/>
              <a:gd name="connsiteX2" fmla="*/ 2499275 w 3585895"/>
              <a:gd name="connsiteY2" fmla="*/ 427415 h 3339564"/>
              <a:gd name="connsiteX3" fmla="*/ 3455724 w 3585895"/>
              <a:gd name="connsiteY3" fmla="*/ 2038981 h 3339564"/>
              <a:gd name="connsiteX4" fmla="*/ 3472408 w 3585895"/>
              <a:gd name="connsiteY4" fmla="*/ 2065709 h 3339564"/>
              <a:gd name="connsiteX5" fmla="*/ 3490074 w 3585895"/>
              <a:gd name="connsiteY5" fmla="*/ 2871344 h 3339564"/>
              <a:gd name="connsiteX6" fmla="*/ 2806433 w 3585895"/>
              <a:gd name="connsiteY6" fmla="*/ 3295271 h 3339564"/>
              <a:gd name="connsiteX7" fmla="*/ 2793286 w 3585895"/>
              <a:gd name="connsiteY7" fmla="*/ 3295493 h 3339564"/>
              <a:gd name="connsiteX8" fmla="*/ 2793323 w 3585895"/>
              <a:gd name="connsiteY8" fmla="*/ 3297229 h 3339564"/>
              <a:gd name="connsiteX9" fmla="*/ 898444 w 3585895"/>
              <a:gd name="connsiteY9" fmla="*/ 3337159 h 3339564"/>
              <a:gd name="connsiteX10" fmla="*/ 896656 w 3585895"/>
              <a:gd name="connsiteY10" fmla="*/ 3337367 h 3339564"/>
              <a:gd name="connsiteX11" fmla="*/ 111260 w 3585895"/>
              <a:gd name="connsiteY11" fmla="*/ 2942599 h 3339564"/>
              <a:gd name="connsiteX12" fmla="*/ 139934 w 3585895"/>
              <a:gd name="connsiteY12" fmla="*/ 2062329 h 3339564"/>
              <a:gd name="connsiteX13" fmla="*/ 143733 w 3585895"/>
              <a:gd name="connsiteY13" fmla="*/ 2056913 h 3339564"/>
              <a:gd name="connsiteX14" fmla="*/ 1080401 w 3585895"/>
              <a:gd name="connsiteY14" fmla="*/ 411044 h 3339564"/>
              <a:gd name="connsiteX15" fmla="*/ 1081512 w 3585895"/>
              <a:gd name="connsiteY15" fmla="*/ 411679 h 3339564"/>
              <a:gd name="connsiteX16" fmla="*/ 1088106 w 3585895"/>
              <a:gd name="connsiteY16" fmla="*/ 399980 h 3339564"/>
              <a:gd name="connsiteX17" fmla="*/ 1785959 w 3585895"/>
              <a:gd name="connsiteY17" fmla="*/ 0 h 333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585895" h="3339564">
                <a:moveTo>
                  <a:pt x="1785959" y="0"/>
                </a:moveTo>
                <a:cubicBezTo>
                  <a:pt x="2076455" y="0"/>
                  <a:pt x="2332575" y="158661"/>
                  <a:pt x="2483813" y="399980"/>
                </a:cubicBezTo>
                <a:lnTo>
                  <a:pt x="2499275" y="427415"/>
                </a:lnTo>
                <a:lnTo>
                  <a:pt x="3455724" y="2038981"/>
                </a:lnTo>
                <a:lnTo>
                  <a:pt x="3472408" y="2065709"/>
                </a:lnTo>
                <a:cubicBezTo>
                  <a:pt x="3611802" y="2314091"/>
                  <a:pt x="3628687" y="2615428"/>
                  <a:pt x="3490074" y="2871344"/>
                </a:cubicBezTo>
                <a:cubicBezTo>
                  <a:pt x="3351461" y="3127258"/>
                  <a:pt x="3090157" y="3277184"/>
                  <a:pt x="2806433" y="3295271"/>
                </a:cubicBezTo>
                <a:lnTo>
                  <a:pt x="2793286" y="3295493"/>
                </a:lnTo>
                <a:lnTo>
                  <a:pt x="2793323" y="3297229"/>
                </a:lnTo>
                <a:lnTo>
                  <a:pt x="898444" y="3337159"/>
                </a:lnTo>
                <a:lnTo>
                  <a:pt x="896656" y="3337367"/>
                </a:lnTo>
                <a:cubicBezTo>
                  <a:pt x="581342" y="3359185"/>
                  <a:pt x="274641" y="3217888"/>
                  <a:pt x="111260" y="2942599"/>
                </a:cubicBezTo>
                <a:cubicBezTo>
                  <a:pt x="-52122" y="2667310"/>
                  <a:pt x="-29649" y="2329698"/>
                  <a:pt x="139934" y="2062329"/>
                </a:cubicBezTo>
                <a:lnTo>
                  <a:pt x="143733" y="2056913"/>
                </a:lnTo>
                <a:lnTo>
                  <a:pt x="1080401" y="411044"/>
                </a:lnTo>
                <a:lnTo>
                  <a:pt x="1081512" y="411679"/>
                </a:lnTo>
                <a:lnTo>
                  <a:pt x="1088106" y="399980"/>
                </a:lnTo>
                <a:cubicBezTo>
                  <a:pt x="1239344" y="158661"/>
                  <a:pt x="1495463" y="0"/>
                  <a:pt x="1785959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59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4000" decel="8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874E90C-DD60-4755-84C4-178D7628AB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496143" y="-352546"/>
            <a:ext cx="5682397" cy="5717007"/>
          </a:xfrm>
          <a:custGeom>
            <a:avLst/>
            <a:gdLst>
              <a:gd name="connsiteX0" fmla="*/ 1298675 w 5682397"/>
              <a:gd name="connsiteY0" fmla="*/ 75 h 5717007"/>
              <a:gd name="connsiteX1" fmla="*/ 1638661 w 5682397"/>
              <a:gd name="connsiteY1" fmla="*/ 37150 h 5717007"/>
              <a:gd name="connsiteX2" fmla="*/ 1687884 w 5682397"/>
              <a:gd name="connsiteY2" fmla="*/ 50888 h 5717007"/>
              <a:gd name="connsiteX3" fmla="*/ 4634563 w 5682397"/>
              <a:gd name="connsiteY3" fmla="*/ 802605 h 5717007"/>
              <a:gd name="connsiteX4" fmla="*/ 4684376 w 5682397"/>
              <a:gd name="connsiteY4" fmla="*/ 814130 h 5717007"/>
              <a:gd name="connsiteX5" fmla="*/ 5629077 w 5682397"/>
              <a:gd name="connsiteY5" fmla="*/ 1718288 h 5717007"/>
              <a:gd name="connsiteX6" fmla="*/ 5331066 w 5682397"/>
              <a:gd name="connsiteY6" fmla="*/ 2989172 h 5717007"/>
              <a:gd name="connsiteX7" fmla="*/ 5316236 w 5682397"/>
              <a:gd name="connsiteY7" fmla="*/ 3004512 h 5717007"/>
              <a:gd name="connsiteX8" fmla="*/ 5318271 w 5682397"/>
              <a:gd name="connsiteY8" fmla="*/ 3006462 h 5717007"/>
              <a:gd name="connsiteX9" fmla="*/ 3189800 w 5682397"/>
              <a:gd name="connsiteY9" fmla="*/ 5226568 h 5717007"/>
              <a:gd name="connsiteX10" fmla="*/ 3187988 w 5682397"/>
              <a:gd name="connsiteY10" fmla="*/ 5228857 h 5717007"/>
              <a:gd name="connsiteX11" fmla="*/ 1833803 w 5682397"/>
              <a:gd name="connsiteY11" fmla="*/ 5677086 h 5717007"/>
              <a:gd name="connsiteX12" fmla="*/ 856636 w 5682397"/>
              <a:gd name="connsiteY12" fmla="*/ 4634114 h 5717007"/>
              <a:gd name="connsiteX13" fmla="*/ 854781 w 5682397"/>
              <a:gd name="connsiteY13" fmla="*/ 4623540 h 5717007"/>
              <a:gd name="connsiteX14" fmla="*/ 41005 w 5682397"/>
              <a:gd name="connsiteY14" fmla="*/ 1660198 h 5717007"/>
              <a:gd name="connsiteX15" fmla="*/ 43009 w 5682397"/>
              <a:gd name="connsiteY15" fmla="*/ 1659651 h 5717007"/>
              <a:gd name="connsiteX16" fmla="*/ 37150 w 5682397"/>
              <a:gd name="connsiteY16" fmla="*/ 1638661 h 5717007"/>
              <a:gd name="connsiteX17" fmla="*/ 378947 w 5682397"/>
              <a:gd name="connsiteY17" fmla="*/ 378947 h 5717007"/>
              <a:gd name="connsiteX18" fmla="*/ 1298675 w 5682397"/>
              <a:gd name="connsiteY18" fmla="*/ 75 h 571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2397" h="5717007">
                <a:moveTo>
                  <a:pt x="1298675" y="75"/>
                </a:moveTo>
                <a:cubicBezTo>
                  <a:pt x="1411846" y="-1082"/>
                  <a:pt x="1526051" y="11309"/>
                  <a:pt x="1638661" y="37150"/>
                </a:cubicBezTo>
                <a:lnTo>
                  <a:pt x="1687884" y="50888"/>
                </a:lnTo>
                <a:lnTo>
                  <a:pt x="4634563" y="802605"/>
                </a:lnTo>
                <a:lnTo>
                  <a:pt x="4684376" y="814130"/>
                </a:lnTo>
                <a:cubicBezTo>
                  <a:pt x="5129333" y="939189"/>
                  <a:pt x="5494478" y="1265585"/>
                  <a:pt x="5629077" y="1718288"/>
                </a:cubicBezTo>
                <a:cubicBezTo>
                  <a:pt x="5763675" y="2170990"/>
                  <a:pt x="5635872" y="2642858"/>
                  <a:pt x="5331066" y="2989172"/>
                </a:cubicBezTo>
                <a:lnTo>
                  <a:pt x="5316236" y="3004512"/>
                </a:lnTo>
                <a:lnTo>
                  <a:pt x="5318271" y="3006462"/>
                </a:lnTo>
                <a:lnTo>
                  <a:pt x="3189800" y="5226568"/>
                </a:lnTo>
                <a:lnTo>
                  <a:pt x="3187988" y="5228857"/>
                </a:lnTo>
                <a:cubicBezTo>
                  <a:pt x="2851214" y="5615702"/>
                  <a:pt x="2337157" y="5805495"/>
                  <a:pt x="1833803" y="5677086"/>
                </a:cubicBezTo>
                <a:cubicBezTo>
                  <a:pt x="1330449" y="5548677"/>
                  <a:pt x="968842" y="5135496"/>
                  <a:pt x="856636" y="4634114"/>
                </a:cubicBezTo>
                <a:lnTo>
                  <a:pt x="854781" y="4623540"/>
                </a:lnTo>
                <a:lnTo>
                  <a:pt x="41005" y="1660198"/>
                </a:lnTo>
                <a:lnTo>
                  <a:pt x="43009" y="1659651"/>
                </a:lnTo>
                <a:lnTo>
                  <a:pt x="37150" y="1638661"/>
                </a:lnTo>
                <a:cubicBezTo>
                  <a:pt x="-66213" y="1188219"/>
                  <a:pt x="45617" y="712278"/>
                  <a:pt x="378947" y="378947"/>
                </a:cubicBezTo>
                <a:cubicBezTo>
                  <a:pt x="628945" y="128949"/>
                  <a:pt x="959162" y="3545"/>
                  <a:pt x="1298675" y="75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7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9000" decel="71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79DCE2D-25E1-4E38-AE40-B6C26A21A1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039"/>
            <a:ext cx="12192000" cy="4115944"/>
          </a:xfrm>
          <a:custGeom>
            <a:avLst/>
            <a:gdLst>
              <a:gd name="connsiteX0" fmla="*/ 0 w 12192000"/>
              <a:gd name="connsiteY0" fmla="*/ 0 h 4115944"/>
              <a:gd name="connsiteX1" fmla="*/ 12192000 w 12192000"/>
              <a:gd name="connsiteY1" fmla="*/ 0 h 4115944"/>
              <a:gd name="connsiteX2" fmla="*/ 12192000 w 12192000"/>
              <a:gd name="connsiteY2" fmla="*/ 3820966 h 4115944"/>
              <a:gd name="connsiteX3" fmla="*/ 0 w 12192000"/>
              <a:gd name="connsiteY3" fmla="*/ 3820966 h 4115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15944">
                <a:moveTo>
                  <a:pt x="0" y="0"/>
                </a:moveTo>
                <a:lnTo>
                  <a:pt x="12192000" y="0"/>
                </a:lnTo>
                <a:lnTo>
                  <a:pt x="12192000" y="3820966"/>
                </a:lnTo>
                <a:cubicBezTo>
                  <a:pt x="7684864" y="2360526"/>
                  <a:pt x="4636387" y="4952293"/>
                  <a:pt x="0" y="3820966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89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77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A1E28-7DDE-4598-8A79-FC3FC9781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4B24D-2F22-446B-9608-CC4007D4A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78B68-A677-4ED2-A992-662EAEC644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F8502-0B19-4D66-996C-636CE537B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6EBBC-81B6-47B7-8C32-D7FA23BB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7026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29B3375-0FB9-4B9C-B484-F232AA46B237}"/>
              </a:ext>
            </a:extLst>
          </p:cNvPr>
          <p:cNvGrpSpPr/>
          <p:nvPr userDrawn="1"/>
        </p:nvGrpSpPr>
        <p:grpSpPr>
          <a:xfrm>
            <a:off x="7414690" y="0"/>
            <a:ext cx="4377308" cy="4722924"/>
            <a:chOff x="6198823" y="-2066512"/>
            <a:chExt cx="7446499" cy="8034446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09741FC-B755-4559-9875-60D74D7C5114}"/>
                </a:ext>
              </a:extLst>
            </p:cNvPr>
            <p:cNvSpPr/>
            <p:nvPr/>
          </p:nvSpPr>
          <p:spPr>
            <a:xfrm rot="13500000">
              <a:off x="6435312" y="-2303001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id-ID" baseline="-25000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09891DE-1728-4A67-BFAA-E3684EE1D622}"/>
                </a:ext>
              </a:extLst>
            </p:cNvPr>
            <p:cNvGrpSpPr/>
            <p:nvPr/>
          </p:nvGrpSpPr>
          <p:grpSpPr>
            <a:xfrm>
              <a:off x="6501138" y="-1454214"/>
              <a:ext cx="7144184" cy="7422148"/>
              <a:chOff x="-6774693" y="-3328811"/>
              <a:chExt cx="3339600" cy="3363666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0A5A2DDD-90CC-400A-BF4C-4714C2AAF6B0}"/>
                  </a:ext>
                </a:extLst>
              </p:cNvPr>
              <p:cNvSpPr/>
              <p:nvPr/>
            </p:nvSpPr>
            <p:spPr>
              <a:xfrm rot="9000000">
                <a:off x="-6774693" y="-3093093"/>
                <a:ext cx="2990169" cy="3127948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alpha val="0"/>
                    </a:schemeClr>
                  </a:gs>
                  <a:gs pos="100000">
                    <a:schemeClr val="accent3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id-ID" sz="900" baseline="-25000" dirty="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D1EE8880-17F4-4AD8-B0B7-BDF3B061DF13}"/>
                  </a:ext>
                </a:extLst>
              </p:cNvPr>
              <p:cNvSpPr/>
              <p:nvPr/>
            </p:nvSpPr>
            <p:spPr>
              <a:xfrm rot="13500000">
                <a:off x="-6497366" y="-3485093"/>
                <a:ext cx="2905992" cy="3218555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id-ID" baseline="-25000" dirty="0"/>
              </a:p>
            </p:txBody>
          </p:sp>
        </p:grp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8F322034-CA9B-41B8-9CFC-D58A27C363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943601" y="473530"/>
            <a:ext cx="7096866" cy="638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0" dist="1397000" sx="90000" sy="90000" algn="l" rotWithShape="0">
              <a:prstClr val="black">
                <a:alpha val="0"/>
              </a:prstClr>
            </a:outerShdw>
          </a:effectLst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E4F6FCA-EB89-41B5-9619-36ED1B0CE2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26701" y="1304303"/>
            <a:ext cx="5753286" cy="3029858"/>
          </a:xfrm>
          <a:custGeom>
            <a:avLst/>
            <a:gdLst>
              <a:gd name="connsiteX0" fmla="*/ 0 w 2051050"/>
              <a:gd name="connsiteY0" fmla="*/ 0 h 3625850"/>
              <a:gd name="connsiteX1" fmla="*/ 2051050 w 2051050"/>
              <a:gd name="connsiteY1" fmla="*/ 0 h 3625850"/>
              <a:gd name="connsiteX2" fmla="*/ 2051050 w 2051050"/>
              <a:gd name="connsiteY2" fmla="*/ 3625850 h 3625850"/>
              <a:gd name="connsiteX3" fmla="*/ 0 w 2051050"/>
              <a:gd name="connsiteY3" fmla="*/ 3625850 h 362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1050" h="3625850">
                <a:moveTo>
                  <a:pt x="0" y="0"/>
                </a:moveTo>
                <a:lnTo>
                  <a:pt x="2051050" y="0"/>
                </a:lnTo>
                <a:lnTo>
                  <a:pt x="2051050" y="3625850"/>
                </a:lnTo>
                <a:lnTo>
                  <a:pt x="0" y="36258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7592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3B992E47-A06B-4584-86B8-16B5D8E0CEA5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2431189" y="3112473"/>
            <a:ext cx="7329622" cy="4102820"/>
          </a:xfrm>
          <a:custGeom>
            <a:avLst/>
            <a:gdLst>
              <a:gd name="connsiteX0" fmla="*/ 0 w 4203290"/>
              <a:gd name="connsiteY0" fmla="*/ 0 h 6858000"/>
              <a:gd name="connsiteX1" fmla="*/ 4203290 w 4203290"/>
              <a:gd name="connsiteY1" fmla="*/ 0 h 6858000"/>
              <a:gd name="connsiteX2" fmla="*/ 4203290 w 4203290"/>
              <a:gd name="connsiteY2" fmla="*/ 6858000 h 6858000"/>
              <a:gd name="connsiteX3" fmla="*/ 0 w 42032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3290" h="6858000">
                <a:moveTo>
                  <a:pt x="0" y="0"/>
                </a:moveTo>
                <a:lnTo>
                  <a:pt x="4203290" y="0"/>
                </a:lnTo>
                <a:lnTo>
                  <a:pt x="42032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1270000" sx="90000" sy="90000" algn="ctr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id-ID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416F9DE-BE56-4E40-A234-B6E12C98647F}"/>
              </a:ext>
            </a:extLst>
          </p:cNvPr>
          <p:cNvGrpSpPr/>
          <p:nvPr userDrawn="1"/>
        </p:nvGrpSpPr>
        <p:grpSpPr>
          <a:xfrm>
            <a:off x="2431189" y="2637762"/>
            <a:ext cx="7329622" cy="474710"/>
            <a:chOff x="3179886" y="2083564"/>
            <a:chExt cx="5702858" cy="369350"/>
          </a:xfrm>
          <a:effectLst/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C01A1CA-8B6B-4583-BF9A-0533A28F382B}"/>
                </a:ext>
              </a:extLst>
            </p:cNvPr>
            <p:cNvGrpSpPr/>
            <p:nvPr/>
          </p:nvGrpSpPr>
          <p:grpSpPr>
            <a:xfrm>
              <a:off x="3179886" y="2083564"/>
              <a:ext cx="5702858" cy="369350"/>
              <a:chOff x="3179886" y="2083564"/>
              <a:chExt cx="5702858" cy="369350"/>
            </a:xfrm>
          </p:grpSpPr>
          <p:sp>
            <p:nvSpPr>
              <p:cNvPr id="7" name="Round Same Side Corner Rectangle 1">
                <a:extLst>
                  <a:ext uri="{FF2B5EF4-FFF2-40B4-BE49-F238E27FC236}">
                    <a16:creationId xmlns:a16="http://schemas.microsoft.com/office/drawing/2014/main" id="{BF4CC2AE-309F-4B65-AEC5-8D73F0B451F8}"/>
                  </a:ext>
                </a:extLst>
              </p:cNvPr>
              <p:cNvSpPr/>
              <p:nvPr/>
            </p:nvSpPr>
            <p:spPr>
              <a:xfrm>
                <a:off x="3179886" y="2083564"/>
                <a:ext cx="5702858" cy="369350"/>
              </a:xfrm>
              <a:prstGeom prst="round2SameRect">
                <a:avLst>
                  <a:gd name="adj1" fmla="val 14928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/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D66B0C0-183C-497C-A614-16FF9BF30FD5}"/>
                  </a:ext>
                </a:extLst>
              </p:cNvPr>
              <p:cNvGrpSpPr/>
              <p:nvPr/>
            </p:nvGrpSpPr>
            <p:grpSpPr>
              <a:xfrm>
                <a:off x="3382010" y="2233949"/>
                <a:ext cx="341854" cy="82531"/>
                <a:chOff x="3382010" y="2233949"/>
                <a:chExt cx="341854" cy="82531"/>
              </a:xfrm>
            </p:grpSpPr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0801DD28-C7F7-42CE-AF3F-1700D6A1EA25}"/>
                    </a:ext>
                  </a:extLst>
                </p:cNvPr>
                <p:cNvSpPr/>
                <p:nvPr/>
              </p:nvSpPr>
              <p:spPr>
                <a:xfrm>
                  <a:off x="3382010" y="2233949"/>
                  <a:ext cx="82531" cy="82531"/>
                </a:xfrm>
                <a:prstGeom prst="ellipse">
                  <a:avLst/>
                </a:pr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8E780B2A-1D11-4706-A4BE-9C7B684E41EF}"/>
                    </a:ext>
                  </a:extLst>
                </p:cNvPr>
                <p:cNvSpPr/>
                <p:nvPr/>
              </p:nvSpPr>
              <p:spPr>
                <a:xfrm>
                  <a:off x="3511671" y="2233949"/>
                  <a:ext cx="82531" cy="82531"/>
                </a:xfrm>
                <a:prstGeom prst="ellipse">
                  <a:avLst/>
                </a:prstGeom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9D274F4C-6830-46AE-BCA6-F13C0A2F39A5}"/>
                    </a:ext>
                  </a:extLst>
                </p:cNvPr>
                <p:cNvSpPr/>
                <p:nvPr/>
              </p:nvSpPr>
              <p:spPr>
                <a:xfrm>
                  <a:off x="3641333" y="2233949"/>
                  <a:ext cx="82531" cy="82531"/>
                </a:xfrm>
                <a:prstGeom prst="ellipse">
                  <a:avLst/>
                </a:pr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dirty="0"/>
                </a:p>
              </p:txBody>
            </p:sp>
          </p:grpSp>
        </p:grpSp>
        <p:sp>
          <p:nvSpPr>
            <p:cNvPr id="6" name="Rounded Rectangle 23">
              <a:extLst>
                <a:ext uri="{FF2B5EF4-FFF2-40B4-BE49-F238E27FC236}">
                  <a16:creationId xmlns:a16="http://schemas.microsoft.com/office/drawing/2014/main" id="{602B97EF-3B56-410B-A250-12FF84819C15}"/>
                </a:ext>
              </a:extLst>
            </p:cNvPr>
            <p:cNvSpPr/>
            <p:nvPr/>
          </p:nvSpPr>
          <p:spPr>
            <a:xfrm>
              <a:off x="3965020" y="2182834"/>
              <a:ext cx="2674620" cy="18475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IN" sz="1000" dirty="0">
                  <a:solidFill>
                    <a:schemeClr val="bg1">
                      <a:lumMod val="7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http://www.website.com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2912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8FCEC03-345D-4399-BD40-CEBA04DEB8A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83474" y="-1761258"/>
            <a:ext cx="9480555" cy="8769370"/>
          </a:xfrm>
          <a:custGeom>
            <a:avLst/>
            <a:gdLst>
              <a:gd name="connsiteX0" fmla="*/ 4578292 w 9480555"/>
              <a:gd name="connsiteY0" fmla="*/ 668 h 8769370"/>
              <a:gd name="connsiteX1" fmla="*/ 6451118 w 9480555"/>
              <a:gd name="connsiteY1" fmla="*/ 1009997 h 8769370"/>
              <a:gd name="connsiteX2" fmla="*/ 6469033 w 9480555"/>
              <a:gd name="connsiteY2" fmla="*/ 1039855 h 8769370"/>
              <a:gd name="connsiteX3" fmla="*/ 6472947 w 9480555"/>
              <a:gd name="connsiteY3" fmla="*/ 1037483 h 8769370"/>
              <a:gd name="connsiteX4" fmla="*/ 9073228 w 9480555"/>
              <a:gd name="connsiteY4" fmla="*/ 5330834 h 8769370"/>
              <a:gd name="connsiteX5" fmla="*/ 9076070 w 9480555"/>
              <a:gd name="connsiteY5" fmla="*/ 5334660 h 8769370"/>
              <a:gd name="connsiteX6" fmla="*/ 9215054 w 9480555"/>
              <a:gd name="connsiteY6" fmla="*/ 7656195 h 8769370"/>
              <a:gd name="connsiteX7" fmla="*/ 7167962 w 9480555"/>
              <a:gd name="connsiteY7" fmla="*/ 8750397 h 8769370"/>
              <a:gd name="connsiteX8" fmla="*/ 7150571 w 9480555"/>
              <a:gd name="connsiteY8" fmla="*/ 8748819 h 8769370"/>
              <a:gd name="connsiteX9" fmla="*/ 2153742 w 9480555"/>
              <a:gd name="connsiteY9" fmla="*/ 8769370 h 8769370"/>
              <a:gd name="connsiteX10" fmla="*/ 2153720 w 9480555"/>
              <a:gd name="connsiteY10" fmla="*/ 8765984 h 8769370"/>
              <a:gd name="connsiteX11" fmla="*/ 2118286 w 9480555"/>
              <a:gd name="connsiteY11" fmla="*/ 8766278 h 8769370"/>
              <a:gd name="connsiteX12" fmla="*/ 281297 w 9480555"/>
              <a:gd name="connsiteY12" fmla="*/ 7692797 h 8769370"/>
              <a:gd name="connsiteX13" fmla="*/ 270130 w 9480555"/>
              <a:gd name="connsiteY13" fmla="*/ 5565177 h 8769370"/>
              <a:gd name="connsiteX14" fmla="*/ 312273 w 9480555"/>
              <a:gd name="connsiteY14" fmla="*/ 5493562 h 8769370"/>
              <a:gd name="connsiteX15" fmla="*/ 2723997 w 9480555"/>
              <a:gd name="connsiteY15" fmla="*/ 1176289 h 8769370"/>
              <a:gd name="connsiteX16" fmla="*/ 2762908 w 9480555"/>
              <a:gd name="connsiteY16" fmla="*/ 1102803 h 8769370"/>
              <a:gd name="connsiteX17" fmla="*/ 4578292 w 9480555"/>
              <a:gd name="connsiteY17" fmla="*/ 668 h 876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480555" h="8769370">
                <a:moveTo>
                  <a:pt x="4578292" y="668"/>
                </a:moveTo>
                <a:cubicBezTo>
                  <a:pt x="5345936" y="-18649"/>
                  <a:pt x="6034137" y="383100"/>
                  <a:pt x="6451118" y="1009997"/>
                </a:cubicBezTo>
                <a:lnTo>
                  <a:pt x="6469033" y="1039855"/>
                </a:lnTo>
                <a:lnTo>
                  <a:pt x="6472947" y="1037483"/>
                </a:lnTo>
                <a:lnTo>
                  <a:pt x="9073228" y="5330834"/>
                </a:lnTo>
                <a:lnTo>
                  <a:pt x="9076070" y="5334660"/>
                </a:lnTo>
                <a:cubicBezTo>
                  <a:pt x="9543399" y="6029094"/>
                  <a:pt x="9627027" y="6918715"/>
                  <a:pt x="9215054" y="7656195"/>
                </a:cubicBezTo>
                <a:cubicBezTo>
                  <a:pt x="8803082" y="8393676"/>
                  <a:pt x="8002761" y="8787017"/>
                  <a:pt x="7167962" y="8750397"/>
                </a:cubicBezTo>
                <a:lnTo>
                  <a:pt x="7150571" y="8748819"/>
                </a:lnTo>
                <a:lnTo>
                  <a:pt x="2153742" y="8769370"/>
                </a:lnTo>
                <a:lnTo>
                  <a:pt x="2153720" y="8765984"/>
                </a:lnTo>
                <a:lnTo>
                  <a:pt x="2118286" y="8766278"/>
                </a:lnTo>
                <a:cubicBezTo>
                  <a:pt x="1367236" y="8737403"/>
                  <a:pt x="665963" y="8359059"/>
                  <a:pt x="281297" y="7692797"/>
                </a:cubicBezTo>
                <a:cubicBezTo>
                  <a:pt x="-103370" y="7026535"/>
                  <a:pt x="-80389" y="6230043"/>
                  <a:pt x="270130" y="5565177"/>
                </a:cubicBezTo>
                <a:lnTo>
                  <a:pt x="312273" y="5493562"/>
                </a:lnTo>
                <a:lnTo>
                  <a:pt x="2723997" y="1176289"/>
                </a:lnTo>
                <a:lnTo>
                  <a:pt x="2762908" y="1102803"/>
                </a:lnTo>
                <a:cubicBezTo>
                  <a:pt x="3145234" y="455795"/>
                  <a:pt x="3810645" y="19984"/>
                  <a:pt x="4578292" y="668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4683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C56C208-D76F-4F20-91B3-CF81E966402F}"/>
              </a:ext>
            </a:extLst>
          </p:cNvPr>
          <p:cNvSpPr/>
          <p:nvPr userDrawn="1"/>
        </p:nvSpPr>
        <p:spPr>
          <a:xfrm>
            <a:off x="5283034" y="2090057"/>
            <a:ext cx="2142596" cy="3340524"/>
          </a:xfrm>
          <a:prstGeom prst="roundRect">
            <a:avLst>
              <a:gd name="adj" fmla="val 5746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79273E-0272-4CF1-83FD-05DF46CAB8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28343" y="2195857"/>
            <a:ext cx="1867266" cy="1389230"/>
          </a:xfrm>
          <a:custGeom>
            <a:avLst/>
            <a:gdLst>
              <a:gd name="connsiteX0" fmla="*/ 143487 w 2497167"/>
              <a:gd name="connsiteY0" fmla="*/ 0 h 1857873"/>
              <a:gd name="connsiteX1" fmla="*/ 2353680 w 2497167"/>
              <a:gd name="connsiteY1" fmla="*/ 0 h 1857873"/>
              <a:gd name="connsiteX2" fmla="*/ 2497167 w 2497167"/>
              <a:gd name="connsiteY2" fmla="*/ 143487 h 1857873"/>
              <a:gd name="connsiteX3" fmla="*/ 2497167 w 2497167"/>
              <a:gd name="connsiteY3" fmla="*/ 1857873 h 1857873"/>
              <a:gd name="connsiteX4" fmla="*/ 0 w 2497167"/>
              <a:gd name="connsiteY4" fmla="*/ 1857873 h 1857873"/>
              <a:gd name="connsiteX5" fmla="*/ 0 w 2497167"/>
              <a:gd name="connsiteY5" fmla="*/ 143487 h 1857873"/>
              <a:gd name="connsiteX6" fmla="*/ 143487 w 2497167"/>
              <a:gd name="connsiteY6" fmla="*/ 0 h 18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7167" h="1857873">
                <a:moveTo>
                  <a:pt x="143487" y="0"/>
                </a:moveTo>
                <a:lnTo>
                  <a:pt x="2353680" y="0"/>
                </a:lnTo>
                <a:cubicBezTo>
                  <a:pt x="2432926" y="0"/>
                  <a:pt x="2497167" y="64241"/>
                  <a:pt x="2497167" y="143487"/>
                </a:cubicBezTo>
                <a:lnTo>
                  <a:pt x="2497167" y="1857873"/>
                </a:lnTo>
                <a:lnTo>
                  <a:pt x="0" y="1857873"/>
                </a:lnTo>
                <a:lnTo>
                  <a:pt x="0" y="143487"/>
                </a:lnTo>
                <a:cubicBezTo>
                  <a:pt x="0" y="64241"/>
                  <a:pt x="64241" y="0"/>
                  <a:pt x="143487" y="0"/>
                </a:cubicBez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id-ID" sz="140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288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85E46FC-4F52-4838-BA37-7AF208846A23}"/>
              </a:ext>
            </a:extLst>
          </p:cNvPr>
          <p:cNvSpPr/>
          <p:nvPr userDrawn="1"/>
        </p:nvSpPr>
        <p:spPr>
          <a:xfrm rot="15267868">
            <a:off x="-1188236" y="-285269"/>
            <a:ext cx="6650840" cy="6285340"/>
          </a:xfrm>
          <a:custGeom>
            <a:avLst/>
            <a:gdLst>
              <a:gd name="connsiteX0" fmla="*/ 6650840 w 6650840"/>
              <a:gd name="connsiteY0" fmla="*/ 1848884 h 6285340"/>
              <a:gd name="connsiteX1" fmla="*/ 5992716 w 6650840"/>
              <a:gd name="connsiteY1" fmla="*/ 4216298 h 6285340"/>
              <a:gd name="connsiteX2" fmla="*/ 3015645 w 6650840"/>
              <a:gd name="connsiteY2" fmla="*/ 5983162 h 6285340"/>
              <a:gd name="connsiteX3" fmla="*/ 2953599 w 6650840"/>
              <a:gd name="connsiteY3" fmla="*/ 6021891 h 6285340"/>
              <a:gd name="connsiteX4" fmla="*/ 1083401 w 6650840"/>
              <a:gd name="connsiteY4" fmla="*/ 6062902 h 6285340"/>
              <a:gd name="connsiteX5" fmla="*/ 99300 w 6650840"/>
              <a:gd name="connsiteY5" fmla="*/ 4475900 h 6285340"/>
              <a:gd name="connsiteX6" fmla="*/ 98784 w 6650840"/>
              <a:gd name="connsiteY6" fmla="*/ 4445382 h 6285340"/>
              <a:gd name="connsiteX7" fmla="*/ 94754 w 6650840"/>
              <a:gd name="connsiteY7" fmla="*/ 4445468 h 6285340"/>
              <a:gd name="connsiteX8" fmla="*/ 2061 w 6650840"/>
              <a:gd name="connsiteY8" fmla="*/ 46705 h 6285340"/>
              <a:gd name="connsiteX9" fmla="*/ 1578 w 6650840"/>
              <a:gd name="connsiteY9" fmla="*/ 42556 h 6285340"/>
              <a:gd name="connsiteX10" fmla="*/ 0 w 6650840"/>
              <a:gd name="connsiteY10" fmla="*/ 0 h 628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650840" h="6285340">
                <a:moveTo>
                  <a:pt x="6650840" y="1848884"/>
                </a:moveTo>
                <a:lnTo>
                  <a:pt x="5992716" y="4216298"/>
                </a:lnTo>
                <a:lnTo>
                  <a:pt x="3015645" y="5983162"/>
                </a:lnTo>
                <a:lnTo>
                  <a:pt x="2953599" y="6021891"/>
                </a:lnTo>
                <a:cubicBezTo>
                  <a:pt x="2377004" y="6345480"/>
                  <a:pt x="1677482" y="6384677"/>
                  <a:pt x="1083401" y="6062902"/>
                </a:cubicBezTo>
                <a:cubicBezTo>
                  <a:pt x="489323" y="5741127"/>
                  <a:pt x="141287" y="5134535"/>
                  <a:pt x="99300" y="4475900"/>
                </a:cubicBezTo>
                <a:lnTo>
                  <a:pt x="98784" y="4445382"/>
                </a:lnTo>
                <a:lnTo>
                  <a:pt x="94754" y="4445468"/>
                </a:lnTo>
                <a:lnTo>
                  <a:pt x="2061" y="46705"/>
                </a:lnTo>
                <a:lnTo>
                  <a:pt x="1578" y="4255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83D244-A5E9-4825-B0DB-D8F1EF3004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9084" y="1106130"/>
            <a:ext cx="4078707" cy="4645742"/>
          </a:xfrm>
          <a:custGeom>
            <a:avLst/>
            <a:gdLst>
              <a:gd name="connsiteX0" fmla="*/ 1 w 4078707"/>
              <a:gd name="connsiteY0" fmla="*/ 0 h 4645742"/>
              <a:gd name="connsiteX1" fmla="*/ 2092546 w 4078707"/>
              <a:gd name="connsiteY1" fmla="*/ 0 h 4645742"/>
              <a:gd name="connsiteX2" fmla="*/ 3437783 w 4078707"/>
              <a:gd name="connsiteY2" fmla="*/ 1288943 h 4645742"/>
              <a:gd name="connsiteX3" fmla="*/ 3491715 w 4078707"/>
              <a:gd name="connsiteY3" fmla="*/ 1338349 h 4645742"/>
              <a:gd name="connsiteX4" fmla="*/ 4032134 w 4078707"/>
              <a:gd name="connsiteY4" fmla="*/ 3129234 h 4645742"/>
              <a:gd name="connsiteX5" fmla="*/ 2766692 w 4078707"/>
              <a:gd name="connsiteY5" fmla="*/ 4502437 h 4645742"/>
              <a:gd name="connsiteX6" fmla="*/ 2737427 w 4078707"/>
              <a:gd name="connsiteY6" fmla="*/ 4511108 h 4645742"/>
              <a:gd name="connsiteX7" fmla="*/ 2738589 w 4078707"/>
              <a:gd name="connsiteY7" fmla="*/ 4514968 h 4645742"/>
              <a:gd name="connsiteX8" fmla="*/ 2303874 w 4078707"/>
              <a:gd name="connsiteY8" fmla="*/ 4645742 h 4645742"/>
              <a:gd name="connsiteX9" fmla="*/ 0 w 4078707"/>
              <a:gd name="connsiteY9" fmla="*/ 4645742 h 464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78707" h="4645742">
                <a:moveTo>
                  <a:pt x="1" y="0"/>
                </a:moveTo>
                <a:lnTo>
                  <a:pt x="2092546" y="0"/>
                </a:lnTo>
                <a:lnTo>
                  <a:pt x="3437783" y="1288943"/>
                </a:lnTo>
                <a:lnTo>
                  <a:pt x="3491715" y="1338349"/>
                </a:lnTo>
                <a:cubicBezTo>
                  <a:pt x="3957915" y="1807209"/>
                  <a:pt x="4183037" y="2470676"/>
                  <a:pt x="4032134" y="3129234"/>
                </a:cubicBezTo>
                <a:cubicBezTo>
                  <a:pt x="3881231" y="3787790"/>
                  <a:pt x="3390017" y="4285578"/>
                  <a:pt x="2766692" y="4502437"/>
                </a:cubicBezTo>
                <a:lnTo>
                  <a:pt x="2737427" y="4511108"/>
                </a:lnTo>
                <a:lnTo>
                  <a:pt x="2738589" y="4514968"/>
                </a:lnTo>
                <a:lnTo>
                  <a:pt x="2303874" y="4645742"/>
                </a:lnTo>
                <a:lnTo>
                  <a:pt x="0" y="4645742"/>
                </a:lnTo>
                <a:close/>
              </a:path>
            </a:pathLst>
          </a:custGeom>
          <a:solidFill>
            <a:schemeClr val="bg1">
              <a:lumMod val="95000"/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marL="0" marR="0" lvl="0" indent="0" algn="ctr" fontAlgn="auto">
              <a:spcAft>
                <a:spcPts val="0"/>
              </a:spcAft>
              <a:buClrTx/>
              <a:buSzTx/>
              <a:buNone/>
              <a:tabLst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5008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9000" decel="71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63D95-1E7A-4D68-95E5-6CA3E0BCF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3BFF2B-4948-453E-9D00-289DE9D1D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BADC8-0D35-47A6-B228-E84798EB9D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03CFC-E097-4290-B72A-0C80382ED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B9129-DE7E-414F-B2E9-BA84AA88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2000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6EDEE-7FD5-498E-B78B-F8AE0CEE5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8C974-15AE-46F6-958B-52F35386DC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EC6DCC-8926-406B-B2F3-448F4F1655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50D43D-2419-40C3-8A51-1A892A09F9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BD4F67-242E-44CD-8844-6AB7920B8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4484D4-3740-4C0E-945A-8F744F2E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95209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BAEA1-2A98-47A3-8BB8-4B2A6DBDC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68BC0-833C-4FA5-B932-FA36AEC26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9E7735-9021-4906-A04D-874D971647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6C7443-1ADF-481D-8968-4F58C01FD1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EF5CE0-1CC6-4B75-9E79-6394F4E96D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AB885D-9FAF-4F51-9A03-552804C586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460FA8-C3DB-40AC-BA87-3B8A25C6C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60EC5A-5EF0-4C10-9388-82CDF6034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478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5E334-0503-44B7-9C36-87C579845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943011-6751-45DA-945C-7EB77387FA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DA3ED2-5289-4624-9C76-F51933568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CDCC06-7309-4B4F-B078-E76C40974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2431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1E56D1-69A9-4966-B7B8-DDB8DA5F9E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AF6F11-DB9D-4B27-B277-DE154D3E2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C2F898-0713-424F-99B6-9EDC6DF30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7676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7CE22-930D-4153-BED8-5EDBCA276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BAB5A-9E8B-48CE-8DA9-098317B70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931F5E-18DF-4B22-8F4B-031FD71F50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7BE263-446D-480E-A1F0-FFE44AB29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C2805C-E4E1-4349-999A-D16ED3CF1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1BC984-C9E6-4401-ACAF-32A727672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353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93222-1322-4C03-BEFE-86809BF50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D1B6F-2E3A-4A7C-B6A2-209559BEE4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F40321-F1DD-4A4B-B62F-E97A68CCB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C2529D-8757-4494-A8C8-D14F98024C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6DBC47-F939-4F4F-9991-43C337783BBD}" type="datetimeFigureOut">
              <a:rPr lang="en-ID" smtClean="0"/>
              <a:t>06/09/2021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DD5445-C123-4965-A816-5B5EC1B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BE8739-861B-4592-9DE1-11A5D37D2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A2FD4E-347E-42B2-BBAA-B7780165272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75163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C7365BB-7E2F-4B80-BB78-E0EEF688699F}"/>
              </a:ext>
            </a:extLst>
          </p:cNvPr>
          <p:cNvSpPr txBox="1"/>
          <p:nvPr userDrawn="1"/>
        </p:nvSpPr>
        <p:spPr>
          <a:xfrm>
            <a:off x="251408" y="6359392"/>
            <a:ext cx="59969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pc="300" dirty="0" err="1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</a:rPr>
              <a:t>WaterColorFestival</a:t>
            </a:r>
            <a:r>
              <a:rPr lang="en-US" sz="1050" spc="30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</a:rPr>
              <a:t> ©</a:t>
            </a:r>
            <a:r>
              <a:rPr lang="en-US" sz="1050" spc="300" dirty="0" err="1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</a:rPr>
              <a:t>Iqela</a:t>
            </a:r>
            <a:endParaRPr lang="en-US" sz="1050" spc="300" dirty="0">
              <a:solidFill>
                <a:schemeClr val="bg1">
                  <a:lumMod val="50000"/>
                </a:schemeClr>
              </a:solidFill>
              <a:latin typeface="Josefin Sans" panose="00000500000000000000" pitchFamily="2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D2BE0E4-F6F9-45EA-8E09-77BA196F2DFF}"/>
              </a:ext>
            </a:extLst>
          </p:cNvPr>
          <p:cNvGrpSpPr/>
          <p:nvPr userDrawn="1"/>
        </p:nvGrpSpPr>
        <p:grpSpPr>
          <a:xfrm>
            <a:off x="11034106" y="6029118"/>
            <a:ext cx="741385" cy="746987"/>
            <a:chOff x="-1226855" y="-1016975"/>
            <a:chExt cx="2699053" cy="271945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4B6A6E0-99B8-4FB2-8C8D-E85851384F71}"/>
                </a:ext>
              </a:extLst>
            </p:cNvPr>
            <p:cNvSpPr/>
            <p:nvPr/>
          </p:nvSpPr>
          <p:spPr>
            <a:xfrm rot="9900000">
              <a:off x="-1226855" y="-1016975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602D492-607D-484C-A01E-9A2078A85963}"/>
                </a:ext>
              </a:extLst>
            </p:cNvPr>
            <p:cNvSpPr/>
            <p:nvPr/>
          </p:nvSpPr>
          <p:spPr>
            <a:xfrm rot="9900000">
              <a:off x="-981508" y="-938642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chemeClr val="accent3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29BE36E-F9A6-4424-B0DC-1874ECD3A08B}"/>
              </a:ext>
            </a:extLst>
          </p:cNvPr>
          <p:cNvSpPr txBox="1"/>
          <p:nvPr userDrawn="1"/>
        </p:nvSpPr>
        <p:spPr>
          <a:xfrm>
            <a:off x="11162261" y="6244093"/>
            <a:ext cx="61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600" i="0" smtClean="0">
                <a:solidFill>
                  <a:schemeClr val="accent2"/>
                </a:solidFill>
                <a:ea typeface="Liberation Sans" panose="020B0604020202020204" pitchFamily="34" charset="0"/>
                <a:cs typeface="Liberation Sans" panose="020B0604020202020204" pitchFamily="34" charset="0"/>
              </a:rPr>
              <a:pPr algn="ctr"/>
              <a:t>‹#›</a:t>
            </a:fld>
            <a:endParaRPr lang="id-ID" sz="1600" i="0" dirty="0">
              <a:solidFill>
                <a:schemeClr val="accent2"/>
              </a:solidFill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E47703-609A-4C92-BE16-067D245A93DC}"/>
              </a:ext>
            </a:extLst>
          </p:cNvPr>
          <p:cNvSpPr txBox="1"/>
          <p:nvPr userDrawn="1"/>
        </p:nvSpPr>
        <p:spPr>
          <a:xfrm>
            <a:off x="8566029" y="6384792"/>
            <a:ext cx="23731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spc="300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www.iqela.com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12C0F05-6F7E-4907-8F46-49BA2E0BB479}"/>
              </a:ext>
            </a:extLst>
          </p:cNvPr>
          <p:cNvSpPr/>
          <p:nvPr userDrawn="1"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9809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9B0734-FA40-41C0-AE83-A4E8DA781C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F47D1FD-50FF-4024-B7EA-202E9D4B82D5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 flip="none" rotWithShape="1">
            <a:gsLst>
              <a:gs pos="0">
                <a:srgbClr val="020319">
                  <a:alpha val="7000"/>
                </a:srgbClr>
              </a:gs>
              <a:gs pos="100000">
                <a:schemeClr val="accent1"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3D550F5-3322-4A36-A3A9-755334563DDB}"/>
              </a:ext>
            </a:extLst>
          </p:cNvPr>
          <p:cNvSpPr/>
          <p:nvPr/>
        </p:nvSpPr>
        <p:spPr>
          <a:xfrm rot="11495877">
            <a:off x="1090323" y="-825025"/>
            <a:ext cx="10044055" cy="8132175"/>
          </a:xfrm>
          <a:custGeom>
            <a:avLst/>
            <a:gdLst>
              <a:gd name="connsiteX0" fmla="*/ 5127446 w 10044055"/>
              <a:gd name="connsiteY0" fmla="*/ 7353068 h 8132175"/>
              <a:gd name="connsiteX1" fmla="*/ 1331247 w 10044055"/>
              <a:gd name="connsiteY1" fmla="*/ 8132175 h 8132175"/>
              <a:gd name="connsiteX2" fmla="*/ 1111909 w 10044055"/>
              <a:gd name="connsiteY2" fmla="*/ 7996997 h 8132175"/>
              <a:gd name="connsiteX3" fmla="*/ 107888 w 10044055"/>
              <a:gd name="connsiteY3" fmla="*/ 6157783 h 8132175"/>
              <a:gd name="connsiteX4" fmla="*/ 107217 w 10044055"/>
              <a:gd name="connsiteY4" fmla="*/ 6119166 h 8132175"/>
              <a:gd name="connsiteX5" fmla="*/ 101983 w 10044055"/>
              <a:gd name="connsiteY5" fmla="*/ 6119273 h 8132175"/>
              <a:gd name="connsiteX6" fmla="*/ 0 w 10044055"/>
              <a:gd name="connsiteY6" fmla="*/ 1404448 h 8132175"/>
              <a:gd name="connsiteX7" fmla="*/ 6843179 w 10044055"/>
              <a:gd name="connsiteY7" fmla="*/ 0 h 8132175"/>
              <a:gd name="connsiteX8" fmla="*/ 8804642 w 10044055"/>
              <a:gd name="connsiteY8" fmla="*/ 1087493 h 8132175"/>
              <a:gd name="connsiteX9" fmla="*/ 8802727 w 10044055"/>
              <a:gd name="connsiteY9" fmla="*/ 1090757 h 8132175"/>
              <a:gd name="connsiteX10" fmla="*/ 8838004 w 10044055"/>
              <a:gd name="connsiteY10" fmla="*/ 1110127 h 8132175"/>
              <a:gd name="connsiteX11" fmla="*/ 10044055 w 10044055"/>
              <a:gd name="connsiteY11" fmla="*/ 3160100 h 8132175"/>
              <a:gd name="connsiteX12" fmla="*/ 8838004 w 10044055"/>
              <a:gd name="connsiteY12" fmla="*/ 5210074 h 8132175"/>
              <a:gd name="connsiteX13" fmla="*/ 8755279 w 10044055"/>
              <a:gd name="connsiteY13" fmla="*/ 5255495 h 813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044055" h="8132175">
                <a:moveTo>
                  <a:pt x="5127446" y="7353068"/>
                </a:moveTo>
                <a:lnTo>
                  <a:pt x="1331247" y="8132175"/>
                </a:lnTo>
                <a:lnTo>
                  <a:pt x="1111909" y="7996997"/>
                </a:lnTo>
                <a:cubicBezTo>
                  <a:pt x="507687" y="7565901"/>
                  <a:pt x="155609" y="6887053"/>
                  <a:pt x="107888" y="6157783"/>
                </a:cubicBezTo>
                <a:lnTo>
                  <a:pt x="107217" y="6119166"/>
                </a:lnTo>
                <a:lnTo>
                  <a:pt x="101983" y="6119273"/>
                </a:lnTo>
                <a:lnTo>
                  <a:pt x="0" y="1404448"/>
                </a:lnTo>
                <a:lnTo>
                  <a:pt x="6843179" y="0"/>
                </a:lnTo>
                <a:lnTo>
                  <a:pt x="8804642" y="1087493"/>
                </a:lnTo>
                <a:lnTo>
                  <a:pt x="8802727" y="1090757"/>
                </a:lnTo>
                <a:lnTo>
                  <a:pt x="8838004" y="1110127"/>
                </a:lnTo>
                <a:cubicBezTo>
                  <a:pt x="9565648" y="1554396"/>
                  <a:pt x="10044055" y="2306757"/>
                  <a:pt x="10044055" y="3160100"/>
                </a:cubicBezTo>
                <a:cubicBezTo>
                  <a:pt x="10044055" y="4013444"/>
                  <a:pt x="9565648" y="4765805"/>
                  <a:pt x="8838004" y="5210074"/>
                </a:cubicBezTo>
                <a:lnTo>
                  <a:pt x="8755279" y="525549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64000"/>
                </a:schemeClr>
              </a:gs>
              <a:gs pos="100000">
                <a:schemeClr val="accent3">
                  <a:lumMod val="75000"/>
                  <a:alpha val="48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 sz="900" baseline="-25000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D6A6234-DED9-452C-923B-F77953DE2B14}"/>
              </a:ext>
            </a:extLst>
          </p:cNvPr>
          <p:cNvSpPr/>
          <p:nvPr/>
        </p:nvSpPr>
        <p:spPr>
          <a:xfrm rot="14400000">
            <a:off x="-93602" y="209093"/>
            <a:ext cx="8550228" cy="8372332"/>
          </a:xfrm>
          <a:custGeom>
            <a:avLst/>
            <a:gdLst>
              <a:gd name="connsiteX0" fmla="*/ 8264965 w 8550228"/>
              <a:gd name="connsiteY0" fmla="*/ 4822094 h 8372332"/>
              <a:gd name="connsiteX1" fmla="*/ 7508181 w 8550228"/>
              <a:gd name="connsiteY1" fmla="*/ 5575156 h 8372332"/>
              <a:gd name="connsiteX2" fmla="*/ 7436705 w 8550228"/>
              <a:gd name="connsiteY2" fmla="*/ 5614401 h 8372332"/>
              <a:gd name="connsiteX3" fmla="*/ 3238171 w 8550228"/>
              <a:gd name="connsiteY3" fmla="*/ 8041947 h 8372332"/>
              <a:gd name="connsiteX4" fmla="*/ 3168538 w 8550228"/>
              <a:gd name="connsiteY4" fmla="*/ 8084292 h 8372332"/>
              <a:gd name="connsiteX5" fmla="*/ 1069656 w 8550228"/>
              <a:gd name="connsiteY5" fmla="*/ 8129131 h 8372332"/>
              <a:gd name="connsiteX6" fmla="*/ 63911 w 8550228"/>
              <a:gd name="connsiteY6" fmla="*/ 6919432 h 8372332"/>
              <a:gd name="connsiteX7" fmla="*/ 0 w 8550228"/>
              <a:gd name="connsiteY7" fmla="*/ 6665401 h 8372332"/>
              <a:gd name="connsiteX8" fmla="*/ 3848271 w 8550228"/>
              <a:gd name="connsiteY8" fmla="*/ 0 h 8372332"/>
              <a:gd name="connsiteX9" fmla="*/ 7479355 w 8550228"/>
              <a:gd name="connsiteY9" fmla="*/ 2013180 h 8372332"/>
              <a:gd name="connsiteX10" fmla="*/ 7477700 w 8550228"/>
              <a:gd name="connsiteY10" fmla="*/ 2016000 h 8372332"/>
              <a:gd name="connsiteX11" fmla="*/ 7508181 w 8550228"/>
              <a:gd name="connsiteY11" fmla="*/ 2032736 h 8372332"/>
              <a:gd name="connsiteX12" fmla="*/ 8550228 w 8550228"/>
              <a:gd name="connsiteY12" fmla="*/ 3803946 h 8372332"/>
              <a:gd name="connsiteX13" fmla="*/ 8264965 w 8550228"/>
              <a:gd name="connsiteY13" fmla="*/ 4822094 h 8372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550228" h="8372332">
                <a:moveTo>
                  <a:pt x="8264965" y="4822094"/>
                </a:moveTo>
                <a:cubicBezTo>
                  <a:pt x="8083041" y="5124751"/>
                  <a:pt x="7822529" y="5383228"/>
                  <a:pt x="7508181" y="5575156"/>
                </a:cubicBezTo>
                <a:lnTo>
                  <a:pt x="7436705" y="5614401"/>
                </a:lnTo>
                <a:lnTo>
                  <a:pt x="3238171" y="8041947"/>
                </a:lnTo>
                <a:lnTo>
                  <a:pt x="3168538" y="8084292"/>
                </a:lnTo>
                <a:cubicBezTo>
                  <a:pt x="2521439" y="8438086"/>
                  <a:pt x="1736380" y="8480941"/>
                  <a:pt x="1069656" y="8129131"/>
                </a:cubicBezTo>
                <a:cubicBezTo>
                  <a:pt x="569616" y="7865272"/>
                  <a:pt x="224897" y="7426250"/>
                  <a:pt x="63911" y="6919432"/>
                </a:cubicBezTo>
                <a:lnTo>
                  <a:pt x="0" y="6665401"/>
                </a:lnTo>
                <a:lnTo>
                  <a:pt x="3848271" y="0"/>
                </a:lnTo>
                <a:lnTo>
                  <a:pt x="7479355" y="2013180"/>
                </a:lnTo>
                <a:lnTo>
                  <a:pt x="7477700" y="2016000"/>
                </a:lnTo>
                <a:lnTo>
                  <a:pt x="7508181" y="2032736"/>
                </a:lnTo>
                <a:cubicBezTo>
                  <a:pt x="8136877" y="2416591"/>
                  <a:pt x="8550228" y="3066644"/>
                  <a:pt x="8550228" y="3803946"/>
                </a:cubicBezTo>
                <a:cubicBezTo>
                  <a:pt x="8550228" y="4172597"/>
                  <a:pt x="8446890" y="4519436"/>
                  <a:pt x="8264965" y="48220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64000"/>
                </a:schemeClr>
              </a:gs>
              <a:gs pos="100000">
                <a:schemeClr val="accent3">
                  <a:lumMod val="75000"/>
                  <a:alpha val="4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 sz="900" baseline="-250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805CFAE-F0D0-45EF-9042-21556FB096EA}"/>
              </a:ext>
            </a:extLst>
          </p:cNvPr>
          <p:cNvSpPr txBox="1"/>
          <p:nvPr/>
        </p:nvSpPr>
        <p:spPr>
          <a:xfrm>
            <a:off x="3941506" y="4729767"/>
            <a:ext cx="4385188" cy="513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61FBC9-8129-4801-A960-6045A282BDA9}"/>
              </a:ext>
            </a:extLst>
          </p:cNvPr>
          <p:cNvSpPr txBox="1"/>
          <p:nvPr/>
        </p:nvSpPr>
        <p:spPr>
          <a:xfrm>
            <a:off x="1494971" y="4136699"/>
            <a:ext cx="920205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80000"/>
              </a:lnSpc>
              <a:defRPr sz="4000" b="1">
                <a:gradFill flip="none" rotWithShape="1">
                  <a:gsLst>
                    <a:gs pos="0">
                      <a:schemeClr val="bg1"/>
                    </a:gs>
                    <a:gs pos="5040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Tw Cen MT" panose="020B0602020104020603" pitchFamily="34" charset="0"/>
              </a:defRPr>
            </a:lvl1pPr>
          </a:lstStyle>
          <a:p>
            <a:pPr algn="ctr"/>
            <a:r>
              <a:rPr lang="en-US" dirty="0"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5040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Josefin Sans" panose="00000500000000000000" pitchFamily="2" charset="0"/>
              </a:rPr>
              <a:t>Water Color Festival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A23C031-2651-4FC7-919E-631FE0D66538}"/>
              </a:ext>
            </a:extLst>
          </p:cNvPr>
          <p:cNvGrpSpPr/>
          <p:nvPr/>
        </p:nvGrpSpPr>
        <p:grpSpPr>
          <a:xfrm>
            <a:off x="4804283" y="1646210"/>
            <a:ext cx="2382016" cy="1951028"/>
            <a:chOff x="4804283" y="1413982"/>
            <a:chExt cx="2382016" cy="19510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5B01BBF-D737-4783-8C04-67FF02BE5CC8}"/>
                </a:ext>
              </a:extLst>
            </p:cNvPr>
            <p:cNvGrpSpPr/>
            <p:nvPr/>
          </p:nvGrpSpPr>
          <p:grpSpPr>
            <a:xfrm>
              <a:off x="4804283" y="1413982"/>
              <a:ext cx="2382016" cy="1951028"/>
              <a:chOff x="4804283" y="1413982"/>
              <a:chExt cx="2382016" cy="1951028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9AD8FA26-9140-4B7D-A0CE-2CC79E5534CF}"/>
                  </a:ext>
                </a:extLst>
              </p:cNvPr>
              <p:cNvSpPr/>
              <p:nvPr/>
            </p:nvSpPr>
            <p:spPr>
              <a:xfrm rot="11700000">
                <a:off x="4804283" y="1413982"/>
                <a:ext cx="2025861" cy="1951028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900" baseline="-25000" dirty="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6637C719-1793-4D3D-BF37-079CEE11F647}"/>
                  </a:ext>
                </a:extLst>
              </p:cNvPr>
              <p:cNvSpPr/>
              <p:nvPr/>
            </p:nvSpPr>
            <p:spPr>
              <a:xfrm rot="16200000">
                <a:off x="5189709" y="1250040"/>
                <a:ext cx="1812585" cy="2180594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aseline="-25000" dirty="0"/>
              </a:p>
            </p:txBody>
          </p:sp>
        </p:grp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481A1-D2C8-4D24-8119-D4CDCBD54182}"/>
                </a:ext>
              </a:extLst>
            </p:cNvPr>
            <p:cNvSpPr/>
            <p:nvPr/>
          </p:nvSpPr>
          <p:spPr>
            <a:xfrm rot="14400000">
              <a:off x="5101006" y="1299588"/>
              <a:ext cx="1812585" cy="2180594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  <a:alpha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</p:grp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571FFE7-43FD-407D-9256-6827E6D02461}"/>
              </a:ext>
            </a:extLst>
          </p:cNvPr>
          <p:cNvSpPr/>
          <p:nvPr/>
        </p:nvSpPr>
        <p:spPr>
          <a:xfrm rot="14400000">
            <a:off x="4937794" y="1447663"/>
            <a:ext cx="1812585" cy="2180594"/>
          </a:xfrm>
          <a:custGeom>
            <a:avLst/>
            <a:gdLst>
              <a:gd name="connsiteX0" fmla="*/ 498231 w 4191484"/>
              <a:gd name="connsiteY0" fmla="*/ 139981 h 4511626"/>
              <a:gd name="connsiteX1" fmla="*/ 1603057 w 4191484"/>
              <a:gd name="connsiteY1" fmla="*/ 176058 h 4511626"/>
              <a:gd name="connsiteX2" fmla="*/ 1609854 w 4191484"/>
              <a:gd name="connsiteY2" fmla="*/ 180838 h 4511626"/>
              <a:gd name="connsiteX3" fmla="*/ 3675583 w 4191484"/>
              <a:gd name="connsiteY3" fmla="*/ 1359315 h 4511626"/>
              <a:gd name="connsiteX4" fmla="*/ 3674786 w 4191484"/>
              <a:gd name="connsiteY4" fmla="*/ 1360713 h 4511626"/>
              <a:gd name="connsiteX5" fmla="*/ 3689470 w 4191484"/>
              <a:gd name="connsiteY5" fmla="*/ 1369009 h 4511626"/>
              <a:gd name="connsiteX6" fmla="*/ 4191484 w 4191484"/>
              <a:gd name="connsiteY6" fmla="*/ 2247020 h 4511626"/>
              <a:gd name="connsiteX7" fmla="*/ 3689470 w 4191484"/>
              <a:gd name="connsiteY7" fmla="*/ 3125031 h 4511626"/>
              <a:gd name="connsiteX8" fmla="*/ 3655036 w 4191484"/>
              <a:gd name="connsiteY8" fmla="*/ 3144485 h 4511626"/>
              <a:gd name="connsiteX9" fmla="*/ 1632361 w 4191484"/>
              <a:gd name="connsiteY9" fmla="*/ 4347850 h 4511626"/>
              <a:gd name="connsiteX10" fmla="*/ 1598815 w 4191484"/>
              <a:gd name="connsiteY10" fmla="*/ 4368841 h 4511626"/>
              <a:gd name="connsiteX11" fmla="*/ 587663 w 4191484"/>
              <a:gd name="connsiteY11" fmla="*/ 4391068 h 4511626"/>
              <a:gd name="connsiteX12" fmla="*/ 55593 w 4191484"/>
              <a:gd name="connsiteY12" fmla="*/ 3530938 h 4511626"/>
              <a:gd name="connsiteX13" fmla="*/ 55314 w 4191484"/>
              <a:gd name="connsiteY13" fmla="*/ 3514398 h 4511626"/>
              <a:gd name="connsiteX14" fmla="*/ 53135 w 4191484"/>
              <a:gd name="connsiteY14" fmla="*/ 3514444 h 4511626"/>
              <a:gd name="connsiteX15" fmla="*/ 3019 w 4191484"/>
              <a:gd name="connsiteY15" fmla="*/ 1130384 h 4511626"/>
              <a:gd name="connsiteX16" fmla="*/ 2758 w 4191484"/>
              <a:gd name="connsiteY16" fmla="*/ 1128135 h 4511626"/>
              <a:gd name="connsiteX17" fmla="*/ 498231 w 4191484"/>
              <a:gd name="connsiteY17" fmla="*/ 139981 h 451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91484" h="4511626">
                <a:moveTo>
                  <a:pt x="498231" y="139981"/>
                </a:moveTo>
                <a:cubicBezTo>
                  <a:pt x="843746" y="-65579"/>
                  <a:pt x="1267482" y="-37304"/>
                  <a:pt x="1603057" y="176058"/>
                </a:cubicBezTo>
                <a:lnTo>
                  <a:pt x="1609854" y="180838"/>
                </a:lnTo>
                <a:lnTo>
                  <a:pt x="3675583" y="1359315"/>
                </a:lnTo>
                <a:lnTo>
                  <a:pt x="3674786" y="1360713"/>
                </a:lnTo>
                <a:lnTo>
                  <a:pt x="3689470" y="1369009"/>
                </a:lnTo>
                <a:cubicBezTo>
                  <a:pt x="3992349" y="1559291"/>
                  <a:pt x="4191484" y="1881530"/>
                  <a:pt x="4191484" y="2247020"/>
                </a:cubicBezTo>
                <a:cubicBezTo>
                  <a:pt x="4191484" y="2612510"/>
                  <a:pt x="3992349" y="2934749"/>
                  <a:pt x="3689470" y="3125031"/>
                </a:cubicBezTo>
                <a:lnTo>
                  <a:pt x="3655036" y="3144485"/>
                </a:lnTo>
                <a:lnTo>
                  <a:pt x="1632361" y="4347850"/>
                </a:lnTo>
                <a:lnTo>
                  <a:pt x="1598815" y="4368841"/>
                </a:lnTo>
                <a:cubicBezTo>
                  <a:pt x="1287070" y="4544221"/>
                  <a:pt x="908862" y="4565465"/>
                  <a:pt x="587663" y="4391068"/>
                </a:cubicBezTo>
                <a:cubicBezTo>
                  <a:pt x="266465" y="4216671"/>
                  <a:pt x="78294" y="3887908"/>
                  <a:pt x="55593" y="3530938"/>
                </a:cubicBezTo>
                <a:lnTo>
                  <a:pt x="55314" y="3514398"/>
                </a:lnTo>
                <a:lnTo>
                  <a:pt x="53135" y="3514444"/>
                </a:lnTo>
                <a:lnTo>
                  <a:pt x="3019" y="1130384"/>
                </a:lnTo>
                <a:lnTo>
                  <a:pt x="2758" y="1128135"/>
                </a:lnTo>
                <a:cubicBezTo>
                  <a:pt x="-24626" y="731419"/>
                  <a:pt x="152716" y="345541"/>
                  <a:pt x="498231" y="13998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baseline="-25000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563A502-5E5F-4550-BA96-6C1F5BE39CEE}"/>
              </a:ext>
            </a:extLst>
          </p:cNvPr>
          <p:cNvSpPr/>
          <p:nvPr/>
        </p:nvSpPr>
        <p:spPr>
          <a:xfrm>
            <a:off x="4631494" y="1509535"/>
            <a:ext cx="2929013" cy="2522829"/>
          </a:xfrm>
          <a:custGeom>
            <a:avLst/>
            <a:gdLst/>
            <a:ahLst/>
            <a:cxnLst/>
            <a:rect l="l" t="t" r="r" b="b"/>
            <a:pathLst>
              <a:path w="2929013" h="2522829">
                <a:moveTo>
                  <a:pt x="904103" y="2332091"/>
                </a:moveTo>
                <a:lnTo>
                  <a:pt x="904103" y="2337178"/>
                </a:lnTo>
                <a:lnTo>
                  <a:pt x="906646" y="2337178"/>
                </a:lnTo>
                <a:cubicBezTo>
                  <a:pt x="904951" y="2335482"/>
                  <a:pt x="904103" y="2333787"/>
                  <a:pt x="904103" y="2332091"/>
                </a:cubicBezTo>
                <a:close/>
                <a:moveTo>
                  <a:pt x="1173679" y="2273598"/>
                </a:moveTo>
                <a:lnTo>
                  <a:pt x="1173679" y="2286314"/>
                </a:lnTo>
                <a:cubicBezTo>
                  <a:pt x="1175375" y="2282923"/>
                  <a:pt x="1176223" y="2278685"/>
                  <a:pt x="1176223" y="2273598"/>
                </a:cubicBezTo>
                <a:close/>
                <a:moveTo>
                  <a:pt x="1132989" y="2240537"/>
                </a:moveTo>
                <a:lnTo>
                  <a:pt x="1132989" y="2296487"/>
                </a:lnTo>
                <a:lnTo>
                  <a:pt x="1138075" y="2296487"/>
                </a:lnTo>
                <a:lnTo>
                  <a:pt x="1138075" y="2240537"/>
                </a:lnTo>
                <a:close/>
                <a:moveTo>
                  <a:pt x="820178" y="2225278"/>
                </a:moveTo>
                <a:lnTo>
                  <a:pt x="820178" y="2265969"/>
                </a:lnTo>
                <a:lnTo>
                  <a:pt x="822721" y="2265969"/>
                </a:lnTo>
                <a:lnTo>
                  <a:pt x="822721" y="2225278"/>
                </a:lnTo>
                <a:close/>
                <a:moveTo>
                  <a:pt x="1199111" y="2215105"/>
                </a:moveTo>
                <a:lnTo>
                  <a:pt x="1199111" y="2316832"/>
                </a:lnTo>
                <a:cubicBezTo>
                  <a:pt x="1207588" y="2299878"/>
                  <a:pt x="1211827" y="2284619"/>
                  <a:pt x="1211827" y="2271055"/>
                </a:cubicBezTo>
                <a:cubicBezTo>
                  <a:pt x="1211827" y="2254101"/>
                  <a:pt x="1207588" y="2235451"/>
                  <a:pt x="1199111" y="2215105"/>
                </a:cubicBezTo>
                <a:close/>
                <a:moveTo>
                  <a:pt x="919362" y="2143896"/>
                </a:moveTo>
                <a:lnTo>
                  <a:pt x="919362" y="2156612"/>
                </a:lnTo>
                <a:lnTo>
                  <a:pt x="921905" y="2156612"/>
                </a:lnTo>
                <a:lnTo>
                  <a:pt x="921905" y="2146440"/>
                </a:lnTo>
                <a:close/>
                <a:moveTo>
                  <a:pt x="878671" y="2136267"/>
                </a:moveTo>
                <a:lnTo>
                  <a:pt x="876128" y="2138810"/>
                </a:lnTo>
                <a:lnTo>
                  <a:pt x="878671" y="2138810"/>
                </a:lnTo>
                <a:close/>
                <a:moveTo>
                  <a:pt x="924448" y="2105749"/>
                </a:moveTo>
                <a:cubicBezTo>
                  <a:pt x="924448" y="2107444"/>
                  <a:pt x="925296" y="2109140"/>
                  <a:pt x="926991" y="2110835"/>
                </a:cubicBezTo>
                <a:cubicBezTo>
                  <a:pt x="926991" y="2109140"/>
                  <a:pt x="927839" y="2107444"/>
                  <a:pt x="929535" y="2105749"/>
                </a:cubicBezTo>
                <a:close/>
                <a:moveTo>
                  <a:pt x="881214" y="2087947"/>
                </a:moveTo>
                <a:lnTo>
                  <a:pt x="881214" y="2093033"/>
                </a:lnTo>
                <a:lnTo>
                  <a:pt x="883757" y="2093033"/>
                </a:lnTo>
                <a:lnTo>
                  <a:pt x="883757" y="2087947"/>
                </a:lnTo>
                <a:close/>
                <a:moveTo>
                  <a:pt x="949880" y="1983676"/>
                </a:moveTo>
                <a:lnTo>
                  <a:pt x="947337" y="1986220"/>
                </a:lnTo>
                <a:lnTo>
                  <a:pt x="949880" y="1986220"/>
                </a:lnTo>
                <a:close/>
                <a:moveTo>
                  <a:pt x="980398" y="1965874"/>
                </a:moveTo>
                <a:cubicBezTo>
                  <a:pt x="970225" y="2009956"/>
                  <a:pt x="960900" y="2054461"/>
                  <a:pt x="952423" y="2099391"/>
                </a:cubicBezTo>
                <a:cubicBezTo>
                  <a:pt x="943946" y="2144320"/>
                  <a:pt x="939707" y="2189674"/>
                  <a:pt x="939707" y="2235451"/>
                </a:cubicBezTo>
                <a:cubicBezTo>
                  <a:pt x="939707" y="2272750"/>
                  <a:pt x="943522" y="2310898"/>
                  <a:pt x="951152" y="2349893"/>
                </a:cubicBezTo>
                <a:cubicBezTo>
                  <a:pt x="958781" y="2388889"/>
                  <a:pt x="976160" y="2422798"/>
                  <a:pt x="1003287" y="2451621"/>
                </a:cubicBezTo>
                <a:cubicBezTo>
                  <a:pt x="1030414" y="2424493"/>
                  <a:pt x="1053726" y="2395247"/>
                  <a:pt x="1073224" y="2363881"/>
                </a:cubicBezTo>
                <a:cubicBezTo>
                  <a:pt x="1092722" y="2332515"/>
                  <a:pt x="1102470" y="2297335"/>
                  <a:pt x="1102470" y="2258339"/>
                </a:cubicBezTo>
                <a:cubicBezTo>
                  <a:pt x="1102470" y="2202389"/>
                  <a:pt x="1091874" y="2149831"/>
                  <a:pt x="1070681" y="2100662"/>
                </a:cubicBezTo>
                <a:cubicBezTo>
                  <a:pt x="1049488" y="2051494"/>
                  <a:pt x="1019393" y="2006565"/>
                  <a:pt x="980398" y="1965874"/>
                </a:cubicBezTo>
                <a:close/>
                <a:moveTo>
                  <a:pt x="960053" y="1935356"/>
                </a:moveTo>
                <a:lnTo>
                  <a:pt x="957510" y="1937899"/>
                </a:lnTo>
                <a:lnTo>
                  <a:pt x="960053" y="1937899"/>
                </a:lnTo>
                <a:close/>
                <a:moveTo>
                  <a:pt x="896473" y="1897208"/>
                </a:moveTo>
                <a:cubicBezTo>
                  <a:pt x="891387" y="1903990"/>
                  <a:pt x="886301" y="1920521"/>
                  <a:pt x="881214" y="1946800"/>
                </a:cubicBezTo>
                <a:cubicBezTo>
                  <a:pt x="876128" y="1973080"/>
                  <a:pt x="871465" y="2002326"/>
                  <a:pt x="867227" y="2034540"/>
                </a:cubicBezTo>
                <a:cubicBezTo>
                  <a:pt x="862988" y="2066753"/>
                  <a:pt x="859597" y="2098543"/>
                  <a:pt x="857054" y="2129909"/>
                </a:cubicBezTo>
                <a:cubicBezTo>
                  <a:pt x="854511" y="2161275"/>
                  <a:pt x="852392" y="2185435"/>
                  <a:pt x="850696" y="2202389"/>
                </a:cubicBezTo>
                <a:close/>
                <a:moveTo>
                  <a:pt x="2684868" y="1871777"/>
                </a:moveTo>
                <a:lnTo>
                  <a:pt x="2667066" y="1894665"/>
                </a:lnTo>
                <a:cubicBezTo>
                  <a:pt x="2670457" y="1891274"/>
                  <a:pt x="2674272" y="1888307"/>
                  <a:pt x="2678510" y="1885764"/>
                </a:cubicBezTo>
                <a:cubicBezTo>
                  <a:pt x="2682749" y="1883221"/>
                  <a:pt x="2684868" y="1878558"/>
                  <a:pt x="2684868" y="1871777"/>
                </a:cubicBezTo>
                <a:close/>
                <a:moveTo>
                  <a:pt x="975312" y="1869234"/>
                </a:moveTo>
                <a:lnTo>
                  <a:pt x="977855" y="1871777"/>
                </a:lnTo>
                <a:lnTo>
                  <a:pt x="977855" y="1869234"/>
                </a:lnTo>
                <a:close/>
                <a:moveTo>
                  <a:pt x="2715386" y="1853974"/>
                </a:moveTo>
                <a:cubicBezTo>
                  <a:pt x="2713691" y="1853974"/>
                  <a:pt x="2712843" y="1854398"/>
                  <a:pt x="2712843" y="1855246"/>
                </a:cubicBezTo>
                <a:cubicBezTo>
                  <a:pt x="2712843" y="1856094"/>
                  <a:pt x="2711996" y="1856518"/>
                  <a:pt x="2710300" y="1856518"/>
                </a:cubicBezTo>
                <a:lnTo>
                  <a:pt x="2715386" y="1856518"/>
                </a:lnTo>
                <a:close/>
                <a:moveTo>
                  <a:pt x="2702670" y="1846345"/>
                </a:moveTo>
                <a:lnTo>
                  <a:pt x="2687411" y="1869234"/>
                </a:lnTo>
                <a:lnTo>
                  <a:pt x="2700127" y="1861604"/>
                </a:lnTo>
                <a:cubicBezTo>
                  <a:pt x="2700127" y="1858213"/>
                  <a:pt x="2700551" y="1855670"/>
                  <a:pt x="2701399" y="1853974"/>
                </a:cubicBezTo>
                <a:cubicBezTo>
                  <a:pt x="2702247" y="1852279"/>
                  <a:pt x="2702670" y="1849736"/>
                  <a:pt x="2702670" y="1846345"/>
                </a:cubicBezTo>
                <a:close/>
                <a:moveTo>
                  <a:pt x="2730645" y="1831086"/>
                </a:moveTo>
                <a:lnTo>
                  <a:pt x="2723016" y="1836172"/>
                </a:lnTo>
                <a:lnTo>
                  <a:pt x="2725559" y="1836172"/>
                </a:lnTo>
                <a:lnTo>
                  <a:pt x="2733189" y="1831086"/>
                </a:lnTo>
                <a:close/>
                <a:moveTo>
                  <a:pt x="1010916" y="1742075"/>
                </a:moveTo>
                <a:cubicBezTo>
                  <a:pt x="1009221" y="1742075"/>
                  <a:pt x="1008373" y="1742923"/>
                  <a:pt x="1008373" y="1744618"/>
                </a:cubicBezTo>
                <a:cubicBezTo>
                  <a:pt x="1008373" y="1746314"/>
                  <a:pt x="1009221" y="1747161"/>
                  <a:pt x="1010916" y="1747161"/>
                </a:cubicBezTo>
                <a:close/>
                <a:moveTo>
                  <a:pt x="1016003" y="1721729"/>
                </a:moveTo>
                <a:lnTo>
                  <a:pt x="1013459" y="1724273"/>
                </a:lnTo>
                <a:lnTo>
                  <a:pt x="1016003" y="1724273"/>
                </a:lnTo>
                <a:close/>
                <a:moveTo>
                  <a:pt x="2654350" y="1653064"/>
                </a:moveTo>
                <a:lnTo>
                  <a:pt x="2654350" y="1658150"/>
                </a:lnTo>
                <a:lnTo>
                  <a:pt x="2656893" y="1658150"/>
                </a:lnTo>
                <a:lnTo>
                  <a:pt x="2656893" y="1653064"/>
                </a:lnTo>
                <a:close/>
                <a:moveTo>
                  <a:pt x="1036348" y="1645434"/>
                </a:moveTo>
                <a:lnTo>
                  <a:pt x="1036348" y="1647977"/>
                </a:lnTo>
                <a:lnTo>
                  <a:pt x="1038891" y="1645434"/>
                </a:lnTo>
                <a:close/>
                <a:moveTo>
                  <a:pt x="1046521" y="1607287"/>
                </a:moveTo>
                <a:lnTo>
                  <a:pt x="1046521" y="1609830"/>
                </a:lnTo>
                <a:cubicBezTo>
                  <a:pt x="1048216" y="1609830"/>
                  <a:pt x="1049064" y="1608982"/>
                  <a:pt x="1049064" y="1607287"/>
                </a:cubicBezTo>
                <a:close/>
                <a:moveTo>
                  <a:pt x="2667066" y="1604743"/>
                </a:moveTo>
                <a:lnTo>
                  <a:pt x="2664523" y="1607287"/>
                </a:lnTo>
                <a:lnTo>
                  <a:pt x="2667066" y="1612373"/>
                </a:lnTo>
                <a:close/>
                <a:moveTo>
                  <a:pt x="934621" y="1569139"/>
                </a:moveTo>
                <a:cubicBezTo>
                  <a:pt x="926144" y="1584398"/>
                  <a:pt x="917243" y="1607287"/>
                  <a:pt x="907918" y="1637805"/>
                </a:cubicBezTo>
                <a:cubicBezTo>
                  <a:pt x="898593" y="1668323"/>
                  <a:pt x="889268" y="1703079"/>
                  <a:pt x="879943" y="1742075"/>
                </a:cubicBezTo>
                <a:cubicBezTo>
                  <a:pt x="870618" y="1781070"/>
                  <a:pt x="862141" y="1822185"/>
                  <a:pt x="854511" y="1865419"/>
                </a:cubicBezTo>
                <a:cubicBezTo>
                  <a:pt x="846882" y="1908653"/>
                  <a:pt x="840100" y="1950615"/>
                  <a:pt x="834166" y="1991306"/>
                </a:cubicBezTo>
                <a:cubicBezTo>
                  <a:pt x="828232" y="2031997"/>
                  <a:pt x="823569" y="2068873"/>
                  <a:pt x="820178" y="2101934"/>
                </a:cubicBezTo>
                <a:cubicBezTo>
                  <a:pt x="816787" y="2134995"/>
                  <a:pt x="815092" y="2160851"/>
                  <a:pt x="815092" y="2179501"/>
                </a:cubicBezTo>
                <a:cubicBezTo>
                  <a:pt x="823569" y="2128637"/>
                  <a:pt x="830775" y="2077774"/>
                  <a:pt x="836709" y="2026910"/>
                </a:cubicBezTo>
                <a:cubicBezTo>
                  <a:pt x="842643" y="1976047"/>
                  <a:pt x="850696" y="1926031"/>
                  <a:pt x="860869" y="1876863"/>
                </a:cubicBezTo>
                <a:cubicBezTo>
                  <a:pt x="871042" y="1824304"/>
                  <a:pt x="882486" y="1772593"/>
                  <a:pt x="895202" y="1721729"/>
                </a:cubicBezTo>
                <a:cubicBezTo>
                  <a:pt x="907918" y="1670866"/>
                  <a:pt x="921057" y="1620002"/>
                  <a:pt x="934621" y="1569139"/>
                </a:cubicBezTo>
                <a:close/>
                <a:moveTo>
                  <a:pt x="2267787" y="1561509"/>
                </a:moveTo>
                <a:cubicBezTo>
                  <a:pt x="2266092" y="1563205"/>
                  <a:pt x="2265244" y="1566596"/>
                  <a:pt x="2265244" y="1571682"/>
                </a:cubicBezTo>
                <a:lnTo>
                  <a:pt x="2267787" y="1571682"/>
                </a:lnTo>
                <a:close/>
                <a:moveTo>
                  <a:pt x="1061780" y="1556423"/>
                </a:moveTo>
                <a:lnTo>
                  <a:pt x="1064323" y="1558966"/>
                </a:lnTo>
                <a:lnTo>
                  <a:pt x="1064323" y="1556423"/>
                </a:lnTo>
                <a:close/>
                <a:moveTo>
                  <a:pt x="2679782" y="1551337"/>
                </a:moveTo>
                <a:cubicBezTo>
                  <a:pt x="2678086" y="1554728"/>
                  <a:pt x="2677239" y="1558966"/>
                  <a:pt x="2677239" y="1564053"/>
                </a:cubicBezTo>
                <a:lnTo>
                  <a:pt x="2679782" y="1564053"/>
                </a:lnTo>
                <a:close/>
                <a:moveTo>
                  <a:pt x="2682325" y="1530991"/>
                </a:moveTo>
                <a:lnTo>
                  <a:pt x="2679782" y="1541164"/>
                </a:lnTo>
                <a:lnTo>
                  <a:pt x="2684868" y="1530991"/>
                </a:lnTo>
                <a:close/>
                <a:moveTo>
                  <a:pt x="995657" y="1520819"/>
                </a:moveTo>
                <a:cubicBezTo>
                  <a:pt x="988875" y="1532687"/>
                  <a:pt x="980398" y="1555999"/>
                  <a:pt x="970225" y="1590756"/>
                </a:cubicBezTo>
                <a:cubicBezTo>
                  <a:pt x="960053" y="1625513"/>
                  <a:pt x="949880" y="1662389"/>
                  <a:pt x="939707" y="1701384"/>
                </a:cubicBezTo>
                <a:cubicBezTo>
                  <a:pt x="929535" y="1740379"/>
                  <a:pt x="920634" y="1778103"/>
                  <a:pt x="913004" y="1814555"/>
                </a:cubicBezTo>
                <a:cubicBezTo>
                  <a:pt x="905375" y="1851007"/>
                  <a:pt x="899864" y="1877711"/>
                  <a:pt x="896473" y="1894665"/>
                </a:cubicBezTo>
                <a:lnTo>
                  <a:pt x="901560" y="1889579"/>
                </a:lnTo>
                <a:cubicBezTo>
                  <a:pt x="911732" y="1848888"/>
                  <a:pt x="921905" y="1808197"/>
                  <a:pt x="932078" y="1767507"/>
                </a:cubicBezTo>
                <a:cubicBezTo>
                  <a:pt x="942250" y="1726816"/>
                  <a:pt x="953271" y="1686973"/>
                  <a:pt x="965139" y="1647977"/>
                </a:cubicBezTo>
                <a:cubicBezTo>
                  <a:pt x="970225" y="1625937"/>
                  <a:pt x="975736" y="1604743"/>
                  <a:pt x="981670" y="1584398"/>
                </a:cubicBezTo>
                <a:cubicBezTo>
                  <a:pt x="987604" y="1564053"/>
                  <a:pt x="992266" y="1542859"/>
                  <a:pt x="995657" y="1520819"/>
                </a:cubicBezTo>
                <a:close/>
                <a:moveTo>
                  <a:pt x="2702670" y="1477585"/>
                </a:moveTo>
                <a:cubicBezTo>
                  <a:pt x="2695889" y="1492844"/>
                  <a:pt x="2689955" y="1509798"/>
                  <a:pt x="2684868" y="1528448"/>
                </a:cubicBezTo>
                <a:cubicBezTo>
                  <a:pt x="2691650" y="1519971"/>
                  <a:pt x="2695889" y="1511494"/>
                  <a:pt x="2697584" y="1503016"/>
                </a:cubicBezTo>
                <a:cubicBezTo>
                  <a:pt x="2699280" y="1494539"/>
                  <a:pt x="2700975" y="1486062"/>
                  <a:pt x="2702670" y="1477585"/>
                </a:cubicBezTo>
                <a:close/>
                <a:moveTo>
                  <a:pt x="2715386" y="1431807"/>
                </a:moveTo>
                <a:cubicBezTo>
                  <a:pt x="2713691" y="1433503"/>
                  <a:pt x="2712843" y="1437741"/>
                  <a:pt x="2712843" y="1444523"/>
                </a:cubicBezTo>
                <a:lnTo>
                  <a:pt x="2715386" y="1439437"/>
                </a:lnTo>
                <a:close/>
                <a:moveTo>
                  <a:pt x="2270331" y="1424178"/>
                </a:moveTo>
                <a:cubicBezTo>
                  <a:pt x="2266940" y="1425873"/>
                  <a:pt x="2265244" y="1428417"/>
                  <a:pt x="2265244" y="1431807"/>
                </a:cubicBezTo>
                <a:cubicBezTo>
                  <a:pt x="2265244" y="1435198"/>
                  <a:pt x="2263549" y="1438589"/>
                  <a:pt x="2260158" y="1441980"/>
                </a:cubicBezTo>
                <a:lnTo>
                  <a:pt x="2262701" y="1441980"/>
                </a:lnTo>
                <a:close/>
                <a:moveTo>
                  <a:pt x="2222010" y="1421635"/>
                </a:moveTo>
                <a:cubicBezTo>
                  <a:pt x="2222010" y="1423330"/>
                  <a:pt x="2221587" y="1424602"/>
                  <a:pt x="2220739" y="1425450"/>
                </a:cubicBezTo>
                <a:cubicBezTo>
                  <a:pt x="2219891" y="1426297"/>
                  <a:pt x="2219467" y="1427569"/>
                  <a:pt x="2219467" y="1429264"/>
                </a:cubicBezTo>
                <a:lnTo>
                  <a:pt x="2222010" y="1429264"/>
                </a:lnTo>
                <a:close/>
                <a:moveTo>
                  <a:pt x="1334985" y="1406376"/>
                </a:moveTo>
                <a:cubicBezTo>
                  <a:pt x="1333290" y="1408071"/>
                  <a:pt x="1332442" y="1412310"/>
                  <a:pt x="1332442" y="1419092"/>
                </a:cubicBezTo>
                <a:lnTo>
                  <a:pt x="1334985" y="1419092"/>
                </a:lnTo>
                <a:close/>
                <a:moveTo>
                  <a:pt x="1097384" y="1360599"/>
                </a:moveTo>
                <a:cubicBezTo>
                  <a:pt x="1087211" y="1370771"/>
                  <a:pt x="1075767" y="1392812"/>
                  <a:pt x="1063051" y="1426721"/>
                </a:cubicBezTo>
                <a:cubicBezTo>
                  <a:pt x="1050335" y="1460630"/>
                  <a:pt x="1037196" y="1500473"/>
                  <a:pt x="1023632" y="1546250"/>
                </a:cubicBezTo>
                <a:cubicBezTo>
                  <a:pt x="1010069" y="1592027"/>
                  <a:pt x="996505" y="1640772"/>
                  <a:pt x="982941" y="1692483"/>
                </a:cubicBezTo>
                <a:cubicBezTo>
                  <a:pt x="969378" y="1744194"/>
                  <a:pt x="956662" y="1794210"/>
                  <a:pt x="944794" y="1842530"/>
                </a:cubicBezTo>
                <a:cubicBezTo>
                  <a:pt x="932926" y="1890851"/>
                  <a:pt x="923177" y="1934508"/>
                  <a:pt x="915547" y="1973504"/>
                </a:cubicBezTo>
                <a:cubicBezTo>
                  <a:pt x="907918" y="2012499"/>
                  <a:pt x="902407" y="2041322"/>
                  <a:pt x="899017" y="2059972"/>
                </a:cubicBezTo>
                <a:cubicBezTo>
                  <a:pt x="895626" y="2083708"/>
                  <a:pt x="892659" y="2107868"/>
                  <a:pt x="890115" y="2132452"/>
                </a:cubicBezTo>
                <a:cubicBezTo>
                  <a:pt x="887572" y="2157036"/>
                  <a:pt x="886301" y="2181196"/>
                  <a:pt x="886301" y="2204933"/>
                </a:cubicBezTo>
                <a:cubicBezTo>
                  <a:pt x="886301" y="2225278"/>
                  <a:pt x="886725" y="2245623"/>
                  <a:pt x="887572" y="2265969"/>
                </a:cubicBezTo>
                <a:cubicBezTo>
                  <a:pt x="888420" y="2286314"/>
                  <a:pt x="893083" y="2305812"/>
                  <a:pt x="901560" y="2324462"/>
                </a:cubicBezTo>
                <a:cubicBezTo>
                  <a:pt x="901560" y="2307507"/>
                  <a:pt x="900712" y="2290553"/>
                  <a:pt x="899017" y="2273598"/>
                </a:cubicBezTo>
                <a:cubicBezTo>
                  <a:pt x="897321" y="2256644"/>
                  <a:pt x="896473" y="2239689"/>
                  <a:pt x="896473" y="2222735"/>
                </a:cubicBezTo>
                <a:cubicBezTo>
                  <a:pt x="896473" y="2171871"/>
                  <a:pt x="903679" y="2108292"/>
                  <a:pt x="918090" y="2031997"/>
                </a:cubicBezTo>
                <a:cubicBezTo>
                  <a:pt x="932502" y="1955701"/>
                  <a:pt x="950304" y="1876439"/>
                  <a:pt x="971497" y="1794210"/>
                </a:cubicBezTo>
                <a:cubicBezTo>
                  <a:pt x="992690" y="1711981"/>
                  <a:pt x="1015155" y="1632294"/>
                  <a:pt x="1038891" y="1555151"/>
                </a:cubicBezTo>
                <a:cubicBezTo>
                  <a:pt x="1062627" y="1478009"/>
                  <a:pt x="1082973" y="1414005"/>
                  <a:pt x="1099927" y="1363142"/>
                </a:cubicBezTo>
                <a:close/>
                <a:moveTo>
                  <a:pt x="606551" y="1340253"/>
                </a:moveTo>
                <a:lnTo>
                  <a:pt x="606551" y="1342796"/>
                </a:lnTo>
                <a:lnTo>
                  <a:pt x="609095" y="1340253"/>
                </a:lnTo>
                <a:close/>
                <a:moveTo>
                  <a:pt x="1284122" y="1327537"/>
                </a:moveTo>
                <a:cubicBezTo>
                  <a:pt x="1282426" y="1327537"/>
                  <a:pt x="1281579" y="1328385"/>
                  <a:pt x="1281579" y="1330080"/>
                </a:cubicBezTo>
                <a:lnTo>
                  <a:pt x="1284122" y="1330080"/>
                </a:lnTo>
                <a:close/>
                <a:moveTo>
                  <a:pt x="1599476" y="1312278"/>
                </a:moveTo>
                <a:lnTo>
                  <a:pt x="1591846" y="1317365"/>
                </a:lnTo>
                <a:lnTo>
                  <a:pt x="1599476" y="1314821"/>
                </a:lnTo>
                <a:close/>
                <a:moveTo>
                  <a:pt x="1647796" y="1294476"/>
                </a:moveTo>
                <a:lnTo>
                  <a:pt x="1642710" y="1302106"/>
                </a:lnTo>
                <a:lnTo>
                  <a:pt x="1645253" y="1302106"/>
                </a:lnTo>
                <a:close/>
                <a:moveTo>
                  <a:pt x="1296838" y="1289390"/>
                </a:moveTo>
                <a:lnTo>
                  <a:pt x="1289208" y="1302106"/>
                </a:lnTo>
                <a:lnTo>
                  <a:pt x="1294294" y="1304649"/>
                </a:lnTo>
                <a:close/>
                <a:moveTo>
                  <a:pt x="1299381" y="1284303"/>
                </a:moveTo>
                <a:lnTo>
                  <a:pt x="1296838" y="1286846"/>
                </a:lnTo>
                <a:lnTo>
                  <a:pt x="1299381" y="1286846"/>
                </a:lnTo>
                <a:close/>
                <a:moveTo>
                  <a:pt x="1619821" y="1274131"/>
                </a:moveTo>
                <a:lnTo>
                  <a:pt x="1614735" y="1284303"/>
                </a:lnTo>
                <a:lnTo>
                  <a:pt x="1614735" y="1286846"/>
                </a:lnTo>
                <a:cubicBezTo>
                  <a:pt x="1618125" y="1280065"/>
                  <a:pt x="1619821" y="1275826"/>
                  <a:pt x="1619821" y="1274131"/>
                </a:cubicBezTo>
                <a:close/>
                <a:moveTo>
                  <a:pt x="2361885" y="1258872"/>
                </a:moveTo>
                <a:cubicBezTo>
                  <a:pt x="2344931" y="1282608"/>
                  <a:pt x="2329671" y="1305496"/>
                  <a:pt x="2316108" y="1327537"/>
                </a:cubicBezTo>
                <a:cubicBezTo>
                  <a:pt x="2302544" y="1349578"/>
                  <a:pt x="2289828" y="1374162"/>
                  <a:pt x="2277960" y="1401289"/>
                </a:cubicBezTo>
                <a:cubicBezTo>
                  <a:pt x="2291524" y="1377553"/>
                  <a:pt x="2305511" y="1354664"/>
                  <a:pt x="2319923" y="1332624"/>
                </a:cubicBezTo>
                <a:cubicBezTo>
                  <a:pt x="2334334" y="1310583"/>
                  <a:pt x="2348322" y="1287694"/>
                  <a:pt x="2361885" y="1263958"/>
                </a:cubicBezTo>
                <a:close/>
                <a:moveTo>
                  <a:pt x="1703746" y="1258872"/>
                </a:moveTo>
                <a:cubicBezTo>
                  <a:pt x="1700355" y="1263958"/>
                  <a:pt x="1696116" y="1270740"/>
                  <a:pt x="1691030" y="1279217"/>
                </a:cubicBezTo>
                <a:cubicBezTo>
                  <a:pt x="1685944" y="1287694"/>
                  <a:pt x="1680433" y="1296595"/>
                  <a:pt x="1674499" y="1305920"/>
                </a:cubicBezTo>
                <a:cubicBezTo>
                  <a:pt x="1668565" y="1315245"/>
                  <a:pt x="1663479" y="1324146"/>
                  <a:pt x="1659240" y="1332624"/>
                </a:cubicBezTo>
                <a:cubicBezTo>
                  <a:pt x="1655001" y="1341101"/>
                  <a:pt x="1652882" y="1347035"/>
                  <a:pt x="1652882" y="1350426"/>
                </a:cubicBezTo>
                <a:cubicBezTo>
                  <a:pt x="1666446" y="1336862"/>
                  <a:pt x="1677042" y="1322451"/>
                  <a:pt x="1684672" y="1307192"/>
                </a:cubicBezTo>
                <a:cubicBezTo>
                  <a:pt x="1692301" y="1291933"/>
                  <a:pt x="1698659" y="1275826"/>
                  <a:pt x="1703746" y="1258872"/>
                </a:cubicBezTo>
                <a:close/>
                <a:moveTo>
                  <a:pt x="1627450" y="1253785"/>
                </a:moveTo>
                <a:lnTo>
                  <a:pt x="1627450" y="1258872"/>
                </a:lnTo>
                <a:cubicBezTo>
                  <a:pt x="1630841" y="1258872"/>
                  <a:pt x="1632537" y="1257176"/>
                  <a:pt x="1632537" y="1253785"/>
                </a:cubicBezTo>
                <a:close/>
                <a:moveTo>
                  <a:pt x="1370590" y="1248699"/>
                </a:moveTo>
                <a:cubicBezTo>
                  <a:pt x="1368894" y="1250394"/>
                  <a:pt x="1367623" y="1252514"/>
                  <a:pt x="1366775" y="1255057"/>
                </a:cubicBezTo>
                <a:cubicBezTo>
                  <a:pt x="1365927" y="1257600"/>
                  <a:pt x="1364656" y="1258872"/>
                  <a:pt x="1362960" y="1258872"/>
                </a:cubicBezTo>
                <a:lnTo>
                  <a:pt x="1365503" y="1258872"/>
                </a:lnTo>
                <a:cubicBezTo>
                  <a:pt x="1368894" y="1255481"/>
                  <a:pt x="1370590" y="1252090"/>
                  <a:pt x="1370590" y="1248699"/>
                </a:cubicBezTo>
                <a:close/>
                <a:moveTo>
                  <a:pt x="2753534" y="1238526"/>
                </a:moveTo>
                <a:cubicBezTo>
                  <a:pt x="2745057" y="1241917"/>
                  <a:pt x="2740818" y="1246156"/>
                  <a:pt x="2740818" y="1251242"/>
                </a:cubicBezTo>
                <a:lnTo>
                  <a:pt x="2740818" y="1253785"/>
                </a:lnTo>
                <a:cubicBezTo>
                  <a:pt x="2740818" y="1255481"/>
                  <a:pt x="2741666" y="1257176"/>
                  <a:pt x="2743361" y="1258872"/>
                </a:cubicBezTo>
                <a:close/>
                <a:moveTo>
                  <a:pt x="1426540" y="1230897"/>
                </a:moveTo>
                <a:cubicBezTo>
                  <a:pt x="1408446" y="1249547"/>
                  <a:pt x="1390359" y="1274131"/>
                  <a:pt x="1372279" y="1304649"/>
                </a:cubicBezTo>
                <a:cubicBezTo>
                  <a:pt x="1354198" y="1335167"/>
                  <a:pt x="1345158" y="1363989"/>
                  <a:pt x="1345158" y="1391117"/>
                </a:cubicBezTo>
                <a:cubicBezTo>
                  <a:pt x="1353370" y="1362294"/>
                  <a:pt x="1366113" y="1335591"/>
                  <a:pt x="1383385" y="1311007"/>
                </a:cubicBezTo>
                <a:cubicBezTo>
                  <a:pt x="1400658" y="1286423"/>
                  <a:pt x="1415042" y="1259719"/>
                  <a:pt x="1426540" y="1230897"/>
                </a:cubicBezTo>
                <a:close/>
                <a:moveTo>
                  <a:pt x="2392403" y="1220724"/>
                </a:moveTo>
                <a:cubicBezTo>
                  <a:pt x="2390708" y="1222419"/>
                  <a:pt x="2389012" y="1223267"/>
                  <a:pt x="2387317" y="1223267"/>
                </a:cubicBezTo>
                <a:lnTo>
                  <a:pt x="2392403" y="1223267"/>
                </a:lnTo>
                <a:close/>
                <a:moveTo>
                  <a:pt x="1439256" y="1220724"/>
                </a:moveTo>
                <a:lnTo>
                  <a:pt x="1436712" y="1223267"/>
                </a:lnTo>
                <a:cubicBezTo>
                  <a:pt x="1435017" y="1223267"/>
                  <a:pt x="1432474" y="1224963"/>
                  <a:pt x="1429083" y="1228354"/>
                </a:cubicBezTo>
                <a:lnTo>
                  <a:pt x="1439256" y="1223267"/>
                </a:lnTo>
                <a:close/>
                <a:moveTo>
                  <a:pt x="644699" y="1220724"/>
                </a:moveTo>
                <a:lnTo>
                  <a:pt x="639613" y="1233440"/>
                </a:lnTo>
                <a:lnTo>
                  <a:pt x="642156" y="1235983"/>
                </a:lnTo>
                <a:lnTo>
                  <a:pt x="649785" y="1223267"/>
                </a:lnTo>
                <a:close/>
                <a:moveTo>
                  <a:pt x="1342575" y="1215638"/>
                </a:moveTo>
                <a:lnTo>
                  <a:pt x="1329859" y="1235983"/>
                </a:lnTo>
                <a:lnTo>
                  <a:pt x="1324773" y="1243613"/>
                </a:lnTo>
                <a:lnTo>
                  <a:pt x="1324773" y="1246156"/>
                </a:lnTo>
                <a:cubicBezTo>
                  <a:pt x="1321382" y="1249547"/>
                  <a:pt x="1318415" y="1253361"/>
                  <a:pt x="1315872" y="1257600"/>
                </a:cubicBezTo>
                <a:cubicBezTo>
                  <a:pt x="1313329" y="1261839"/>
                  <a:pt x="1310362" y="1266501"/>
                  <a:pt x="1306971" y="1271587"/>
                </a:cubicBezTo>
                <a:cubicBezTo>
                  <a:pt x="1315448" y="1268197"/>
                  <a:pt x="1321382" y="1259719"/>
                  <a:pt x="1324773" y="1246156"/>
                </a:cubicBezTo>
                <a:lnTo>
                  <a:pt x="1329859" y="1235983"/>
                </a:lnTo>
                <a:lnTo>
                  <a:pt x="1340032" y="1228354"/>
                </a:lnTo>
                <a:cubicBezTo>
                  <a:pt x="1340032" y="1224963"/>
                  <a:pt x="1340456" y="1222843"/>
                  <a:pt x="1341304" y="1221996"/>
                </a:cubicBezTo>
                <a:cubicBezTo>
                  <a:pt x="1342151" y="1221148"/>
                  <a:pt x="1342575" y="1219029"/>
                  <a:pt x="1342575" y="1215638"/>
                </a:cubicBezTo>
                <a:close/>
                <a:moveTo>
                  <a:pt x="2402576" y="1202922"/>
                </a:moveTo>
                <a:cubicBezTo>
                  <a:pt x="2400880" y="1202922"/>
                  <a:pt x="2400032" y="1203769"/>
                  <a:pt x="2400032" y="1205465"/>
                </a:cubicBezTo>
                <a:lnTo>
                  <a:pt x="2402576" y="1205465"/>
                </a:lnTo>
                <a:close/>
                <a:moveTo>
                  <a:pt x="2478871" y="1174947"/>
                </a:moveTo>
                <a:cubicBezTo>
                  <a:pt x="2461916" y="1185120"/>
                  <a:pt x="2443691" y="1202922"/>
                  <a:pt x="2424193" y="1228354"/>
                </a:cubicBezTo>
                <a:cubicBezTo>
                  <a:pt x="2404695" y="1253785"/>
                  <a:pt x="2386045" y="1281336"/>
                  <a:pt x="2368243" y="1311007"/>
                </a:cubicBezTo>
                <a:cubicBezTo>
                  <a:pt x="2350441" y="1340677"/>
                  <a:pt x="2334758" y="1369924"/>
                  <a:pt x="2321194" y="1398746"/>
                </a:cubicBezTo>
                <a:cubicBezTo>
                  <a:pt x="2307631" y="1427569"/>
                  <a:pt x="2297458" y="1451305"/>
                  <a:pt x="2290676" y="1469955"/>
                </a:cubicBezTo>
                <a:cubicBezTo>
                  <a:pt x="2285590" y="1483519"/>
                  <a:pt x="2281351" y="1497930"/>
                  <a:pt x="2277960" y="1513189"/>
                </a:cubicBezTo>
                <a:cubicBezTo>
                  <a:pt x="2274569" y="1528448"/>
                  <a:pt x="2271179" y="1542859"/>
                  <a:pt x="2267787" y="1556423"/>
                </a:cubicBezTo>
                <a:cubicBezTo>
                  <a:pt x="2271179" y="1553032"/>
                  <a:pt x="2274569" y="1547098"/>
                  <a:pt x="2277960" y="1538621"/>
                </a:cubicBezTo>
                <a:cubicBezTo>
                  <a:pt x="2301697" y="1474194"/>
                  <a:pt x="2330095" y="1410614"/>
                  <a:pt x="2363157" y="1347883"/>
                </a:cubicBezTo>
                <a:cubicBezTo>
                  <a:pt x="2396218" y="1285151"/>
                  <a:pt x="2434789" y="1227506"/>
                  <a:pt x="2478871" y="1174947"/>
                </a:cubicBezTo>
                <a:close/>
                <a:moveTo>
                  <a:pt x="2366971" y="1169860"/>
                </a:moveTo>
                <a:lnTo>
                  <a:pt x="2361885" y="1180033"/>
                </a:lnTo>
                <a:cubicBezTo>
                  <a:pt x="2353408" y="1188510"/>
                  <a:pt x="2342387" y="1202498"/>
                  <a:pt x="2328824" y="1221996"/>
                </a:cubicBezTo>
                <a:cubicBezTo>
                  <a:pt x="2315260" y="1241493"/>
                  <a:pt x="2302120" y="1262686"/>
                  <a:pt x="2289404" y="1285575"/>
                </a:cubicBezTo>
                <a:cubicBezTo>
                  <a:pt x="2276689" y="1308463"/>
                  <a:pt x="2264821" y="1330504"/>
                  <a:pt x="2253800" y="1351697"/>
                </a:cubicBezTo>
                <a:cubicBezTo>
                  <a:pt x="2242780" y="1372891"/>
                  <a:pt x="2234726" y="1389421"/>
                  <a:pt x="2229640" y="1401289"/>
                </a:cubicBezTo>
                <a:cubicBezTo>
                  <a:pt x="2234726" y="1396203"/>
                  <a:pt x="2237269" y="1392812"/>
                  <a:pt x="2237269" y="1391117"/>
                </a:cubicBezTo>
                <a:cubicBezTo>
                  <a:pt x="2254224" y="1362294"/>
                  <a:pt x="2270331" y="1333471"/>
                  <a:pt x="2285590" y="1304649"/>
                </a:cubicBezTo>
                <a:cubicBezTo>
                  <a:pt x="2300849" y="1275826"/>
                  <a:pt x="2317803" y="1247851"/>
                  <a:pt x="2336453" y="1220724"/>
                </a:cubicBezTo>
                <a:cubicBezTo>
                  <a:pt x="2339844" y="1215638"/>
                  <a:pt x="2345778" y="1207584"/>
                  <a:pt x="2354255" y="1196564"/>
                </a:cubicBezTo>
                <a:cubicBezTo>
                  <a:pt x="2362733" y="1185543"/>
                  <a:pt x="2366971" y="1176642"/>
                  <a:pt x="2366971" y="1169860"/>
                </a:cubicBezTo>
                <a:close/>
                <a:moveTo>
                  <a:pt x="1617278" y="1162231"/>
                </a:moveTo>
                <a:cubicBezTo>
                  <a:pt x="1588455" y="1169013"/>
                  <a:pt x="1561328" y="1181305"/>
                  <a:pt x="1535896" y="1199107"/>
                </a:cubicBezTo>
                <a:cubicBezTo>
                  <a:pt x="1510464" y="1216909"/>
                  <a:pt x="1488000" y="1237679"/>
                  <a:pt x="1468502" y="1261415"/>
                </a:cubicBezTo>
                <a:cubicBezTo>
                  <a:pt x="1449004" y="1285151"/>
                  <a:pt x="1432474" y="1311431"/>
                  <a:pt x="1418910" y="1340253"/>
                </a:cubicBezTo>
                <a:cubicBezTo>
                  <a:pt x="1405347" y="1369076"/>
                  <a:pt x="1396022" y="1397051"/>
                  <a:pt x="1390935" y="1424178"/>
                </a:cubicBezTo>
                <a:cubicBezTo>
                  <a:pt x="1412976" y="1422483"/>
                  <a:pt x="1437560" y="1412310"/>
                  <a:pt x="1464687" y="1393660"/>
                </a:cubicBezTo>
                <a:cubicBezTo>
                  <a:pt x="1491815" y="1375010"/>
                  <a:pt x="1516398" y="1353393"/>
                  <a:pt x="1538439" y="1328809"/>
                </a:cubicBezTo>
                <a:cubicBezTo>
                  <a:pt x="1560480" y="1304225"/>
                  <a:pt x="1579130" y="1277945"/>
                  <a:pt x="1594389" y="1249971"/>
                </a:cubicBezTo>
                <a:cubicBezTo>
                  <a:pt x="1609648" y="1221996"/>
                  <a:pt x="1617278" y="1196140"/>
                  <a:pt x="1617278" y="1172404"/>
                </a:cubicBezTo>
                <a:close/>
                <a:moveTo>
                  <a:pt x="2379687" y="1157145"/>
                </a:moveTo>
                <a:lnTo>
                  <a:pt x="2374601" y="1162231"/>
                </a:lnTo>
                <a:lnTo>
                  <a:pt x="2382230" y="1157145"/>
                </a:lnTo>
                <a:close/>
                <a:moveTo>
                  <a:pt x="832894" y="1121540"/>
                </a:moveTo>
                <a:lnTo>
                  <a:pt x="832894" y="1124083"/>
                </a:lnTo>
                <a:lnTo>
                  <a:pt x="835437" y="1124083"/>
                </a:lnTo>
                <a:close/>
                <a:moveTo>
                  <a:pt x="787117" y="1042702"/>
                </a:moveTo>
                <a:cubicBezTo>
                  <a:pt x="782030" y="1047788"/>
                  <a:pt x="775249" y="1057113"/>
                  <a:pt x="766771" y="1070677"/>
                </a:cubicBezTo>
                <a:cubicBezTo>
                  <a:pt x="758294" y="1084240"/>
                  <a:pt x="749817" y="1098652"/>
                  <a:pt x="741340" y="1113911"/>
                </a:cubicBezTo>
                <a:cubicBezTo>
                  <a:pt x="732863" y="1129170"/>
                  <a:pt x="725657" y="1143581"/>
                  <a:pt x="719723" y="1157145"/>
                </a:cubicBezTo>
                <a:cubicBezTo>
                  <a:pt x="713789" y="1170708"/>
                  <a:pt x="710822" y="1180881"/>
                  <a:pt x="710822" y="1187663"/>
                </a:cubicBezTo>
                <a:lnTo>
                  <a:pt x="710822" y="1192749"/>
                </a:lnTo>
                <a:close/>
                <a:moveTo>
                  <a:pt x="873585" y="1004554"/>
                </a:moveTo>
                <a:cubicBezTo>
                  <a:pt x="848153" y="1026595"/>
                  <a:pt x="823145" y="1058809"/>
                  <a:pt x="798561" y="1101195"/>
                </a:cubicBezTo>
                <a:cubicBezTo>
                  <a:pt x="773977" y="1143581"/>
                  <a:pt x="751936" y="1189358"/>
                  <a:pt x="732439" y="1238526"/>
                </a:cubicBezTo>
                <a:cubicBezTo>
                  <a:pt x="712941" y="1287694"/>
                  <a:pt x="696834" y="1336438"/>
                  <a:pt x="684118" y="1384759"/>
                </a:cubicBezTo>
                <a:cubicBezTo>
                  <a:pt x="671402" y="1433079"/>
                  <a:pt x="663349" y="1474194"/>
                  <a:pt x="659958" y="1508103"/>
                </a:cubicBezTo>
                <a:cubicBezTo>
                  <a:pt x="665044" y="1496235"/>
                  <a:pt x="669283" y="1484366"/>
                  <a:pt x="672674" y="1472498"/>
                </a:cubicBezTo>
                <a:cubicBezTo>
                  <a:pt x="676065" y="1460630"/>
                  <a:pt x="679456" y="1447914"/>
                  <a:pt x="682847" y="1434351"/>
                </a:cubicBezTo>
                <a:cubicBezTo>
                  <a:pt x="704888" y="1358055"/>
                  <a:pt x="730319" y="1285999"/>
                  <a:pt x="759142" y="1218181"/>
                </a:cubicBezTo>
                <a:cubicBezTo>
                  <a:pt x="787965" y="1150363"/>
                  <a:pt x="824417" y="1083392"/>
                  <a:pt x="868498" y="1017270"/>
                </a:cubicBezTo>
                <a:cubicBezTo>
                  <a:pt x="871889" y="1013879"/>
                  <a:pt x="873585" y="1009640"/>
                  <a:pt x="873585" y="1004554"/>
                </a:cubicBezTo>
                <a:close/>
                <a:moveTo>
                  <a:pt x="2598400" y="989295"/>
                </a:moveTo>
                <a:cubicBezTo>
                  <a:pt x="2630614" y="989295"/>
                  <a:pt x="2659861" y="996925"/>
                  <a:pt x="2686140" y="1012184"/>
                </a:cubicBezTo>
                <a:cubicBezTo>
                  <a:pt x="2712420" y="1027443"/>
                  <a:pt x="2737427" y="1046093"/>
                  <a:pt x="2761164" y="1068134"/>
                </a:cubicBezTo>
                <a:cubicBezTo>
                  <a:pt x="2767945" y="1074915"/>
                  <a:pt x="2771336" y="1081697"/>
                  <a:pt x="2771336" y="1088479"/>
                </a:cubicBezTo>
                <a:cubicBezTo>
                  <a:pt x="2771336" y="1091870"/>
                  <a:pt x="2769641" y="1096956"/>
                  <a:pt x="2766250" y="1103738"/>
                </a:cubicBezTo>
                <a:lnTo>
                  <a:pt x="2692498" y="1083392"/>
                </a:lnTo>
                <a:cubicBezTo>
                  <a:pt x="2646721" y="1098652"/>
                  <a:pt x="2606454" y="1122388"/>
                  <a:pt x="2571697" y="1154602"/>
                </a:cubicBezTo>
                <a:cubicBezTo>
                  <a:pt x="2536940" y="1186815"/>
                  <a:pt x="2505574" y="1222843"/>
                  <a:pt x="2477600" y="1262686"/>
                </a:cubicBezTo>
                <a:cubicBezTo>
                  <a:pt x="2449624" y="1302529"/>
                  <a:pt x="2425041" y="1344916"/>
                  <a:pt x="2403847" y="1389845"/>
                </a:cubicBezTo>
                <a:cubicBezTo>
                  <a:pt x="2382654" y="1434775"/>
                  <a:pt x="2362733" y="1477585"/>
                  <a:pt x="2344083" y="1518275"/>
                </a:cubicBezTo>
                <a:lnTo>
                  <a:pt x="2349169" y="1523362"/>
                </a:lnTo>
                <a:lnTo>
                  <a:pt x="2389860" y="1492844"/>
                </a:lnTo>
                <a:lnTo>
                  <a:pt x="2634005" y="1274131"/>
                </a:lnTo>
                <a:cubicBezTo>
                  <a:pt x="2656046" y="1253785"/>
                  <a:pt x="2673000" y="1232168"/>
                  <a:pt x="2684868" y="1209280"/>
                </a:cubicBezTo>
                <a:cubicBezTo>
                  <a:pt x="2696736" y="1186391"/>
                  <a:pt x="2717082" y="1169013"/>
                  <a:pt x="2745904" y="1157145"/>
                </a:cubicBezTo>
                <a:lnTo>
                  <a:pt x="2748448" y="1182576"/>
                </a:lnTo>
                <a:lnTo>
                  <a:pt x="2740818" y="1185120"/>
                </a:lnTo>
                <a:cubicBezTo>
                  <a:pt x="2737427" y="1190206"/>
                  <a:pt x="2736156" y="1193173"/>
                  <a:pt x="2737003" y="1194021"/>
                </a:cubicBezTo>
                <a:cubicBezTo>
                  <a:pt x="2737851" y="1194868"/>
                  <a:pt x="2735732" y="1197835"/>
                  <a:pt x="2730645" y="1202922"/>
                </a:cubicBezTo>
                <a:lnTo>
                  <a:pt x="2738275" y="1200379"/>
                </a:lnTo>
                <a:lnTo>
                  <a:pt x="2740818" y="1187663"/>
                </a:lnTo>
                <a:lnTo>
                  <a:pt x="2748448" y="1182576"/>
                </a:lnTo>
                <a:cubicBezTo>
                  <a:pt x="2751839" y="1175795"/>
                  <a:pt x="2756925" y="1172404"/>
                  <a:pt x="2763707" y="1172404"/>
                </a:cubicBezTo>
                <a:cubicBezTo>
                  <a:pt x="2767098" y="1172404"/>
                  <a:pt x="2771336" y="1174947"/>
                  <a:pt x="2776423" y="1180033"/>
                </a:cubicBezTo>
                <a:lnTo>
                  <a:pt x="2773879" y="1197835"/>
                </a:lnTo>
                <a:lnTo>
                  <a:pt x="2784052" y="1192749"/>
                </a:lnTo>
                <a:lnTo>
                  <a:pt x="2784052" y="1190206"/>
                </a:lnTo>
                <a:lnTo>
                  <a:pt x="2796768" y="1195292"/>
                </a:lnTo>
                <a:cubicBezTo>
                  <a:pt x="2786595" y="1227506"/>
                  <a:pt x="2775999" y="1258872"/>
                  <a:pt x="2764978" y="1289390"/>
                </a:cubicBezTo>
                <a:cubicBezTo>
                  <a:pt x="2753958" y="1319908"/>
                  <a:pt x="2742514" y="1350426"/>
                  <a:pt x="2730645" y="1380944"/>
                </a:cubicBezTo>
                <a:cubicBezTo>
                  <a:pt x="2735732" y="1375858"/>
                  <a:pt x="2738275" y="1372467"/>
                  <a:pt x="2738275" y="1370771"/>
                </a:cubicBezTo>
                <a:cubicBezTo>
                  <a:pt x="2751839" y="1341949"/>
                  <a:pt x="2764131" y="1313550"/>
                  <a:pt x="2775151" y="1285575"/>
                </a:cubicBezTo>
                <a:cubicBezTo>
                  <a:pt x="2786171" y="1257600"/>
                  <a:pt x="2798463" y="1230049"/>
                  <a:pt x="2812027" y="1202922"/>
                </a:cubicBezTo>
                <a:cubicBezTo>
                  <a:pt x="2827286" y="1206313"/>
                  <a:pt x="2834916" y="1213942"/>
                  <a:pt x="2834916" y="1225810"/>
                </a:cubicBezTo>
                <a:cubicBezTo>
                  <a:pt x="2834916" y="1234288"/>
                  <a:pt x="2833644" y="1242765"/>
                  <a:pt x="2831101" y="1251242"/>
                </a:cubicBezTo>
                <a:cubicBezTo>
                  <a:pt x="2828557" y="1259719"/>
                  <a:pt x="2825591" y="1268197"/>
                  <a:pt x="2822200" y="1276674"/>
                </a:cubicBezTo>
                <a:cubicBezTo>
                  <a:pt x="2813722" y="1300410"/>
                  <a:pt x="2801431" y="1335167"/>
                  <a:pt x="2785324" y="1380944"/>
                </a:cubicBezTo>
                <a:cubicBezTo>
                  <a:pt x="2769217" y="1426721"/>
                  <a:pt x="2753110" y="1474618"/>
                  <a:pt x="2737003" y="1524633"/>
                </a:cubicBezTo>
                <a:cubicBezTo>
                  <a:pt x="2720897" y="1574649"/>
                  <a:pt x="2706909" y="1622122"/>
                  <a:pt x="2695041" y="1667051"/>
                </a:cubicBezTo>
                <a:cubicBezTo>
                  <a:pt x="2683173" y="1711981"/>
                  <a:pt x="2677239" y="1744618"/>
                  <a:pt x="2677239" y="1764963"/>
                </a:cubicBezTo>
                <a:cubicBezTo>
                  <a:pt x="2694193" y="1754791"/>
                  <a:pt x="2709028" y="1741651"/>
                  <a:pt x="2721744" y="1725544"/>
                </a:cubicBezTo>
                <a:cubicBezTo>
                  <a:pt x="2734460" y="1709437"/>
                  <a:pt x="2747600" y="1694602"/>
                  <a:pt x="2761164" y="1681039"/>
                </a:cubicBezTo>
                <a:lnTo>
                  <a:pt x="2766250" y="1681039"/>
                </a:lnTo>
                <a:cubicBezTo>
                  <a:pt x="2749295" y="1704775"/>
                  <a:pt x="2731070" y="1727663"/>
                  <a:pt x="2711572" y="1749704"/>
                </a:cubicBezTo>
                <a:cubicBezTo>
                  <a:pt x="2692074" y="1771745"/>
                  <a:pt x="2676391" y="1796329"/>
                  <a:pt x="2664523" y="1823456"/>
                </a:cubicBezTo>
                <a:lnTo>
                  <a:pt x="2661980" y="1823456"/>
                </a:lnTo>
                <a:lnTo>
                  <a:pt x="2661980" y="1826000"/>
                </a:lnTo>
                <a:cubicBezTo>
                  <a:pt x="2663675" y="1826000"/>
                  <a:pt x="2664523" y="1825152"/>
                  <a:pt x="2664523" y="1823456"/>
                </a:cubicBezTo>
                <a:cubicBezTo>
                  <a:pt x="2688259" y="1799720"/>
                  <a:pt x="2710300" y="1774712"/>
                  <a:pt x="2730645" y="1748433"/>
                </a:cubicBezTo>
                <a:cubicBezTo>
                  <a:pt x="2750991" y="1722153"/>
                  <a:pt x="2771336" y="1696298"/>
                  <a:pt x="2791682" y="1670866"/>
                </a:cubicBezTo>
                <a:cubicBezTo>
                  <a:pt x="2796768" y="1664084"/>
                  <a:pt x="2801854" y="1656455"/>
                  <a:pt x="2806941" y="1647977"/>
                </a:cubicBezTo>
                <a:cubicBezTo>
                  <a:pt x="2812027" y="1639500"/>
                  <a:pt x="2817961" y="1631870"/>
                  <a:pt x="2824743" y="1625089"/>
                </a:cubicBezTo>
                <a:lnTo>
                  <a:pt x="2837459" y="1612373"/>
                </a:lnTo>
                <a:cubicBezTo>
                  <a:pt x="2810332" y="1658150"/>
                  <a:pt x="2778966" y="1702656"/>
                  <a:pt x="2743361" y="1745890"/>
                </a:cubicBezTo>
                <a:cubicBezTo>
                  <a:pt x="2707757" y="1789124"/>
                  <a:pt x="2678086" y="1834477"/>
                  <a:pt x="2654350" y="1881949"/>
                </a:cubicBezTo>
                <a:lnTo>
                  <a:pt x="2735732" y="1787852"/>
                </a:lnTo>
                <a:lnTo>
                  <a:pt x="2712843" y="1831086"/>
                </a:lnTo>
                <a:lnTo>
                  <a:pt x="2730645" y="1818370"/>
                </a:lnTo>
                <a:lnTo>
                  <a:pt x="2733189" y="1828543"/>
                </a:lnTo>
                <a:cubicBezTo>
                  <a:pt x="2734884" y="1821761"/>
                  <a:pt x="2738275" y="1814979"/>
                  <a:pt x="2743361" y="1808197"/>
                </a:cubicBezTo>
                <a:cubicBezTo>
                  <a:pt x="2748448" y="1801416"/>
                  <a:pt x="2752687" y="1794634"/>
                  <a:pt x="2756077" y="1787852"/>
                </a:cubicBezTo>
                <a:lnTo>
                  <a:pt x="2758620" y="1787852"/>
                </a:lnTo>
                <a:lnTo>
                  <a:pt x="2758620" y="1785309"/>
                </a:lnTo>
                <a:lnTo>
                  <a:pt x="2756077" y="1787852"/>
                </a:lnTo>
                <a:lnTo>
                  <a:pt x="2750991" y="1787852"/>
                </a:lnTo>
                <a:cubicBezTo>
                  <a:pt x="2754382" y="1777679"/>
                  <a:pt x="2757773" y="1769202"/>
                  <a:pt x="2761164" y="1762420"/>
                </a:cubicBezTo>
                <a:cubicBezTo>
                  <a:pt x="2764554" y="1755638"/>
                  <a:pt x="2770489" y="1748857"/>
                  <a:pt x="2778966" y="1742075"/>
                </a:cubicBezTo>
                <a:lnTo>
                  <a:pt x="2778966" y="1752248"/>
                </a:lnTo>
                <a:lnTo>
                  <a:pt x="2784052" y="1742075"/>
                </a:lnTo>
                <a:lnTo>
                  <a:pt x="2791682" y="1736988"/>
                </a:lnTo>
                <a:lnTo>
                  <a:pt x="2796768" y="1726816"/>
                </a:lnTo>
                <a:cubicBezTo>
                  <a:pt x="2800159" y="1716643"/>
                  <a:pt x="2805669" y="1707318"/>
                  <a:pt x="2813299" y="1698841"/>
                </a:cubicBezTo>
                <a:cubicBezTo>
                  <a:pt x="2820928" y="1690364"/>
                  <a:pt x="2826438" y="1681039"/>
                  <a:pt x="2829829" y="1670866"/>
                </a:cubicBezTo>
                <a:cubicBezTo>
                  <a:pt x="2833220" y="1664084"/>
                  <a:pt x="2837035" y="1657726"/>
                  <a:pt x="2841274" y="1651792"/>
                </a:cubicBezTo>
                <a:cubicBezTo>
                  <a:pt x="2845512" y="1645858"/>
                  <a:pt x="2849327" y="1639500"/>
                  <a:pt x="2852718" y="1632718"/>
                </a:cubicBezTo>
                <a:lnTo>
                  <a:pt x="2850174" y="1632718"/>
                </a:lnTo>
                <a:lnTo>
                  <a:pt x="2855261" y="1622546"/>
                </a:lnTo>
                <a:lnTo>
                  <a:pt x="2852718" y="1622546"/>
                </a:lnTo>
                <a:lnTo>
                  <a:pt x="2867977" y="1594571"/>
                </a:lnTo>
                <a:lnTo>
                  <a:pt x="2870520" y="1604743"/>
                </a:lnTo>
                <a:cubicBezTo>
                  <a:pt x="2872215" y="1597962"/>
                  <a:pt x="2874335" y="1592027"/>
                  <a:pt x="2876878" y="1586941"/>
                </a:cubicBezTo>
                <a:cubicBezTo>
                  <a:pt x="2879421" y="1581855"/>
                  <a:pt x="2882388" y="1576768"/>
                  <a:pt x="2885779" y="1571682"/>
                </a:cubicBezTo>
                <a:lnTo>
                  <a:pt x="2883236" y="1571682"/>
                </a:lnTo>
                <a:lnTo>
                  <a:pt x="2890865" y="1566596"/>
                </a:lnTo>
                <a:cubicBezTo>
                  <a:pt x="2894256" y="1561509"/>
                  <a:pt x="2897647" y="1553880"/>
                  <a:pt x="2901038" y="1543707"/>
                </a:cubicBezTo>
                <a:lnTo>
                  <a:pt x="2901038" y="1546250"/>
                </a:lnTo>
                <a:cubicBezTo>
                  <a:pt x="2904429" y="1537773"/>
                  <a:pt x="2908668" y="1530567"/>
                  <a:pt x="2913754" y="1524633"/>
                </a:cubicBezTo>
                <a:cubicBezTo>
                  <a:pt x="2918840" y="1518699"/>
                  <a:pt x="2923927" y="1511494"/>
                  <a:pt x="2929013" y="1503016"/>
                </a:cubicBezTo>
                <a:cubicBezTo>
                  <a:pt x="2915449" y="1536925"/>
                  <a:pt x="2897647" y="1575073"/>
                  <a:pt x="2875606" y="1617459"/>
                </a:cubicBezTo>
                <a:cubicBezTo>
                  <a:pt x="2853566" y="1659846"/>
                  <a:pt x="2829405" y="1701808"/>
                  <a:pt x="2803126" y="1743346"/>
                </a:cubicBezTo>
                <a:cubicBezTo>
                  <a:pt x="2776847" y="1784885"/>
                  <a:pt x="2749295" y="1824304"/>
                  <a:pt x="2720473" y="1861604"/>
                </a:cubicBezTo>
                <a:cubicBezTo>
                  <a:pt x="2691650" y="1898904"/>
                  <a:pt x="2663675" y="1928574"/>
                  <a:pt x="2636548" y="1950615"/>
                </a:cubicBezTo>
                <a:cubicBezTo>
                  <a:pt x="2607725" y="1940442"/>
                  <a:pt x="2584413" y="1930694"/>
                  <a:pt x="2566611" y="1921369"/>
                </a:cubicBezTo>
                <a:cubicBezTo>
                  <a:pt x="2548808" y="1912044"/>
                  <a:pt x="2539907" y="1889579"/>
                  <a:pt x="2539907" y="1853974"/>
                </a:cubicBezTo>
                <a:cubicBezTo>
                  <a:pt x="2539907" y="1784461"/>
                  <a:pt x="2546265" y="1716219"/>
                  <a:pt x="2558981" y="1649249"/>
                </a:cubicBezTo>
                <a:cubicBezTo>
                  <a:pt x="2571697" y="1582279"/>
                  <a:pt x="2584837" y="1514884"/>
                  <a:pt x="2598400" y="1447067"/>
                </a:cubicBezTo>
                <a:lnTo>
                  <a:pt x="2511932" y="1536078"/>
                </a:lnTo>
                <a:cubicBezTo>
                  <a:pt x="2498369" y="1549641"/>
                  <a:pt x="2483534" y="1565748"/>
                  <a:pt x="2467427" y="1584398"/>
                </a:cubicBezTo>
                <a:cubicBezTo>
                  <a:pt x="2451320" y="1603048"/>
                  <a:pt x="2434366" y="1620850"/>
                  <a:pt x="2416563" y="1637805"/>
                </a:cubicBezTo>
                <a:cubicBezTo>
                  <a:pt x="2398761" y="1654759"/>
                  <a:pt x="2379687" y="1669171"/>
                  <a:pt x="2359342" y="1681039"/>
                </a:cubicBezTo>
                <a:cubicBezTo>
                  <a:pt x="2338996" y="1692907"/>
                  <a:pt x="2317803" y="1698841"/>
                  <a:pt x="2295763" y="1698841"/>
                </a:cubicBezTo>
                <a:cubicBezTo>
                  <a:pt x="2280503" y="1698841"/>
                  <a:pt x="2263549" y="1695450"/>
                  <a:pt x="2244899" y="1688668"/>
                </a:cubicBezTo>
                <a:cubicBezTo>
                  <a:pt x="2226249" y="1681886"/>
                  <a:pt x="2208871" y="1672561"/>
                  <a:pt x="2192764" y="1660693"/>
                </a:cubicBezTo>
                <a:cubicBezTo>
                  <a:pt x="2176657" y="1648825"/>
                  <a:pt x="2163517" y="1635261"/>
                  <a:pt x="2153345" y="1620002"/>
                </a:cubicBezTo>
                <a:cubicBezTo>
                  <a:pt x="2143172" y="1604743"/>
                  <a:pt x="2138086" y="1587789"/>
                  <a:pt x="2138086" y="1569139"/>
                </a:cubicBezTo>
                <a:cubicBezTo>
                  <a:pt x="2138086" y="1531839"/>
                  <a:pt x="2146987" y="1488181"/>
                  <a:pt x="2164789" y="1438165"/>
                </a:cubicBezTo>
                <a:cubicBezTo>
                  <a:pt x="2182591" y="1388150"/>
                  <a:pt x="2205480" y="1338982"/>
                  <a:pt x="2233455" y="1290661"/>
                </a:cubicBezTo>
                <a:cubicBezTo>
                  <a:pt x="2261430" y="1242341"/>
                  <a:pt x="2291948" y="1197412"/>
                  <a:pt x="2325009" y="1155873"/>
                </a:cubicBezTo>
                <a:cubicBezTo>
                  <a:pt x="2358070" y="1114334"/>
                  <a:pt x="2389860" y="1082545"/>
                  <a:pt x="2420378" y="1060504"/>
                </a:cubicBezTo>
                <a:cubicBezTo>
                  <a:pt x="2445810" y="1041854"/>
                  <a:pt x="2473785" y="1025323"/>
                  <a:pt x="2504303" y="1010912"/>
                </a:cubicBezTo>
                <a:cubicBezTo>
                  <a:pt x="2534821" y="996501"/>
                  <a:pt x="2566187" y="989295"/>
                  <a:pt x="2598400" y="989295"/>
                </a:cubicBezTo>
                <a:close/>
                <a:moveTo>
                  <a:pt x="769315" y="984209"/>
                </a:moveTo>
                <a:lnTo>
                  <a:pt x="764228" y="986752"/>
                </a:lnTo>
                <a:cubicBezTo>
                  <a:pt x="757447" y="995229"/>
                  <a:pt x="748969" y="1007097"/>
                  <a:pt x="738797" y="1022356"/>
                </a:cubicBezTo>
                <a:cubicBezTo>
                  <a:pt x="728624" y="1037615"/>
                  <a:pt x="718451" y="1053722"/>
                  <a:pt x="708278" y="1070677"/>
                </a:cubicBezTo>
                <a:cubicBezTo>
                  <a:pt x="698106" y="1087631"/>
                  <a:pt x="689629" y="1104162"/>
                  <a:pt x="682847" y="1120269"/>
                </a:cubicBezTo>
                <a:cubicBezTo>
                  <a:pt x="676065" y="1136375"/>
                  <a:pt x="672674" y="1149515"/>
                  <a:pt x="672674" y="1159688"/>
                </a:cubicBezTo>
                <a:cubicBezTo>
                  <a:pt x="689629" y="1130865"/>
                  <a:pt x="706583" y="1102043"/>
                  <a:pt x="723537" y="1073220"/>
                </a:cubicBezTo>
                <a:cubicBezTo>
                  <a:pt x="740492" y="1044397"/>
                  <a:pt x="755751" y="1014727"/>
                  <a:pt x="769315" y="984209"/>
                </a:cubicBezTo>
                <a:close/>
                <a:moveTo>
                  <a:pt x="1581673" y="979122"/>
                </a:moveTo>
                <a:cubicBezTo>
                  <a:pt x="1632537" y="996077"/>
                  <a:pt x="1673652" y="1024476"/>
                  <a:pt x="1705017" y="1064319"/>
                </a:cubicBezTo>
                <a:cubicBezTo>
                  <a:pt x="1736383" y="1104162"/>
                  <a:pt x="1752066" y="1152058"/>
                  <a:pt x="1752066" y="1208008"/>
                </a:cubicBezTo>
                <a:cubicBezTo>
                  <a:pt x="1752066" y="1253785"/>
                  <a:pt x="1739853" y="1296172"/>
                  <a:pt x="1715428" y="1335167"/>
                </a:cubicBezTo>
                <a:cubicBezTo>
                  <a:pt x="1691003" y="1374162"/>
                  <a:pt x="1659843" y="1407647"/>
                  <a:pt x="1621947" y="1435622"/>
                </a:cubicBezTo>
                <a:cubicBezTo>
                  <a:pt x="1584051" y="1463597"/>
                  <a:pt x="1542777" y="1485638"/>
                  <a:pt x="1498126" y="1501745"/>
                </a:cubicBezTo>
                <a:cubicBezTo>
                  <a:pt x="1453475" y="1517852"/>
                  <a:pt x="1410102" y="1525905"/>
                  <a:pt x="1368007" y="1525905"/>
                </a:cubicBezTo>
                <a:cubicBezTo>
                  <a:pt x="1362947" y="1536078"/>
                  <a:pt x="1360417" y="1550065"/>
                  <a:pt x="1360417" y="1567867"/>
                </a:cubicBezTo>
                <a:cubicBezTo>
                  <a:pt x="1360417" y="1585670"/>
                  <a:pt x="1360417" y="1599657"/>
                  <a:pt x="1360417" y="1609830"/>
                </a:cubicBezTo>
                <a:cubicBezTo>
                  <a:pt x="1360417" y="1616612"/>
                  <a:pt x="1360834" y="1626784"/>
                  <a:pt x="1361669" y="1640348"/>
                </a:cubicBezTo>
                <a:cubicBezTo>
                  <a:pt x="1362503" y="1653911"/>
                  <a:pt x="1364589" y="1667475"/>
                  <a:pt x="1367927" y="1681039"/>
                </a:cubicBezTo>
                <a:cubicBezTo>
                  <a:pt x="1371265" y="1694602"/>
                  <a:pt x="1375855" y="1706470"/>
                  <a:pt x="1381696" y="1716643"/>
                </a:cubicBezTo>
                <a:cubicBezTo>
                  <a:pt x="1387538" y="1726816"/>
                  <a:pt x="1394618" y="1731902"/>
                  <a:pt x="1402936" y="1731902"/>
                </a:cubicBezTo>
                <a:cubicBezTo>
                  <a:pt x="1429639" y="1731902"/>
                  <a:pt x="1452581" y="1724273"/>
                  <a:pt x="1471760" y="1709014"/>
                </a:cubicBezTo>
                <a:cubicBezTo>
                  <a:pt x="1490940" y="1693755"/>
                  <a:pt x="1504703" y="1674257"/>
                  <a:pt x="1513047" y="1650521"/>
                </a:cubicBezTo>
                <a:lnTo>
                  <a:pt x="1515551" y="1647977"/>
                </a:lnTo>
                <a:lnTo>
                  <a:pt x="1515551" y="1655607"/>
                </a:lnTo>
                <a:cubicBezTo>
                  <a:pt x="1515551" y="1667475"/>
                  <a:pt x="1511736" y="1678072"/>
                  <a:pt x="1504107" y="1687397"/>
                </a:cubicBezTo>
                <a:cubicBezTo>
                  <a:pt x="1496477" y="1696721"/>
                  <a:pt x="1490967" y="1706470"/>
                  <a:pt x="1487576" y="1716643"/>
                </a:cubicBezTo>
                <a:cubicBezTo>
                  <a:pt x="1501139" y="1709861"/>
                  <a:pt x="1510464" y="1700960"/>
                  <a:pt x="1515551" y="1689940"/>
                </a:cubicBezTo>
                <a:cubicBezTo>
                  <a:pt x="1520637" y="1678919"/>
                  <a:pt x="1527419" y="1667475"/>
                  <a:pt x="1535896" y="1655607"/>
                </a:cubicBezTo>
                <a:cubicBezTo>
                  <a:pt x="1539287" y="1662389"/>
                  <a:pt x="1540982" y="1666627"/>
                  <a:pt x="1540982" y="1668323"/>
                </a:cubicBezTo>
                <a:cubicBezTo>
                  <a:pt x="1540982" y="1676800"/>
                  <a:pt x="1538439" y="1684006"/>
                  <a:pt x="1533353" y="1689940"/>
                </a:cubicBezTo>
                <a:cubicBezTo>
                  <a:pt x="1528267" y="1695874"/>
                  <a:pt x="1524876" y="1703079"/>
                  <a:pt x="1523180" y="1711557"/>
                </a:cubicBezTo>
                <a:lnTo>
                  <a:pt x="1540982" y="1714100"/>
                </a:lnTo>
                <a:lnTo>
                  <a:pt x="1538439" y="1721729"/>
                </a:lnTo>
                <a:lnTo>
                  <a:pt x="1543526" y="1724273"/>
                </a:lnTo>
                <a:lnTo>
                  <a:pt x="1543526" y="1721729"/>
                </a:lnTo>
                <a:lnTo>
                  <a:pt x="1551155" y="1721729"/>
                </a:lnTo>
                <a:lnTo>
                  <a:pt x="1548612" y="1716643"/>
                </a:lnTo>
                <a:lnTo>
                  <a:pt x="1551155" y="1716643"/>
                </a:lnTo>
                <a:lnTo>
                  <a:pt x="1553698" y="1706470"/>
                </a:lnTo>
                <a:lnTo>
                  <a:pt x="1556242" y="1706470"/>
                </a:lnTo>
                <a:lnTo>
                  <a:pt x="1561328" y="1696298"/>
                </a:lnTo>
                <a:lnTo>
                  <a:pt x="1561328" y="1706470"/>
                </a:lnTo>
                <a:cubicBezTo>
                  <a:pt x="1568110" y="1699689"/>
                  <a:pt x="1571501" y="1691211"/>
                  <a:pt x="1571501" y="1681039"/>
                </a:cubicBezTo>
                <a:lnTo>
                  <a:pt x="1581673" y="1668323"/>
                </a:lnTo>
                <a:cubicBezTo>
                  <a:pt x="1578282" y="1705623"/>
                  <a:pt x="1562176" y="1735293"/>
                  <a:pt x="1533353" y="1757334"/>
                </a:cubicBezTo>
                <a:cubicBezTo>
                  <a:pt x="1504530" y="1779375"/>
                  <a:pt x="1472317" y="1790395"/>
                  <a:pt x="1436712" y="1790395"/>
                </a:cubicBezTo>
                <a:cubicBezTo>
                  <a:pt x="1358722" y="1790395"/>
                  <a:pt x="1298109" y="1766659"/>
                  <a:pt x="1254875" y="1719186"/>
                </a:cubicBezTo>
                <a:cubicBezTo>
                  <a:pt x="1211641" y="1671714"/>
                  <a:pt x="1190024" y="1609830"/>
                  <a:pt x="1190024" y="1533534"/>
                </a:cubicBezTo>
                <a:cubicBezTo>
                  <a:pt x="1190024" y="1472498"/>
                  <a:pt x="1201469" y="1412310"/>
                  <a:pt x="1224357" y="1352969"/>
                </a:cubicBezTo>
                <a:cubicBezTo>
                  <a:pt x="1247246" y="1293628"/>
                  <a:pt x="1276492" y="1239374"/>
                  <a:pt x="1312097" y="1190206"/>
                </a:cubicBezTo>
                <a:cubicBezTo>
                  <a:pt x="1369742" y="1108824"/>
                  <a:pt x="1446885" y="1068134"/>
                  <a:pt x="1543526" y="1068134"/>
                </a:cubicBezTo>
                <a:cubicBezTo>
                  <a:pt x="1555394" y="1068134"/>
                  <a:pt x="1566838" y="1068981"/>
                  <a:pt x="1577859" y="1070677"/>
                </a:cubicBezTo>
                <a:cubicBezTo>
                  <a:pt x="1588879" y="1072372"/>
                  <a:pt x="1600323" y="1074915"/>
                  <a:pt x="1612191" y="1078306"/>
                </a:cubicBezTo>
                <a:lnTo>
                  <a:pt x="1561328" y="984209"/>
                </a:lnTo>
                <a:close/>
                <a:moveTo>
                  <a:pt x="954966" y="818902"/>
                </a:moveTo>
                <a:cubicBezTo>
                  <a:pt x="1000744" y="818902"/>
                  <a:pt x="1047792" y="831618"/>
                  <a:pt x="1096113" y="857050"/>
                </a:cubicBezTo>
                <a:cubicBezTo>
                  <a:pt x="1144433" y="882482"/>
                  <a:pt x="1183004" y="913000"/>
                  <a:pt x="1211827" y="948604"/>
                </a:cubicBezTo>
                <a:cubicBezTo>
                  <a:pt x="1216913" y="955386"/>
                  <a:pt x="1221576" y="962592"/>
                  <a:pt x="1225815" y="970221"/>
                </a:cubicBezTo>
                <a:cubicBezTo>
                  <a:pt x="1230053" y="977851"/>
                  <a:pt x="1232173" y="985904"/>
                  <a:pt x="1232173" y="994381"/>
                </a:cubicBezTo>
                <a:cubicBezTo>
                  <a:pt x="1232173" y="1007945"/>
                  <a:pt x="1226238" y="1022356"/>
                  <a:pt x="1214370" y="1037615"/>
                </a:cubicBezTo>
                <a:lnTo>
                  <a:pt x="1194025" y="1017270"/>
                </a:lnTo>
                <a:lnTo>
                  <a:pt x="1183852" y="1029986"/>
                </a:lnTo>
                <a:lnTo>
                  <a:pt x="1183852" y="1027443"/>
                </a:lnTo>
                <a:cubicBezTo>
                  <a:pt x="1178766" y="1020661"/>
                  <a:pt x="1171136" y="1014727"/>
                  <a:pt x="1160964" y="1009640"/>
                </a:cubicBezTo>
                <a:cubicBezTo>
                  <a:pt x="1150791" y="1004554"/>
                  <a:pt x="1141466" y="1000315"/>
                  <a:pt x="1132989" y="996925"/>
                </a:cubicBezTo>
                <a:cubicBezTo>
                  <a:pt x="1131293" y="978275"/>
                  <a:pt x="1126207" y="962168"/>
                  <a:pt x="1117730" y="948604"/>
                </a:cubicBezTo>
                <a:cubicBezTo>
                  <a:pt x="1109252" y="935041"/>
                  <a:pt x="1094841" y="928259"/>
                  <a:pt x="1074496" y="928259"/>
                </a:cubicBezTo>
                <a:cubicBezTo>
                  <a:pt x="1060932" y="928259"/>
                  <a:pt x="1047368" y="932497"/>
                  <a:pt x="1033805" y="940975"/>
                </a:cubicBezTo>
                <a:cubicBezTo>
                  <a:pt x="989723" y="964711"/>
                  <a:pt x="950728" y="999468"/>
                  <a:pt x="916819" y="1045245"/>
                </a:cubicBezTo>
                <a:cubicBezTo>
                  <a:pt x="882910" y="1091022"/>
                  <a:pt x="853239" y="1141462"/>
                  <a:pt x="827808" y="1196564"/>
                </a:cubicBezTo>
                <a:cubicBezTo>
                  <a:pt x="802376" y="1251666"/>
                  <a:pt x="780759" y="1307616"/>
                  <a:pt x="762957" y="1364413"/>
                </a:cubicBezTo>
                <a:cubicBezTo>
                  <a:pt x="745155" y="1421211"/>
                  <a:pt x="730319" y="1472498"/>
                  <a:pt x="718451" y="1518275"/>
                </a:cubicBezTo>
                <a:cubicBezTo>
                  <a:pt x="715060" y="1526753"/>
                  <a:pt x="713365" y="1535230"/>
                  <a:pt x="713365" y="1543707"/>
                </a:cubicBezTo>
                <a:cubicBezTo>
                  <a:pt x="713365" y="1552184"/>
                  <a:pt x="712517" y="1560662"/>
                  <a:pt x="710822" y="1569139"/>
                </a:cubicBezTo>
                <a:cubicBezTo>
                  <a:pt x="761685" y="1525057"/>
                  <a:pt x="810005" y="1478856"/>
                  <a:pt x="855783" y="1430536"/>
                </a:cubicBezTo>
                <a:cubicBezTo>
                  <a:pt x="901560" y="1382216"/>
                  <a:pt x="943946" y="1330928"/>
                  <a:pt x="982941" y="1276674"/>
                </a:cubicBezTo>
                <a:cubicBezTo>
                  <a:pt x="986332" y="1271587"/>
                  <a:pt x="990995" y="1263958"/>
                  <a:pt x="996929" y="1253785"/>
                </a:cubicBezTo>
                <a:cubicBezTo>
                  <a:pt x="1002863" y="1243613"/>
                  <a:pt x="1008797" y="1233016"/>
                  <a:pt x="1014731" y="1221996"/>
                </a:cubicBezTo>
                <a:cubicBezTo>
                  <a:pt x="1020665" y="1210975"/>
                  <a:pt x="1027447" y="1201226"/>
                  <a:pt x="1035076" y="1192749"/>
                </a:cubicBezTo>
                <a:cubicBezTo>
                  <a:pt x="1042706" y="1184272"/>
                  <a:pt x="1049064" y="1180033"/>
                  <a:pt x="1054150" y="1180033"/>
                </a:cubicBezTo>
                <a:cubicBezTo>
                  <a:pt x="1059237" y="1180033"/>
                  <a:pt x="1063475" y="1183424"/>
                  <a:pt x="1066866" y="1190206"/>
                </a:cubicBezTo>
                <a:cubicBezTo>
                  <a:pt x="1070257" y="1196988"/>
                  <a:pt x="1072800" y="1202074"/>
                  <a:pt x="1074496" y="1205465"/>
                </a:cubicBezTo>
                <a:lnTo>
                  <a:pt x="1084668" y="1190206"/>
                </a:lnTo>
                <a:lnTo>
                  <a:pt x="1110100" y="1197835"/>
                </a:lnTo>
                <a:lnTo>
                  <a:pt x="1105014" y="1223267"/>
                </a:lnTo>
                <a:lnTo>
                  <a:pt x="1122816" y="1210551"/>
                </a:lnTo>
                <a:lnTo>
                  <a:pt x="1127902" y="1218181"/>
                </a:lnTo>
                <a:lnTo>
                  <a:pt x="1135532" y="1208008"/>
                </a:lnTo>
                <a:lnTo>
                  <a:pt x="1143161" y="1210551"/>
                </a:lnTo>
                <a:lnTo>
                  <a:pt x="1130445" y="1246156"/>
                </a:lnTo>
                <a:lnTo>
                  <a:pt x="1158420" y="1225810"/>
                </a:lnTo>
                <a:lnTo>
                  <a:pt x="1183852" y="1241069"/>
                </a:lnTo>
                <a:cubicBezTo>
                  <a:pt x="1183852" y="1258024"/>
                  <a:pt x="1179190" y="1283456"/>
                  <a:pt x="1169865" y="1317365"/>
                </a:cubicBezTo>
                <a:cubicBezTo>
                  <a:pt x="1160540" y="1351274"/>
                  <a:pt x="1149519" y="1387726"/>
                  <a:pt x="1136803" y="1426721"/>
                </a:cubicBezTo>
                <a:cubicBezTo>
                  <a:pt x="1124088" y="1465716"/>
                  <a:pt x="1111372" y="1503864"/>
                  <a:pt x="1098656" y="1541164"/>
                </a:cubicBezTo>
                <a:cubicBezTo>
                  <a:pt x="1085940" y="1578464"/>
                  <a:pt x="1077039" y="1607287"/>
                  <a:pt x="1071952" y="1627632"/>
                </a:cubicBezTo>
                <a:lnTo>
                  <a:pt x="990571" y="1917554"/>
                </a:lnTo>
                <a:cubicBezTo>
                  <a:pt x="988875" y="1920945"/>
                  <a:pt x="988452" y="1925183"/>
                  <a:pt x="989299" y="1930270"/>
                </a:cubicBezTo>
                <a:cubicBezTo>
                  <a:pt x="990147" y="1935356"/>
                  <a:pt x="989723" y="1939595"/>
                  <a:pt x="988028" y="1942986"/>
                </a:cubicBezTo>
                <a:cubicBezTo>
                  <a:pt x="996505" y="1948072"/>
                  <a:pt x="1003711" y="1951039"/>
                  <a:pt x="1009645" y="1951887"/>
                </a:cubicBezTo>
                <a:cubicBezTo>
                  <a:pt x="1015579" y="1952734"/>
                  <a:pt x="1022784" y="1953158"/>
                  <a:pt x="1031262" y="1953158"/>
                </a:cubicBezTo>
                <a:cubicBezTo>
                  <a:pt x="1066866" y="1953158"/>
                  <a:pt x="1098232" y="1964179"/>
                  <a:pt x="1125359" y="1986220"/>
                </a:cubicBezTo>
                <a:cubicBezTo>
                  <a:pt x="1152486" y="2008260"/>
                  <a:pt x="1175799" y="2034964"/>
                  <a:pt x="1195296" y="2066330"/>
                </a:cubicBezTo>
                <a:cubicBezTo>
                  <a:pt x="1214794" y="2097695"/>
                  <a:pt x="1229205" y="2131604"/>
                  <a:pt x="1238530" y="2168057"/>
                </a:cubicBezTo>
                <a:cubicBezTo>
                  <a:pt x="1247855" y="2204509"/>
                  <a:pt x="1252518" y="2237994"/>
                  <a:pt x="1252518" y="2268512"/>
                </a:cubicBezTo>
                <a:cubicBezTo>
                  <a:pt x="1252518" y="2300726"/>
                  <a:pt x="1246160" y="2332091"/>
                  <a:pt x="1233444" y="2362610"/>
                </a:cubicBezTo>
                <a:cubicBezTo>
                  <a:pt x="1220728" y="2393127"/>
                  <a:pt x="1203350" y="2420255"/>
                  <a:pt x="1181309" y="2443991"/>
                </a:cubicBezTo>
                <a:cubicBezTo>
                  <a:pt x="1159268" y="2467727"/>
                  <a:pt x="1133412" y="2486801"/>
                  <a:pt x="1103742" y="2501212"/>
                </a:cubicBezTo>
                <a:cubicBezTo>
                  <a:pt x="1074072" y="2515624"/>
                  <a:pt x="1042282" y="2522829"/>
                  <a:pt x="1008373" y="2522829"/>
                </a:cubicBezTo>
                <a:cubicBezTo>
                  <a:pt x="957510" y="2522829"/>
                  <a:pt x="917243" y="2510961"/>
                  <a:pt x="887572" y="2487225"/>
                </a:cubicBezTo>
                <a:cubicBezTo>
                  <a:pt x="857902" y="2463489"/>
                  <a:pt x="835013" y="2433818"/>
                  <a:pt x="818907" y="2398214"/>
                </a:cubicBezTo>
                <a:cubicBezTo>
                  <a:pt x="802800" y="2362610"/>
                  <a:pt x="792203" y="2323190"/>
                  <a:pt x="787117" y="2279956"/>
                </a:cubicBezTo>
                <a:cubicBezTo>
                  <a:pt x="782030" y="2236722"/>
                  <a:pt x="779487" y="2195608"/>
                  <a:pt x="779487" y="2156612"/>
                </a:cubicBezTo>
                <a:cubicBezTo>
                  <a:pt x="779487" y="2076926"/>
                  <a:pt x="786693" y="1999359"/>
                  <a:pt x="801104" y="1923912"/>
                </a:cubicBezTo>
                <a:cubicBezTo>
                  <a:pt x="815516" y="1848464"/>
                  <a:pt x="832046" y="1772593"/>
                  <a:pt x="850696" y="1696298"/>
                </a:cubicBezTo>
                <a:cubicBezTo>
                  <a:pt x="854087" y="1686125"/>
                  <a:pt x="856630" y="1675952"/>
                  <a:pt x="858326" y="1665779"/>
                </a:cubicBezTo>
                <a:cubicBezTo>
                  <a:pt x="860021" y="1655607"/>
                  <a:pt x="862564" y="1645434"/>
                  <a:pt x="865955" y="1635261"/>
                </a:cubicBezTo>
                <a:cubicBezTo>
                  <a:pt x="842219" y="1653911"/>
                  <a:pt x="818059" y="1672561"/>
                  <a:pt x="793475" y="1691211"/>
                </a:cubicBezTo>
                <a:cubicBezTo>
                  <a:pt x="768891" y="1709861"/>
                  <a:pt x="739644" y="1719186"/>
                  <a:pt x="705735" y="1719186"/>
                </a:cubicBezTo>
                <a:cubicBezTo>
                  <a:pt x="681999" y="1719186"/>
                  <a:pt x="659534" y="1713252"/>
                  <a:pt x="638341" y="1701384"/>
                </a:cubicBezTo>
                <a:cubicBezTo>
                  <a:pt x="617148" y="1689516"/>
                  <a:pt x="598074" y="1676800"/>
                  <a:pt x="581120" y="1663236"/>
                </a:cubicBezTo>
                <a:cubicBezTo>
                  <a:pt x="559079" y="1644586"/>
                  <a:pt x="546363" y="1621274"/>
                  <a:pt x="542972" y="1593299"/>
                </a:cubicBezTo>
                <a:cubicBezTo>
                  <a:pt x="539581" y="1565324"/>
                  <a:pt x="537886" y="1537773"/>
                  <a:pt x="537886" y="1510646"/>
                </a:cubicBezTo>
                <a:cubicBezTo>
                  <a:pt x="537886" y="1475041"/>
                  <a:pt x="542124" y="1433503"/>
                  <a:pt x="550602" y="1386030"/>
                </a:cubicBezTo>
                <a:cubicBezTo>
                  <a:pt x="559079" y="1338558"/>
                  <a:pt x="571371" y="1288966"/>
                  <a:pt x="587478" y="1237255"/>
                </a:cubicBezTo>
                <a:cubicBezTo>
                  <a:pt x="603584" y="1185543"/>
                  <a:pt x="623506" y="1134680"/>
                  <a:pt x="647242" y="1084664"/>
                </a:cubicBezTo>
                <a:cubicBezTo>
                  <a:pt x="670979" y="1034648"/>
                  <a:pt x="698530" y="990143"/>
                  <a:pt x="729895" y="951147"/>
                </a:cubicBezTo>
                <a:cubicBezTo>
                  <a:pt x="761261" y="912152"/>
                  <a:pt x="795594" y="880362"/>
                  <a:pt x="832894" y="855778"/>
                </a:cubicBezTo>
                <a:cubicBezTo>
                  <a:pt x="870194" y="831194"/>
                  <a:pt x="910885" y="818902"/>
                  <a:pt x="954966" y="818902"/>
                </a:cubicBezTo>
                <a:close/>
                <a:moveTo>
                  <a:pt x="2206580" y="643423"/>
                </a:moveTo>
                <a:cubicBezTo>
                  <a:pt x="2201494" y="651901"/>
                  <a:pt x="2193864" y="670974"/>
                  <a:pt x="2183691" y="700645"/>
                </a:cubicBezTo>
                <a:cubicBezTo>
                  <a:pt x="2173519" y="730315"/>
                  <a:pt x="2162074" y="765496"/>
                  <a:pt x="2149359" y="806186"/>
                </a:cubicBezTo>
                <a:cubicBezTo>
                  <a:pt x="2136643" y="846877"/>
                  <a:pt x="2123503" y="890959"/>
                  <a:pt x="2109939" y="938432"/>
                </a:cubicBezTo>
                <a:cubicBezTo>
                  <a:pt x="2096376" y="985904"/>
                  <a:pt x="2083236" y="1031257"/>
                  <a:pt x="2070520" y="1074491"/>
                </a:cubicBezTo>
                <a:cubicBezTo>
                  <a:pt x="2057804" y="1117725"/>
                  <a:pt x="2046784" y="1157145"/>
                  <a:pt x="2037459" y="1192749"/>
                </a:cubicBezTo>
                <a:cubicBezTo>
                  <a:pt x="2028134" y="1228354"/>
                  <a:pt x="2020928" y="1253785"/>
                  <a:pt x="2015842" y="1269044"/>
                </a:cubicBezTo>
                <a:cubicBezTo>
                  <a:pt x="1990410" y="1357208"/>
                  <a:pt x="1967945" y="1446219"/>
                  <a:pt x="1948448" y="1536078"/>
                </a:cubicBezTo>
                <a:cubicBezTo>
                  <a:pt x="1928950" y="1625937"/>
                  <a:pt x="1914963" y="1716643"/>
                  <a:pt x="1906485" y="1808197"/>
                </a:cubicBezTo>
                <a:cubicBezTo>
                  <a:pt x="1909876" y="1799720"/>
                  <a:pt x="1912419" y="1790819"/>
                  <a:pt x="1914115" y="1781494"/>
                </a:cubicBezTo>
                <a:cubicBezTo>
                  <a:pt x="1915810" y="1772169"/>
                  <a:pt x="1917506" y="1763268"/>
                  <a:pt x="1919201" y="1754791"/>
                </a:cubicBezTo>
                <a:cubicBezTo>
                  <a:pt x="1925983" y="1715795"/>
                  <a:pt x="1932765" y="1676800"/>
                  <a:pt x="1939547" y="1637805"/>
                </a:cubicBezTo>
                <a:cubicBezTo>
                  <a:pt x="1946328" y="1598809"/>
                  <a:pt x="1954806" y="1559814"/>
                  <a:pt x="1964978" y="1520819"/>
                </a:cubicBezTo>
                <a:cubicBezTo>
                  <a:pt x="1980238" y="1459782"/>
                  <a:pt x="1995073" y="1398746"/>
                  <a:pt x="2009484" y="1337710"/>
                </a:cubicBezTo>
                <a:cubicBezTo>
                  <a:pt x="2023895" y="1276674"/>
                  <a:pt x="2039578" y="1215638"/>
                  <a:pt x="2056533" y="1154602"/>
                </a:cubicBezTo>
                <a:cubicBezTo>
                  <a:pt x="2080269" y="1068134"/>
                  <a:pt x="2106125" y="982937"/>
                  <a:pt x="2134099" y="899012"/>
                </a:cubicBezTo>
                <a:cubicBezTo>
                  <a:pt x="2162074" y="815088"/>
                  <a:pt x="2186235" y="729891"/>
                  <a:pt x="2206580" y="643423"/>
                </a:cubicBezTo>
                <a:close/>
                <a:moveTo>
                  <a:pt x="2229469" y="562042"/>
                </a:moveTo>
                <a:cubicBezTo>
                  <a:pt x="2227773" y="567128"/>
                  <a:pt x="2226925" y="575605"/>
                  <a:pt x="2226925" y="587473"/>
                </a:cubicBezTo>
                <a:lnTo>
                  <a:pt x="2234555" y="564585"/>
                </a:lnTo>
                <a:close/>
                <a:moveTo>
                  <a:pt x="2244728" y="518808"/>
                </a:moveTo>
                <a:lnTo>
                  <a:pt x="2244728" y="521351"/>
                </a:lnTo>
                <a:lnTo>
                  <a:pt x="2247271" y="521351"/>
                </a:lnTo>
                <a:close/>
                <a:moveTo>
                  <a:pt x="312810" y="193281"/>
                </a:moveTo>
                <a:cubicBezTo>
                  <a:pt x="309419" y="194977"/>
                  <a:pt x="307300" y="196672"/>
                  <a:pt x="306452" y="198367"/>
                </a:cubicBezTo>
                <a:cubicBezTo>
                  <a:pt x="305604" y="200063"/>
                  <a:pt x="303485" y="202606"/>
                  <a:pt x="300094" y="205997"/>
                </a:cubicBezTo>
                <a:lnTo>
                  <a:pt x="317896" y="198367"/>
                </a:lnTo>
                <a:close/>
                <a:moveTo>
                  <a:pt x="518807" y="137331"/>
                </a:moveTo>
                <a:cubicBezTo>
                  <a:pt x="539153" y="137331"/>
                  <a:pt x="560346" y="137331"/>
                  <a:pt x="582387" y="137331"/>
                </a:cubicBezTo>
                <a:cubicBezTo>
                  <a:pt x="633250" y="137331"/>
                  <a:pt x="668431" y="141146"/>
                  <a:pt x="687928" y="148776"/>
                </a:cubicBezTo>
                <a:cubicBezTo>
                  <a:pt x="707426" y="156405"/>
                  <a:pt x="720142" y="166154"/>
                  <a:pt x="726076" y="178022"/>
                </a:cubicBezTo>
                <a:cubicBezTo>
                  <a:pt x="732010" y="189890"/>
                  <a:pt x="735825" y="201758"/>
                  <a:pt x="737520" y="213627"/>
                </a:cubicBezTo>
                <a:cubicBezTo>
                  <a:pt x="739216" y="225495"/>
                  <a:pt x="747693" y="236515"/>
                  <a:pt x="762952" y="246688"/>
                </a:cubicBezTo>
                <a:cubicBezTo>
                  <a:pt x="740911" y="255139"/>
                  <a:pt x="719294" y="258947"/>
                  <a:pt x="698101" y="258112"/>
                </a:cubicBezTo>
                <a:cubicBezTo>
                  <a:pt x="676908" y="257278"/>
                  <a:pt x="655291" y="256861"/>
                  <a:pt x="633250" y="256861"/>
                </a:cubicBezTo>
                <a:cubicBezTo>
                  <a:pt x="623077" y="256861"/>
                  <a:pt x="609514" y="258543"/>
                  <a:pt x="592559" y="261907"/>
                </a:cubicBezTo>
                <a:cubicBezTo>
                  <a:pt x="594255" y="270384"/>
                  <a:pt x="595102" y="278431"/>
                  <a:pt x="595102" y="286047"/>
                </a:cubicBezTo>
                <a:cubicBezTo>
                  <a:pt x="595102" y="293664"/>
                  <a:pt x="595102" y="301697"/>
                  <a:pt x="595102" y="310148"/>
                </a:cubicBezTo>
                <a:cubicBezTo>
                  <a:pt x="595102" y="340640"/>
                  <a:pt x="592135" y="370694"/>
                  <a:pt x="586201" y="400312"/>
                </a:cubicBezTo>
                <a:cubicBezTo>
                  <a:pt x="580267" y="429929"/>
                  <a:pt x="573062" y="459123"/>
                  <a:pt x="564584" y="487892"/>
                </a:cubicBezTo>
                <a:cubicBezTo>
                  <a:pt x="527284" y="609779"/>
                  <a:pt x="494223" y="735891"/>
                  <a:pt x="465401" y="866229"/>
                </a:cubicBezTo>
                <a:cubicBezTo>
                  <a:pt x="456923" y="900085"/>
                  <a:pt x="450141" y="934359"/>
                  <a:pt x="445055" y="969049"/>
                </a:cubicBezTo>
                <a:cubicBezTo>
                  <a:pt x="439969" y="1003740"/>
                  <a:pt x="433187" y="1038013"/>
                  <a:pt x="424710" y="1071869"/>
                </a:cubicBezTo>
                <a:lnTo>
                  <a:pt x="378933" y="1287681"/>
                </a:lnTo>
                <a:cubicBezTo>
                  <a:pt x="372151" y="1316477"/>
                  <a:pt x="367064" y="1345684"/>
                  <a:pt x="363674" y="1375301"/>
                </a:cubicBezTo>
                <a:cubicBezTo>
                  <a:pt x="360283" y="1404919"/>
                  <a:pt x="356892" y="1434112"/>
                  <a:pt x="353501" y="1462882"/>
                </a:cubicBezTo>
                <a:cubicBezTo>
                  <a:pt x="346719" y="1506911"/>
                  <a:pt x="340785" y="1550078"/>
                  <a:pt x="335699" y="1592385"/>
                </a:cubicBezTo>
                <a:cubicBezTo>
                  <a:pt x="330612" y="1634692"/>
                  <a:pt x="328069" y="1677860"/>
                  <a:pt x="328069" y="1721888"/>
                </a:cubicBezTo>
                <a:lnTo>
                  <a:pt x="328069" y="1810741"/>
                </a:lnTo>
                <a:lnTo>
                  <a:pt x="399278" y="1810741"/>
                </a:lnTo>
                <a:cubicBezTo>
                  <a:pt x="412842" y="1819377"/>
                  <a:pt x="423014" y="1831887"/>
                  <a:pt x="429796" y="1848272"/>
                </a:cubicBezTo>
                <a:cubicBezTo>
                  <a:pt x="436578" y="1864657"/>
                  <a:pt x="449294" y="1873711"/>
                  <a:pt x="467944" y="1875432"/>
                </a:cubicBezTo>
                <a:cubicBezTo>
                  <a:pt x="457771" y="1896228"/>
                  <a:pt x="443360" y="1908361"/>
                  <a:pt x="424710" y="1911832"/>
                </a:cubicBezTo>
                <a:cubicBezTo>
                  <a:pt x="395887" y="1920494"/>
                  <a:pt x="369184" y="1926998"/>
                  <a:pt x="344600" y="1931343"/>
                </a:cubicBezTo>
                <a:cubicBezTo>
                  <a:pt x="320016" y="1935687"/>
                  <a:pt x="296279" y="1938290"/>
                  <a:pt x="273391" y="1939151"/>
                </a:cubicBezTo>
                <a:cubicBezTo>
                  <a:pt x="250502" y="1940012"/>
                  <a:pt x="227190" y="1940442"/>
                  <a:pt x="203454" y="1940442"/>
                </a:cubicBezTo>
                <a:cubicBezTo>
                  <a:pt x="179717" y="1940442"/>
                  <a:pt x="152590" y="1940442"/>
                  <a:pt x="122072" y="1940442"/>
                </a:cubicBezTo>
                <a:cubicBezTo>
                  <a:pt x="101727" y="1940442"/>
                  <a:pt x="81805" y="1934806"/>
                  <a:pt x="62307" y="1923534"/>
                </a:cubicBezTo>
                <a:cubicBezTo>
                  <a:pt x="42810" y="1912262"/>
                  <a:pt x="27127" y="1897963"/>
                  <a:pt x="15259" y="1880638"/>
                </a:cubicBezTo>
                <a:cubicBezTo>
                  <a:pt x="11868" y="1873697"/>
                  <a:pt x="9325" y="1866757"/>
                  <a:pt x="7629" y="1859816"/>
                </a:cubicBezTo>
                <a:cubicBezTo>
                  <a:pt x="5934" y="1852875"/>
                  <a:pt x="3390" y="1845934"/>
                  <a:pt x="0" y="1838994"/>
                </a:cubicBezTo>
                <a:cubicBezTo>
                  <a:pt x="1695" y="1832053"/>
                  <a:pt x="5510" y="1828152"/>
                  <a:pt x="11444" y="1827291"/>
                </a:cubicBezTo>
                <a:cubicBezTo>
                  <a:pt x="17378" y="1826430"/>
                  <a:pt x="22888" y="1826000"/>
                  <a:pt x="27974" y="1826000"/>
                </a:cubicBezTo>
                <a:lnTo>
                  <a:pt x="183108" y="1826000"/>
                </a:lnTo>
                <a:cubicBezTo>
                  <a:pt x="166154" y="1785388"/>
                  <a:pt x="153438" y="1746883"/>
                  <a:pt x="144960" y="1710484"/>
                </a:cubicBezTo>
                <a:cubicBezTo>
                  <a:pt x="136483" y="1674085"/>
                  <a:pt x="132245" y="1633884"/>
                  <a:pt x="132245" y="1589882"/>
                </a:cubicBezTo>
                <a:cubicBezTo>
                  <a:pt x="132245" y="1581404"/>
                  <a:pt x="132668" y="1573358"/>
                  <a:pt x="133516" y="1565741"/>
                </a:cubicBezTo>
                <a:cubicBezTo>
                  <a:pt x="134364" y="1558125"/>
                  <a:pt x="134788" y="1550092"/>
                  <a:pt x="134788" y="1541641"/>
                </a:cubicBezTo>
                <a:cubicBezTo>
                  <a:pt x="143265" y="1429927"/>
                  <a:pt x="156405" y="1319477"/>
                  <a:pt x="174207" y="1210293"/>
                </a:cubicBezTo>
                <a:cubicBezTo>
                  <a:pt x="192009" y="1101109"/>
                  <a:pt x="215322" y="992355"/>
                  <a:pt x="244144" y="884031"/>
                </a:cubicBezTo>
                <a:cubicBezTo>
                  <a:pt x="271271" y="782463"/>
                  <a:pt x="297551" y="681326"/>
                  <a:pt x="322983" y="580619"/>
                </a:cubicBezTo>
                <a:cubicBezTo>
                  <a:pt x="348415" y="479912"/>
                  <a:pt x="376389" y="378774"/>
                  <a:pt x="406908" y="277206"/>
                </a:cubicBezTo>
                <a:lnTo>
                  <a:pt x="312810" y="277206"/>
                </a:lnTo>
                <a:lnTo>
                  <a:pt x="315353" y="256861"/>
                </a:lnTo>
                <a:lnTo>
                  <a:pt x="302637" y="254317"/>
                </a:lnTo>
                <a:lnTo>
                  <a:pt x="310267" y="241602"/>
                </a:lnTo>
                <a:lnTo>
                  <a:pt x="307724" y="239058"/>
                </a:lnTo>
                <a:lnTo>
                  <a:pt x="307724" y="236515"/>
                </a:lnTo>
                <a:cubicBezTo>
                  <a:pt x="304333" y="236515"/>
                  <a:pt x="300094" y="235668"/>
                  <a:pt x="295008" y="233972"/>
                </a:cubicBezTo>
                <a:cubicBezTo>
                  <a:pt x="289921" y="232276"/>
                  <a:pt x="287378" y="229733"/>
                  <a:pt x="287378" y="226342"/>
                </a:cubicBezTo>
                <a:cubicBezTo>
                  <a:pt x="287378" y="221256"/>
                  <a:pt x="289074" y="217017"/>
                  <a:pt x="292465" y="213627"/>
                </a:cubicBezTo>
                <a:lnTo>
                  <a:pt x="279749" y="208540"/>
                </a:lnTo>
                <a:cubicBezTo>
                  <a:pt x="283140" y="194977"/>
                  <a:pt x="288650" y="183532"/>
                  <a:pt x="296279" y="174207"/>
                </a:cubicBezTo>
                <a:cubicBezTo>
                  <a:pt x="303909" y="164882"/>
                  <a:pt x="315353" y="159372"/>
                  <a:pt x="330612" y="157677"/>
                </a:cubicBezTo>
                <a:lnTo>
                  <a:pt x="455228" y="142418"/>
                </a:lnTo>
                <a:cubicBezTo>
                  <a:pt x="477269" y="139027"/>
                  <a:pt x="498462" y="137331"/>
                  <a:pt x="518807" y="137331"/>
                </a:cubicBezTo>
                <a:close/>
                <a:moveTo>
                  <a:pt x="2239641" y="0"/>
                </a:moveTo>
                <a:cubicBezTo>
                  <a:pt x="2258291" y="0"/>
                  <a:pt x="2276941" y="6358"/>
                  <a:pt x="2295591" y="19074"/>
                </a:cubicBezTo>
                <a:cubicBezTo>
                  <a:pt x="2314241" y="31790"/>
                  <a:pt x="2330772" y="47896"/>
                  <a:pt x="2345183" y="67394"/>
                </a:cubicBezTo>
                <a:cubicBezTo>
                  <a:pt x="2359594" y="86892"/>
                  <a:pt x="2371462" y="107661"/>
                  <a:pt x="2380787" y="129702"/>
                </a:cubicBezTo>
                <a:cubicBezTo>
                  <a:pt x="2390112" y="151743"/>
                  <a:pt x="2394775" y="171240"/>
                  <a:pt x="2394775" y="188195"/>
                </a:cubicBezTo>
                <a:cubicBezTo>
                  <a:pt x="2394775" y="213627"/>
                  <a:pt x="2388417" y="252622"/>
                  <a:pt x="2375701" y="305181"/>
                </a:cubicBezTo>
                <a:cubicBezTo>
                  <a:pt x="2362985" y="357740"/>
                  <a:pt x="2348150" y="413266"/>
                  <a:pt x="2331196" y="471759"/>
                </a:cubicBezTo>
                <a:cubicBezTo>
                  <a:pt x="2314241" y="530252"/>
                  <a:pt x="2297287" y="586202"/>
                  <a:pt x="2280332" y="639608"/>
                </a:cubicBezTo>
                <a:cubicBezTo>
                  <a:pt x="2263377" y="693015"/>
                  <a:pt x="2250662" y="734978"/>
                  <a:pt x="2242184" y="765496"/>
                </a:cubicBezTo>
                <a:cubicBezTo>
                  <a:pt x="2232012" y="799405"/>
                  <a:pt x="2220991" y="833738"/>
                  <a:pt x="2209123" y="868494"/>
                </a:cubicBezTo>
                <a:cubicBezTo>
                  <a:pt x="2197255" y="903251"/>
                  <a:pt x="2186235" y="937584"/>
                  <a:pt x="2176062" y="971493"/>
                </a:cubicBezTo>
                <a:lnTo>
                  <a:pt x="2038730" y="1462326"/>
                </a:lnTo>
                <a:cubicBezTo>
                  <a:pt x="2014994" y="1543707"/>
                  <a:pt x="1995496" y="1626784"/>
                  <a:pt x="1980238" y="1711557"/>
                </a:cubicBezTo>
                <a:cubicBezTo>
                  <a:pt x="1964978" y="1796329"/>
                  <a:pt x="1957349" y="1881102"/>
                  <a:pt x="1957349" y="1965874"/>
                </a:cubicBezTo>
                <a:cubicBezTo>
                  <a:pt x="1957349" y="1989610"/>
                  <a:pt x="1959468" y="2013347"/>
                  <a:pt x="1963707" y="2037083"/>
                </a:cubicBezTo>
                <a:cubicBezTo>
                  <a:pt x="1967945" y="2060819"/>
                  <a:pt x="1973456" y="2084556"/>
                  <a:pt x="1980238" y="2108292"/>
                </a:cubicBezTo>
                <a:cubicBezTo>
                  <a:pt x="1983628" y="2123551"/>
                  <a:pt x="1987867" y="2139234"/>
                  <a:pt x="1992953" y="2155341"/>
                </a:cubicBezTo>
                <a:cubicBezTo>
                  <a:pt x="1998040" y="2171448"/>
                  <a:pt x="2001431" y="2187130"/>
                  <a:pt x="2003126" y="2202389"/>
                </a:cubicBezTo>
                <a:cubicBezTo>
                  <a:pt x="1999735" y="2202389"/>
                  <a:pt x="1995920" y="2202813"/>
                  <a:pt x="1991682" y="2203661"/>
                </a:cubicBezTo>
                <a:cubicBezTo>
                  <a:pt x="1987443" y="2204509"/>
                  <a:pt x="1983628" y="2204933"/>
                  <a:pt x="1980238" y="2204933"/>
                </a:cubicBezTo>
                <a:cubicBezTo>
                  <a:pt x="1946328" y="2204933"/>
                  <a:pt x="1915387" y="2194760"/>
                  <a:pt x="1887411" y="2174414"/>
                </a:cubicBezTo>
                <a:cubicBezTo>
                  <a:pt x="1859437" y="2154069"/>
                  <a:pt x="1836124" y="2130333"/>
                  <a:pt x="1817474" y="2103206"/>
                </a:cubicBezTo>
                <a:cubicBezTo>
                  <a:pt x="1793738" y="2070992"/>
                  <a:pt x="1779327" y="2035388"/>
                  <a:pt x="1774240" y="1996392"/>
                </a:cubicBezTo>
                <a:cubicBezTo>
                  <a:pt x="1769154" y="1957397"/>
                  <a:pt x="1766611" y="1918401"/>
                  <a:pt x="1766611" y="1879406"/>
                </a:cubicBezTo>
                <a:cubicBezTo>
                  <a:pt x="1766611" y="1801416"/>
                  <a:pt x="1775936" y="1708166"/>
                  <a:pt x="1794586" y="1599657"/>
                </a:cubicBezTo>
                <a:cubicBezTo>
                  <a:pt x="1813236" y="1491148"/>
                  <a:pt x="1836124" y="1379672"/>
                  <a:pt x="1863251" y="1265229"/>
                </a:cubicBezTo>
                <a:cubicBezTo>
                  <a:pt x="1890379" y="1150787"/>
                  <a:pt x="1919201" y="1039735"/>
                  <a:pt x="1949719" y="932074"/>
                </a:cubicBezTo>
                <a:cubicBezTo>
                  <a:pt x="1980238" y="824413"/>
                  <a:pt x="2008212" y="731587"/>
                  <a:pt x="2033644" y="653596"/>
                </a:cubicBezTo>
                <a:cubicBezTo>
                  <a:pt x="2040426" y="629860"/>
                  <a:pt x="2055261" y="588321"/>
                  <a:pt x="2078150" y="528980"/>
                </a:cubicBezTo>
                <a:cubicBezTo>
                  <a:pt x="2101038" y="469640"/>
                  <a:pt x="2124351" y="407756"/>
                  <a:pt x="2148087" y="343329"/>
                </a:cubicBezTo>
                <a:cubicBezTo>
                  <a:pt x="2171823" y="278901"/>
                  <a:pt x="2193016" y="219984"/>
                  <a:pt x="2211666" y="166578"/>
                </a:cubicBezTo>
                <a:cubicBezTo>
                  <a:pt x="2230316" y="113171"/>
                  <a:pt x="2239641" y="79686"/>
                  <a:pt x="2239641" y="66122"/>
                </a:cubicBezTo>
                <a:cubicBezTo>
                  <a:pt x="2239641" y="50863"/>
                  <a:pt x="2233707" y="33909"/>
                  <a:pt x="2221839" y="15259"/>
                </a:cubicBezTo>
                <a:cubicBezTo>
                  <a:pt x="2225230" y="5086"/>
                  <a:pt x="2231164" y="0"/>
                  <a:pt x="2239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198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0" grpId="0" animBg="1"/>
      <p:bldP spid="29" grpId="0" animBg="1"/>
      <p:bldP spid="48" grpId="0"/>
      <p:bldP spid="49" grpId="0"/>
      <p:bldP spid="27" grpId="0" animBg="1"/>
      <p:bldP spid="27" grpId="1" animBg="1"/>
      <p:bldP spid="27" grpId="2" animBg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51CCCE32-8A7D-4199-B4A2-DC0E10876C3A}"/>
              </a:ext>
            </a:extLst>
          </p:cNvPr>
          <p:cNvGrpSpPr/>
          <p:nvPr/>
        </p:nvGrpSpPr>
        <p:grpSpPr>
          <a:xfrm>
            <a:off x="4977405" y="2177314"/>
            <a:ext cx="2237192" cy="3607028"/>
            <a:chOff x="4787414" y="1684081"/>
            <a:chExt cx="2617172" cy="4219670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5AFECC9D-72FD-4433-9707-0302B28BEA09}"/>
                </a:ext>
              </a:extLst>
            </p:cNvPr>
            <p:cNvSpPr/>
            <p:nvPr/>
          </p:nvSpPr>
          <p:spPr>
            <a:xfrm>
              <a:off x="4787414" y="1684081"/>
              <a:ext cx="2617172" cy="4219670"/>
            </a:xfrm>
            <a:prstGeom prst="roundRect">
              <a:avLst>
                <a:gd name="adj" fmla="val 400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1257300" dir="5400000" sx="79000" sy="79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5E6AE18-F7A1-4C02-8454-F6D52B5503BF}"/>
                </a:ext>
              </a:extLst>
            </p:cNvPr>
            <p:cNvGrpSpPr/>
            <p:nvPr/>
          </p:nvGrpSpPr>
          <p:grpSpPr>
            <a:xfrm>
              <a:off x="4914664" y="1798896"/>
              <a:ext cx="266976" cy="266976"/>
              <a:chOff x="4914664" y="1798896"/>
              <a:chExt cx="266976" cy="266976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5EEBD65E-FA91-462C-9052-6C01BF20A086}"/>
                  </a:ext>
                </a:extLst>
              </p:cNvPr>
              <p:cNvSpPr/>
              <p:nvPr/>
            </p:nvSpPr>
            <p:spPr>
              <a:xfrm>
                <a:off x="4914664" y="1798896"/>
                <a:ext cx="266976" cy="266976"/>
              </a:xfrm>
              <a:prstGeom prst="ellipse">
                <a:avLst/>
              </a:prstGeom>
              <a:solidFill>
                <a:srgbClr val="F5F8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55" name="Freeform 29">
                <a:extLst>
                  <a:ext uri="{FF2B5EF4-FFF2-40B4-BE49-F238E27FC236}">
                    <a16:creationId xmlns:a16="http://schemas.microsoft.com/office/drawing/2014/main" id="{E8DEDCB8-D894-4A1E-966B-4CF84EC8A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7508" y="1877871"/>
                <a:ext cx="141289" cy="109026"/>
              </a:xfrm>
              <a:custGeom>
                <a:avLst/>
                <a:gdLst>
                  <a:gd name="T0" fmla="*/ 198196 w 59"/>
                  <a:gd name="T1" fmla="*/ 41487 h 45"/>
                  <a:gd name="T2" fmla="*/ 102515 w 59"/>
                  <a:gd name="T3" fmla="*/ 134832 h 45"/>
                  <a:gd name="T4" fmla="*/ 85429 w 59"/>
                  <a:gd name="T5" fmla="*/ 152118 h 45"/>
                  <a:gd name="T6" fmla="*/ 78595 w 59"/>
                  <a:gd name="T7" fmla="*/ 155575 h 45"/>
                  <a:gd name="T8" fmla="*/ 68343 w 59"/>
                  <a:gd name="T9" fmla="*/ 152118 h 45"/>
                  <a:gd name="T10" fmla="*/ 51258 w 59"/>
                  <a:gd name="T11" fmla="*/ 134832 h 45"/>
                  <a:gd name="T12" fmla="*/ 3417 w 59"/>
                  <a:gd name="T13" fmla="*/ 89888 h 45"/>
                  <a:gd name="T14" fmla="*/ 0 w 59"/>
                  <a:gd name="T15" fmla="*/ 79516 h 45"/>
                  <a:gd name="T16" fmla="*/ 3417 w 59"/>
                  <a:gd name="T17" fmla="*/ 69144 h 45"/>
                  <a:gd name="T18" fmla="*/ 20503 w 59"/>
                  <a:gd name="T19" fmla="*/ 51858 h 45"/>
                  <a:gd name="T20" fmla="*/ 30755 w 59"/>
                  <a:gd name="T21" fmla="*/ 48401 h 45"/>
                  <a:gd name="T22" fmla="*/ 37589 w 59"/>
                  <a:gd name="T23" fmla="*/ 51858 h 45"/>
                  <a:gd name="T24" fmla="*/ 78595 w 59"/>
                  <a:gd name="T25" fmla="*/ 89888 h 45"/>
                  <a:gd name="T26" fmla="*/ 160607 w 59"/>
                  <a:gd name="T27" fmla="*/ 3457 h 45"/>
                  <a:gd name="T28" fmla="*/ 170858 w 59"/>
                  <a:gd name="T29" fmla="*/ 0 h 45"/>
                  <a:gd name="T30" fmla="*/ 181110 w 59"/>
                  <a:gd name="T31" fmla="*/ 3457 h 45"/>
                  <a:gd name="T32" fmla="*/ 198196 w 59"/>
                  <a:gd name="T33" fmla="*/ 24201 h 45"/>
                  <a:gd name="T34" fmla="*/ 201613 w 59"/>
                  <a:gd name="T35" fmla="*/ 31115 h 45"/>
                  <a:gd name="T36" fmla="*/ 198196 w 59"/>
                  <a:gd name="T37" fmla="*/ 41487 h 4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9" h="45">
                    <a:moveTo>
                      <a:pt x="58" y="12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5"/>
                    </a:cubicBezTo>
                    <a:cubicBezTo>
                      <a:pt x="22" y="45"/>
                      <a:pt x="21" y="45"/>
                      <a:pt x="20" y="44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5"/>
                      <a:pt x="0" y="24"/>
                      <a:pt x="0" y="23"/>
                    </a:cubicBezTo>
                    <a:cubicBezTo>
                      <a:pt x="0" y="22"/>
                      <a:pt x="0" y="21"/>
                      <a:pt x="1" y="2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4"/>
                      <a:pt x="8" y="14"/>
                      <a:pt x="9" y="14"/>
                    </a:cubicBezTo>
                    <a:cubicBezTo>
                      <a:pt x="10" y="14"/>
                      <a:pt x="11" y="14"/>
                      <a:pt x="11" y="15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8" y="1"/>
                      <a:pt x="49" y="0"/>
                      <a:pt x="50" y="0"/>
                    </a:cubicBezTo>
                    <a:cubicBezTo>
                      <a:pt x="51" y="0"/>
                      <a:pt x="52" y="1"/>
                      <a:pt x="53" y="1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7"/>
                      <a:pt x="59" y="8"/>
                      <a:pt x="59" y="9"/>
                    </a:cubicBezTo>
                    <a:cubicBezTo>
                      <a:pt x="59" y="10"/>
                      <a:pt x="58" y="11"/>
                      <a:pt x="58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91481B1-C070-4688-9221-1E45C377D20D}"/>
              </a:ext>
            </a:extLst>
          </p:cNvPr>
          <p:cNvGrpSpPr/>
          <p:nvPr/>
        </p:nvGrpSpPr>
        <p:grpSpPr>
          <a:xfrm>
            <a:off x="5099780" y="3658615"/>
            <a:ext cx="1992443" cy="1888429"/>
            <a:chOff x="4930574" y="3416982"/>
            <a:chExt cx="2330853" cy="220917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9A85B69E-F9FC-43AF-874B-AAB4B8ABE4EF}"/>
                </a:ext>
              </a:extLst>
            </p:cNvPr>
            <p:cNvSpPr txBox="1"/>
            <p:nvPr/>
          </p:nvSpPr>
          <p:spPr>
            <a:xfrm>
              <a:off x="4930574" y="3416982"/>
              <a:ext cx="2330852" cy="432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600">
                  <a:solidFill>
                    <a:schemeClr val="accent1"/>
                  </a:solidFill>
                  <a:latin typeface="Tw Cen MT" panose="020B0602020104020603" pitchFamily="34" charset="0"/>
                  <a:ea typeface="Roboto Light" panose="02000000000000000000" pitchFamily="2" charset="0"/>
                </a:defRPr>
              </a:lvl1pPr>
            </a:lstStyle>
            <a:p>
              <a:r>
                <a:rPr lang="en-US" sz="1800" dirty="0">
                  <a:solidFill>
                    <a:schemeClr val="accent2"/>
                  </a:solidFill>
                  <a:latin typeface="Josefin Sans" panose="00000500000000000000" pitchFamily="2" charset="0"/>
                </a:rPr>
                <a:t>Premium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FEF223EF-2BB1-4DF4-9C81-D0D7FFA491F5}"/>
                </a:ext>
              </a:extLst>
            </p:cNvPr>
            <p:cNvSpPr txBox="1"/>
            <p:nvPr/>
          </p:nvSpPr>
          <p:spPr>
            <a:xfrm>
              <a:off x="4930574" y="3901051"/>
              <a:ext cx="2330853" cy="874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14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dirty="0">
                  <a:latin typeface="Josefin Sans" panose="00000500000000000000" pitchFamily="2" charset="0"/>
                </a:rPr>
                <a:t>A wonderful serenity has taken possession of my entire soul.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FC6DFF0-214B-45CD-A096-99285F8837CA}"/>
                </a:ext>
              </a:extLst>
            </p:cNvPr>
            <p:cNvSpPr txBox="1"/>
            <p:nvPr/>
          </p:nvSpPr>
          <p:spPr>
            <a:xfrm>
              <a:off x="5132947" y="4854481"/>
              <a:ext cx="1926107" cy="612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baseline="30000" dirty="0">
                  <a:solidFill>
                    <a:schemeClr val="accent2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$ </a:t>
              </a:r>
              <a:r>
                <a:rPr lang="en-US" sz="2800" b="1" dirty="0">
                  <a:solidFill>
                    <a:schemeClr val="accent2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79.00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4B304BB1-7780-4D94-AF19-CBFFDA665D88}"/>
                </a:ext>
              </a:extLst>
            </p:cNvPr>
            <p:cNvSpPr txBox="1"/>
            <p:nvPr/>
          </p:nvSpPr>
          <p:spPr>
            <a:xfrm>
              <a:off x="5355690" y="5319211"/>
              <a:ext cx="1480618" cy="306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14000"/>
                </a:lnSpc>
                <a:defRPr sz="1000" spc="3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Your text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3C629FD-5821-44DE-B4F2-DAC8E6372D69}"/>
              </a:ext>
            </a:extLst>
          </p:cNvPr>
          <p:cNvGrpSpPr/>
          <p:nvPr/>
        </p:nvGrpSpPr>
        <p:grpSpPr>
          <a:xfrm>
            <a:off x="2065087" y="2335558"/>
            <a:ext cx="2040896" cy="3290540"/>
            <a:chOff x="2084595" y="1869202"/>
            <a:chExt cx="2387536" cy="3849427"/>
          </a:xfrm>
        </p:grpSpPr>
        <p:sp>
          <p:nvSpPr>
            <p:cNvPr id="92" name="Rectangle: Rounded Corners 91">
              <a:extLst>
                <a:ext uri="{FF2B5EF4-FFF2-40B4-BE49-F238E27FC236}">
                  <a16:creationId xmlns:a16="http://schemas.microsoft.com/office/drawing/2014/main" id="{D5BB4057-F290-4CDC-B828-3B977BF0EDFE}"/>
                </a:ext>
              </a:extLst>
            </p:cNvPr>
            <p:cNvSpPr/>
            <p:nvPr/>
          </p:nvSpPr>
          <p:spPr>
            <a:xfrm>
              <a:off x="2084595" y="1869202"/>
              <a:ext cx="2387536" cy="3849427"/>
            </a:xfrm>
            <a:prstGeom prst="roundRect">
              <a:avLst>
                <a:gd name="adj" fmla="val 400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1257300" dir="5400000" sx="79000" sy="79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D52E36DA-D80A-4C7F-BE98-66BDA31367D9}"/>
                </a:ext>
              </a:extLst>
            </p:cNvPr>
            <p:cNvSpPr/>
            <p:nvPr/>
          </p:nvSpPr>
          <p:spPr>
            <a:xfrm>
              <a:off x="2200680" y="1973943"/>
              <a:ext cx="243551" cy="243551"/>
            </a:xfrm>
            <a:prstGeom prst="ellipse">
              <a:avLst/>
            </a:prstGeom>
            <a:solidFill>
              <a:srgbClr val="F5F8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8ED0F8A-C7F1-4521-BC1D-29A1F3A43460}"/>
              </a:ext>
            </a:extLst>
          </p:cNvPr>
          <p:cNvGrpSpPr/>
          <p:nvPr/>
        </p:nvGrpSpPr>
        <p:grpSpPr>
          <a:xfrm>
            <a:off x="2176725" y="3676027"/>
            <a:ext cx="1817622" cy="1797532"/>
            <a:chOff x="2215194" y="3437352"/>
            <a:chExt cx="2126339" cy="2102838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38B0F9A1-DB0D-46D9-B833-E412F8A8C3B3}"/>
                </a:ext>
              </a:extLst>
            </p:cNvPr>
            <p:cNvSpPr txBox="1"/>
            <p:nvPr/>
          </p:nvSpPr>
          <p:spPr>
            <a:xfrm>
              <a:off x="2215194" y="3437352"/>
              <a:ext cx="2126338" cy="432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  <a:latin typeface="Josefin Sans" panose="00000500000000000000" pitchFamily="2" charset="0"/>
                  <a:ea typeface="Roboto Light" panose="02000000000000000000" pitchFamily="2" charset="0"/>
                </a:rPr>
                <a:t>Standard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BEEA99FF-739A-4102-807A-135FBBBF3E6C}"/>
                </a:ext>
              </a:extLst>
            </p:cNvPr>
            <p:cNvSpPr txBox="1"/>
            <p:nvPr/>
          </p:nvSpPr>
          <p:spPr>
            <a:xfrm>
              <a:off x="2215194" y="3891651"/>
              <a:ext cx="2126339" cy="874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soul.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8D60200-EE6E-496E-B49C-481A9F5A1F74}"/>
                </a:ext>
              </a:extLst>
            </p:cNvPr>
            <p:cNvSpPr txBox="1"/>
            <p:nvPr/>
          </p:nvSpPr>
          <p:spPr>
            <a:xfrm>
              <a:off x="2399810" y="4809292"/>
              <a:ext cx="1757106" cy="612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baseline="30000" dirty="0">
                  <a:solidFill>
                    <a:schemeClr val="accent1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$ </a:t>
              </a:r>
              <a:r>
                <a:rPr lang="en-US" sz="2800" b="1" dirty="0">
                  <a:solidFill>
                    <a:schemeClr val="accent1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69.00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B24F019D-CE63-4DF0-B9B3-5472EBB32A93}"/>
                </a:ext>
              </a:extLst>
            </p:cNvPr>
            <p:cNvSpPr txBox="1"/>
            <p:nvPr/>
          </p:nvSpPr>
          <p:spPr>
            <a:xfrm>
              <a:off x="2603010" y="5233245"/>
              <a:ext cx="1350706" cy="306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4000"/>
                </a:lnSpc>
              </a:pPr>
              <a:r>
                <a:rPr lang="en-US" sz="1000" spc="3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text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8E402E3-7E1F-4C6E-A9AD-5FA3FF9E775E}"/>
              </a:ext>
            </a:extLst>
          </p:cNvPr>
          <p:cNvGrpSpPr/>
          <p:nvPr/>
        </p:nvGrpSpPr>
        <p:grpSpPr>
          <a:xfrm>
            <a:off x="8086018" y="2335558"/>
            <a:ext cx="2040896" cy="3290540"/>
            <a:chOff x="7719869" y="1869202"/>
            <a:chExt cx="2387536" cy="3849427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2E671AFC-05F7-481E-9700-E13546635CD8}"/>
                </a:ext>
              </a:extLst>
            </p:cNvPr>
            <p:cNvSpPr/>
            <p:nvPr/>
          </p:nvSpPr>
          <p:spPr>
            <a:xfrm>
              <a:off x="7719869" y="1869202"/>
              <a:ext cx="2387536" cy="3849427"/>
            </a:xfrm>
            <a:prstGeom prst="roundRect">
              <a:avLst>
                <a:gd name="adj" fmla="val 400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1257300" dir="5400000" sx="79000" sy="79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</a:endParaRPr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D2698549-7D86-4DFA-860E-5A68C43B7590}"/>
                </a:ext>
              </a:extLst>
            </p:cNvPr>
            <p:cNvSpPr/>
            <p:nvPr/>
          </p:nvSpPr>
          <p:spPr>
            <a:xfrm>
              <a:off x="7835954" y="1973943"/>
              <a:ext cx="243551" cy="243551"/>
            </a:xfrm>
            <a:prstGeom prst="ellipse">
              <a:avLst/>
            </a:prstGeom>
            <a:solidFill>
              <a:srgbClr val="F5F8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FDE8B5E-6092-4E40-B4B2-EEA5B51C5EE7}"/>
              </a:ext>
            </a:extLst>
          </p:cNvPr>
          <p:cNvGrpSpPr/>
          <p:nvPr/>
        </p:nvGrpSpPr>
        <p:grpSpPr>
          <a:xfrm>
            <a:off x="8197656" y="3676027"/>
            <a:ext cx="1817622" cy="1797532"/>
            <a:chOff x="7850468" y="3437352"/>
            <a:chExt cx="2126339" cy="2102838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46DA858A-B6E5-40E1-B662-C5819EE803E8}"/>
                </a:ext>
              </a:extLst>
            </p:cNvPr>
            <p:cNvSpPr txBox="1"/>
            <p:nvPr/>
          </p:nvSpPr>
          <p:spPr>
            <a:xfrm>
              <a:off x="7850468" y="3437352"/>
              <a:ext cx="2126338" cy="432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accent1"/>
                  </a:solidFill>
                  <a:latin typeface="Tw Cen MT" panose="020B0602020104020603" pitchFamily="34" charset="0"/>
                  <a:ea typeface="Roboto Light" panose="02000000000000000000" pitchFamily="2" charset="0"/>
                </a:defRPr>
              </a:lvl1pPr>
            </a:lstStyle>
            <a:p>
              <a:r>
                <a:rPr lang="en-US" dirty="0">
                  <a:solidFill>
                    <a:schemeClr val="accent3"/>
                  </a:solidFill>
                  <a:latin typeface="Josefin Sans" panose="00000500000000000000" pitchFamily="2" charset="0"/>
                </a:rPr>
                <a:t>Best Choice!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B8B92AC1-73BB-45E4-BFC3-7BEE3856A57A}"/>
                </a:ext>
              </a:extLst>
            </p:cNvPr>
            <p:cNvSpPr txBox="1"/>
            <p:nvPr/>
          </p:nvSpPr>
          <p:spPr>
            <a:xfrm>
              <a:off x="7850468" y="3891650"/>
              <a:ext cx="2126339" cy="874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14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dirty="0">
                  <a:latin typeface="Josefin Sans" panose="00000500000000000000" pitchFamily="2" charset="0"/>
                </a:rPr>
                <a:t>A wonderful serenity has taken possession of my entire soul.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7C2F696E-6033-4864-9E92-748BCF22A617}"/>
                </a:ext>
              </a:extLst>
            </p:cNvPr>
            <p:cNvSpPr txBox="1"/>
            <p:nvPr/>
          </p:nvSpPr>
          <p:spPr>
            <a:xfrm>
              <a:off x="8035084" y="4809292"/>
              <a:ext cx="1757106" cy="612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baseline="30000" dirty="0">
                  <a:solidFill>
                    <a:schemeClr val="accent3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$ </a:t>
              </a:r>
              <a:r>
                <a:rPr lang="en-US" sz="2800" b="1" dirty="0">
                  <a:solidFill>
                    <a:schemeClr val="accent3"/>
                  </a:solidFill>
                  <a:latin typeface="Josefin Sans" panose="00000500000000000000" pitchFamily="2" charset="0"/>
                  <a:ea typeface="Roboto Black" panose="02000000000000000000" pitchFamily="2" charset="0"/>
                </a:rPr>
                <a:t>99.00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8B9A281C-73DE-4ED7-A2E2-5B2EC69B1AF0}"/>
                </a:ext>
              </a:extLst>
            </p:cNvPr>
            <p:cNvSpPr txBox="1"/>
            <p:nvPr/>
          </p:nvSpPr>
          <p:spPr>
            <a:xfrm>
              <a:off x="8238284" y="5233246"/>
              <a:ext cx="1350706" cy="306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14000"/>
                </a:lnSpc>
                <a:defRPr sz="1000" spc="3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Your text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941E16F-60D8-464B-9633-7A0CA46B25A1}"/>
              </a:ext>
            </a:extLst>
          </p:cNvPr>
          <p:cNvGrpSpPr/>
          <p:nvPr/>
        </p:nvGrpSpPr>
        <p:grpSpPr>
          <a:xfrm>
            <a:off x="2514600" y="1073658"/>
            <a:ext cx="7162800" cy="871492"/>
            <a:chOff x="-618598" y="2314473"/>
            <a:chExt cx="7162800" cy="871492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AB9FF14-5FBB-4358-918D-54E4CF01B8F8}"/>
                </a:ext>
              </a:extLst>
            </p:cNvPr>
            <p:cNvSpPr txBox="1"/>
            <p:nvPr/>
          </p:nvSpPr>
          <p:spPr>
            <a:xfrm>
              <a:off x="-618598" y="2570412"/>
              <a:ext cx="716280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Your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Pricing Plan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BA71927-79BD-4355-8348-20346EAFB61E}"/>
                </a:ext>
              </a:extLst>
            </p:cNvPr>
            <p:cNvSpPr txBox="1"/>
            <p:nvPr/>
          </p:nvSpPr>
          <p:spPr>
            <a:xfrm>
              <a:off x="1227324" y="2314473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pSp>
        <p:nvGrpSpPr>
          <p:cNvPr id="20" name="Group 12">
            <a:extLst>
              <a:ext uri="{FF2B5EF4-FFF2-40B4-BE49-F238E27FC236}">
                <a16:creationId xmlns:a16="http://schemas.microsoft.com/office/drawing/2014/main" id="{F3B2FB01-F715-495C-A3C7-90EDD0BEBD3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827794" y="2775402"/>
            <a:ext cx="515482" cy="650914"/>
            <a:chOff x="-101" y="1628"/>
            <a:chExt cx="864" cy="1091"/>
          </a:xfrm>
        </p:grpSpPr>
        <p:sp>
          <p:nvSpPr>
            <p:cNvPr id="21" name="AutoShape 11">
              <a:extLst>
                <a:ext uri="{FF2B5EF4-FFF2-40B4-BE49-F238E27FC236}">
                  <a16:creationId xmlns:a16="http://schemas.microsoft.com/office/drawing/2014/main" id="{9D0A7DD9-C5EA-47D4-B898-638B6C18CAF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-101" y="1628"/>
              <a:ext cx="864" cy="1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A6828565-88CE-4F6C-9EBA-FE19EF916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" y="1843"/>
              <a:ext cx="871" cy="877"/>
            </a:xfrm>
            <a:custGeom>
              <a:avLst/>
              <a:gdLst>
                <a:gd name="T0" fmla="*/ 1541 w 1636"/>
                <a:gd name="T1" fmla="*/ 1537 h 1644"/>
                <a:gd name="T2" fmla="*/ 1296 w 1636"/>
                <a:gd name="T3" fmla="*/ 1644 h 1644"/>
                <a:gd name="T4" fmla="*/ 340 w 1636"/>
                <a:gd name="T5" fmla="*/ 1644 h 1644"/>
                <a:gd name="T6" fmla="*/ 95 w 1636"/>
                <a:gd name="T7" fmla="*/ 1537 h 1644"/>
                <a:gd name="T8" fmla="*/ 7 w 1636"/>
                <a:gd name="T9" fmla="*/ 1285 h 1644"/>
                <a:gd name="T10" fmla="*/ 99 w 1636"/>
                <a:gd name="T11" fmla="*/ 132 h 1644"/>
                <a:gd name="T12" fmla="*/ 242 w 1636"/>
                <a:gd name="T13" fmla="*/ 0 h 1644"/>
                <a:gd name="T14" fmla="*/ 422 w 1636"/>
                <a:gd name="T15" fmla="*/ 0 h 1644"/>
                <a:gd name="T16" fmla="*/ 422 w 1636"/>
                <a:gd name="T17" fmla="*/ 268 h 1644"/>
                <a:gd name="T18" fmla="*/ 482 w 1636"/>
                <a:gd name="T19" fmla="*/ 328 h 1644"/>
                <a:gd name="T20" fmla="*/ 542 w 1636"/>
                <a:gd name="T21" fmla="*/ 268 h 1644"/>
                <a:gd name="T22" fmla="*/ 542 w 1636"/>
                <a:gd name="T23" fmla="*/ 0 h 1644"/>
                <a:gd name="T24" fmla="*/ 1094 w 1636"/>
                <a:gd name="T25" fmla="*/ 0 h 1644"/>
                <a:gd name="T26" fmla="*/ 1094 w 1636"/>
                <a:gd name="T27" fmla="*/ 268 h 1644"/>
                <a:gd name="T28" fmla="*/ 1154 w 1636"/>
                <a:gd name="T29" fmla="*/ 328 h 1644"/>
                <a:gd name="T30" fmla="*/ 1214 w 1636"/>
                <a:gd name="T31" fmla="*/ 268 h 1644"/>
                <a:gd name="T32" fmla="*/ 1214 w 1636"/>
                <a:gd name="T33" fmla="*/ 0 h 1644"/>
                <a:gd name="T34" fmla="*/ 1394 w 1636"/>
                <a:gd name="T35" fmla="*/ 0 h 1644"/>
                <a:gd name="T36" fmla="*/ 1537 w 1636"/>
                <a:gd name="T37" fmla="*/ 132 h 1644"/>
                <a:gd name="T38" fmla="*/ 1629 w 1636"/>
                <a:gd name="T39" fmla="*/ 1285 h 1644"/>
                <a:gd name="T40" fmla="*/ 1541 w 1636"/>
                <a:gd name="T41" fmla="*/ 1537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6" h="1644">
                  <a:moveTo>
                    <a:pt x="1541" y="1537"/>
                  </a:moveTo>
                  <a:cubicBezTo>
                    <a:pt x="1478" y="1605"/>
                    <a:pt x="1389" y="1644"/>
                    <a:pt x="1296" y="1644"/>
                  </a:cubicBezTo>
                  <a:cubicBezTo>
                    <a:pt x="340" y="1644"/>
                    <a:pt x="340" y="1644"/>
                    <a:pt x="340" y="1644"/>
                  </a:cubicBezTo>
                  <a:cubicBezTo>
                    <a:pt x="247" y="1644"/>
                    <a:pt x="158" y="1605"/>
                    <a:pt x="95" y="1537"/>
                  </a:cubicBezTo>
                  <a:cubicBezTo>
                    <a:pt x="32" y="1469"/>
                    <a:pt x="0" y="1377"/>
                    <a:pt x="7" y="1285"/>
                  </a:cubicBezTo>
                  <a:cubicBezTo>
                    <a:pt x="99" y="132"/>
                    <a:pt x="99" y="132"/>
                    <a:pt x="99" y="132"/>
                  </a:cubicBezTo>
                  <a:cubicBezTo>
                    <a:pt x="104" y="58"/>
                    <a:pt x="167" y="0"/>
                    <a:pt x="242" y="0"/>
                  </a:cubicBezTo>
                  <a:cubicBezTo>
                    <a:pt x="422" y="0"/>
                    <a:pt x="422" y="0"/>
                    <a:pt x="422" y="0"/>
                  </a:cubicBezTo>
                  <a:cubicBezTo>
                    <a:pt x="422" y="268"/>
                    <a:pt x="422" y="268"/>
                    <a:pt x="422" y="268"/>
                  </a:cubicBezTo>
                  <a:cubicBezTo>
                    <a:pt x="422" y="301"/>
                    <a:pt x="449" y="328"/>
                    <a:pt x="482" y="328"/>
                  </a:cubicBezTo>
                  <a:cubicBezTo>
                    <a:pt x="515" y="328"/>
                    <a:pt x="542" y="301"/>
                    <a:pt x="542" y="268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1094" y="0"/>
                    <a:pt x="1094" y="0"/>
                    <a:pt x="1094" y="0"/>
                  </a:cubicBezTo>
                  <a:cubicBezTo>
                    <a:pt x="1094" y="268"/>
                    <a:pt x="1094" y="268"/>
                    <a:pt x="1094" y="268"/>
                  </a:cubicBezTo>
                  <a:cubicBezTo>
                    <a:pt x="1094" y="301"/>
                    <a:pt x="1121" y="328"/>
                    <a:pt x="1154" y="328"/>
                  </a:cubicBezTo>
                  <a:cubicBezTo>
                    <a:pt x="1187" y="328"/>
                    <a:pt x="1214" y="301"/>
                    <a:pt x="1214" y="268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394" y="0"/>
                    <a:pt x="1394" y="0"/>
                    <a:pt x="1394" y="0"/>
                  </a:cubicBezTo>
                  <a:cubicBezTo>
                    <a:pt x="1469" y="0"/>
                    <a:pt x="1532" y="58"/>
                    <a:pt x="1537" y="132"/>
                  </a:cubicBezTo>
                  <a:cubicBezTo>
                    <a:pt x="1629" y="1285"/>
                    <a:pt x="1629" y="1285"/>
                    <a:pt x="1629" y="1285"/>
                  </a:cubicBezTo>
                  <a:cubicBezTo>
                    <a:pt x="1636" y="1377"/>
                    <a:pt x="1604" y="1469"/>
                    <a:pt x="1541" y="153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9A6E1FA2-BF4D-4DE1-85B9-0D9A29A58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" y="1628"/>
              <a:ext cx="422" cy="215"/>
            </a:xfrm>
            <a:custGeom>
              <a:avLst/>
              <a:gdLst>
                <a:gd name="T0" fmla="*/ 672 w 792"/>
                <a:gd name="T1" fmla="*/ 404 h 404"/>
                <a:gd name="T2" fmla="*/ 672 w 792"/>
                <a:gd name="T3" fmla="*/ 396 h 404"/>
                <a:gd name="T4" fmla="*/ 396 w 792"/>
                <a:gd name="T5" fmla="*/ 120 h 404"/>
                <a:gd name="T6" fmla="*/ 120 w 792"/>
                <a:gd name="T7" fmla="*/ 396 h 404"/>
                <a:gd name="T8" fmla="*/ 120 w 792"/>
                <a:gd name="T9" fmla="*/ 404 h 404"/>
                <a:gd name="T10" fmla="*/ 0 w 792"/>
                <a:gd name="T11" fmla="*/ 404 h 404"/>
                <a:gd name="T12" fmla="*/ 0 w 792"/>
                <a:gd name="T13" fmla="*/ 396 h 404"/>
                <a:gd name="T14" fmla="*/ 396 w 792"/>
                <a:gd name="T15" fmla="*/ 0 h 404"/>
                <a:gd name="T16" fmla="*/ 792 w 792"/>
                <a:gd name="T17" fmla="*/ 396 h 404"/>
                <a:gd name="T18" fmla="*/ 792 w 792"/>
                <a:gd name="T19" fmla="*/ 404 h 404"/>
                <a:gd name="T20" fmla="*/ 672 w 792"/>
                <a:gd name="T21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2" h="404">
                  <a:moveTo>
                    <a:pt x="672" y="404"/>
                  </a:moveTo>
                  <a:cubicBezTo>
                    <a:pt x="672" y="396"/>
                    <a:pt x="672" y="396"/>
                    <a:pt x="672" y="396"/>
                  </a:cubicBezTo>
                  <a:cubicBezTo>
                    <a:pt x="672" y="244"/>
                    <a:pt x="548" y="120"/>
                    <a:pt x="396" y="120"/>
                  </a:cubicBezTo>
                  <a:cubicBezTo>
                    <a:pt x="244" y="120"/>
                    <a:pt x="120" y="244"/>
                    <a:pt x="120" y="396"/>
                  </a:cubicBezTo>
                  <a:cubicBezTo>
                    <a:pt x="120" y="404"/>
                    <a:pt x="120" y="404"/>
                    <a:pt x="120" y="404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178"/>
                    <a:pt x="178" y="0"/>
                    <a:pt x="396" y="0"/>
                  </a:cubicBezTo>
                  <a:cubicBezTo>
                    <a:pt x="614" y="0"/>
                    <a:pt x="792" y="178"/>
                    <a:pt x="792" y="396"/>
                  </a:cubicBezTo>
                  <a:cubicBezTo>
                    <a:pt x="792" y="404"/>
                    <a:pt x="792" y="404"/>
                    <a:pt x="792" y="404"/>
                  </a:cubicBezTo>
                  <a:lnTo>
                    <a:pt x="672" y="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D4EDF86A-050D-41C6-8D97-0A88F2F45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" y="2158"/>
              <a:ext cx="313" cy="232"/>
            </a:xfrm>
            <a:custGeom>
              <a:avLst/>
              <a:gdLst>
                <a:gd name="T0" fmla="*/ 564 w 588"/>
                <a:gd name="T1" fmla="*/ 23 h 436"/>
                <a:gd name="T2" fmla="*/ 479 w 588"/>
                <a:gd name="T3" fmla="*/ 23 h 436"/>
                <a:gd name="T4" fmla="*/ 212 w 588"/>
                <a:gd name="T5" fmla="*/ 291 h 436"/>
                <a:gd name="T6" fmla="*/ 109 w 588"/>
                <a:gd name="T7" fmla="*/ 188 h 436"/>
                <a:gd name="T8" fmla="*/ 24 w 588"/>
                <a:gd name="T9" fmla="*/ 188 h 436"/>
                <a:gd name="T10" fmla="*/ 24 w 588"/>
                <a:gd name="T11" fmla="*/ 273 h 436"/>
                <a:gd name="T12" fmla="*/ 169 w 588"/>
                <a:gd name="T13" fmla="*/ 418 h 436"/>
                <a:gd name="T14" fmla="*/ 212 w 588"/>
                <a:gd name="T15" fmla="*/ 436 h 436"/>
                <a:gd name="T16" fmla="*/ 254 w 588"/>
                <a:gd name="T17" fmla="*/ 418 h 436"/>
                <a:gd name="T18" fmla="*/ 564 w 588"/>
                <a:gd name="T19" fmla="*/ 108 h 436"/>
                <a:gd name="T20" fmla="*/ 564 w 588"/>
                <a:gd name="T21" fmla="*/ 23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8" h="436">
                  <a:moveTo>
                    <a:pt x="564" y="23"/>
                  </a:moveTo>
                  <a:cubicBezTo>
                    <a:pt x="541" y="0"/>
                    <a:pt x="503" y="0"/>
                    <a:pt x="479" y="23"/>
                  </a:cubicBezTo>
                  <a:cubicBezTo>
                    <a:pt x="212" y="291"/>
                    <a:pt x="212" y="291"/>
                    <a:pt x="212" y="291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85" y="165"/>
                    <a:pt x="47" y="165"/>
                    <a:pt x="24" y="188"/>
                  </a:cubicBezTo>
                  <a:cubicBezTo>
                    <a:pt x="0" y="211"/>
                    <a:pt x="0" y="249"/>
                    <a:pt x="24" y="273"/>
                  </a:cubicBezTo>
                  <a:cubicBezTo>
                    <a:pt x="169" y="418"/>
                    <a:pt x="169" y="418"/>
                    <a:pt x="169" y="418"/>
                  </a:cubicBezTo>
                  <a:cubicBezTo>
                    <a:pt x="181" y="430"/>
                    <a:pt x="196" y="436"/>
                    <a:pt x="212" y="436"/>
                  </a:cubicBezTo>
                  <a:cubicBezTo>
                    <a:pt x="227" y="436"/>
                    <a:pt x="242" y="430"/>
                    <a:pt x="254" y="418"/>
                  </a:cubicBezTo>
                  <a:cubicBezTo>
                    <a:pt x="564" y="108"/>
                    <a:pt x="564" y="108"/>
                    <a:pt x="564" y="108"/>
                  </a:cubicBezTo>
                  <a:cubicBezTo>
                    <a:pt x="588" y="85"/>
                    <a:pt x="588" y="47"/>
                    <a:pt x="564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</p:grpSp>
      <p:sp>
        <p:nvSpPr>
          <p:cNvPr id="32" name="Freeform 23">
            <a:extLst>
              <a:ext uri="{FF2B5EF4-FFF2-40B4-BE49-F238E27FC236}">
                <a16:creationId xmlns:a16="http://schemas.microsoft.com/office/drawing/2014/main" id="{CFB0CDB2-E978-4590-A726-B8A09818C754}"/>
              </a:ext>
            </a:extLst>
          </p:cNvPr>
          <p:cNvSpPr>
            <a:spLocks noEditPoints="1"/>
          </p:cNvSpPr>
          <p:nvPr/>
        </p:nvSpPr>
        <p:spPr bwMode="auto">
          <a:xfrm>
            <a:off x="5633489" y="2659095"/>
            <a:ext cx="767312" cy="887820"/>
          </a:xfrm>
          <a:custGeom>
            <a:avLst/>
            <a:gdLst>
              <a:gd name="T0" fmla="*/ 1152 w 1780"/>
              <a:gd name="T1" fmla="*/ 351 h 2056"/>
              <a:gd name="T2" fmla="*/ 985 w 1780"/>
              <a:gd name="T3" fmla="*/ 351 h 2056"/>
              <a:gd name="T4" fmla="*/ 865 w 1780"/>
              <a:gd name="T5" fmla="*/ 352 h 2056"/>
              <a:gd name="T6" fmla="*/ 1069 w 1780"/>
              <a:gd name="T7" fmla="*/ 148 h 2056"/>
              <a:gd name="T8" fmla="*/ 1272 w 1780"/>
              <a:gd name="T9" fmla="*/ 352 h 2056"/>
              <a:gd name="T10" fmla="*/ 1430 w 1780"/>
              <a:gd name="T11" fmla="*/ 1123 h 2056"/>
              <a:gd name="T12" fmla="*/ 845 w 1780"/>
              <a:gd name="T13" fmla="*/ 1184 h 2056"/>
              <a:gd name="T14" fmla="*/ 658 w 1780"/>
              <a:gd name="T15" fmla="*/ 981 h 2056"/>
              <a:gd name="T16" fmla="*/ 799 w 1780"/>
              <a:gd name="T17" fmla="*/ 352 h 2056"/>
              <a:gd name="T18" fmla="*/ 865 w 1780"/>
              <a:gd name="T19" fmla="*/ 549 h 2056"/>
              <a:gd name="T20" fmla="*/ 985 w 1780"/>
              <a:gd name="T21" fmla="*/ 549 h 2056"/>
              <a:gd name="T22" fmla="*/ 1152 w 1780"/>
              <a:gd name="T23" fmla="*/ 352 h 2056"/>
              <a:gd name="T24" fmla="*/ 1212 w 1780"/>
              <a:gd name="T25" fmla="*/ 609 h 2056"/>
              <a:gd name="T26" fmla="*/ 1272 w 1780"/>
              <a:gd name="T27" fmla="*/ 352 h 2056"/>
              <a:gd name="T28" fmla="*/ 1436 w 1780"/>
              <a:gd name="T29" fmla="*/ 443 h 2056"/>
              <a:gd name="T30" fmla="*/ 1430 w 1780"/>
              <a:gd name="T31" fmla="*/ 1123 h 2056"/>
              <a:gd name="T32" fmla="*/ 599 w 1780"/>
              <a:gd name="T33" fmla="*/ 1437 h 2056"/>
              <a:gd name="T34" fmla="*/ 472 w 1780"/>
              <a:gd name="T35" fmla="*/ 1538 h 2056"/>
              <a:gd name="T36" fmla="*/ 1487 w 1780"/>
              <a:gd name="T37" fmla="*/ 1654 h 2056"/>
              <a:gd name="T38" fmla="*/ 1490 w 1780"/>
              <a:gd name="T39" fmla="*/ 1654 h 2056"/>
              <a:gd name="T40" fmla="*/ 1490 w 1780"/>
              <a:gd name="T41" fmla="*/ 2056 h 2056"/>
              <a:gd name="T42" fmla="*/ 1307 w 1780"/>
              <a:gd name="T43" fmla="*/ 1775 h 2056"/>
              <a:gd name="T44" fmla="*/ 965 w 1780"/>
              <a:gd name="T45" fmla="*/ 1855 h 2056"/>
              <a:gd name="T46" fmla="*/ 564 w 1780"/>
              <a:gd name="T47" fmla="*/ 1855 h 2056"/>
              <a:gd name="T48" fmla="*/ 352 w 1780"/>
              <a:gd name="T49" fmla="*/ 1538 h 2056"/>
              <a:gd name="T50" fmla="*/ 325 w 1780"/>
              <a:gd name="T51" fmla="*/ 230 h 2056"/>
              <a:gd name="T52" fmla="*/ 12 w 1780"/>
              <a:gd name="T53" fmla="*/ 47 h 2056"/>
              <a:gd name="T54" fmla="*/ 368 w 1780"/>
              <a:gd name="T55" fmla="*/ 117 h 2056"/>
              <a:gd name="T56" fmla="*/ 472 w 1780"/>
              <a:gd name="T57" fmla="*/ 1190 h 2056"/>
              <a:gd name="T58" fmla="*/ 1533 w 1780"/>
              <a:gd name="T59" fmla="*/ 1317 h 2056"/>
              <a:gd name="T60" fmla="*/ 1660 w 1780"/>
              <a:gd name="T61" fmla="*/ 981 h 2056"/>
              <a:gd name="T62" fmla="*/ 1780 w 1780"/>
              <a:gd name="T63" fmla="*/ 981 h 2056"/>
              <a:gd name="T64" fmla="*/ 1533 w 1780"/>
              <a:gd name="T65" fmla="*/ 1437 h 2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80" h="2056">
                <a:moveTo>
                  <a:pt x="1152" y="352"/>
                </a:moveTo>
                <a:cubicBezTo>
                  <a:pt x="1152" y="351"/>
                  <a:pt x="1152" y="351"/>
                  <a:pt x="1152" y="351"/>
                </a:cubicBezTo>
                <a:cubicBezTo>
                  <a:pt x="1152" y="305"/>
                  <a:pt x="1114" y="268"/>
                  <a:pt x="1069" y="268"/>
                </a:cubicBezTo>
                <a:cubicBezTo>
                  <a:pt x="1023" y="268"/>
                  <a:pt x="985" y="305"/>
                  <a:pt x="985" y="351"/>
                </a:cubicBezTo>
                <a:cubicBezTo>
                  <a:pt x="985" y="352"/>
                  <a:pt x="985" y="352"/>
                  <a:pt x="985" y="352"/>
                </a:cubicBezTo>
                <a:cubicBezTo>
                  <a:pt x="865" y="352"/>
                  <a:pt x="865" y="352"/>
                  <a:pt x="865" y="352"/>
                </a:cubicBezTo>
                <a:cubicBezTo>
                  <a:pt x="865" y="351"/>
                  <a:pt x="865" y="351"/>
                  <a:pt x="865" y="351"/>
                </a:cubicBezTo>
                <a:cubicBezTo>
                  <a:pt x="865" y="239"/>
                  <a:pt x="956" y="148"/>
                  <a:pt x="1069" y="148"/>
                </a:cubicBezTo>
                <a:cubicBezTo>
                  <a:pt x="1181" y="148"/>
                  <a:pt x="1272" y="239"/>
                  <a:pt x="1272" y="351"/>
                </a:cubicBezTo>
                <a:cubicBezTo>
                  <a:pt x="1272" y="352"/>
                  <a:pt x="1272" y="352"/>
                  <a:pt x="1272" y="352"/>
                </a:cubicBezTo>
                <a:lnTo>
                  <a:pt x="1152" y="352"/>
                </a:lnTo>
                <a:close/>
                <a:moveTo>
                  <a:pt x="1430" y="1123"/>
                </a:moveTo>
                <a:cubicBezTo>
                  <a:pt x="1394" y="1162"/>
                  <a:pt x="1344" y="1184"/>
                  <a:pt x="1292" y="1184"/>
                </a:cubicBezTo>
                <a:cubicBezTo>
                  <a:pt x="845" y="1184"/>
                  <a:pt x="845" y="1184"/>
                  <a:pt x="845" y="1184"/>
                </a:cubicBezTo>
                <a:cubicBezTo>
                  <a:pt x="793" y="1184"/>
                  <a:pt x="743" y="1162"/>
                  <a:pt x="707" y="1123"/>
                </a:cubicBezTo>
                <a:cubicBezTo>
                  <a:pt x="672" y="1085"/>
                  <a:pt x="654" y="1033"/>
                  <a:pt x="658" y="981"/>
                </a:cubicBezTo>
                <a:cubicBezTo>
                  <a:pt x="701" y="443"/>
                  <a:pt x="701" y="443"/>
                  <a:pt x="701" y="443"/>
                </a:cubicBezTo>
                <a:cubicBezTo>
                  <a:pt x="705" y="392"/>
                  <a:pt x="748" y="352"/>
                  <a:pt x="799" y="352"/>
                </a:cubicBezTo>
                <a:cubicBezTo>
                  <a:pt x="865" y="352"/>
                  <a:pt x="865" y="352"/>
                  <a:pt x="865" y="352"/>
                </a:cubicBezTo>
                <a:cubicBezTo>
                  <a:pt x="865" y="549"/>
                  <a:pt x="865" y="549"/>
                  <a:pt x="865" y="549"/>
                </a:cubicBezTo>
                <a:cubicBezTo>
                  <a:pt x="865" y="582"/>
                  <a:pt x="892" y="609"/>
                  <a:pt x="925" y="609"/>
                </a:cubicBezTo>
                <a:cubicBezTo>
                  <a:pt x="959" y="609"/>
                  <a:pt x="985" y="582"/>
                  <a:pt x="985" y="549"/>
                </a:cubicBezTo>
                <a:cubicBezTo>
                  <a:pt x="985" y="352"/>
                  <a:pt x="985" y="352"/>
                  <a:pt x="985" y="352"/>
                </a:cubicBezTo>
                <a:cubicBezTo>
                  <a:pt x="1152" y="352"/>
                  <a:pt x="1152" y="352"/>
                  <a:pt x="1152" y="352"/>
                </a:cubicBezTo>
                <a:cubicBezTo>
                  <a:pt x="1152" y="549"/>
                  <a:pt x="1152" y="549"/>
                  <a:pt x="1152" y="549"/>
                </a:cubicBezTo>
                <a:cubicBezTo>
                  <a:pt x="1152" y="582"/>
                  <a:pt x="1179" y="609"/>
                  <a:pt x="1212" y="609"/>
                </a:cubicBezTo>
                <a:cubicBezTo>
                  <a:pt x="1245" y="609"/>
                  <a:pt x="1272" y="582"/>
                  <a:pt x="1272" y="549"/>
                </a:cubicBezTo>
                <a:cubicBezTo>
                  <a:pt x="1272" y="352"/>
                  <a:pt x="1272" y="352"/>
                  <a:pt x="1272" y="352"/>
                </a:cubicBezTo>
                <a:cubicBezTo>
                  <a:pt x="1338" y="352"/>
                  <a:pt x="1338" y="352"/>
                  <a:pt x="1338" y="352"/>
                </a:cubicBezTo>
                <a:cubicBezTo>
                  <a:pt x="1389" y="352"/>
                  <a:pt x="1432" y="392"/>
                  <a:pt x="1436" y="443"/>
                </a:cubicBezTo>
                <a:cubicBezTo>
                  <a:pt x="1479" y="981"/>
                  <a:pt x="1479" y="981"/>
                  <a:pt x="1479" y="981"/>
                </a:cubicBezTo>
                <a:cubicBezTo>
                  <a:pt x="1483" y="1033"/>
                  <a:pt x="1465" y="1085"/>
                  <a:pt x="1430" y="1123"/>
                </a:cubicBezTo>
                <a:close/>
                <a:moveTo>
                  <a:pt x="1533" y="1437"/>
                </a:moveTo>
                <a:cubicBezTo>
                  <a:pt x="599" y="1437"/>
                  <a:pt x="599" y="1437"/>
                  <a:pt x="599" y="1437"/>
                </a:cubicBezTo>
                <a:cubicBezTo>
                  <a:pt x="552" y="1437"/>
                  <a:pt x="509" y="1424"/>
                  <a:pt x="472" y="1402"/>
                </a:cubicBezTo>
                <a:cubicBezTo>
                  <a:pt x="472" y="1538"/>
                  <a:pt x="472" y="1538"/>
                  <a:pt x="472" y="1538"/>
                </a:cubicBezTo>
                <a:cubicBezTo>
                  <a:pt x="472" y="1602"/>
                  <a:pt x="524" y="1654"/>
                  <a:pt x="588" y="1654"/>
                </a:cubicBezTo>
                <a:cubicBezTo>
                  <a:pt x="1487" y="1654"/>
                  <a:pt x="1487" y="1654"/>
                  <a:pt x="1487" y="1654"/>
                </a:cubicBezTo>
                <a:cubicBezTo>
                  <a:pt x="1487" y="1654"/>
                  <a:pt x="1488" y="1654"/>
                  <a:pt x="1488" y="1654"/>
                </a:cubicBezTo>
                <a:cubicBezTo>
                  <a:pt x="1489" y="1654"/>
                  <a:pt x="1490" y="1654"/>
                  <a:pt x="1490" y="1654"/>
                </a:cubicBezTo>
                <a:cubicBezTo>
                  <a:pt x="1601" y="1654"/>
                  <a:pt x="1691" y="1745"/>
                  <a:pt x="1691" y="1855"/>
                </a:cubicBezTo>
                <a:cubicBezTo>
                  <a:pt x="1691" y="1966"/>
                  <a:pt x="1601" y="2056"/>
                  <a:pt x="1490" y="2056"/>
                </a:cubicBezTo>
                <a:cubicBezTo>
                  <a:pt x="1380" y="2056"/>
                  <a:pt x="1290" y="1966"/>
                  <a:pt x="1290" y="1855"/>
                </a:cubicBezTo>
                <a:cubicBezTo>
                  <a:pt x="1290" y="1827"/>
                  <a:pt x="1296" y="1799"/>
                  <a:pt x="1307" y="1775"/>
                </a:cubicBezTo>
                <a:cubicBezTo>
                  <a:pt x="948" y="1775"/>
                  <a:pt x="948" y="1775"/>
                  <a:pt x="948" y="1775"/>
                </a:cubicBezTo>
                <a:cubicBezTo>
                  <a:pt x="959" y="1799"/>
                  <a:pt x="965" y="1827"/>
                  <a:pt x="965" y="1855"/>
                </a:cubicBezTo>
                <a:cubicBezTo>
                  <a:pt x="965" y="1966"/>
                  <a:pt x="875" y="2056"/>
                  <a:pt x="764" y="2056"/>
                </a:cubicBezTo>
                <a:cubicBezTo>
                  <a:pt x="654" y="2056"/>
                  <a:pt x="564" y="1966"/>
                  <a:pt x="564" y="1855"/>
                </a:cubicBezTo>
                <a:cubicBezTo>
                  <a:pt x="564" y="1826"/>
                  <a:pt x="570" y="1799"/>
                  <a:pt x="581" y="1774"/>
                </a:cubicBezTo>
                <a:cubicBezTo>
                  <a:pt x="454" y="1770"/>
                  <a:pt x="352" y="1666"/>
                  <a:pt x="352" y="1538"/>
                </a:cubicBezTo>
                <a:cubicBezTo>
                  <a:pt x="352" y="269"/>
                  <a:pt x="352" y="269"/>
                  <a:pt x="352" y="269"/>
                </a:cubicBezTo>
                <a:cubicBezTo>
                  <a:pt x="352" y="251"/>
                  <a:pt x="341" y="236"/>
                  <a:pt x="325" y="230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16" y="112"/>
                  <a:pt x="0" y="78"/>
                  <a:pt x="12" y="47"/>
                </a:cubicBezTo>
                <a:cubicBezTo>
                  <a:pt x="23" y="16"/>
                  <a:pt x="58" y="0"/>
                  <a:pt x="89" y="12"/>
                </a:cubicBezTo>
                <a:cubicBezTo>
                  <a:pt x="368" y="117"/>
                  <a:pt x="368" y="117"/>
                  <a:pt x="368" y="117"/>
                </a:cubicBezTo>
                <a:cubicBezTo>
                  <a:pt x="430" y="141"/>
                  <a:pt x="472" y="202"/>
                  <a:pt x="472" y="269"/>
                </a:cubicBezTo>
                <a:cubicBezTo>
                  <a:pt x="472" y="1190"/>
                  <a:pt x="472" y="1190"/>
                  <a:pt x="472" y="1190"/>
                </a:cubicBezTo>
                <a:cubicBezTo>
                  <a:pt x="472" y="1260"/>
                  <a:pt x="529" y="1317"/>
                  <a:pt x="599" y="1317"/>
                </a:cubicBezTo>
                <a:cubicBezTo>
                  <a:pt x="1533" y="1317"/>
                  <a:pt x="1533" y="1317"/>
                  <a:pt x="1533" y="1317"/>
                </a:cubicBezTo>
                <a:cubicBezTo>
                  <a:pt x="1603" y="1317"/>
                  <a:pt x="1660" y="1260"/>
                  <a:pt x="1660" y="1190"/>
                </a:cubicBezTo>
                <a:cubicBezTo>
                  <a:pt x="1660" y="981"/>
                  <a:pt x="1660" y="981"/>
                  <a:pt x="1660" y="981"/>
                </a:cubicBezTo>
                <a:cubicBezTo>
                  <a:pt x="1660" y="948"/>
                  <a:pt x="1687" y="921"/>
                  <a:pt x="1720" y="921"/>
                </a:cubicBezTo>
                <a:cubicBezTo>
                  <a:pt x="1753" y="921"/>
                  <a:pt x="1780" y="948"/>
                  <a:pt x="1780" y="981"/>
                </a:cubicBezTo>
                <a:cubicBezTo>
                  <a:pt x="1780" y="1190"/>
                  <a:pt x="1780" y="1190"/>
                  <a:pt x="1780" y="1190"/>
                </a:cubicBezTo>
                <a:cubicBezTo>
                  <a:pt x="1780" y="1326"/>
                  <a:pt x="1669" y="1437"/>
                  <a:pt x="1533" y="143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36" name="Freeform 27">
            <a:extLst>
              <a:ext uri="{FF2B5EF4-FFF2-40B4-BE49-F238E27FC236}">
                <a16:creationId xmlns:a16="http://schemas.microsoft.com/office/drawing/2014/main" id="{FDD3B262-B874-4554-96B6-3D045BCCBE4E}"/>
              </a:ext>
            </a:extLst>
          </p:cNvPr>
          <p:cNvSpPr>
            <a:spLocks noEditPoints="1"/>
          </p:cNvSpPr>
          <p:nvPr/>
        </p:nvSpPr>
        <p:spPr bwMode="auto">
          <a:xfrm>
            <a:off x="8776582" y="2957861"/>
            <a:ext cx="659768" cy="498684"/>
          </a:xfrm>
          <a:custGeom>
            <a:avLst/>
            <a:gdLst>
              <a:gd name="T0" fmla="*/ 1899 w 2048"/>
              <a:gd name="T1" fmla="*/ 1328 h 1544"/>
              <a:gd name="T2" fmla="*/ 1903 w 2048"/>
              <a:gd name="T3" fmla="*/ 1268 h 1544"/>
              <a:gd name="T4" fmla="*/ 1519 w 2048"/>
              <a:gd name="T5" fmla="*/ 884 h 1544"/>
              <a:gd name="T6" fmla="*/ 1134 w 2048"/>
              <a:gd name="T7" fmla="*/ 1268 h 1544"/>
              <a:gd name="T8" fmla="*/ 1139 w 2048"/>
              <a:gd name="T9" fmla="*/ 1328 h 1544"/>
              <a:gd name="T10" fmla="*/ 909 w 2048"/>
              <a:gd name="T11" fmla="*/ 1328 h 1544"/>
              <a:gd name="T12" fmla="*/ 913 w 2048"/>
              <a:gd name="T13" fmla="*/ 1268 h 1544"/>
              <a:gd name="T14" fmla="*/ 589 w 2048"/>
              <a:gd name="T15" fmla="*/ 888 h 1544"/>
              <a:gd name="T16" fmla="*/ 589 w 2048"/>
              <a:gd name="T17" fmla="*/ 159 h 1544"/>
              <a:gd name="T18" fmla="*/ 748 w 2048"/>
              <a:gd name="T19" fmla="*/ 0 h 1544"/>
              <a:gd name="T20" fmla="*/ 1888 w 2048"/>
              <a:gd name="T21" fmla="*/ 0 h 1544"/>
              <a:gd name="T22" fmla="*/ 2048 w 2048"/>
              <a:gd name="T23" fmla="*/ 159 h 1544"/>
              <a:gd name="T24" fmla="*/ 2048 w 2048"/>
              <a:gd name="T25" fmla="*/ 1169 h 1544"/>
              <a:gd name="T26" fmla="*/ 1899 w 2048"/>
              <a:gd name="T27" fmla="*/ 1328 h 1544"/>
              <a:gd name="T28" fmla="*/ 144 w 2048"/>
              <a:gd name="T29" fmla="*/ 1268 h 1544"/>
              <a:gd name="T30" fmla="*/ 149 w 2048"/>
              <a:gd name="T31" fmla="*/ 1328 h 1544"/>
              <a:gd name="T32" fmla="*/ 141 w 2048"/>
              <a:gd name="T33" fmla="*/ 1328 h 1544"/>
              <a:gd name="T34" fmla="*/ 0 w 2048"/>
              <a:gd name="T35" fmla="*/ 1187 h 1544"/>
              <a:gd name="T36" fmla="*/ 0 w 2048"/>
              <a:gd name="T37" fmla="*/ 553 h 1544"/>
              <a:gd name="T38" fmla="*/ 250 w 2048"/>
              <a:gd name="T39" fmla="*/ 303 h 1544"/>
              <a:gd name="T40" fmla="*/ 250 w 2048"/>
              <a:gd name="T41" fmla="*/ 303 h 1544"/>
              <a:gd name="T42" fmla="*/ 469 w 2048"/>
              <a:gd name="T43" fmla="*/ 303 h 1544"/>
              <a:gd name="T44" fmla="*/ 469 w 2048"/>
              <a:gd name="T45" fmla="*/ 888 h 1544"/>
              <a:gd name="T46" fmla="*/ 144 w 2048"/>
              <a:gd name="T47" fmla="*/ 1268 h 1544"/>
              <a:gd name="T48" fmla="*/ 1519 w 2048"/>
              <a:gd name="T49" fmla="*/ 1544 h 1544"/>
              <a:gd name="T50" fmla="*/ 1242 w 2048"/>
              <a:gd name="T51" fmla="*/ 1268 h 1544"/>
              <a:gd name="T52" fmla="*/ 1519 w 2048"/>
              <a:gd name="T53" fmla="*/ 992 h 1544"/>
              <a:gd name="T54" fmla="*/ 1795 w 2048"/>
              <a:gd name="T55" fmla="*/ 1268 h 1544"/>
              <a:gd name="T56" fmla="*/ 1519 w 2048"/>
              <a:gd name="T57" fmla="*/ 1544 h 1544"/>
              <a:gd name="T58" fmla="*/ 529 w 2048"/>
              <a:gd name="T59" fmla="*/ 1544 h 1544"/>
              <a:gd name="T60" fmla="*/ 253 w 2048"/>
              <a:gd name="T61" fmla="*/ 1268 h 1544"/>
              <a:gd name="T62" fmla="*/ 529 w 2048"/>
              <a:gd name="T63" fmla="*/ 992 h 1544"/>
              <a:gd name="T64" fmla="*/ 805 w 2048"/>
              <a:gd name="T65" fmla="*/ 1268 h 1544"/>
              <a:gd name="T66" fmla="*/ 529 w 2048"/>
              <a:gd name="T67" fmla="*/ 1544 h 1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48" h="1544">
                <a:moveTo>
                  <a:pt x="1899" y="1328"/>
                </a:moveTo>
                <a:cubicBezTo>
                  <a:pt x="1902" y="1308"/>
                  <a:pt x="1903" y="1288"/>
                  <a:pt x="1903" y="1268"/>
                </a:cubicBezTo>
                <a:cubicBezTo>
                  <a:pt x="1903" y="1056"/>
                  <a:pt x="1731" y="884"/>
                  <a:pt x="1519" y="884"/>
                </a:cubicBezTo>
                <a:cubicBezTo>
                  <a:pt x="1306" y="884"/>
                  <a:pt x="1134" y="1056"/>
                  <a:pt x="1134" y="1268"/>
                </a:cubicBezTo>
                <a:cubicBezTo>
                  <a:pt x="1134" y="1288"/>
                  <a:pt x="1135" y="1309"/>
                  <a:pt x="1139" y="1328"/>
                </a:cubicBezTo>
                <a:cubicBezTo>
                  <a:pt x="909" y="1328"/>
                  <a:pt x="909" y="1328"/>
                  <a:pt x="909" y="1328"/>
                </a:cubicBezTo>
                <a:cubicBezTo>
                  <a:pt x="912" y="1309"/>
                  <a:pt x="913" y="1288"/>
                  <a:pt x="913" y="1268"/>
                </a:cubicBezTo>
                <a:cubicBezTo>
                  <a:pt x="913" y="1077"/>
                  <a:pt x="773" y="917"/>
                  <a:pt x="589" y="888"/>
                </a:cubicBezTo>
                <a:cubicBezTo>
                  <a:pt x="589" y="159"/>
                  <a:pt x="589" y="159"/>
                  <a:pt x="589" y="159"/>
                </a:cubicBezTo>
                <a:cubicBezTo>
                  <a:pt x="589" y="71"/>
                  <a:pt x="660" y="0"/>
                  <a:pt x="748" y="0"/>
                </a:cubicBezTo>
                <a:cubicBezTo>
                  <a:pt x="1888" y="0"/>
                  <a:pt x="1888" y="0"/>
                  <a:pt x="1888" y="0"/>
                </a:cubicBezTo>
                <a:cubicBezTo>
                  <a:pt x="1976" y="0"/>
                  <a:pt x="2048" y="71"/>
                  <a:pt x="2048" y="159"/>
                </a:cubicBezTo>
                <a:cubicBezTo>
                  <a:pt x="2048" y="1169"/>
                  <a:pt x="2048" y="1169"/>
                  <a:pt x="2048" y="1169"/>
                </a:cubicBezTo>
                <a:cubicBezTo>
                  <a:pt x="2048" y="1253"/>
                  <a:pt x="1982" y="1322"/>
                  <a:pt x="1899" y="1328"/>
                </a:cubicBezTo>
                <a:close/>
                <a:moveTo>
                  <a:pt x="144" y="1268"/>
                </a:moveTo>
                <a:cubicBezTo>
                  <a:pt x="144" y="1288"/>
                  <a:pt x="146" y="1309"/>
                  <a:pt x="149" y="1328"/>
                </a:cubicBezTo>
                <a:cubicBezTo>
                  <a:pt x="141" y="1328"/>
                  <a:pt x="141" y="1328"/>
                  <a:pt x="141" y="1328"/>
                </a:cubicBezTo>
                <a:cubicBezTo>
                  <a:pt x="63" y="1328"/>
                  <a:pt x="0" y="1265"/>
                  <a:pt x="0" y="1187"/>
                </a:cubicBezTo>
                <a:cubicBezTo>
                  <a:pt x="0" y="553"/>
                  <a:pt x="0" y="553"/>
                  <a:pt x="0" y="553"/>
                </a:cubicBezTo>
                <a:cubicBezTo>
                  <a:pt x="0" y="415"/>
                  <a:pt x="112" y="303"/>
                  <a:pt x="250" y="303"/>
                </a:cubicBezTo>
                <a:cubicBezTo>
                  <a:pt x="250" y="303"/>
                  <a:pt x="250" y="303"/>
                  <a:pt x="250" y="303"/>
                </a:cubicBezTo>
                <a:cubicBezTo>
                  <a:pt x="469" y="303"/>
                  <a:pt x="469" y="303"/>
                  <a:pt x="469" y="303"/>
                </a:cubicBezTo>
                <a:cubicBezTo>
                  <a:pt x="469" y="888"/>
                  <a:pt x="469" y="888"/>
                  <a:pt x="469" y="888"/>
                </a:cubicBezTo>
                <a:cubicBezTo>
                  <a:pt x="285" y="917"/>
                  <a:pt x="144" y="1077"/>
                  <a:pt x="144" y="1268"/>
                </a:cubicBezTo>
                <a:close/>
                <a:moveTo>
                  <a:pt x="1519" y="1544"/>
                </a:moveTo>
                <a:cubicBezTo>
                  <a:pt x="1366" y="1544"/>
                  <a:pt x="1242" y="1420"/>
                  <a:pt x="1242" y="1268"/>
                </a:cubicBezTo>
                <a:cubicBezTo>
                  <a:pt x="1242" y="1116"/>
                  <a:pt x="1366" y="992"/>
                  <a:pt x="1519" y="992"/>
                </a:cubicBezTo>
                <a:cubicBezTo>
                  <a:pt x="1671" y="992"/>
                  <a:pt x="1795" y="1116"/>
                  <a:pt x="1795" y="1268"/>
                </a:cubicBezTo>
                <a:cubicBezTo>
                  <a:pt x="1795" y="1420"/>
                  <a:pt x="1671" y="1544"/>
                  <a:pt x="1519" y="1544"/>
                </a:cubicBezTo>
                <a:close/>
                <a:moveTo>
                  <a:pt x="529" y="1544"/>
                </a:moveTo>
                <a:cubicBezTo>
                  <a:pt x="377" y="1544"/>
                  <a:pt x="253" y="1420"/>
                  <a:pt x="253" y="1268"/>
                </a:cubicBezTo>
                <a:cubicBezTo>
                  <a:pt x="253" y="1116"/>
                  <a:pt x="377" y="992"/>
                  <a:pt x="529" y="992"/>
                </a:cubicBezTo>
                <a:cubicBezTo>
                  <a:pt x="681" y="992"/>
                  <a:pt x="805" y="1116"/>
                  <a:pt x="805" y="1268"/>
                </a:cubicBezTo>
                <a:cubicBezTo>
                  <a:pt x="805" y="1420"/>
                  <a:pt x="681" y="1544"/>
                  <a:pt x="529" y="154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06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750"/>
                            </p:stCondLst>
                            <p:childTnLst>
                              <p:par>
                                <p:cTn id="4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  <p:bldP spid="3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9E5DB715-2331-465C-A7A5-942B7110732C}"/>
              </a:ext>
            </a:extLst>
          </p:cNvPr>
          <p:cNvGrpSpPr/>
          <p:nvPr/>
        </p:nvGrpSpPr>
        <p:grpSpPr>
          <a:xfrm>
            <a:off x="1766931" y="3582866"/>
            <a:ext cx="1863796" cy="642887"/>
            <a:chOff x="906437" y="3557896"/>
            <a:chExt cx="2335054" cy="80544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9E04CC7-E989-4B81-AD60-BA6DD1801295}"/>
                </a:ext>
              </a:extLst>
            </p:cNvPr>
            <p:cNvSpPr txBox="1"/>
            <p:nvPr/>
          </p:nvSpPr>
          <p:spPr>
            <a:xfrm>
              <a:off x="1115883" y="3557896"/>
              <a:ext cx="1580596" cy="578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ea typeface="Roboto Black" panose="02000000000000000000" pitchFamily="2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$ 8.000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7135485-46E8-460B-B3F0-737280EDAD47}"/>
                </a:ext>
              </a:extLst>
            </p:cNvPr>
            <p:cNvSpPr txBox="1"/>
            <p:nvPr/>
          </p:nvSpPr>
          <p:spPr>
            <a:xfrm>
              <a:off x="1115883" y="3991958"/>
              <a:ext cx="2125608" cy="371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14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A wonderful serenity</a:t>
              </a:r>
            </a:p>
          </p:txBody>
        </p:sp>
        <p:sp>
          <p:nvSpPr>
            <p:cNvPr id="10" name="Freeform 162">
              <a:extLst>
                <a:ext uri="{FF2B5EF4-FFF2-40B4-BE49-F238E27FC236}">
                  <a16:creationId xmlns:a16="http://schemas.microsoft.com/office/drawing/2014/main" id="{1506C565-89F8-4F36-9754-98271DA7CA7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41481" y="3682782"/>
              <a:ext cx="93450" cy="163537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4E1A2C-4029-446C-852B-3C9056059EB4}"/>
              </a:ext>
            </a:extLst>
          </p:cNvPr>
          <p:cNvGrpSpPr/>
          <p:nvPr/>
        </p:nvGrpSpPr>
        <p:grpSpPr>
          <a:xfrm>
            <a:off x="1766931" y="2247691"/>
            <a:ext cx="1900440" cy="642887"/>
            <a:chOff x="906437" y="1885119"/>
            <a:chExt cx="2380963" cy="80544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7F2BA3F-3013-4435-BF76-AE48E2C066D8}"/>
                </a:ext>
              </a:extLst>
            </p:cNvPr>
            <p:cNvSpPr txBox="1"/>
            <p:nvPr/>
          </p:nvSpPr>
          <p:spPr>
            <a:xfrm>
              <a:off x="1115883" y="1885119"/>
              <a:ext cx="1580596" cy="578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Black" panose="02000000000000000000" pitchFamily="2" charset="0"/>
                  <a:cs typeface="Segoe UI" panose="020B0502040204020203" pitchFamily="34" charset="0"/>
                </a:rPr>
                <a:t>$ 7.200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1BA68F7-8CBD-41B9-86FD-E995760FC53F}"/>
                </a:ext>
              </a:extLst>
            </p:cNvPr>
            <p:cNvSpPr txBox="1"/>
            <p:nvPr/>
          </p:nvSpPr>
          <p:spPr>
            <a:xfrm>
              <a:off x="1115882" y="2319181"/>
              <a:ext cx="2171518" cy="371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</a:t>
              </a:r>
            </a:p>
          </p:txBody>
        </p:sp>
        <p:sp>
          <p:nvSpPr>
            <p:cNvPr id="11" name="Freeform 162">
              <a:extLst>
                <a:ext uri="{FF2B5EF4-FFF2-40B4-BE49-F238E27FC236}">
                  <a16:creationId xmlns:a16="http://schemas.microsoft.com/office/drawing/2014/main" id="{AF89342D-712D-413E-9CEA-B1AFEA9FA87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41481" y="2018247"/>
              <a:ext cx="93450" cy="163537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1B40E75-D0E7-4886-9188-100D52576338}"/>
              </a:ext>
            </a:extLst>
          </p:cNvPr>
          <p:cNvGrpSpPr/>
          <p:nvPr/>
        </p:nvGrpSpPr>
        <p:grpSpPr>
          <a:xfrm>
            <a:off x="1766931" y="2915281"/>
            <a:ext cx="1863796" cy="642887"/>
            <a:chOff x="906437" y="2721508"/>
            <a:chExt cx="2335054" cy="80544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32FCF82-74B0-4C2C-920C-D4AEAF58A5AC}"/>
                </a:ext>
              </a:extLst>
            </p:cNvPr>
            <p:cNvSpPr txBox="1"/>
            <p:nvPr/>
          </p:nvSpPr>
          <p:spPr>
            <a:xfrm>
              <a:off x="1115883" y="2721508"/>
              <a:ext cx="1580596" cy="578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400" b="1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ea typeface="Roboto Black" panose="02000000000000000000" pitchFamily="2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$ 950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EF97417-8633-41D8-B5C5-CF5FEDBBDE7B}"/>
                </a:ext>
              </a:extLst>
            </p:cNvPr>
            <p:cNvSpPr txBox="1"/>
            <p:nvPr/>
          </p:nvSpPr>
          <p:spPr>
            <a:xfrm>
              <a:off x="1115882" y="3155569"/>
              <a:ext cx="2125609" cy="371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14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A wonderful serenity</a:t>
              </a:r>
            </a:p>
          </p:txBody>
        </p:sp>
        <p:sp>
          <p:nvSpPr>
            <p:cNvPr id="18" name="Freeform 162">
              <a:extLst>
                <a:ext uri="{FF2B5EF4-FFF2-40B4-BE49-F238E27FC236}">
                  <a16:creationId xmlns:a16="http://schemas.microsoft.com/office/drawing/2014/main" id="{F8B44055-D224-4636-A0B2-0682A0539A77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941481" y="2843940"/>
              <a:ext cx="93450" cy="163537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984DF4D-2327-4D88-9B6D-BA2F6F964247}"/>
              </a:ext>
            </a:extLst>
          </p:cNvPr>
          <p:cNvGrpSpPr/>
          <p:nvPr/>
        </p:nvGrpSpPr>
        <p:grpSpPr>
          <a:xfrm>
            <a:off x="1979006" y="4552765"/>
            <a:ext cx="4409092" cy="1258978"/>
            <a:chOff x="1953789" y="4552765"/>
            <a:chExt cx="4409092" cy="125897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90C5FED-B804-4E37-B41F-6B3175A01ED5}"/>
                </a:ext>
              </a:extLst>
            </p:cNvPr>
            <p:cNvGrpSpPr/>
            <p:nvPr/>
          </p:nvGrpSpPr>
          <p:grpSpPr>
            <a:xfrm>
              <a:off x="1953789" y="4552767"/>
              <a:ext cx="903998" cy="1203472"/>
              <a:chOff x="906437" y="4645741"/>
              <a:chExt cx="1132573" cy="1507767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DE6E2E80-8B7D-47DE-9AF2-3E9DA060D627}"/>
                  </a:ext>
                </a:extLst>
              </p:cNvPr>
              <p:cNvGrpSpPr/>
              <p:nvPr/>
            </p:nvGrpSpPr>
            <p:grpSpPr>
              <a:xfrm>
                <a:off x="906437" y="4645741"/>
                <a:ext cx="1132573" cy="1385103"/>
                <a:chOff x="1167753" y="4368420"/>
                <a:chExt cx="1337322" cy="1635504"/>
              </a:xfrm>
            </p:grpSpPr>
            <p:graphicFrame>
              <p:nvGraphicFramePr>
                <p:cNvPr id="27" name="Chart 26">
                  <a:extLst>
                    <a:ext uri="{FF2B5EF4-FFF2-40B4-BE49-F238E27FC236}">
                      <a16:creationId xmlns:a16="http://schemas.microsoft.com/office/drawing/2014/main" id="{2D1FEA8F-9F0D-4F9C-8E9E-427797D10757}"/>
                    </a:ext>
                  </a:extLst>
                </p:cNvPr>
                <p:cNvGraphicFramePr/>
                <p:nvPr/>
              </p:nvGraphicFramePr>
              <p:xfrm>
                <a:off x="1167753" y="4368420"/>
                <a:ext cx="1337322" cy="163550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6C65C13F-3FD6-4DF8-80D5-313F45EDAD7F}"/>
                    </a:ext>
                  </a:extLst>
                </p:cNvPr>
                <p:cNvSpPr/>
                <p:nvPr/>
              </p:nvSpPr>
              <p:spPr>
                <a:xfrm>
                  <a:off x="1405880" y="4755640"/>
                  <a:ext cx="861067" cy="86106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b="1" dirty="0">
                      <a:solidFill>
                        <a:schemeClr val="tx1"/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40</a:t>
                  </a:r>
                  <a:r>
                    <a:rPr lang="id-ID" sz="900" b="1" dirty="0">
                      <a:solidFill>
                        <a:schemeClr val="tx1"/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%</a:t>
                  </a:r>
                  <a:endParaRPr lang="en-US" sz="900" b="1" dirty="0">
                    <a:solidFill>
                      <a:schemeClr val="tx1"/>
                    </a:solidFill>
                    <a:latin typeface="Josefin Sans" panose="00000500000000000000" pitchFamily="2" charset="0"/>
                    <a:cs typeface="Segoe UI" panose="020B0502040204020203" pitchFamily="34" charset="0"/>
                  </a:endParaRP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A9197DF-AC9C-418A-A6F3-E58157A0382E}"/>
                  </a:ext>
                </a:extLst>
              </p:cNvPr>
              <p:cNvSpPr txBox="1"/>
              <p:nvPr/>
            </p:nvSpPr>
            <p:spPr>
              <a:xfrm>
                <a:off x="915078" y="5794903"/>
                <a:ext cx="1115291" cy="358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Your text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6680A46-EC05-4137-BF4A-077B9EB9F9CB}"/>
                </a:ext>
              </a:extLst>
            </p:cNvPr>
            <p:cNvGrpSpPr/>
            <p:nvPr/>
          </p:nvGrpSpPr>
          <p:grpSpPr>
            <a:xfrm>
              <a:off x="3063225" y="4552765"/>
              <a:ext cx="903998" cy="1195392"/>
              <a:chOff x="2296392" y="4645741"/>
              <a:chExt cx="1132573" cy="1497645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182889C-9AA0-4A14-B52F-26F13996334C}"/>
                  </a:ext>
                </a:extLst>
              </p:cNvPr>
              <p:cNvGrpSpPr/>
              <p:nvPr/>
            </p:nvGrpSpPr>
            <p:grpSpPr>
              <a:xfrm>
                <a:off x="2296392" y="4645741"/>
                <a:ext cx="1132573" cy="1385103"/>
                <a:chOff x="1167753" y="4368420"/>
                <a:chExt cx="1337322" cy="1635504"/>
              </a:xfrm>
            </p:grpSpPr>
            <p:graphicFrame>
              <p:nvGraphicFramePr>
                <p:cNvPr id="25" name="Chart 24">
                  <a:extLst>
                    <a:ext uri="{FF2B5EF4-FFF2-40B4-BE49-F238E27FC236}">
                      <a16:creationId xmlns:a16="http://schemas.microsoft.com/office/drawing/2014/main" id="{A1B71430-A1A2-4BAD-BA60-EEA73E82215E}"/>
                    </a:ext>
                  </a:extLst>
                </p:cNvPr>
                <p:cNvGraphicFramePr/>
                <p:nvPr/>
              </p:nvGraphicFramePr>
              <p:xfrm>
                <a:off x="1167753" y="4368420"/>
                <a:ext cx="1337322" cy="163550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1E2F9758-DA4B-442F-B294-2912116C1CF4}"/>
                    </a:ext>
                  </a:extLst>
                </p:cNvPr>
                <p:cNvSpPr/>
                <p:nvPr/>
              </p:nvSpPr>
              <p:spPr>
                <a:xfrm>
                  <a:off x="1405880" y="4755640"/>
                  <a:ext cx="861067" cy="86106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b="1" dirty="0">
                      <a:solidFill>
                        <a:schemeClr val="tx1"/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70</a:t>
                  </a:r>
                  <a:r>
                    <a:rPr lang="id-ID" sz="900" b="1" dirty="0">
                      <a:solidFill>
                        <a:schemeClr val="tx1"/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%</a:t>
                  </a:r>
                  <a:endParaRPr lang="en-US" sz="900" b="1" dirty="0">
                    <a:solidFill>
                      <a:schemeClr val="tx1"/>
                    </a:solidFill>
                    <a:latin typeface="Josefin Sans" panose="00000500000000000000" pitchFamily="2" charset="0"/>
                    <a:cs typeface="Segoe UI" panose="020B0502040204020203" pitchFamily="34" charset="0"/>
                  </a:endParaRPr>
                </a:p>
              </p:txBody>
            </p: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E697EB4-1507-4D3B-A531-CA39202E4611}"/>
                  </a:ext>
                </a:extLst>
              </p:cNvPr>
              <p:cNvSpPr txBox="1"/>
              <p:nvPr/>
            </p:nvSpPr>
            <p:spPr>
              <a:xfrm>
                <a:off x="2305033" y="5794903"/>
                <a:ext cx="1115291" cy="348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050">
                    <a:solidFill>
                      <a:schemeClr val="bg1"/>
                    </a:solidFill>
                    <a:latin typeface="Segoe UI" panose="020B0502040204020203" pitchFamily="34" charset="0"/>
                    <a:cs typeface="Segoe UI" panose="020B0502040204020203" pitchFamily="34" charset="0"/>
                  </a:defRPr>
                </a:lvl1pPr>
              </a:lstStyle>
              <a:p>
                <a:r>
                  <a:rPr lang="en-US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6CEE608-DE94-454D-AA90-9D3C4CA2BE02}"/>
                </a:ext>
              </a:extLst>
            </p:cNvPr>
            <p:cNvGrpSpPr/>
            <p:nvPr/>
          </p:nvGrpSpPr>
          <p:grpSpPr>
            <a:xfrm>
              <a:off x="4141223" y="4810242"/>
              <a:ext cx="2221658" cy="1001501"/>
              <a:chOff x="3624919" y="5067437"/>
              <a:chExt cx="2783402" cy="1254731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75289B7-FEC9-43DD-8E8F-3A4E5BBF8EBB}"/>
                  </a:ext>
                </a:extLst>
              </p:cNvPr>
              <p:cNvSpPr txBox="1"/>
              <p:nvPr/>
            </p:nvSpPr>
            <p:spPr>
              <a:xfrm>
                <a:off x="3624920" y="5067437"/>
                <a:ext cx="2783401" cy="3470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Roboto Light" panose="02000000000000000000" pitchFamily="2" charset="0"/>
                    <a:cs typeface="Segoe UI" panose="020B0502040204020203" pitchFamily="34" charset="0"/>
                  </a:rPr>
                  <a:t>Your Text Goes Here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3C5F4EB-841A-41C1-AE40-3196597FDAD8}"/>
                  </a:ext>
                </a:extLst>
              </p:cNvPr>
              <p:cNvSpPr txBox="1"/>
              <p:nvPr/>
            </p:nvSpPr>
            <p:spPr>
              <a:xfrm>
                <a:off x="3624919" y="5453608"/>
                <a:ext cx="2074279" cy="868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20000"/>
                  </a:lnSpc>
                  <a:defRPr sz="1200">
                    <a:solidFill>
                      <a:schemeClr val="bg1">
                        <a:lumMod val="6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defRPr>
                </a:lvl1pPr>
              </a:lstStyle>
              <a:p>
                <a:r>
                  <a:rPr lang="en-US" sz="11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</a:rPr>
                  <a:t>A wonderful serenity has taken possession of my entire soul.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07C520A-567B-4663-98B3-A5E4AE4E9D26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3CAAD31-DC04-4D13-AB18-921F9FC3AFD1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Chart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Diagram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6D9565E-AE38-4A91-99E7-FC1625FBD6E0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8833562C-EED1-4CD4-B2FA-CA093D3639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0708704"/>
              </p:ext>
            </p:extLst>
          </p:nvPr>
        </p:nvGraphicFramePr>
        <p:xfrm>
          <a:off x="6413762" y="4686215"/>
          <a:ext cx="3901673" cy="1110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0" name="Group 29">
            <a:extLst>
              <a:ext uri="{FF2B5EF4-FFF2-40B4-BE49-F238E27FC236}">
                <a16:creationId xmlns:a16="http://schemas.microsoft.com/office/drawing/2014/main" id="{B97A7C6E-3635-4D8C-89EC-531A7F00B1A5}"/>
              </a:ext>
            </a:extLst>
          </p:cNvPr>
          <p:cNvGrpSpPr/>
          <p:nvPr/>
        </p:nvGrpSpPr>
        <p:grpSpPr>
          <a:xfrm>
            <a:off x="3802443" y="2100753"/>
            <a:ext cx="7399916" cy="2559754"/>
            <a:chOff x="1525224" y="752200"/>
            <a:chExt cx="9006003" cy="4106874"/>
          </a:xfrm>
        </p:grpSpPr>
        <p:sp>
          <p:nvSpPr>
            <p:cNvPr id="44" name="Documento 7">
              <a:extLst>
                <a:ext uri="{FF2B5EF4-FFF2-40B4-BE49-F238E27FC236}">
                  <a16:creationId xmlns:a16="http://schemas.microsoft.com/office/drawing/2014/main" id="{E242F01D-5217-49E5-9F42-1D41A8BA4D9E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 flipH="1">
              <a:off x="1990463" y="1443108"/>
              <a:ext cx="7933796" cy="2605195"/>
            </a:xfrm>
            <a:custGeom>
              <a:avLst/>
              <a:gdLst>
                <a:gd name="connsiteX0" fmla="*/ 0 w 21600"/>
                <a:gd name="connsiteY0" fmla="*/ 0 h 21600"/>
                <a:gd name="connsiteX1" fmla="*/ 21600 w 21600"/>
                <a:gd name="connsiteY1" fmla="*/ 0 h 21600"/>
                <a:gd name="connsiteX2" fmla="*/ 21600 w 21600"/>
                <a:gd name="connsiteY2" fmla="*/ 17322 h 21600"/>
                <a:gd name="connsiteX3" fmla="*/ 0 w 21600"/>
                <a:gd name="connsiteY3" fmla="*/ 20172 h 21600"/>
                <a:gd name="connsiteX4" fmla="*/ 0 w 21600"/>
                <a:gd name="connsiteY4" fmla="*/ 0 h 21600"/>
                <a:gd name="connsiteX0" fmla="*/ 0 w 21600"/>
                <a:gd name="connsiteY0" fmla="*/ 0 h 21431"/>
                <a:gd name="connsiteX1" fmla="*/ 21600 w 21600"/>
                <a:gd name="connsiteY1" fmla="*/ 0 h 21431"/>
                <a:gd name="connsiteX2" fmla="*/ 21600 w 21600"/>
                <a:gd name="connsiteY2" fmla="*/ 17322 h 21431"/>
                <a:gd name="connsiteX3" fmla="*/ 13112 w 21600"/>
                <a:gd name="connsiteY3" fmla="*/ 19087 h 21431"/>
                <a:gd name="connsiteX4" fmla="*/ 0 w 21600"/>
                <a:gd name="connsiteY4" fmla="*/ 20172 h 21431"/>
                <a:gd name="connsiteX5" fmla="*/ 0 w 21600"/>
                <a:gd name="connsiteY5" fmla="*/ 0 h 21431"/>
                <a:gd name="connsiteX0" fmla="*/ 0 w 21600"/>
                <a:gd name="connsiteY0" fmla="*/ 0 h 21763"/>
                <a:gd name="connsiteX1" fmla="*/ 21600 w 21600"/>
                <a:gd name="connsiteY1" fmla="*/ 0 h 21763"/>
                <a:gd name="connsiteX2" fmla="*/ 21600 w 21600"/>
                <a:gd name="connsiteY2" fmla="*/ 17322 h 21763"/>
                <a:gd name="connsiteX3" fmla="*/ 13112 w 21600"/>
                <a:gd name="connsiteY3" fmla="*/ 19087 h 21763"/>
                <a:gd name="connsiteX4" fmla="*/ 7624 w 21600"/>
                <a:gd name="connsiteY4" fmla="*/ 20331 h 21763"/>
                <a:gd name="connsiteX5" fmla="*/ 0 w 21600"/>
                <a:gd name="connsiteY5" fmla="*/ 20172 h 21763"/>
                <a:gd name="connsiteX6" fmla="*/ 0 w 21600"/>
                <a:gd name="connsiteY6" fmla="*/ 0 h 21763"/>
                <a:gd name="connsiteX0" fmla="*/ 0 w 21600"/>
                <a:gd name="connsiteY0" fmla="*/ 0 h 20784"/>
                <a:gd name="connsiteX1" fmla="*/ 21600 w 21600"/>
                <a:gd name="connsiteY1" fmla="*/ 0 h 20784"/>
                <a:gd name="connsiteX2" fmla="*/ 21600 w 21600"/>
                <a:gd name="connsiteY2" fmla="*/ 17322 h 20784"/>
                <a:gd name="connsiteX3" fmla="*/ 13112 w 21600"/>
                <a:gd name="connsiteY3" fmla="*/ 19087 h 20784"/>
                <a:gd name="connsiteX4" fmla="*/ 8031 w 21600"/>
                <a:gd name="connsiteY4" fmla="*/ 11624 h 20784"/>
                <a:gd name="connsiteX5" fmla="*/ 0 w 21600"/>
                <a:gd name="connsiteY5" fmla="*/ 20172 h 20784"/>
                <a:gd name="connsiteX6" fmla="*/ 0 w 21600"/>
                <a:gd name="connsiteY6" fmla="*/ 0 h 20784"/>
                <a:gd name="connsiteX0" fmla="*/ 0 w 21600"/>
                <a:gd name="connsiteY0" fmla="*/ 0 h 22607"/>
                <a:gd name="connsiteX1" fmla="*/ 21600 w 21600"/>
                <a:gd name="connsiteY1" fmla="*/ 0 h 22607"/>
                <a:gd name="connsiteX2" fmla="*/ 21600 w 21600"/>
                <a:gd name="connsiteY2" fmla="*/ 17322 h 22607"/>
                <a:gd name="connsiteX3" fmla="*/ 12528 w 21600"/>
                <a:gd name="connsiteY3" fmla="*/ 22592 h 22607"/>
                <a:gd name="connsiteX4" fmla="*/ 8031 w 21600"/>
                <a:gd name="connsiteY4" fmla="*/ 11624 h 22607"/>
                <a:gd name="connsiteX5" fmla="*/ 0 w 21600"/>
                <a:gd name="connsiteY5" fmla="*/ 20172 h 22607"/>
                <a:gd name="connsiteX6" fmla="*/ 0 w 21600"/>
                <a:gd name="connsiteY6" fmla="*/ 0 h 22607"/>
                <a:gd name="connsiteX0" fmla="*/ 0 w 21600"/>
                <a:gd name="connsiteY0" fmla="*/ 0 h 23153"/>
                <a:gd name="connsiteX1" fmla="*/ 21600 w 21600"/>
                <a:gd name="connsiteY1" fmla="*/ 0 h 23153"/>
                <a:gd name="connsiteX2" fmla="*/ 21600 w 21600"/>
                <a:gd name="connsiteY2" fmla="*/ 17322 h 23153"/>
                <a:gd name="connsiteX3" fmla="*/ 17560 w 21600"/>
                <a:gd name="connsiteY3" fmla="*/ 21122 h 23153"/>
                <a:gd name="connsiteX4" fmla="*/ 12528 w 21600"/>
                <a:gd name="connsiteY4" fmla="*/ 22592 h 23153"/>
                <a:gd name="connsiteX5" fmla="*/ 8031 w 21600"/>
                <a:gd name="connsiteY5" fmla="*/ 11624 h 23153"/>
                <a:gd name="connsiteX6" fmla="*/ 0 w 21600"/>
                <a:gd name="connsiteY6" fmla="*/ 20172 h 23153"/>
                <a:gd name="connsiteX7" fmla="*/ 0 w 21600"/>
                <a:gd name="connsiteY7" fmla="*/ 0 h 231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031 w 21600"/>
                <a:gd name="connsiteY5" fmla="*/ 11624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5209 w 21600"/>
                <a:gd name="connsiteY6" fmla="*/ 17277 h 22753"/>
                <a:gd name="connsiteX7" fmla="*/ 0 w 21600"/>
                <a:gd name="connsiteY7" fmla="*/ 20172 h 22753"/>
                <a:gd name="connsiteX8" fmla="*/ 0 w 21600"/>
                <a:gd name="connsiteY8" fmla="*/ 0 h 22753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2528 w 21600"/>
                <a:gd name="connsiteY4" fmla="*/ 22592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3035"/>
                <a:gd name="connsiteX1" fmla="*/ 21600 w 21600"/>
                <a:gd name="connsiteY1" fmla="*/ 0 h 33035"/>
                <a:gd name="connsiteX2" fmla="*/ 21600 w 21600"/>
                <a:gd name="connsiteY2" fmla="*/ 17322 h 33035"/>
                <a:gd name="connsiteX3" fmla="*/ 17763 w 21600"/>
                <a:gd name="connsiteY3" fmla="*/ 12754 h 33035"/>
                <a:gd name="connsiteX4" fmla="*/ 14129 w 21600"/>
                <a:gd name="connsiteY4" fmla="*/ 21687 h 33035"/>
                <a:gd name="connsiteX5" fmla="*/ 10216 w 21600"/>
                <a:gd name="connsiteY5" fmla="*/ 14903 h 33035"/>
                <a:gd name="connsiteX6" fmla="*/ 5616 w 21600"/>
                <a:gd name="connsiteY6" fmla="*/ 32203 h 33035"/>
                <a:gd name="connsiteX7" fmla="*/ 3329 w 21600"/>
                <a:gd name="connsiteY7" fmla="*/ 29264 h 33035"/>
                <a:gd name="connsiteX8" fmla="*/ 0 w 21600"/>
                <a:gd name="connsiteY8" fmla="*/ 20172 h 33035"/>
                <a:gd name="connsiteX9" fmla="*/ 0 w 21600"/>
                <a:gd name="connsiteY9" fmla="*/ 0 h 33035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61"/>
                <a:gd name="connsiteX1" fmla="*/ 21600 w 21600"/>
                <a:gd name="connsiteY1" fmla="*/ 0 h 32161"/>
                <a:gd name="connsiteX2" fmla="*/ 21600 w 21600"/>
                <a:gd name="connsiteY2" fmla="*/ 17322 h 32161"/>
                <a:gd name="connsiteX3" fmla="*/ 17763 w 21600"/>
                <a:gd name="connsiteY3" fmla="*/ 12754 h 32161"/>
                <a:gd name="connsiteX4" fmla="*/ 14028 w 21600"/>
                <a:gd name="connsiteY4" fmla="*/ 21562 h 32161"/>
                <a:gd name="connsiteX5" fmla="*/ 10216 w 21600"/>
                <a:gd name="connsiteY5" fmla="*/ 14903 h 32161"/>
                <a:gd name="connsiteX6" fmla="*/ 6156 w 21600"/>
                <a:gd name="connsiteY6" fmla="*/ 32153 h 32161"/>
                <a:gd name="connsiteX7" fmla="*/ 2973 w 21600"/>
                <a:gd name="connsiteY7" fmla="*/ 22932 h 32161"/>
                <a:gd name="connsiteX8" fmla="*/ 0 w 21600"/>
                <a:gd name="connsiteY8" fmla="*/ 20172 h 32161"/>
                <a:gd name="connsiteX9" fmla="*/ 0 w 21600"/>
                <a:gd name="connsiteY9" fmla="*/ 0 h 32161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21600 w 21600"/>
                <a:gd name="connsiteY2" fmla="*/ 173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2865"/>
                <a:gd name="connsiteY0" fmla="*/ 0 h 32188"/>
                <a:gd name="connsiteX1" fmla="*/ 21600 w 22865"/>
                <a:gd name="connsiteY1" fmla="*/ 0 h 32188"/>
                <a:gd name="connsiteX2" fmla="*/ 19980 w 22865"/>
                <a:gd name="connsiteY2" fmla="*/ 17422 h 32188"/>
                <a:gd name="connsiteX3" fmla="*/ 17763 w 22865"/>
                <a:gd name="connsiteY3" fmla="*/ 12754 h 32188"/>
                <a:gd name="connsiteX4" fmla="*/ 14028 w 22865"/>
                <a:gd name="connsiteY4" fmla="*/ 21562 h 32188"/>
                <a:gd name="connsiteX5" fmla="*/ 10216 w 22865"/>
                <a:gd name="connsiteY5" fmla="*/ 14903 h 32188"/>
                <a:gd name="connsiteX6" fmla="*/ 6156 w 22865"/>
                <a:gd name="connsiteY6" fmla="*/ 32153 h 32188"/>
                <a:gd name="connsiteX7" fmla="*/ 2973 w 22865"/>
                <a:gd name="connsiteY7" fmla="*/ 22932 h 32188"/>
                <a:gd name="connsiteX8" fmla="*/ 0 w 22865"/>
                <a:gd name="connsiteY8" fmla="*/ 20172 h 32188"/>
                <a:gd name="connsiteX9" fmla="*/ 0 w 22865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585 w 21600"/>
                <a:gd name="connsiteY3" fmla="*/ 10825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3440 w 21600"/>
                <a:gd name="connsiteY5" fmla="*/ 10184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35915"/>
                <a:gd name="connsiteX1" fmla="*/ 21600 w 21600"/>
                <a:gd name="connsiteY1" fmla="*/ 0 h 35915"/>
                <a:gd name="connsiteX2" fmla="*/ 19665 w 21600"/>
                <a:gd name="connsiteY2" fmla="*/ 18824 h 35915"/>
                <a:gd name="connsiteX3" fmla="*/ 17978 w 21600"/>
                <a:gd name="connsiteY3" fmla="*/ 10324 h 35915"/>
                <a:gd name="connsiteX4" fmla="*/ 15952 w 21600"/>
                <a:gd name="connsiteY4" fmla="*/ 23679 h 35915"/>
                <a:gd name="connsiteX5" fmla="*/ 13440 w 21600"/>
                <a:gd name="connsiteY5" fmla="*/ 10184 h 35915"/>
                <a:gd name="connsiteX6" fmla="*/ 11153 w 21600"/>
                <a:gd name="connsiteY6" fmla="*/ 22182 h 35915"/>
                <a:gd name="connsiteX7" fmla="*/ 8824 w 21600"/>
                <a:gd name="connsiteY7" fmla="*/ 9184 h 35915"/>
                <a:gd name="connsiteX8" fmla="*/ 6337 w 21600"/>
                <a:gd name="connsiteY8" fmla="*/ 35690 h 35915"/>
                <a:gd name="connsiteX9" fmla="*/ 2973 w 21600"/>
                <a:gd name="connsiteY9" fmla="*/ 22932 h 35915"/>
                <a:gd name="connsiteX10" fmla="*/ 0 w 21600"/>
                <a:gd name="connsiteY10" fmla="*/ 20172 h 35915"/>
                <a:gd name="connsiteX11" fmla="*/ 0 w 21600"/>
                <a:gd name="connsiteY11" fmla="*/ 0 h 35915"/>
                <a:gd name="connsiteX0" fmla="*/ 0 w 21600"/>
                <a:gd name="connsiteY0" fmla="*/ 0 h 35715"/>
                <a:gd name="connsiteX1" fmla="*/ 21600 w 21600"/>
                <a:gd name="connsiteY1" fmla="*/ 0 h 35715"/>
                <a:gd name="connsiteX2" fmla="*/ 19665 w 21600"/>
                <a:gd name="connsiteY2" fmla="*/ 18824 h 35715"/>
                <a:gd name="connsiteX3" fmla="*/ 17978 w 21600"/>
                <a:gd name="connsiteY3" fmla="*/ 10324 h 35715"/>
                <a:gd name="connsiteX4" fmla="*/ 15952 w 21600"/>
                <a:gd name="connsiteY4" fmla="*/ 23679 h 35715"/>
                <a:gd name="connsiteX5" fmla="*/ 13440 w 21600"/>
                <a:gd name="connsiteY5" fmla="*/ 10184 h 35715"/>
                <a:gd name="connsiteX6" fmla="*/ 11153 w 21600"/>
                <a:gd name="connsiteY6" fmla="*/ 22182 h 35715"/>
                <a:gd name="connsiteX7" fmla="*/ 8824 w 21600"/>
                <a:gd name="connsiteY7" fmla="*/ 9184 h 35715"/>
                <a:gd name="connsiteX8" fmla="*/ 6337 w 21600"/>
                <a:gd name="connsiteY8" fmla="*/ 35690 h 35715"/>
                <a:gd name="connsiteX9" fmla="*/ 3608 w 21600"/>
                <a:gd name="connsiteY9" fmla="*/ 14522 h 35715"/>
                <a:gd name="connsiteX10" fmla="*/ 0 w 21600"/>
                <a:gd name="connsiteY10" fmla="*/ 20172 h 35715"/>
                <a:gd name="connsiteX11" fmla="*/ 0 w 21600"/>
                <a:gd name="connsiteY11" fmla="*/ 0 h 35715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718"/>
                <a:gd name="connsiteX1" fmla="*/ 21600 w 21600"/>
                <a:gd name="connsiteY1" fmla="*/ 0 h 35718"/>
                <a:gd name="connsiteX2" fmla="*/ 19665 w 21600"/>
                <a:gd name="connsiteY2" fmla="*/ 18824 h 35718"/>
                <a:gd name="connsiteX3" fmla="*/ 17978 w 21600"/>
                <a:gd name="connsiteY3" fmla="*/ 10324 h 35718"/>
                <a:gd name="connsiteX4" fmla="*/ 15952 w 21600"/>
                <a:gd name="connsiteY4" fmla="*/ 23679 h 35718"/>
                <a:gd name="connsiteX5" fmla="*/ 13440 w 21600"/>
                <a:gd name="connsiteY5" fmla="*/ 10184 h 35718"/>
                <a:gd name="connsiteX6" fmla="*/ 11153 w 21600"/>
                <a:gd name="connsiteY6" fmla="*/ 22182 h 35718"/>
                <a:gd name="connsiteX7" fmla="*/ 8824 w 21600"/>
                <a:gd name="connsiteY7" fmla="*/ 9184 h 35718"/>
                <a:gd name="connsiteX8" fmla="*/ 6337 w 21600"/>
                <a:gd name="connsiteY8" fmla="*/ 35690 h 35718"/>
                <a:gd name="connsiteX9" fmla="*/ 3989 w 21600"/>
                <a:gd name="connsiteY9" fmla="*/ 14734 h 35718"/>
                <a:gd name="connsiteX10" fmla="*/ 1800 w 21600"/>
                <a:gd name="connsiteY10" fmla="*/ 20039 h 35718"/>
                <a:gd name="connsiteX11" fmla="*/ 0 w 21600"/>
                <a:gd name="connsiteY11" fmla="*/ 0 h 35718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816 w 21600"/>
                <a:gd name="connsiteY3" fmla="*/ 5358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806 w 21600"/>
                <a:gd name="connsiteY3" fmla="*/ 46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806 w 21600"/>
                <a:gd name="connsiteY3" fmla="*/ 46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5661 w 21600"/>
                <a:gd name="connsiteY5" fmla="*/ 5502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5661 w 21600"/>
                <a:gd name="connsiteY5" fmla="*/ 5502 h 35690"/>
                <a:gd name="connsiteX6" fmla="*/ 13459 w 21600"/>
                <a:gd name="connsiteY6" fmla="*/ 26087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661 w 21600"/>
                <a:gd name="connsiteY5" fmla="*/ 55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323 w 21600"/>
                <a:gd name="connsiteY5" fmla="*/ 57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323 w 21600"/>
                <a:gd name="connsiteY5" fmla="*/ 57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859 w 21600"/>
                <a:gd name="connsiteY9" fmla="*/ 7737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859 w 21600"/>
                <a:gd name="connsiteY9" fmla="*/ 77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432 w 21600"/>
                <a:gd name="connsiteY9" fmla="*/ 79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383 w 21600"/>
                <a:gd name="connsiteY7" fmla="*/ 8683 h 36800"/>
                <a:gd name="connsiteX8" fmla="*/ 9082 w 21600"/>
                <a:gd name="connsiteY8" fmla="*/ 20371 h 36800"/>
                <a:gd name="connsiteX9" fmla="*/ 6432 w 21600"/>
                <a:gd name="connsiteY9" fmla="*/ 79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9082 w 21600"/>
                <a:gd name="connsiteY8" fmla="*/ 203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475 w 21600"/>
                <a:gd name="connsiteY8" fmla="*/ 206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51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51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134 w 21600"/>
                <a:gd name="connsiteY2" fmla="*/ 21229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134 w 21600"/>
                <a:gd name="connsiteY2" fmla="*/ 21229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387 w 21600"/>
                <a:gd name="connsiteY10" fmla="*/ 36100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134 w 21600"/>
                <a:gd name="connsiteY2" fmla="*/ 21229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7854 w 21600"/>
                <a:gd name="connsiteY8" fmla="*/ 20819 h 36700"/>
                <a:gd name="connsiteX9" fmla="*/ 6094 w 21600"/>
                <a:gd name="connsiteY9" fmla="*/ 8137 h 36700"/>
                <a:gd name="connsiteX10" fmla="*/ 3387 w 21600"/>
                <a:gd name="connsiteY10" fmla="*/ 36100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134 w 21600"/>
                <a:gd name="connsiteY2" fmla="*/ 21229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7854 w 21600"/>
                <a:gd name="connsiteY8" fmla="*/ 20819 h 36700"/>
                <a:gd name="connsiteX9" fmla="*/ 5712 w 21600"/>
                <a:gd name="connsiteY9" fmla="*/ 7985 h 36700"/>
                <a:gd name="connsiteX10" fmla="*/ 3387 w 21600"/>
                <a:gd name="connsiteY10" fmla="*/ 36100 h 36700"/>
                <a:gd name="connsiteX11" fmla="*/ 0 w 21600"/>
                <a:gd name="connsiteY11" fmla="*/ 0 h 3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00" h="36700">
                  <a:moveTo>
                    <a:pt x="0" y="0"/>
                  </a:moveTo>
                  <a:lnTo>
                    <a:pt x="21600" y="0"/>
                  </a:lnTo>
                  <a:cubicBezTo>
                    <a:pt x="20948" y="5287"/>
                    <a:pt x="20644" y="21237"/>
                    <a:pt x="20134" y="21229"/>
                  </a:cubicBezTo>
                  <a:cubicBezTo>
                    <a:pt x="19624" y="21221"/>
                    <a:pt x="19353" y="4735"/>
                    <a:pt x="18941" y="4757"/>
                  </a:cubicBezTo>
                  <a:cubicBezTo>
                    <a:pt x="18491" y="4879"/>
                    <a:pt x="18212" y="25791"/>
                    <a:pt x="17272" y="25881"/>
                  </a:cubicBezTo>
                  <a:cubicBezTo>
                    <a:pt x="16332" y="25971"/>
                    <a:pt x="16172" y="4299"/>
                    <a:pt x="15458" y="6102"/>
                  </a:cubicBezTo>
                  <a:cubicBezTo>
                    <a:pt x="14744" y="7905"/>
                    <a:pt x="13806" y="36802"/>
                    <a:pt x="12987" y="36700"/>
                  </a:cubicBezTo>
                  <a:cubicBezTo>
                    <a:pt x="12196" y="36732"/>
                    <a:pt x="11239" y="11330"/>
                    <a:pt x="10383" y="8683"/>
                  </a:cubicBezTo>
                  <a:cubicBezTo>
                    <a:pt x="9528" y="6036"/>
                    <a:pt x="8632" y="20935"/>
                    <a:pt x="7854" y="20819"/>
                  </a:cubicBezTo>
                  <a:cubicBezTo>
                    <a:pt x="7076" y="20703"/>
                    <a:pt x="6477" y="8148"/>
                    <a:pt x="5712" y="7985"/>
                  </a:cubicBezTo>
                  <a:cubicBezTo>
                    <a:pt x="4668" y="8025"/>
                    <a:pt x="4339" y="37431"/>
                    <a:pt x="3387" y="36100"/>
                  </a:cubicBezTo>
                  <a:cubicBezTo>
                    <a:pt x="2435" y="34769"/>
                    <a:pt x="1562" y="8154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100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B9DF3680-4549-4FFD-8291-58A9419FAAAC}"/>
                </a:ext>
              </a:extLst>
            </p:cNvPr>
            <p:cNvGrpSpPr/>
            <p:nvPr/>
          </p:nvGrpSpPr>
          <p:grpSpPr>
            <a:xfrm>
              <a:off x="1525224" y="752200"/>
              <a:ext cx="9006003" cy="4106874"/>
              <a:chOff x="1639524" y="710925"/>
              <a:chExt cx="9006003" cy="4106874"/>
            </a:xfrm>
          </p:grpSpPr>
          <p:cxnSp>
            <p:nvCxnSpPr>
              <p:cNvPr id="46" name="81 Conector recto">
                <a:extLst>
                  <a:ext uri="{FF2B5EF4-FFF2-40B4-BE49-F238E27FC236}">
                    <a16:creationId xmlns:a16="http://schemas.microsoft.com/office/drawing/2014/main" id="{8D55A95D-8E0C-4D57-B723-BACE2BE12360}"/>
                  </a:ext>
                </a:extLst>
              </p:cNvPr>
              <p:cNvCxnSpPr/>
              <p:nvPr/>
            </p:nvCxnSpPr>
            <p:spPr>
              <a:xfrm>
                <a:off x="2091544" y="4004925"/>
                <a:ext cx="8553983" cy="0"/>
              </a:xfrm>
              <a:prstGeom prst="line">
                <a:avLst/>
              </a:prstGeom>
              <a:ln w="9525" cap="rnd">
                <a:solidFill>
                  <a:schemeClr val="bg1">
                    <a:lumMod val="50000"/>
                    <a:alpha val="28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99 Conector recto">
                <a:extLst>
                  <a:ext uri="{FF2B5EF4-FFF2-40B4-BE49-F238E27FC236}">
                    <a16:creationId xmlns:a16="http://schemas.microsoft.com/office/drawing/2014/main" id="{9C19AAC2-2281-45BC-9607-EB0D39797CEA}"/>
                  </a:ext>
                </a:extLst>
              </p:cNvPr>
              <p:cNvCxnSpPr/>
              <p:nvPr/>
            </p:nvCxnSpPr>
            <p:spPr>
              <a:xfrm>
                <a:off x="2089370" y="710925"/>
                <a:ext cx="0" cy="3294000"/>
              </a:xfrm>
              <a:prstGeom prst="line">
                <a:avLst/>
              </a:prstGeom>
              <a:ln w="9525" cap="rnd">
                <a:solidFill>
                  <a:schemeClr val="bg1">
                    <a:lumMod val="50000"/>
                    <a:alpha val="28000"/>
                  </a:schemeClr>
                </a:solidFill>
                <a:prstDash val="solid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1">
                <a:extLst>
                  <a:ext uri="{FF2B5EF4-FFF2-40B4-BE49-F238E27FC236}">
                    <a16:creationId xmlns:a16="http://schemas.microsoft.com/office/drawing/2014/main" id="{6AA460B1-BEA1-47C3-A59D-08CA4BC866D3}"/>
                  </a:ext>
                </a:extLst>
              </p:cNvPr>
              <p:cNvSpPr/>
              <p:nvPr/>
            </p:nvSpPr>
            <p:spPr>
              <a:xfrm>
                <a:off x="2076453" y="4001267"/>
                <a:ext cx="981592" cy="626153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8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1</a:t>
                </a:r>
              </a:p>
            </p:txBody>
          </p:sp>
          <p:sp>
            <p:nvSpPr>
              <p:cNvPr id="49" name="Textbox 1">
                <a:extLst>
                  <a:ext uri="{FF2B5EF4-FFF2-40B4-BE49-F238E27FC236}">
                    <a16:creationId xmlns:a16="http://schemas.microsoft.com/office/drawing/2014/main" id="{F495D94F-FE03-43F0-8CC5-141E77ED43D7}"/>
                  </a:ext>
                </a:extLst>
              </p:cNvPr>
              <p:cNvSpPr/>
              <p:nvPr/>
            </p:nvSpPr>
            <p:spPr>
              <a:xfrm>
                <a:off x="2851642" y="4006393"/>
                <a:ext cx="911042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2</a:t>
                </a:r>
              </a:p>
            </p:txBody>
          </p:sp>
          <p:sp>
            <p:nvSpPr>
              <p:cNvPr id="50" name="Textbox 1">
                <a:extLst>
                  <a:ext uri="{FF2B5EF4-FFF2-40B4-BE49-F238E27FC236}">
                    <a16:creationId xmlns:a16="http://schemas.microsoft.com/office/drawing/2014/main" id="{B1372C4F-2CF2-4F5A-846B-33C239464199}"/>
                  </a:ext>
                </a:extLst>
              </p:cNvPr>
              <p:cNvSpPr/>
              <p:nvPr/>
            </p:nvSpPr>
            <p:spPr>
              <a:xfrm>
                <a:off x="5379459" y="4004927"/>
                <a:ext cx="896256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5</a:t>
                </a:r>
              </a:p>
            </p:txBody>
          </p:sp>
          <p:sp>
            <p:nvSpPr>
              <p:cNvPr id="51" name="Textbox 1">
                <a:extLst>
                  <a:ext uri="{FF2B5EF4-FFF2-40B4-BE49-F238E27FC236}">
                    <a16:creationId xmlns:a16="http://schemas.microsoft.com/office/drawing/2014/main" id="{5A547AB2-7409-4FAC-A78F-09CD810F20ED}"/>
                  </a:ext>
                </a:extLst>
              </p:cNvPr>
              <p:cNvSpPr/>
              <p:nvPr/>
            </p:nvSpPr>
            <p:spPr>
              <a:xfrm>
                <a:off x="3694247" y="4004927"/>
                <a:ext cx="896256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3</a:t>
                </a:r>
              </a:p>
            </p:txBody>
          </p:sp>
          <p:sp>
            <p:nvSpPr>
              <p:cNvPr id="52" name="Textbox 1">
                <a:extLst>
                  <a:ext uri="{FF2B5EF4-FFF2-40B4-BE49-F238E27FC236}">
                    <a16:creationId xmlns:a16="http://schemas.microsoft.com/office/drawing/2014/main" id="{52539CD1-6677-4480-96C2-5401A239FF9F}"/>
                  </a:ext>
                </a:extLst>
              </p:cNvPr>
              <p:cNvSpPr/>
              <p:nvPr/>
            </p:nvSpPr>
            <p:spPr>
              <a:xfrm>
                <a:off x="4536851" y="4004927"/>
                <a:ext cx="881470" cy="812872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4</a:t>
                </a:r>
              </a:p>
            </p:txBody>
          </p:sp>
          <p:sp>
            <p:nvSpPr>
              <p:cNvPr id="53" name="87 Rectángulo">
                <a:extLst>
                  <a:ext uri="{FF2B5EF4-FFF2-40B4-BE49-F238E27FC236}">
                    <a16:creationId xmlns:a16="http://schemas.microsoft.com/office/drawing/2014/main" id="{F340373F-7124-40B0-AA29-380077277BFE}"/>
                  </a:ext>
                </a:extLst>
              </p:cNvPr>
              <p:cNvSpPr/>
              <p:nvPr/>
            </p:nvSpPr>
            <p:spPr>
              <a:xfrm>
                <a:off x="1639524" y="2234146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80</a:t>
                </a:r>
              </a:p>
            </p:txBody>
          </p:sp>
          <p:sp>
            <p:nvSpPr>
              <p:cNvPr id="54" name="87 Rectángulo">
                <a:extLst>
                  <a:ext uri="{FF2B5EF4-FFF2-40B4-BE49-F238E27FC236}">
                    <a16:creationId xmlns:a16="http://schemas.microsoft.com/office/drawing/2014/main" id="{902B19A7-CF05-42C6-888E-DDC7825A0493}"/>
                  </a:ext>
                </a:extLst>
              </p:cNvPr>
              <p:cNvSpPr/>
              <p:nvPr/>
            </p:nvSpPr>
            <p:spPr>
              <a:xfrm>
                <a:off x="1639524" y="1401833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120</a:t>
                </a:r>
              </a:p>
            </p:txBody>
          </p:sp>
          <p:sp>
            <p:nvSpPr>
              <p:cNvPr id="55" name="87 Rectángulo">
                <a:extLst>
                  <a:ext uri="{FF2B5EF4-FFF2-40B4-BE49-F238E27FC236}">
                    <a16:creationId xmlns:a16="http://schemas.microsoft.com/office/drawing/2014/main" id="{EFD85C1A-54D0-490D-8E49-AD7773C3B56E}"/>
                  </a:ext>
                </a:extLst>
              </p:cNvPr>
              <p:cNvSpPr/>
              <p:nvPr/>
            </p:nvSpPr>
            <p:spPr>
              <a:xfrm>
                <a:off x="1639524" y="985677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140</a:t>
                </a:r>
              </a:p>
            </p:txBody>
          </p:sp>
          <p:sp>
            <p:nvSpPr>
              <p:cNvPr id="56" name="87 Rectángulo">
                <a:extLst>
                  <a:ext uri="{FF2B5EF4-FFF2-40B4-BE49-F238E27FC236}">
                    <a16:creationId xmlns:a16="http://schemas.microsoft.com/office/drawing/2014/main" id="{DF3A9517-FA5A-4BA3-899B-799C05A61E34}"/>
                  </a:ext>
                </a:extLst>
              </p:cNvPr>
              <p:cNvSpPr/>
              <p:nvPr/>
            </p:nvSpPr>
            <p:spPr>
              <a:xfrm>
                <a:off x="1639524" y="1817990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100</a:t>
                </a:r>
              </a:p>
            </p:txBody>
          </p:sp>
          <p:sp>
            <p:nvSpPr>
              <p:cNvPr id="57" name="87 Rectángulo">
                <a:extLst>
                  <a:ext uri="{FF2B5EF4-FFF2-40B4-BE49-F238E27FC236}">
                    <a16:creationId xmlns:a16="http://schemas.microsoft.com/office/drawing/2014/main" id="{00E7A78C-8558-4AFC-9F89-ABD602848B5D}"/>
                  </a:ext>
                </a:extLst>
              </p:cNvPr>
              <p:cNvSpPr/>
              <p:nvPr/>
            </p:nvSpPr>
            <p:spPr>
              <a:xfrm>
                <a:off x="1639524" y="2650300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60</a:t>
                </a:r>
              </a:p>
            </p:txBody>
          </p:sp>
          <p:sp>
            <p:nvSpPr>
              <p:cNvPr id="58" name="87 Rectángulo">
                <a:extLst>
                  <a:ext uri="{FF2B5EF4-FFF2-40B4-BE49-F238E27FC236}">
                    <a16:creationId xmlns:a16="http://schemas.microsoft.com/office/drawing/2014/main" id="{665A58AB-FA4D-41DF-870E-67D999FBC04E}"/>
                  </a:ext>
                </a:extLst>
              </p:cNvPr>
              <p:cNvSpPr/>
              <p:nvPr/>
            </p:nvSpPr>
            <p:spPr>
              <a:xfrm>
                <a:off x="1639524" y="3066456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40</a:t>
                </a:r>
              </a:p>
            </p:txBody>
          </p:sp>
          <p:sp>
            <p:nvSpPr>
              <p:cNvPr id="59" name="87 Rectángulo">
                <a:extLst>
                  <a:ext uri="{FF2B5EF4-FFF2-40B4-BE49-F238E27FC236}">
                    <a16:creationId xmlns:a16="http://schemas.microsoft.com/office/drawing/2014/main" id="{23E89149-A430-4139-B28A-9ED68A871945}"/>
                  </a:ext>
                </a:extLst>
              </p:cNvPr>
              <p:cNvSpPr/>
              <p:nvPr/>
            </p:nvSpPr>
            <p:spPr>
              <a:xfrm>
                <a:off x="1639524" y="3482613"/>
                <a:ext cx="449846" cy="540565"/>
              </a:xfrm>
              <a:prstGeom prst="rect">
                <a:avLst/>
              </a:prstGeom>
            </p:spPr>
            <p:txBody>
              <a:bodyPr wrap="square" lIns="0" tIns="90634" rIns="0" bIns="90634">
                <a:spAutoFit/>
              </a:bodyPr>
              <a:lstStyle/>
              <a:p>
                <a:pPr marL="0" lvl="1" algn="ctr"/>
                <a:r>
                  <a:rPr lang="en-US" sz="10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20</a:t>
                </a:r>
              </a:p>
            </p:txBody>
          </p:sp>
          <p:sp>
            <p:nvSpPr>
              <p:cNvPr id="60" name="Textbox 1">
                <a:extLst>
                  <a:ext uri="{FF2B5EF4-FFF2-40B4-BE49-F238E27FC236}">
                    <a16:creationId xmlns:a16="http://schemas.microsoft.com/office/drawing/2014/main" id="{05CA9350-6CD1-4ED0-9C63-4F931CBE161B}"/>
                  </a:ext>
                </a:extLst>
              </p:cNvPr>
              <p:cNvSpPr/>
              <p:nvPr/>
            </p:nvSpPr>
            <p:spPr>
              <a:xfrm>
                <a:off x="6224961" y="4004927"/>
                <a:ext cx="878575" cy="812872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6</a:t>
                </a:r>
              </a:p>
            </p:txBody>
          </p:sp>
          <p:sp>
            <p:nvSpPr>
              <p:cNvPr id="61" name="Textbox 1">
                <a:extLst>
                  <a:ext uri="{FF2B5EF4-FFF2-40B4-BE49-F238E27FC236}">
                    <a16:creationId xmlns:a16="http://schemas.microsoft.com/office/drawing/2014/main" id="{A7758245-A0B9-425E-85FC-9436D6E19802}"/>
                  </a:ext>
                </a:extLst>
              </p:cNvPr>
              <p:cNvSpPr/>
              <p:nvPr/>
            </p:nvSpPr>
            <p:spPr>
              <a:xfrm>
                <a:off x="7070462" y="4004927"/>
                <a:ext cx="896257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7</a:t>
                </a:r>
              </a:p>
            </p:txBody>
          </p:sp>
          <p:sp>
            <p:nvSpPr>
              <p:cNvPr id="62" name="Textbox 1">
                <a:extLst>
                  <a:ext uri="{FF2B5EF4-FFF2-40B4-BE49-F238E27FC236}">
                    <a16:creationId xmlns:a16="http://schemas.microsoft.com/office/drawing/2014/main" id="{C44E4E61-7106-435E-B074-08E77436950A}"/>
                  </a:ext>
                </a:extLst>
              </p:cNvPr>
              <p:cNvSpPr/>
              <p:nvPr/>
            </p:nvSpPr>
            <p:spPr>
              <a:xfrm>
                <a:off x="7915963" y="4004927"/>
                <a:ext cx="896256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8</a:t>
                </a:r>
              </a:p>
            </p:txBody>
          </p:sp>
          <p:sp>
            <p:nvSpPr>
              <p:cNvPr id="63" name="Textbox 1">
                <a:extLst>
                  <a:ext uri="{FF2B5EF4-FFF2-40B4-BE49-F238E27FC236}">
                    <a16:creationId xmlns:a16="http://schemas.microsoft.com/office/drawing/2014/main" id="{1F5B2FC0-0B74-4CF1-8022-3AF38F881999}"/>
                  </a:ext>
                </a:extLst>
              </p:cNvPr>
              <p:cNvSpPr/>
              <p:nvPr/>
            </p:nvSpPr>
            <p:spPr>
              <a:xfrm>
                <a:off x="8761466" y="4004927"/>
                <a:ext cx="911042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9</a:t>
                </a:r>
              </a:p>
            </p:txBody>
          </p:sp>
          <p:sp>
            <p:nvSpPr>
              <p:cNvPr id="64" name="Textbox 1">
                <a:extLst>
                  <a:ext uri="{FF2B5EF4-FFF2-40B4-BE49-F238E27FC236}">
                    <a16:creationId xmlns:a16="http://schemas.microsoft.com/office/drawing/2014/main" id="{6885FD0E-7887-4884-B804-7A4A11E6D1E2}"/>
                  </a:ext>
                </a:extLst>
              </p:cNvPr>
              <p:cNvSpPr/>
              <p:nvPr/>
            </p:nvSpPr>
            <p:spPr>
              <a:xfrm>
                <a:off x="9606967" y="4004926"/>
                <a:ext cx="981592" cy="596836"/>
              </a:xfrm>
              <a:prstGeom prst="rect">
                <a:avLst/>
              </a:prstGeom>
            </p:spPr>
            <p:txBody>
              <a:bodyPr wrap="square" lIns="241719" tIns="120859" rIns="241719" bIns="120859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70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ea typeface="Open Sans Condensed" panose="020B0604020202020204" charset="0"/>
                    <a:cs typeface="Segoe UI" panose="020B0502040204020203" pitchFamily="34" charset="0"/>
                  </a:rPr>
                  <a:t>Text 10</a:t>
                </a:r>
              </a:p>
            </p:txBody>
          </p:sp>
        </p:grpSp>
        <p:sp>
          <p:nvSpPr>
            <p:cNvPr id="65" name="Documento 7">
              <a:extLst>
                <a:ext uri="{FF2B5EF4-FFF2-40B4-BE49-F238E27FC236}">
                  <a16:creationId xmlns:a16="http://schemas.microsoft.com/office/drawing/2014/main" id="{32CCDEC4-232A-422F-97B9-62AF490F58DF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990462" y="2060818"/>
              <a:ext cx="7933404" cy="1987485"/>
            </a:xfrm>
            <a:custGeom>
              <a:avLst/>
              <a:gdLst>
                <a:gd name="connsiteX0" fmla="*/ 0 w 21600"/>
                <a:gd name="connsiteY0" fmla="*/ 0 h 21600"/>
                <a:gd name="connsiteX1" fmla="*/ 21600 w 21600"/>
                <a:gd name="connsiteY1" fmla="*/ 0 h 21600"/>
                <a:gd name="connsiteX2" fmla="*/ 21600 w 21600"/>
                <a:gd name="connsiteY2" fmla="*/ 17322 h 21600"/>
                <a:gd name="connsiteX3" fmla="*/ 0 w 21600"/>
                <a:gd name="connsiteY3" fmla="*/ 20172 h 21600"/>
                <a:gd name="connsiteX4" fmla="*/ 0 w 21600"/>
                <a:gd name="connsiteY4" fmla="*/ 0 h 21600"/>
                <a:gd name="connsiteX0" fmla="*/ 0 w 21600"/>
                <a:gd name="connsiteY0" fmla="*/ 0 h 21431"/>
                <a:gd name="connsiteX1" fmla="*/ 21600 w 21600"/>
                <a:gd name="connsiteY1" fmla="*/ 0 h 21431"/>
                <a:gd name="connsiteX2" fmla="*/ 21600 w 21600"/>
                <a:gd name="connsiteY2" fmla="*/ 17322 h 21431"/>
                <a:gd name="connsiteX3" fmla="*/ 13112 w 21600"/>
                <a:gd name="connsiteY3" fmla="*/ 19087 h 21431"/>
                <a:gd name="connsiteX4" fmla="*/ 0 w 21600"/>
                <a:gd name="connsiteY4" fmla="*/ 20172 h 21431"/>
                <a:gd name="connsiteX5" fmla="*/ 0 w 21600"/>
                <a:gd name="connsiteY5" fmla="*/ 0 h 21431"/>
                <a:gd name="connsiteX0" fmla="*/ 0 w 21600"/>
                <a:gd name="connsiteY0" fmla="*/ 0 h 21763"/>
                <a:gd name="connsiteX1" fmla="*/ 21600 w 21600"/>
                <a:gd name="connsiteY1" fmla="*/ 0 h 21763"/>
                <a:gd name="connsiteX2" fmla="*/ 21600 w 21600"/>
                <a:gd name="connsiteY2" fmla="*/ 17322 h 21763"/>
                <a:gd name="connsiteX3" fmla="*/ 13112 w 21600"/>
                <a:gd name="connsiteY3" fmla="*/ 19087 h 21763"/>
                <a:gd name="connsiteX4" fmla="*/ 7624 w 21600"/>
                <a:gd name="connsiteY4" fmla="*/ 20331 h 21763"/>
                <a:gd name="connsiteX5" fmla="*/ 0 w 21600"/>
                <a:gd name="connsiteY5" fmla="*/ 20172 h 21763"/>
                <a:gd name="connsiteX6" fmla="*/ 0 w 21600"/>
                <a:gd name="connsiteY6" fmla="*/ 0 h 21763"/>
                <a:gd name="connsiteX0" fmla="*/ 0 w 21600"/>
                <a:gd name="connsiteY0" fmla="*/ 0 h 20784"/>
                <a:gd name="connsiteX1" fmla="*/ 21600 w 21600"/>
                <a:gd name="connsiteY1" fmla="*/ 0 h 20784"/>
                <a:gd name="connsiteX2" fmla="*/ 21600 w 21600"/>
                <a:gd name="connsiteY2" fmla="*/ 17322 h 20784"/>
                <a:gd name="connsiteX3" fmla="*/ 13112 w 21600"/>
                <a:gd name="connsiteY3" fmla="*/ 19087 h 20784"/>
                <a:gd name="connsiteX4" fmla="*/ 8031 w 21600"/>
                <a:gd name="connsiteY4" fmla="*/ 11624 h 20784"/>
                <a:gd name="connsiteX5" fmla="*/ 0 w 21600"/>
                <a:gd name="connsiteY5" fmla="*/ 20172 h 20784"/>
                <a:gd name="connsiteX6" fmla="*/ 0 w 21600"/>
                <a:gd name="connsiteY6" fmla="*/ 0 h 20784"/>
                <a:gd name="connsiteX0" fmla="*/ 0 w 21600"/>
                <a:gd name="connsiteY0" fmla="*/ 0 h 22607"/>
                <a:gd name="connsiteX1" fmla="*/ 21600 w 21600"/>
                <a:gd name="connsiteY1" fmla="*/ 0 h 22607"/>
                <a:gd name="connsiteX2" fmla="*/ 21600 w 21600"/>
                <a:gd name="connsiteY2" fmla="*/ 17322 h 22607"/>
                <a:gd name="connsiteX3" fmla="*/ 12528 w 21600"/>
                <a:gd name="connsiteY3" fmla="*/ 22592 h 22607"/>
                <a:gd name="connsiteX4" fmla="*/ 8031 w 21600"/>
                <a:gd name="connsiteY4" fmla="*/ 11624 h 22607"/>
                <a:gd name="connsiteX5" fmla="*/ 0 w 21600"/>
                <a:gd name="connsiteY5" fmla="*/ 20172 h 22607"/>
                <a:gd name="connsiteX6" fmla="*/ 0 w 21600"/>
                <a:gd name="connsiteY6" fmla="*/ 0 h 22607"/>
                <a:gd name="connsiteX0" fmla="*/ 0 w 21600"/>
                <a:gd name="connsiteY0" fmla="*/ 0 h 23153"/>
                <a:gd name="connsiteX1" fmla="*/ 21600 w 21600"/>
                <a:gd name="connsiteY1" fmla="*/ 0 h 23153"/>
                <a:gd name="connsiteX2" fmla="*/ 21600 w 21600"/>
                <a:gd name="connsiteY2" fmla="*/ 17322 h 23153"/>
                <a:gd name="connsiteX3" fmla="*/ 17560 w 21600"/>
                <a:gd name="connsiteY3" fmla="*/ 21122 h 23153"/>
                <a:gd name="connsiteX4" fmla="*/ 12528 w 21600"/>
                <a:gd name="connsiteY4" fmla="*/ 22592 h 23153"/>
                <a:gd name="connsiteX5" fmla="*/ 8031 w 21600"/>
                <a:gd name="connsiteY5" fmla="*/ 11624 h 23153"/>
                <a:gd name="connsiteX6" fmla="*/ 0 w 21600"/>
                <a:gd name="connsiteY6" fmla="*/ 20172 h 23153"/>
                <a:gd name="connsiteX7" fmla="*/ 0 w 21600"/>
                <a:gd name="connsiteY7" fmla="*/ 0 h 231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031 w 21600"/>
                <a:gd name="connsiteY5" fmla="*/ 11624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5209 w 21600"/>
                <a:gd name="connsiteY6" fmla="*/ 17277 h 22753"/>
                <a:gd name="connsiteX7" fmla="*/ 0 w 21600"/>
                <a:gd name="connsiteY7" fmla="*/ 20172 h 22753"/>
                <a:gd name="connsiteX8" fmla="*/ 0 w 21600"/>
                <a:gd name="connsiteY8" fmla="*/ 0 h 22753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2528 w 21600"/>
                <a:gd name="connsiteY4" fmla="*/ 22592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3035"/>
                <a:gd name="connsiteX1" fmla="*/ 21600 w 21600"/>
                <a:gd name="connsiteY1" fmla="*/ 0 h 33035"/>
                <a:gd name="connsiteX2" fmla="*/ 21600 w 21600"/>
                <a:gd name="connsiteY2" fmla="*/ 17322 h 33035"/>
                <a:gd name="connsiteX3" fmla="*/ 17763 w 21600"/>
                <a:gd name="connsiteY3" fmla="*/ 12754 h 33035"/>
                <a:gd name="connsiteX4" fmla="*/ 14129 w 21600"/>
                <a:gd name="connsiteY4" fmla="*/ 21687 h 33035"/>
                <a:gd name="connsiteX5" fmla="*/ 10216 w 21600"/>
                <a:gd name="connsiteY5" fmla="*/ 14903 h 33035"/>
                <a:gd name="connsiteX6" fmla="*/ 5616 w 21600"/>
                <a:gd name="connsiteY6" fmla="*/ 32203 h 33035"/>
                <a:gd name="connsiteX7" fmla="*/ 3329 w 21600"/>
                <a:gd name="connsiteY7" fmla="*/ 29264 h 33035"/>
                <a:gd name="connsiteX8" fmla="*/ 0 w 21600"/>
                <a:gd name="connsiteY8" fmla="*/ 20172 h 33035"/>
                <a:gd name="connsiteX9" fmla="*/ 0 w 21600"/>
                <a:gd name="connsiteY9" fmla="*/ 0 h 33035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61"/>
                <a:gd name="connsiteX1" fmla="*/ 21600 w 21600"/>
                <a:gd name="connsiteY1" fmla="*/ 0 h 32161"/>
                <a:gd name="connsiteX2" fmla="*/ 21600 w 21600"/>
                <a:gd name="connsiteY2" fmla="*/ 17322 h 32161"/>
                <a:gd name="connsiteX3" fmla="*/ 17763 w 21600"/>
                <a:gd name="connsiteY3" fmla="*/ 12754 h 32161"/>
                <a:gd name="connsiteX4" fmla="*/ 14028 w 21600"/>
                <a:gd name="connsiteY4" fmla="*/ 21562 h 32161"/>
                <a:gd name="connsiteX5" fmla="*/ 10216 w 21600"/>
                <a:gd name="connsiteY5" fmla="*/ 14903 h 32161"/>
                <a:gd name="connsiteX6" fmla="*/ 6156 w 21600"/>
                <a:gd name="connsiteY6" fmla="*/ 32153 h 32161"/>
                <a:gd name="connsiteX7" fmla="*/ 2973 w 21600"/>
                <a:gd name="connsiteY7" fmla="*/ 22932 h 32161"/>
                <a:gd name="connsiteX8" fmla="*/ 0 w 21600"/>
                <a:gd name="connsiteY8" fmla="*/ 20172 h 32161"/>
                <a:gd name="connsiteX9" fmla="*/ 0 w 21600"/>
                <a:gd name="connsiteY9" fmla="*/ 0 h 32161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21600 w 21600"/>
                <a:gd name="connsiteY2" fmla="*/ 173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2865"/>
                <a:gd name="connsiteY0" fmla="*/ 0 h 32188"/>
                <a:gd name="connsiteX1" fmla="*/ 21600 w 22865"/>
                <a:gd name="connsiteY1" fmla="*/ 0 h 32188"/>
                <a:gd name="connsiteX2" fmla="*/ 19980 w 22865"/>
                <a:gd name="connsiteY2" fmla="*/ 17422 h 32188"/>
                <a:gd name="connsiteX3" fmla="*/ 17763 w 22865"/>
                <a:gd name="connsiteY3" fmla="*/ 12754 h 32188"/>
                <a:gd name="connsiteX4" fmla="*/ 14028 w 22865"/>
                <a:gd name="connsiteY4" fmla="*/ 21562 h 32188"/>
                <a:gd name="connsiteX5" fmla="*/ 10216 w 22865"/>
                <a:gd name="connsiteY5" fmla="*/ 14903 h 32188"/>
                <a:gd name="connsiteX6" fmla="*/ 6156 w 22865"/>
                <a:gd name="connsiteY6" fmla="*/ 32153 h 32188"/>
                <a:gd name="connsiteX7" fmla="*/ 2973 w 22865"/>
                <a:gd name="connsiteY7" fmla="*/ 22932 h 32188"/>
                <a:gd name="connsiteX8" fmla="*/ 0 w 22865"/>
                <a:gd name="connsiteY8" fmla="*/ 20172 h 32188"/>
                <a:gd name="connsiteX9" fmla="*/ 0 w 22865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585 w 21600"/>
                <a:gd name="connsiteY3" fmla="*/ 10825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3440 w 21600"/>
                <a:gd name="connsiteY5" fmla="*/ 10184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35915"/>
                <a:gd name="connsiteX1" fmla="*/ 21600 w 21600"/>
                <a:gd name="connsiteY1" fmla="*/ 0 h 35915"/>
                <a:gd name="connsiteX2" fmla="*/ 19665 w 21600"/>
                <a:gd name="connsiteY2" fmla="*/ 18824 h 35915"/>
                <a:gd name="connsiteX3" fmla="*/ 17978 w 21600"/>
                <a:gd name="connsiteY3" fmla="*/ 10324 h 35915"/>
                <a:gd name="connsiteX4" fmla="*/ 15952 w 21600"/>
                <a:gd name="connsiteY4" fmla="*/ 23679 h 35915"/>
                <a:gd name="connsiteX5" fmla="*/ 13440 w 21600"/>
                <a:gd name="connsiteY5" fmla="*/ 10184 h 35915"/>
                <a:gd name="connsiteX6" fmla="*/ 11153 w 21600"/>
                <a:gd name="connsiteY6" fmla="*/ 22182 h 35915"/>
                <a:gd name="connsiteX7" fmla="*/ 8824 w 21600"/>
                <a:gd name="connsiteY7" fmla="*/ 9184 h 35915"/>
                <a:gd name="connsiteX8" fmla="*/ 6337 w 21600"/>
                <a:gd name="connsiteY8" fmla="*/ 35690 h 35915"/>
                <a:gd name="connsiteX9" fmla="*/ 2973 w 21600"/>
                <a:gd name="connsiteY9" fmla="*/ 22932 h 35915"/>
                <a:gd name="connsiteX10" fmla="*/ 0 w 21600"/>
                <a:gd name="connsiteY10" fmla="*/ 20172 h 35915"/>
                <a:gd name="connsiteX11" fmla="*/ 0 w 21600"/>
                <a:gd name="connsiteY11" fmla="*/ 0 h 35915"/>
                <a:gd name="connsiteX0" fmla="*/ 0 w 21600"/>
                <a:gd name="connsiteY0" fmla="*/ 0 h 35715"/>
                <a:gd name="connsiteX1" fmla="*/ 21600 w 21600"/>
                <a:gd name="connsiteY1" fmla="*/ 0 h 35715"/>
                <a:gd name="connsiteX2" fmla="*/ 19665 w 21600"/>
                <a:gd name="connsiteY2" fmla="*/ 18824 h 35715"/>
                <a:gd name="connsiteX3" fmla="*/ 17978 w 21600"/>
                <a:gd name="connsiteY3" fmla="*/ 10324 h 35715"/>
                <a:gd name="connsiteX4" fmla="*/ 15952 w 21600"/>
                <a:gd name="connsiteY4" fmla="*/ 23679 h 35715"/>
                <a:gd name="connsiteX5" fmla="*/ 13440 w 21600"/>
                <a:gd name="connsiteY5" fmla="*/ 10184 h 35715"/>
                <a:gd name="connsiteX6" fmla="*/ 11153 w 21600"/>
                <a:gd name="connsiteY6" fmla="*/ 22182 h 35715"/>
                <a:gd name="connsiteX7" fmla="*/ 8824 w 21600"/>
                <a:gd name="connsiteY7" fmla="*/ 9184 h 35715"/>
                <a:gd name="connsiteX8" fmla="*/ 6337 w 21600"/>
                <a:gd name="connsiteY8" fmla="*/ 35690 h 35715"/>
                <a:gd name="connsiteX9" fmla="*/ 3608 w 21600"/>
                <a:gd name="connsiteY9" fmla="*/ 14522 h 35715"/>
                <a:gd name="connsiteX10" fmla="*/ 0 w 21600"/>
                <a:gd name="connsiteY10" fmla="*/ 20172 h 35715"/>
                <a:gd name="connsiteX11" fmla="*/ 0 w 21600"/>
                <a:gd name="connsiteY11" fmla="*/ 0 h 35715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718"/>
                <a:gd name="connsiteX1" fmla="*/ 21600 w 21600"/>
                <a:gd name="connsiteY1" fmla="*/ 0 h 35718"/>
                <a:gd name="connsiteX2" fmla="*/ 19665 w 21600"/>
                <a:gd name="connsiteY2" fmla="*/ 18824 h 35718"/>
                <a:gd name="connsiteX3" fmla="*/ 17978 w 21600"/>
                <a:gd name="connsiteY3" fmla="*/ 10324 h 35718"/>
                <a:gd name="connsiteX4" fmla="*/ 15952 w 21600"/>
                <a:gd name="connsiteY4" fmla="*/ 23679 h 35718"/>
                <a:gd name="connsiteX5" fmla="*/ 13440 w 21600"/>
                <a:gd name="connsiteY5" fmla="*/ 10184 h 35718"/>
                <a:gd name="connsiteX6" fmla="*/ 11153 w 21600"/>
                <a:gd name="connsiteY6" fmla="*/ 22182 h 35718"/>
                <a:gd name="connsiteX7" fmla="*/ 8824 w 21600"/>
                <a:gd name="connsiteY7" fmla="*/ 9184 h 35718"/>
                <a:gd name="connsiteX8" fmla="*/ 6337 w 21600"/>
                <a:gd name="connsiteY8" fmla="*/ 35690 h 35718"/>
                <a:gd name="connsiteX9" fmla="*/ 3989 w 21600"/>
                <a:gd name="connsiteY9" fmla="*/ 14734 h 35718"/>
                <a:gd name="connsiteX10" fmla="*/ 1800 w 21600"/>
                <a:gd name="connsiteY10" fmla="*/ 20039 h 35718"/>
                <a:gd name="connsiteX11" fmla="*/ 0 w 21600"/>
                <a:gd name="connsiteY11" fmla="*/ 0 h 35718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816 w 21600"/>
                <a:gd name="connsiteY3" fmla="*/ 5358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449 w 21600"/>
                <a:gd name="connsiteY2" fmla="*/ 12977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7816 w 21600"/>
                <a:gd name="connsiteY3" fmla="*/ 5358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806 w 21600"/>
                <a:gd name="connsiteY3" fmla="*/ 46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806 w 21600"/>
                <a:gd name="connsiteY3" fmla="*/ 46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752 w 21600"/>
                <a:gd name="connsiteY4" fmla="*/ 20675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5661 w 21600"/>
                <a:gd name="connsiteY5" fmla="*/ 5502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20012 w 21600"/>
                <a:gd name="connsiteY2" fmla="*/ 11976 h 35690"/>
                <a:gd name="connsiteX3" fmla="*/ 18941 w 21600"/>
                <a:gd name="connsiteY3" fmla="*/ 4757 h 35690"/>
                <a:gd name="connsiteX4" fmla="*/ 17662 w 21600"/>
                <a:gd name="connsiteY4" fmla="*/ 25881 h 35690"/>
                <a:gd name="connsiteX5" fmla="*/ 15661 w 21600"/>
                <a:gd name="connsiteY5" fmla="*/ 5502 h 35690"/>
                <a:gd name="connsiteX6" fmla="*/ 13459 w 21600"/>
                <a:gd name="connsiteY6" fmla="*/ 26087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661 w 21600"/>
                <a:gd name="connsiteY5" fmla="*/ 55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323 w 21600"/>
                <a:gd name="connsiteY5" fmla="*/ 57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323 w 21600"/>
                <a:gd name="connsiteY5" fmla="*/ 57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9078 w 21600"/>
                <a:gd name="connsiteY7" fmla="*/ 9184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6337 w 21600"/>
                <a:gd name="connsiteY8" fmla="*/ 35690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3687 w 21600"/>
                <a:gd name="connsiteY9" fmla="*/ 10140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859 w 21600"/>
                <a:gd name="connsiteY9" fmla="*/ 7737 h 36800"/>
                <a:gd name="connsiteX10" fmla="*/ 1752 w 21600"/>
                <a:gd name="connsiteY10" fmla="*/ 20110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859 w 21600"/>
                <a:gd name="connsiteY9" fmla="*/ 77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878 w 21600"/>
                <a:gd name="connsiteY7" fmla="*/ 8483 h 36800"/>
                <a:gd name="connsiteX8" fmla="*/ 9082 w 21600"/>
                <a:gd name="connsiteY8" fmla="*/ 20371 h 36800"/>
                <a:gd name="connsiteX9" fmla="*/ 6432 w 21600"/>
                <a:gd name="connsiteY9" fmla="*/ 79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800"/>
                <a:gd name="connsiteX1" fmla="*/ 21600 w 21600"/>
                <a:gd name="connsiteY1" fmla="*/ 0 h 36800"/>
                <a:gd name="connsiteX2" fmla="*/ 20012 w 21600"/>
                <a:gd name="connsiteY2" fmla="*/ 11976 h 36800"/>
                <a:gd name="connsiteX3" fmla="*/ 18941 w 21600"/>
                <a:gd name="connsiteY3" fmla="*/ 4757 h 36800"/>
                <a:gd name="connsiteX4" fmla="*/ 17662 w 21600"/>
                <a:gd name="connsiteY4" fmla="*/ 25881 h 36800"/>
                <a:gd name="connsiteX5" fmla="*/ 15728 w 21600"/>
                <a:gd name="connsiteY5" fmla="*/ 6102 h 36800"/>
                <a:gd name="connsiteX6" fmla="*/ 13459 w 21600"/>
                <a:gd name="connsiteY6" fmla="*/ 36800 h 36800"/>
                <a:gd name="connsiteX7" fmla="*/ 10383 w 21600"/>
                <a:gd name="connsiteY7" fmla="*/ 8683 h 36800"/>
                <a:gd name="connsiteX8" fmla="*/ 9082 w 21600"/>
                <a:gd name="connsiteY8" fmla="*/ 20371 h 36800"/>
                <a:gd name="connsiteX9" fmla="*/ 6432 w 21600"/>
                <a:gd name="connsiteY9" fmla="*/ 7937 h 36800"/>
                <a:gd name="connsiteX10" fmla="*/ 4497 w 21600"/>
                <a:gd name="connsiteY10" fmla="*/ 22313 h 36800"/>
                <a:gd name="connsiteX11" fmla="*/ 0 w 21600"/>
                <a:gd name="connsiteY11" fmla="*/ 0 h 368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9082 w 21600"/>
                <a:gd name="connsiteY8" fmla="*/ 203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475 w 21600"/>
                <a:gd name="connsiteY8" fmla="*/ 206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4497 w 21600"/>
                <a:gd name="connsiteY10" fmla="*/ 22313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432 w 21600"/>
                <a:gd name="connsiteY9" fmla="*/ 79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72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66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51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51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12 w 21600"/>
                <a:gd name="connsiteY2" fmla="*/ 11976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36700"/>
                <a:gd name="connsiteX1" fmla="*/ 21600 w 21600"/>
                <a:gd name="connsiteY1" fmla="*/ 0 h 36700"/>
                <a:gd name="connsiteX2" fmla="*/ 20073 w 21600"/>
                <a:gd name="connsiteY2" fmla="*/ 30027 h 36700"/>
                <a:gd name="connsiteX3" fmla="*/ 18941 w 21600"/>
                <a:gd name="connsiteY3" fmla="*/ 4757 h 36700"/>
                <a:gd name="connsiteX4" fmla="*/ 17272 w 21600"/>
                <a:gd name="connsiteY4" fmla="*/ 25881 h 36700"/>
                <a:gd name="connsiteX5" fmla="*/ 15458 w 21600"/>
                <a:gd name="connsiteY5" fmla="*/ 6102 h 36700"/>
                <a:gd name="connsiteX6" fmla="*/ 12987 w 21600"/>
                <a:gd name="connsiteY6" fmla="*/ 36700 h 36700"/>
                <a:gd name="connsiteX7" fmla="*/ 10383 w 21600"/>
                <a:gd name="connsiteY7" fmla="*/ 8683 h 36700"/>
                <a:gd name="connsiteX8" fmla="*/ 8227 w 21600"/>
                <a:gd name="connsiteY8" fmla="*/ 20971 h 36700"/>
                <a:gd name="connsiteX9" fmla="*/ 6094 w 21600"/>
                <a:gd name="connsiteY9" fmla="*/ 8137 h 36700"/>
                <a:gd name="connsiteX10" fmla="*/ 3619 w 21600"/>
                <a:gd name="connsiteY10" fmla="*/ 21512 h 36700"/>
                <a:gd name="connsiteX11" fmla="*/ 0 w 21600"/>
                <a:gd name="connsiteY11" fmla="*/ 0 h 36700"/>
                <a:gd name="connsiteX0" fmla="*/ 0 w 21600"/>
                <a:gd name="connsiteY0" fmla="*/ 0 h 41529"/>
                <a:gd name="connsiteX1" fmla="*/ 21600 w 21600"/>
                <a:gd name="connsiteY1" fmla="*/ 0 h 41529"/>
                <a:gd name="connsiteX2" fmla="*/ 20297 w 21600"/>
                <a:gd name="connsiteY2" fmla="*/ 41529 h 41529"/>
                <a:gd name="connsiteX3" fmla="*/ 18941 w 21600"/>
                <a:gd name="connsiteY3" fmla="*/ 4757 h 41529"/>
                <a:gd name="connsiteX4" fmla="*/ 17272 w 21600"/>
                <a:gd name="connsiteY4" fmla="*/ 25881 h 41529"/>
                <a:gd name="connsiteX5" fmla="*/ 15458 w 21600"/>
                <a:gd name="connsiteY5" fmla="*/ 6102 h 41529"/>
                <a:gd name="connsiteX6" fmla="*/ 12987 w 21600"/>
                <a:gd name="connsiteY6" fmla="*/ 36700 h 41529"/>
                <a:gd name="connsiteX7" fmla="*/ 10383 w 21600"/>
                <a:gd name="connsiteY7" fmla="*/ 8683 h 41529"/>
                <a:gd name="connsiteX8" fmla="*/ 8227 w 21600"/>
                <a:gd name="connsiteY8" fmla="*/ 20971 h 41529"/>
                <a:gd name="connsiteX9" fmla="*/ 6094 w 21600"/>
                <a:gd name="connsiteY9" fmla="*/ 8137 h 41529"/>
                <a:gd name="connsiteX10" fmla="*/ 3619 w 21600"/>
                <a:gd name="connsiteY10" fmla="*/ 21512 h 41529"/>
                <a:gd name="connsiteX11" fmla="*/ 0 w 21600"/>
                <a:gd name="connsiteY11" fmla="*/ 0 h 41529"/>
                <a:gd name="connsiteX0" fmla="*/ 0 w 21600"/>
                <a:gd name="connsiteY0" fmla="*/ 0 h 41529"/>
                <a:gd name="connsiteX1" fmla="*/ 21600 w 21600"/>
                <a:gd name="connsiteY1" fmla="*/ 0 h 41529"/>
                <a:gd name="connsiteX2" fmla="*/ 20297 w 21600"/>
                <a:gd name="connsiteY2" fmla="*/ 41529 h 41529"/>
                <a:gd name="connsiteX3" fmla="*/ 18941 w 21600"/>
                <a:gd name="connsiteY3" fmla="*/ 4757 h 41529"/>
                <a:gd name="connsiteX4" fmla="*/ 17272 w 21600"/>
                <a:gd name="connsiteY4" fmla="*/ 25881 h 41529"/>
                <a:gd name="connsiteX5" fmla="*/ 15458 w 21600"/>
                <a:gd name="connsiteY5" fmla="*/ 6102 h 41529"/>
                <a:gd name="connsiteX6" fmla="*/ 12465 w 21600"/>
                <a:gd name="connsiteY6" fmla="*/ 34400 h 41529"/>
                <a:gd name="connsiteX7" fmla="*/ 10383 w 21600"/>
                <a:gd name="connsiteY7" fmla="*/ 8683 h 41529"/>
                <a:gd name="connsiteX8" fmla="*/ 8227 w 21600"/>
                <a:gd name="connsiteY8" fmla="*/ 20971 h 41529"/>
                <a:gd name="connsiteX9" fmla="*/ 6094 w 21600"/>
                <a:gd name="connsiteY9" fmla="*/ 8137 h 41529"/>
                <a:gd name="connsiteX10" fmla="*/ 3619 w 21600"/>
                <a:gd name="connsiteY10" fmla="*/ 21512 h 41529"/>
                <a:gd name="connsiteX11" fmla="*/ 0 w 21600"/>
                <a:gd name="connsiteY11" fmla="*/ 0 h 41529"/>
                <a:gd name="connsiteX0" fmla="*/ 0 w 21600"/>
                <a:gd name="connsiteY0" fmla="*/ 0 h 41529"/>
                <a:gd name="connsiteX1" fmla="*/ 21600 w 21600"/>
                <a:gd name="connsiteY1" fmla="*/ 0 h 41529"/>
                <a:gd name="connsiteX2" fmla="*/ 20297 w 21600"/>
                <a:gd name="connsiteY2" fmla="*/ 41529 h 41529"/>
                <a:gd name="connsiteX3" fmla="*/ 18941 w 21600"/>
                <a:gd name="connsiteY3" fmla="*/ 4757 h 41529"/>
                <a:gd name="connsiteX4" fmla="*/ 17272 w 21600"/>
                <a:gd name="connsiteY4" fmla="*/ 25881 h 41529"/>
                <a:gd name="connsiteX5" fmla="*/ 15458 w 21600"/>
                <a:gd name="connsiteY5" fmla="*/ 6102 h 41529"/>
                <a:gd name="connsiteX6" fmla="*/ 12465 w 21600"/>
                <a:gd name="connsiteY6" fmla="*/ 34400 h 41529"/>
                <a:gd name="connsiteX7" fmla="*/ 9982 w 21600"/>
                <a:gd name="connsiteY7" fmla="*/ 8683 h 41529"/>
                <a:gd name="connsiteX8" fmla="*/ 8227 w 21600"/>
                <a:gd name="connsiteY8" fmla="*/ 20971 h 41529"/>
                <a:gd name="connsiteX9" fmla="*/ 6094 w 21600"/>
                <a:gd name="connsiteY9" fmla="*/ 8137 h 41529"/>
                <a:gd name="connsiteX10" fmla="*/ 3619 w 21600"/>
                <a:gd name="connsiteY10" fmla="*/ 21512 h 41529"/>
                <a:gd name="connsiteX11" fmla="*/ 0 w 21600"/>
                <a:gd name="connsiteY11" fmla="*/ 0 h 41529"/>
                <a:gd name="connsiteX0" fmla="*/ 0 w 21600"/>
                <a:gd name="connsiteY0" fmla="*/ 0 h 41529"/>
                <a:gd name="connsiteX1" fmla="*/ 21600 w 21600"/>
                <a:gd name="connsiteY1" fmla="*/ 0 h 41529"/>
                <a:gd name="connsiteX2" fmla="*/ 20297 w 21600"/>
                <a:gd name="connsiteY2" fmla="*/ 41529 h 41529"/>
                <a:gd name="connsiteX3" fmla="*/ 18941 w 21600"/>
                <a:gd name="connsiteY3" fmla="*/ 4757 h 41529"/>
                <a:gd name="connsiteX4" fmla="*/ 17272 w 21600"/>
                <a:gd name="connsiteY4" fmla="*/ 25881 h 41529"/>
                <a:gd name="connsiteX5" fmla="*/ 15458 w 21600"/>
                <a:gd name="connsiteY5" fmla="*/ 6102 h 41529"/>
                <a:gd name="connsiteX6" fmla="*/ 12465 w 21600"/>
                <a:gd name="connsiteY6" fmla="*/ 34400 h 41529"/>
                <a:gd name="connsiteX7" fmla="*/ 9982 w 21600"/>
                <a:gd name="connsiteY7" fmla="*/ 8683 h 41529"/>
                <a:gd name="connsiteX8" fmla="*/ 8087 w 21600"/>
                <a:gd name="connsiteY8" fmla="*/ 26722 h 41529"/>
                <a:gd name="connsiteX9" fmla="*/ 6094 w 21600"/>
                <a:gd name="connsiteY9" fmla="*/ 8137 h 41529"/>
                <a:gd name="connsiteX10" fmla="*/ 3619 w 21600"/>
                <a:gd name="connsiteY10" fmla="*/ 21512 h 41529"/>
                <a:gd name="connsiteX11" fmla="*/ 0 w 21600"/>
                <a:gd name="connsiteY11" fmla="*/ 0 h 4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00" h="41529">
                  <a:moveTo>
                    <a:pt x="0" y="0"/>
                  </a:moveTo>
                  <a:lnTo>
                    <a:pt x="21600" y="0"/>
                  </a:lnTo>
                  <a:cubicBezTo>
                    <a:pt x="20948" y="5287"/>
                    <a:pt x="20807" y="41537"/>
                    <a:pt x="20297" y="41529"/>
                  </a:cubicBezTo>
                  <a:cubicBezTo>
                    <a:pt x="19787" y="41521"/>
                    <a:pt x="19353" y="4735"/>
                    <a:pt x="18941" y="4757"/>
                  </a:cubicBezTo>
                  <a:cubicBezTo>
                    <a:pt x="18491" y="4879"/>
                    <a:pt x="18212" y="25791"/>
                    <a:pt x="17272" y="25881"/>
                  </a:cubicBezTo>
                  <a:cubicBezTo>
                    <a:pt x="16332" y="25971"/>
                    <a:pt x="16259" y="4682"/>
                    <a:pt x="15458" y="6102"/>
                  </a:cubicBezTo>
                  <a:cubicBezTo>
                    <a:pt x="14657" y="7522"/>
                    <a:pt x="13378" y="33970"/>
                    <a:pt x="12465" y="34400"/>
                  </a:cubicBezTo>
                  <a:cubicBezTo>
                    <a:pt x="11552" y="34830"/>
                    <a:pt x="10712" y="9963"/>
                    <a:pt x="9982" y="8683"/>
                  </a:cubicBezTo>
                  <a:cubicBezTo>
                    <a:pt x="9252" y="7403"/>
                    <a:pt x="8735" y="26813"/>
                    <a:pt x="8087" y="26722"/>
                  </a:cubicBezTo>
                  <a:cubicBezTo>
                    <a:pt x="7439" y="26631"/>
                    <a:pt x="6859" y="8300"/>
                    <a:pt x="6094" y="8137"/>
                  </a:cubicBezTo>
                  <a:cubicBezTo>
                    <a:pt x="5050" y="8177"/>
                    <a:pt x="4815" y="21533"/>
                    <a:pt x="3619" y="21512"/>
                  </a:cubicBezTo>
                  <a:cubicBezTo>
                    <a:pt x="2423" y="21491"/>
                    <a:pt x="1562" y="815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 w="28575"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10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66" name="Documento 7">
              <a:extLst>
                <a:ext uri="{FF2B5EF4-FFF2-40B4-BE49-F238E27FC236}">
                  <a16:creationId xmlns:a16="http://schemas.microsoft.com/office/drawing/2014/main" id="{E99DFAD8-FD88-49C9-B0F5-0843B679B396}"/>
                </a:ext>
              </a:extLst>
            </p:cNvPr>
            <p:cNvSpPr>
              <a:spLocks noChangeAspect="1"/>
            </p:cNvSpPr>
            <p:nvPr/>
          </p:nvSpPr>
          <p:spPr bwMode="auto">
            <a:xfrm rot="10800000">
              <a:off x="1990462" y="2619691"/>
              <a:ext cx="7933404" cy="1428614"/>
            </a:xfrm>
            <a:custGeom>
              <a:avLst/>
              <a:gdLst>
                <a:gd name="connsiteX0" fmla="*/ 0 w 21600"/>
                <a:gd name="connsiteY0" fmla="*/ 0 h 21600"/>
                <a:gd name="connsiteX1" fmla="*/ 21600 w 21600"/>
                <a:gd name="connsiteY1" fmla="*/ 0 h 21600"/>
                <a:gd name="connsiteX2" fmla="*/ 21600 w 21600"/>
                <a:gd name="connsiteY2" fmla="*/ 17322 h 21600"/>
                <a:gd name="connsiteX3" fmla="*/ 0 w 21600"/>
                <a:gd name="connsiteY3" fmla="*/ 20172 h 21600"/>
                <a:gd name="connsiteX4" fmla="*/ 0 w 21600"/>
                <a:gd name="connsiteY4" fmla="*/ 0 h 21600"/>
                <a:gd name="connsiteX0" fmla="*/ 0 w 21600"/>
                <a:gd name="connsiteY0" fmla="*/ 0 h 21431"/>
                <a:gd name="connsiteX1" fmla="*/ 21600 w 21600"/>
                <a:gd name="connsiteY1" fmla="*/ 0 h 21431"/>
                <a:gd name="connsiteX2" fmla="*/ 21600 w 21600"/>
                <a:gd name="connsiteY2" fmla="*/ 17322 h 21431"/>
                <a:gd name="connsiteX3" fmla="*/ 13112 w 21600"/>
                <a:gd name="connsiteY3" fmla="*/ 19087 h 21431"/>
                <a:gd name="connsiteX4" fmla="*/ 0 w 21600"/>
                <a:gd name="connsiteY4" fmla="*/ 20172 h 21431"/>
                <a:gd name="connsiteX5" fmla="*/ 0 w 21600"/>
                <a:gd name="connsiteY5" fmla="*/ 0 h 21431"/>
                <a:gd name="connsiteX0" fmla="*/ 0 w 21600"/>
                <a:gd name="connsiteY0" fmla="*/ 0 h 21763"/>
                <a:gd name="connsiteX1" fmla="*/ 21600 w 21600"/>
                <a:gd name="connsiteY1" fmla="*/ 0 h 21763"/>
                <a:gd name="connsiteX2" fmla="*/ 21600 w 21600"/>
                <a:gd name="connsiteY2" fmla="*/ 17322 h 21763"/>
                <a:gd name="connsiteX3" fmla="*/ 13112 w 21600"/>
                <a:gd name="connsiteY3" fmla="*/ 19087 h 21763"/>
                <a:gd name="connsiteX4" fmla="*/ 7624 w 21600"/>
                <a:gd name="connsiteY4" fmla="*/ 20331 h 21763"/>
                <a:gd name="connsiteX5" fmla="*/ 0 w 21600"/>
                <a:gd name="connsiteY5" fmla="*/ 20172 h 21763"/>
                <a:gd name="connsiteX6" fmla="*/ 0 w 21600"/>
                <a:gd name="connsiteY6" fmla="*/ 0 h 21763"/>
                <a:gd name="connsiteX0" fmla="*/ 0 w 21600"/>
                <a:gd name="connsiteY0" fmla="*/ 0 h 20784"/>
                <a:gd name="connsiteX1" fmla="*/ 21600 w 21600"/>
                <a:gd name="connsiteY1" fmla="*/ 0 h 20784"/>
                <a:gd name="connsiteX2" fmla="*/ 21600 w 21600"/>
                <a:gd name="connsiteY2" fmla="*/ 17322 h 20784"/>
                <a:gd name="connsiteX3" fmla="*/ 13112 w 21600"/>
                <a:gd name="connsiteY3" fmla="*/ 19087 h 20784"/>
                <a:gd name="connsiteX4" fmla="*/ 8031 w 21600"/>
                <a:gd name="connsiteY4" fmla="*/ 11624 h 20784"/>
                <a:gd name="connsiteX5" fmla="*/ 0 w 21600"/>
                <a:gd name="connsiteY5" fmla="*/ 20172 h 20784"/>
                <a:gd name="connsiteX6" fmla="*/ 0 w 21600"/>
                <a:gd name="connsiteY6" fmla="*/ 0 h 20784"/>
                <a:gd name="connsiteX0" fmla="*/ 0 w 21600"/>
                <a:gd name="connsiteY0" fmla="*/ 0 h 22607"/>
                <a:gd name="connsiteX1" fmla="*/ 21600 w 21600"/>
                <a:gd name="connsiteY1" fmla="*/ 0 h 22607"/>
                <a:gd name="connsiteX2" fmla="*/ 21600 w 21600"/>
                <a:gd name="connsiteY2" fmla="*/ 17322 h 22607"/>
                <a:gd name="connsiteX3" fmla="*/ 12528 w 21600"/>
                <a:gd name="connsiteY3" fmla="*/ 22592 h 22607"/>
                <a:gd name="connsiteX4" fmla="*/ 8031 w 21600"/>
                <a:gd name="connsiteY4" fmla="*/ 11624 h 22607"/>
                <a:gd name="connsiteX5" fmla="*/ 0 w 21600"/>
                <a:gd name="connsiteY5" fmla="*/ 20172 h 22607"/>
                <a:gd name="connsiteX6" fmla="*/ 0 w 21600"/>
                <a:gd name="connsiteY6" fmla="*/ 0 h 22607"/>
                <a:gd name="connsiteX0" fmla="*/ 0 w 21600"/>
                <a:gd name="connsiteY0" fmla="*/ 0 h 23153"/>
                <a:gd name="connsiteX1" fmla="*/ 21600 w 21600"/>
                <a:gd name="connsiteY1" fmla="*/ 0 h 23153"/>
                <a:gd name="connsiteX2" fmla="*/ 21600 w 21600"/>
                <a:gd name="connsiteY2" fmla="*/ 17322 h 23153"/>
                <a:gd name="connsiteX3" fmla="*/ 17560 w 21600"/>
                <a:gd name="connsiteY3" fmla="*/ 21122 h 23153"/>
                <a:gd name="connsiteX4" fmla="*/ 12528 w 21600"/>
                <a:gd name="connsiteY4" fmla="*/ 22592 h 23153"/>
                <a:gd name="connsiteX5" fmla="*/ 8031 w 21600"/>
                <a:gd name="connsiteY5" fmla="*/ 11624 h 23153"/>
                <a:gd name="connsiteX6" fmla="*/ 0 w 21600"/>
                <a:gd name="connsiteY6" fmla="*/ 20172 h 23153"/>
                <a:gd name="connsiteX7" fmla="*/ 0 w 21600"/>
                <a:gd name="connsiteY7" fmla="*/ 0 h 231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031 w 21600"/>
                <a:gd name="connsiteY5" fmla="*/ 11624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0 w 21600"/>
                <a:gd name="connsiteY6" fmla="*/ 20172 h 22753"/>
                <a:gd name="connsiteX7" fmla="*/ 0 w 21600"/>
                <a:gd name="connsiteY7" fmla="*/ 0 h 22753"/>
                <a:gd name="connsiteX0" fmla="*/ 0 w 21600"/>
                <a:gd name="connsiteY0" fmla="*/ 0 h 22753"/>
                <a:gd name="connsiteX1" fmla="*/ 21600 w 21600"/>
                <a:gd name="connsiteY1" fmla="*/ 0 h 22753"/>
                <a:gd name="connsiteX2" fmla="*/ 21600 w 21600"/>
                <a:gd name="connsiteY2" fmla="*/ 17322 h 22753"/>
                <a:gd name="connsiteX3" fmla="*/ 17763 w 21600"/>
                <a:gd name="connsiteY3" fmla="*/ 12754 h 22753"/>
                <a:gd name="connsiteX4" fmla="*/ 12528 w 21600"/>
                <a:gd name="connsiteY4" fmla="*/ 22592 h 22753"/>
                <a:gd name="connsiteX5" fmla="*/ 8717 w 21600"/>
                <a:gd name="connsiteY5" fmla="*/ 14451 h 22753"/>
                <a:gd name="connsiteX6" fmla="*/ 5209 w 21600"/>
                <a:gd name="connsiteY6" fmla="*/ 17277 h 22753"/>
                <a:gd name="connsiteX7" fmla="*/ 0 w 21600"/>
                <a:gd name="connsiteY7" fmla="*/ 20172 h 22753"/>
                <a:gd name="connsiteX8" fmla="*/ 0 w 21600"/>
                <a:gd name="connsiteY8" fmla="*/ 0 h 22753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2528 w 21600"/>
                <a:gd name="connsiteY4" fmla="*/ 22592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8717 w 21600"/>
                <a:gd name="connsiteY5" fmla="*/ 14451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2266"/>
                <a:gd name="connsiteX1" fmla="*/ 21600 w 21600"/>
                <a:gd name="connsiteY1" fmla="*/ 0 h 32266"/>
                <a:gd name="connsiteX2" fmla="*/ 21600 w 21600"/>
                <a:gd name="connsiteY2" fmla="*/ 17322 h 32266"/>
                <a:gd name="connsiteX3" fmla="*/ 17763 w 21600"/>
                <a:gd name="connsiteY3" fmla="*/ 12754 h 32266"/>
                <a:gd name="connsiteX4" fmla="*/ 14129 w 21600"/>
                <a:gd name="connsiteY4" fmla="*/ 21687 h 32266"/>
                <a:gd name="connsiteX5" fmla="*/ 10216 w 21600"/>
                <a:gd name="connsiteY5" fmla="*/ 14903 h 32266"/>
                <a:gd name="connsiteX6" fmla="*/ 5616 w 21600"/>
                <a:gd name="connsiteY6" fmla="*/ 32203 h 32266"/>
                <a:gd name="connsiteX7" fmla="*/ 0 w 21600"/>
                <a:gd name="connsiteY7" fmla="*/ 20172 h 32266"/>
                <a:gd name="connsiteX8" fmla="*/ 0 w 21600"/>
                <a:gd name="connsiteY8" fmla="*/ 0 h 32266"/>
                <a:gd name="connsiteX0" fmla="*/ 0 w 21600"/>
                <a:gd name="connsiteY0" fmla="*/ 0 h 33035"/>
                <a:gd name="connsiteX1" fmla="*/ 21600 w 21600"/>
                <a:gd name="connsiteY1" fmla="*/ 0 h 33035"/>
                <a:gd name="connsiteX2" fmla="*/ 21600 w 21600"/>
                <a:gd name="connsiteY2" fmla="*/ 17322 h 33035"/>
                <a:gd name="connsiteX3" fmla="*/ 17763 w 21600"/>
                <a:gd name="connsiteY3" fmla="*/ 12754 h 33035"/>
                <a:gd name="connsiteX4" fmla="*/ 14129 w 21600"/>
                <a:gd name="connsiteY4" fmla="*/ 21687 h 33035"/>
                <a:gd name="connsiteX5" fmla="*/ 10216 w 21600"/>
                <a:gd name="connsiteY5" fmla="*/ 14903 h 33035"/>
                <a:gd name="connsiteX6" fmla="*/ 5616 w 21600"/>
                <a:gd name="connsiteY6" fmla="*/ 32203 h 33035"/>
                <a:gd name="connsiteX7" fmla="*/ 3329 w 21600"/>
                <a:gd name="connsiteY7" fmla="*/ 29264 h 33035"/>
                <a:gd name="connsiteX8" fmla="*/ 0 w 21600"/>
                <a:gd name="connsiteY8" fmla="*/ 20172 h 33035"/>
                <a:gd name="connsiteX9" fmla="*/ 0 w 21600"/>
                <a:gd name="connsiteY9" fmla="*/ 0 h 33035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581"/>
                <a:gd name="connsiteX1" fmla="*/ 21600 w 21600"/>
                <a:gd name="connsiteY1" fmla="*/ 0 h 32581"/>
                <a:gd name="connsiteX2" fmla="*/ 21600 w 21600"/>
                <a:gd name="connsiteY2" fmla="*/ 17322 h 32581"/>
                <a:gd name="connsiteX3" fmla="*/ 17763 w 21600"/>
                <a:gd name="connsiteY3" fmla="*/ 12754 h 32581"/>
                <a:gd name="connsiteX4" fmla="*/ 14129 w 21600"/>
                <a:gd name="connsiteY4" fmla="*/ 21687 h 32581"/>
                <a:gd name="connsiteX5" fmla="*/ 10216 w 21600"/>
                <a:gd name="connsiteY5" fmla="*/ 14903 h 32581"/>
                <a:gd name="connsiteX6" fmla="*/ 5616 w 21600"/>
                <a:gd name="connsiteY6" fmla="*/ 32203 h 32581"/>
                <a:gd name="connsiteX7" fmla="*/ 2973 w 21600"/>
                <a:gd name="connsiteY7" fmla="*/ 22932 h 32581"/>
                <a:gd name="connsiteX8" fmla="*/ 0 w 21600"/>
                <a:gd name="connsiteY8" fmla="*/ 20172 h 32581"/>
                <a:gd name="connsiteX9" fmla="*/ 0 w 21600"/>
                <a:gd name="connsiteY9" fmla="*/ 0 h 32581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203"/>
                <a:gd name="connsiteX1" fmla="*/ 21600 w 21600"/>
                <a:gd name="connsiteY1" fmla="*/ 0 h 32203"/>
                <a:gd name="connsiteX2" fmla="*/ 21600 w 21600"/>
                <a:gd name="connsiteY2" fmla="*/ 17322 h 32203"/>
                <a:gd name="connsiteX3" fmla="*/ 17763 w 21600"/>
                <a:gd name="connsiteY3" fmla="*/ 12754 h 32203"/>
                <a:gd name="connsiteX4" fmla="*/ 14129 w 21600"/>
                <a:gd name="connsiteY4" fmla="*/ 21687 h 32203"/>
                <a:gd name="connsiteX5" fmla="*/ 10216 w 21600"/>
                <a:gd name="connsiteY5" fmla="*/ 14903 h 32203"/>
                <a:gd name="connsiteX6" fmla="*/ 5616 w 21600"/>
                <a:gd name="connsiteY6" fmla="*/ 32203 h 32203"/>
                <a:gd name="connsiteX7" fmla="*/ 2973 w 21600"/>
                <a:gd name="connsiteY7" fmla="*/ 22932 h 32203"/>
                <a:gd name="connsiteX8" fmla="*/ 0 w 21600"/>
                <a:gd name="connsiteY8" fmla="*/ 20172 h 32203"/>
                <a:gd name="connsiteX9" fmla="*/ 0 w 21600"/>
                <a:gd name="connsiteY9" fmla="*/ 0 h 3220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129 w 21600"/>
                <a:gd name="connsiteY4" fmla="*/ 21687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53"/>
                <a:gd name="connsiteX1" fmla="*/ 21600 w 21600"/>
                <a:gd name="connsiteY1" fmla="*/ 0 h 32153"/>
                <a:gd name="connsiteX2" fmla="*/ 21600 w 21600"/>
                <a:gd name="connsiteY2" fmla="*/ 17322 h 32153"/>
                <a:gd name="connsiteX3" fmla="*/ 17763 w 21600"/>
                <a:gd name="connsiteY3" fmla="*/ 12754 h 32153"/>
                <a:gd name="connsiteX4" fmla="*/ 14028 w 21600"/>
                <a:gd name="connsiteY4" fmla="*/ 21562 h 32153"/>
                <a:gd name="connsiteX5" fmla="*/ 10216 w 21600"/>
                <a:gd name="connsiteY5" fmla="*/ 14903 h 32153"/>
                <a:gd name="connsiteX6" fmla="*/ 6156 w 21600"/>
                <a:gd name="connsiteY6" fmla="*/ 32153 h 32153"/>
                <a:gd name="connsiteX7" fmla="*/ 2973 w 21600"/>
                <a:gd name="connsiteY7" fmla="*/ 22932 h 32153"/>
                <a:gd name="connsiteX8" fmla="*/ 0 w 21600"/>
                <a:gd name="connsiteY8" fmla="*/ 20172 h 32153"/>
                <a:gd name="connsiteX9" fmla="*/ 0 w 21600"/>
                <a:gd name="connsiteY9" fmla="*/ 0 h 32153"/>
                <a:gd name="connsiteX0" fmla="*/ 0 w 21600"/>
                <a:gd name="connsiteY0" fmla="*/ 0 h 32161"/>
                <a:gd name="connsiteX1" fmla="*/ 21600 w 21600"/>
                <a:gd name="connsiteY1" fmla="*/ 0 h 32161"/>
                <a:gd name="connsiteX2" fmla="*/ 21600 w 21600"/>
                <a:gd name="connsiteY2" fmla="*/ 17322 h 32161"/>
                <a:gd name="connsiteX3" fmla="*/ 17763 w 21600"/>
                <a:gd name="connsiteY3" fmla="*/ 12754 h 32161"/>
                <a:gd name="connsiteX4" fmla="*/ 14028 w 21600"/>
                <a:gd name="connsiteY4" fmla="*/ 21562 h 32161"/>
                <a:gd name="connsiteX5" fmla="*/ 10216 w 21600"/>
                <a:gd name="connsiteY5" fmla="*/ 14903 h 32161"/>
                <a:gd name="connsiteX6" fmla="*/ 6156 w 21600"/>
                <a:gd name="connsiteY6" fmla="*/ 32153 h 32161"/>
                <a:gd name="connsiteX7" fmla="*/ 2973 w 21600"/>
                <a:gd name="connsiteY7" fmla="*/ 22932 h 32161"/>
                <a:gd name="connsiteX8" fmla="*/ 0 w 21600"/>
                <a:gd name="connsiteY8" fmla="*/ 20172 h 32161"/>
                <a:gd name="connsiteX9" fmla="*/ 0 w 21600"/>
                <a:gd name="connsiteY9" fmla="*/ 0 h 32161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21600 w 21600"/>
                <a:gd name="connsiteY2" fmla="*/ 173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2865"/>
                <a:gd name="connsiteY0" fmla="*/ 0 h 32188"/>
                <a:gd name="connsiteX1" fmla="*/ 21600 w 22865"/>
                <a:gd name="connsiteY1" fmla="*/ 0 h 32188"/>
                <a:gd name="connsiteX2" fmla="*/ 19980 w 22865"/>
                <a:gd name="connsiteY2" fmla="*/ 17422 h 32188"/>
                <a:gd name="connsiteX3" fmla="*/ 17763 w 22865"/>
                <a:gd name="connsiteY3" fmla="*/ 12754 h 32188"/>
                <a:gd name="connsiteX4" fmla="*/ 14028 w 22865"/>
                <a:gd name="connsiteY4" fmla="*/ 21562 h 32188"/>
                <a:gd name="connsiteX5" fmla="*/ 10216 w 22865"/>
                <a:gd name="connsiteY5" fmla="*/ 14903 h 32188"/>
                <a:gd name="connsiteX6" fmla="*/ 6156 w 22865"/>
                <a:gd name="connsiteY6" fmla="*/ 32153 h 32188"/>
                <a:gd name="connsiteX7" fmla="*/ 2973 w 22865"/>
                <a:gd name="connsiteY7" fmla="*/ 22932 h 32188"/>
                <a:gd name="connsiteX8" fmla="*/ 0 w 22865"/>
                <a:gd name="connsiteY8" fmla="*/ 20172 h 32188"/>
                <a:gd name="connsiteX9" fmla="*/ 0 w 22865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980 w 21600"/>
                <a:gd name="connsiteY2" fmla="*/ 17422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763 w 21600"/>
                <a:gd name="connsiteY3" fmla="*/ 12754 h 32188"/>
                <a:gd name="connsiteX4" fmla="*/ 14028 w 21600"/>
                <a:gd name="connsiteY4" fmla="*/ 21562 h 32188"/>
                <a:gd name="connsiteX5" fmla="*/ 10216 w 21600"/>
                <a:gd name="connsiteY5" fmla="*/ 14903 h 32188"/>
                <a:gd name="connsiteX6" fmla="*/ 6156 w 21600"/>
                <a:gd name="connsiteY6" fmla="*/ 32153 h 32188"/>
                <a:gd name="connsiteX7" fmla="*/ 2973 w 21600"/>
                <a:gd name="connsiteY7" fmla="*/ 22932 h 32188"/>
                <a:gd name="connsiteX8" fmla="*/ 0 w 21600"/>
                <a:gd name="connsiteY8" fmla="*/ 20172 h 32188"/>
                <a:gd name="connsiteX9" fmla="*/ 0 w 21600"/>
                <a:gd name="connsiteY9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585 w 21600"/>
                <a:gd name="connsiteY3" fmla="*/ 10825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7763 w 21600"/>
                <a:gd name="connsiteY4" fmla="*/ 12754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8495 w 21600"/>
                <a:gd name="connsiteY3" fmla="*/ 99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6031 w 21600"/>
                <a:gd name="connsiteY4" fmla="*/ 18661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028 w 21600"/>
                <a:gd name="connsiteY5" fmla="*/ 21562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4139 w 21600"/>
                <a:gd name="connsiteY5" fmla="*/ 11597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88"/>
                <a:gd name="connsiteX1" fmla="*/ 21600 w 21600"/>
                <a:gd name="connsiteY1" fmla="*/ 0 h 32188"/>
                <a:gd name="connsiteX2" fmla="*/ 19665 w 21600"/>
                <a:gd name="connsiteY2" fmla="*/ 18824 h 32188"/>
                <a:gd name="connsiteX3" fmla="*/ 17978 w 21600"/>
                <a:gd name="connsiteY3" fmla="*/ 10324 h 32188"/>
                <a:gd name="connsiteX4" fmla="*/ 15952 w 21600"/>
                <a:gd name="connsiteY4" fmla="*/ 23679 h 32188"/>
                <a:gd name="connsiteX5" fmla="*/ 13440 w 21600"/>
                <a:gd name="connsiteY5" fmla="*/ 10184 h 32188"/>
                <a:gd name="connsiteX6" fmla="*/ 10216 w 21600"/>
                <a:gd name="connsiteY6" fmla="*/ 14903 h 32188"/>
                <a:gd name="connsiteX7" fmla="*/ 6156 w 21600"/>
                <a:gd name="connsiteY7" fmla="*/ 32153 h 32188"/>
                <a:gd name="connsiteX8" fmla="*/ 2973 w 21600"/>
                <a:gd name="connsiteY8" fmla="*/ 22932 h 32188"/>
                <a:gd name="connsiteX9" fmla="*/ 0 w 21600"/>
                <a:gd name="connsiteY9" fmla="*/ 20172 h 32188"/>
                <a:gd name="connsiteX10" fmla="*/ 0 w 21600"/>
                <a:gd name="connsiteY10" fmla="*/ 0 h 32188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32154"/>
                <a:gd name="connsiteX1" fmla="*/ 21600 w 21600"/>
                <a:gd name="connsiteY1" fmla="*/ 0 h 32154"/>
                <a:gd name="connsiteX2" fmla="*/ 19665 w 21600"/>
                <a:gd name="connsiteY2" fmla="*/ 18824 h 32154"/>
                <a:gd name="connsiteX3" fmla="*/ 17978 w 21600"/>
                <a:gd name="connsiteY3" fmla="*/ 10324 h 32154"/>
                <a:gd name="connsiteX4" fmla="*/ 15952 w 21600"/>
                <a:gd name="connsiteY4" fmla="*/ 23679 h 32154"/>
                <a:gd name="connsiteX5" fmla="*/ 13440 w 21600"/>
                <a:gd name="connsiteY5" fmla="*/ 10184 h 32154"/>
                <a:gd name="connsiteX6" fmla="*/ 11153 w 21600"/>
                <a:gd name="connsiteY6" fmla="*/ 22182 h 32154"/>
                <a:gd name="connsiteX7" fmla="*/ 6156 w 21600"/>
                <a:gd name="connsiteY7" fmla="*/ 32153 h 32154"/>
                <a:gd name="connsiteX8" fmla="*/ 2973 w 21600"/>
                <a:gd name="connsiteY8" fmla="*/ 22932 h 32154"/>
                <a:gd name="connsiteX9" fmla="*/ 0 w 21600"/>
                <a:gd name="connsiteY9" fmla="*/ 20172 h 32154"/>
                <a:gd name="connsiteX10" fmla="*/ 0 w 21600"/>
                <a:gd name="connsiteY10" fmla="*/ 0 h 32154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2973 w 21600"/>
                <a:gd name="connsiteY8" fmla="*/ 22932 h 23679"/>
                <a:gd name="connsiteX9" fmla="*/ 0 w 21600"/>
                <a:gd name="connsiteY9" fmla="*/ 20172 h 23679"/>
                <a:gd name="connsiteX10" fmla="*/ 0 w 21600"/>
                <a:gd name="connsiteY10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23679"/>
                <a:gd name="connsiteX1" fmla="*/ 21600 w 21600"/>
                <a:gd name="connsiteY1" fmla="*/ 0 h 23679"/>
                <a:gd name="connsiteX2" fmla="*/ 19665 w 21600"/>
                <a:gd name="connsiteY2" fmla="*/ 18824 h 23679"/>
                <a:gd name="connsiteX3" fmla="*/ 17978 w 21600"/>
                <a:gd name="connsiteY3" fmla="*/ 10324 h 23679"/>
                <a:gd name="connsiteX4" fmla="*/ 15952 w 21600"/>
                <a:gd name="connsiteY4" fmla="*/ 23679 h 23679"/>
                <a:gd name="connsiteX5" fmla="*/ 13440 w 21600"/>
                <a:gd name="connsiteY5" fmla="*/ 10184 h 23679"/>
                <a:gd name="connsiteX6" fmla="*/ 11153 w 21600"/>
                <a:gd name="connsiteY6" fmla="*/ 22182 h 23679"/>
                <a:gd name="connsiteX7" fmla="*/ 8824 w 21600"/>
                <a:gd name="connsiteY7" fmla="*/ 9184 h 23679"/>
                <a:gd name="connsiteX8" fmla="*/ 6686 w 21600"/>
                <a:gd name="connsiteY8" fmla="*/ 14700 h 23679"/>
                <a:gd name="connsiteX9" fmla="*/ 2973 w 21600"/>
                <a:gd name="connsiteY9" fmla="*/ 22932 h 23679"/>
                <a:gd name="connsiteX10" fmla="*/ 0 w 21600"/>
                <a:gd name="connsiteY10" fmla="*/ 20172 h 23679"/>
                <a:gd name="connsiteX11" fmla="*/ 0 w 21600"/>
                <a:gd name="connsiteY11" fmla="*/ 0 h 23679"/>
                <a:gd name="connsiteX0" fmla="*/ 0 w 21600"/>
                <a:gd name="connsiteY0" fmla="*/ 0 h 35915"/>
                <a:gd name="connsiteX1" fmla="*/ 21600 w 21600"/>
                <a:gd name="connsiteY1" fmla="*/ 0 h 35915"/>
                <a:gd name="connsiteX2" fmla="*/ 19665 w 21600"/>
                <a:gd name="connsiteY2" fmla="*/ 18824 h 35915"/>
                <a:gd name="connsiteX3" fmla="*/ 17978 w 21600"/>
                <a:gd name="connsiteY3" fmla="*/ 10324 h 35915"/>
                <a:gd name="connsiteX4" fmla="*/ 15952 w 21600"/>
                <a:gd name="connsiteY4" fmla="*/ 23679 h 35915"/>
                <a:gd name="connsiteX5" fmla="*/ 13440 w 21600"/>
                <a:gd name="connsiteY5" fmla="*/ 10184 h 35915"/>
                <a:gd name="connsiteX6" fmla="*/ 11153 w 21600"/>
                <a:gd name="connsiteY6" fmla="*/ 22182 h 35915"/>
                <a:gd name="connsiteX7" fmla="*/ 8824 w 21600"/>
                <a:gd name="connsiteY7" fmla="*/ 9184 h 35915"/>
                <a:gd name="connsiteX8" fmla="*/ 6337 w 21600"/>
                <a:gd name="connsiteY8" fmla="*/ 35690 h 35915"/>
                <a:gd name="connsiteX9" fmla="*/ 2973 w 21600"/>
                <a:gd name="connsiteY9" fmla="*/ 22932 h 35915"/>
                <a:gd name="connsiteX10" fmla="*/ 0 w 21600"/>
                <a:gd name="connsiteY10" fmla="*/ 20172 h 35915"/>
                <a:gd name="connsiteX11" fmla="*/ 0 w 21600"/>
                <a:gd name="connsiteY11" fmla="*/ 0 h 35915"/>
                <a:gd name="connsiteX0" fmla="*/ 0 w 21600"/>
                <a:gd name="connsiteY0" fmla="*/ 0 h 35715"/>
                <a:gd name="connsiteX1" fmla="*/ 21600 w 21600"/>
                <a:gd name="connsiteY1" fmla="*/ 0 h 35715"/>
                <a:gd name="connsiteX2" fmla="*/ 19665 w 21600"/>
                <a:gd name="connsiteY2" fmla="*/ 18824 h 35715"/>
                <a:gd name="connsiteX3" fmla="*/ 17978 w 21600"/>
                <a:gd name="connsiteY3" fmla="*/ 10324 h 35715"/>
                <a:gd name="connsiteX4" fmla="*/ 15952 w 21600"/>
                <a:gd name="connsiteY4" fmla="*/ 23679 h 35715"/>
                <a:gd name="connsiteX5" fmla="*/ 13440 w 21600"/>
                <a:gd name="connsiteY5" fmla="*/ 10184 h 35715"/>
                <a:gd name="connsiteX6" fmla="*/ 11153 w 21600"/>
                <a:gd name="connsiteY6" fmla="*/ 22182 h 35715"/>
                <a:gd name="connsiteX7" fmla="*/ 8824 w 21600"/>
                <a:gd name="connsiteY7" fmla="*/ 9184 h 35715"/>
                <a:gd name="connsiteX8" fmla="*/ 6337 w 21600"/>
                <a:gd name="connsiteY8" fmla="*/ 35690 h 35715"/>
                <a:gd name="connsiteX9" fmla="*/ 3608 w 21600"/>
                <a:gd name="connsiteY9" fmla="*/ 14522 h 35715"/>
                <a:gd name="connsiteX10" fmla="*/ 0 w 21600"/>
                <a:gd name="connsiteY10" fmla="*/ 20172 h 35715"/>
                <a:gd name="connsiteX11" fmla="*/ 0 w 21600"/>
                <a:gd name="connsiteY11" fmla="*/ 0 h 35715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0 w 21600"/>
                <a:gd name="connsiteY10" fmla="*/ 20172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08 w 21600"/>
                <a:gd name="connsiteY9" fmla="*/ 14522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718"/>
                <a:gd name="connsiteX1" fmla="*/ 21600 w 21600"/>
                <a:gd name="connsiteY1" fmla="*/ 0 h 35718"/>
                <a:gd name="connsiteX2" fmla="*/ 19665 w 21600"/>
                <a:gd name="connsiteY2" fmla="*/ 18824 h 35718"/>
                <a:gd name="connsiteX3" fmla="*/ 17978 w 21600"/>
                <a:gd name="connsiteY3" fmla="*/ 10324 h 35718"/>
                <a:gd name="connsiteX4" fmla="*/ 15952 w 21600"/>
                <a:gd name="connsiteY4" fmla="*/ 23679 h 35718"/>
                <a:gd name="connsiteX5" fmla="*/ 13440 w 21600"/>
                <a:gd name="connsiteY5" fmla="*/ 10184 h 35718"/>
                <a:gd name="connsiteX6" fmla="*/ 11153 w 21600"/>
                <a:gd name="connsiteY6" fmla="*/ 22182 h 35718"/>
                <a:gd name="connsiteX7" fmla="*/ 8824 w 21600"/>
                <a:gd name="connsiteY7" fmla="*/ 9184 h 35718"/>
                <a:gd name="connsiteX8" fmla="*/ 6337 w 21600"/>
                <a:gd name="connsiteY8" fmla="*/ 35690 h 35718"/>
                <a:gd name="connsiteX9" fmla="*/ 3989 w 21600"/>
                <a:gd name="connsiteY9" fmla="*/ 14734 h 35718"/>
                <a:gd name="connsiteX10" fmla="*/ 1800 w 21600"/>
                <a:gd name="connsiteY10" fmla="*/ 20039 h 35718"/>
                <a:gd name="connsiteX11" fmla="*/ 0 w 21600"/>
                <a:gd name="connsiteY11" fmla="*/ 0 h 35718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989 w 21600"/>
                <a:gd name="connsiteY9" fmla="*/ 14734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800 w 21600"/>
                <a:gd name="connsiteY10" fmla="*/ 20039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8824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440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153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837 w 21600"/>
                <a:gd name="connsiteY5" fmla="*/ 10184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665 w 21600"/>
                <a:gd name="connsiteY2" fmla="*/ 18824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  <a:gd name="connsiteX0" fmla="*/ 0 w 21600"/>
                <a:gd name="connsiteY0" fmla="*/ 0 h 46427"/>
                <a:gd name="connsiteX1" fmla="*/ 21600 w 21600"/>
                <a:gd name="connsiteY1" fmla="*/ 0 h 46427"/>
                <a:gd name="connsiteX2" fmla="*/ 19645 w 21600"/>
                <a:gd name="connsiteY2" fmla="*/ 46427 h 46427"/>
                <a:gd name="connsiteX3" fmla="*/ 17978 w 21600"/>
                <a:gd name="connsiteY3" fmla="*/ 10324 h 46427"/>
                <a:gd name="connsiteX4" fmla="*/ 15952 w 21600"/>
                <a:gd name="connsiteY4" fmla="*/ 23679 h 46427"/>
                <a:gd name="connsiteX5" fmla="*/ 13726 w 21600"/>
                <a:gd name="connsiteY5" fmla="*/ 9407 h 46427"/>
                <a:gd name="connsiteX6" fmla="*/ 11344 w 21600"/>
                <a:gd name="connsiteY6" fmla="*/ 22182 h 46427"/>
                <a:gd name="connsiteX7" fmla="*/ 9078 w 21600"/>
                <a:gd name="connsiteY7" fmla="*/ 9184 h 46427"/>
                <a:gd name="connsiteX8" fmla="*/ 6337 w 21600"/>
                <a:gd name="connsiteY8" fmla="*/ 35690 h 46427"/>
                <a:gd name="connsiteX9" fmla="*/ 3687 w 21600"/>
                <a:gd name="connsiteY9" fmla="*/ 10140 h 46427"/>
                <a:gd name="connsiteX10" fmla="*/ 1752 w 21600"/>
                <a:gd name="connsiteY10" fmla="*/ 20110 h 46427"/>
                <a:gd name="connsiteX11" fmla="*/ 0 w 21600"/>
                <a:gd name="connsiteY11" fmla="*/ 0 h 46427"/>
                <a:gd name="connsiteX0" fmla="*/ 0 w 21600"/>
                <a:gd name="connsiteY0" fmla="*/ 0 h 35690"/>
                <a:gd name="connsiteX1" fmla="*/ 21600 w 21600"/>
                <a:gd name="connsiteY1" fmla="*/ 0 h 35690"/>
                <a:gd name="connsiteX2" fmla="*/ 19365 w 21600"/>
                <a:gd name="connsiteY2" fmla="*/ 25812 h 35690"/>
                <a:gd name="connsiteX3" fmla="*/ 17978 w 21600"/>
                <a:gd name="connsiteY3" fmla="*/ 10324 h 35690"/>
                <a:gd name="connsiteX4" fmla="*/ 15952 w 21600"/>
                <a:gd name="connsiteY4" fmla="*/ 23679 h 35690"/>
                <a:gd name="connsiteX5" fmla="*/ 13726 w 21600"/>
                <a:gd name="connsiteY5" fmla="*/ 9407 h 35690"/>
                <a:gd name="connsiteX6" fmla="*/ 11344 w 21600"/>
                <a:gd name="connsiteY6" fmla="*/ 22182 h 35690"/>
                <a:gd name="connsiteX7" fmla="*/ 9078 w 21600"/>
                <a:gd name="connsiteY7" fmla="*/ 9184 h 35690"/>
                <a:gd name="connsiteX8" fmla="*/ 6337 w 21600"/>
                <a:gd name="connsiteY8" fmla="*/ 35690 h 35690"/>
                <a:gd name="connsiteX9" fmla="*/ 3687 w 21600"/>
                <a:gd name="connsiteY9" fmla="*/ 10140 h 35690"/>
                <a:gd name="connsiteX10" fmla="*/ 1752 w 21600"/>
                <a:gd name="connsiteY10" fmla="*/ 20110 h 35690"/>
                <a:gd name="connsiteX11" fmla="*/ 0 w 21600"/>
                <a:gd name="connsiteY11" fmla="*/ 0 h 35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00" h="35690">
                  <a:moveTo>
                    <a:pt x="0" y="0"/>
                  </a:moveTo>
                  <a:lnTo>
                    <a:pt x="21600" y="0"/>
                  </a:lnTo>
                  <a:cubicBezTo>
                    <a:pt x="20790" y="13317"/>
                    <a:pt x="20223" y="25858"/>
                    <a:pt x="19365" y="25812"/>
                  </a:cubicBezTo>
                  <a:cubicBezTo>
                    <a:pt x="18507" y="25766"/>
                    <a:pt x="18390" y="10302"/>
                    <a:pt x="17978" y="10324"/>
                  </a:cubicBezTo>
                  <a:cubicBezTo>
                    <a:pt x="17528" y="10446"/>
                    <a:pt x="16660" y="23832"/>
                    <a:pt x="15952" y="23679"/>
                  </a:cubicBezTo>
                  <a:cubicBezTo>
                    <a:pt x="15244" y="23526"/>
                    <a:pt x="14494" y="9256"/>
                    <a:pt x="13726" y="9407"/>
                  </a:cubicBezTo>
                  <a:cubicBezTo>
                    <a:pt x="12958" y="9558"/>
                    <a:pt x="12163" y="22284"/>
                    <a:pt x="11344" y="22182"/>
                  </a:cubicBezTo>
                  <a:cubicBezTo>
                    <a:pt x="10553" y="22214"/>
                    <a:pt x="9913" y="6933"/>
                    <a:pt x="9078" y="9184"/>
                  </a:cubicBezTo>
                  <a:cubicBezTo>
                    <a:pt x="8243" y="11435"/>
                    <a:pt x="7235" y="35531"/>
                    <a:pt x="6337" y="35690"/>
                  </a:cubicBezTo>
                  <a:cubicBezTo>
                    <a:pt x="5439" y="35849"/>
                    <a:pt x="4452" y="10303"/>
                    <a:pt x="3687" y="10140"/>
                  </a:cubicBezTo>
                  <a:cubicBezTo>
                    <a:pt x="2643" y="10180"/>
                    <a:pt x="2764" y="20104"/>
                    <a:pt x="1752" y="20110"/>
                  </a:cubicBezTo>
                  <a:cubicBezTo>
                    <a:pt x="740" y="20116"/>
                    <a:pt x="602" y="11525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txBody>
            <a:bodyPr lIns="0" tIns="0" rIns="0" bIns="0" rtlCol="0" anchor="ctr"/>
            <a:lstStyle/>
            <a:p>
              <a:pPr algn="ctr"/>
              <a:endParaRPr lang="es-SV" sz="10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8CE32CC-0C54-43F9-AB3C-621B00D7578B}"/>
              </a:ext>
            </a:extLst>
          </p:cNvPr>
          <p:cNvCxnSpPr>
            <a:cxnSpLocks/>
          </p:cNvCxnSpPr>
          <p:nvPr/>
        </p:nvCxnSpPr>
        <p:spPr>
          <a:xfrm flipV="1">
            <a:off x="6117927" y="4843645"/>
            <a:ext cx="0" cy="961843"/>
          </a:xfrm>
          <a:prstGeom prst="line">
            <a:avLst/>
          </a:prstGeom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96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3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274378A6-3071-4DDB-B9C2-CF03FEA0CC48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9A2C146-6DC9-42FB-97CD-A6C460A0B84A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Timeline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Slide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1094E95-3D75-4806-B304-1D74B4651B26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CB0078F-4E96-420A-98F3-B46914B86377}"/>
              </a:ext>
            </a:extLst>
          </p:cNvPr>
          <p:cNvGrpSpPr/>
          <p:nvPr/>
        </p:nvGrpSpPr>
        <p:grpSpPr>
          <a:xfrm>
            <a:off x="991586" y="3782875"/>
            <a:ext cx="2028051" cy="437313"/>
            <a:chOff x="991586" y="3782875"/>
            <a:chExt cx="2028051" cy="437313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3A39DC54-B740-48EF-AD17-E27B1685FED0}"/>
                </a:ext>
              </a:extLst>
            </p:cNvPr>
            <p:cNvSpPr/>
            <p:nvPr/>
          </p:nvSpPr>
          <p:spPr>
            <a:xfrm>
              <a:off x="991586" y="3782875"/>
              <a:ext cx="2028051" cy="43731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E6FD65CD-5E7D-40FE-AC47-9A9A48AF681F}"/>
                </a:ext>
              </a:extLst>
            </p:cNvPr>
            <p:cNvSpPr/>
            <p:nvPr/>
          </p:nvSpPr>
          <p:spPr>
            <a:xfrm>
              <a:off x="1264241" y="3911203"/>
              <a:ext cx="1482740" cy="1816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January, 17th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F44DF90-3635-4470-97CF-DC704E5016DA}"/>
              </a:ext>
            </a:extLst>
          </p:cNvPr>
          <p:cNvGrpSpPr/>
          <p:nvPr/>
        </p:nvGrpSpPr>
        <p:grpSpPr>
          <a:xfrm>
            <a:off x="5047688" y="3782875"/>
            <a:ext cx="2028051" cy="437313"/>
            <a:chOff x="5047688" y="3782875"/>
            <a:chExt cx="2028051" cy="43731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4C1E419-1000-44FA-BEAF-1DF97198CFF2}"/>
                </a:ext>
              </a:extLst>
            </p:cNvPr>
            <p:cNvSpPr/>
            <p:nvPr/>
          </p:nvSpPr>
          <p:spPr>
            <a:xfrm>
              <a:off x="5047688" y="3782875"/>
              <a:ext cx="2028051" cy="43731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EF7A70CA-F14A-447A-A7CB-8F70ED6E1E2B}"/>
                </a:ext>
              </a:extLst>
            </p:cNvPr>
            <p:cNvSpPr/>
            <p:nvPr/>
          </p:nvSpPr>
          <p:spPr>
            <a:xfrm>
              <a:off x="5320343" y="3911203"/>
              <a:ext cx="1482740" cy="1816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May, 04th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A864CFA-DE4F-4EEC-B545-83A3D8EA9989}"/>
              </a:ext>
            </a:extLst>
          </p:cNvPr>
          <p:cNvGrpSpPr/>
          <p:nvPr/>
        </p:nvGrpSpPr>
        <p:grpSpPr>
          <a:xfrm>
            <a:off x="7075739" y="3782875"/>
            <a:ext cx="2028051" cy="437313"/>
            <a:chOff x="7075739" y="3782875"/>
            <a:chExt cx="2028051" cy="437313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B18144C-0C53-4C91-A223-81FFA42F5A98}"/>
                </a:ext>
              </a:extLst>
            </p:cNvPr>
            <p:cNvSpPr/>
            <p:nvPr/>
          </p:nvSpPr>
          <p:spPr>
            <a:xfrm>
              <a:off x="7075739" y="3782875"/>
              <a:ext cx="2028051" cy="43731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ED886746-6D77-4613-AE01-A83B2C570975}"/>
                </a:ext>
              </a:extLst>
            </p:cNvPr>
            <p:cNvSpPr/>
            <p:nvPr/>
          </p:nvSpPr>
          <p:spPr>
            <a:xfrm>
              <a:off x="7348394" y="3911203"/>
              <a:ext cx="1482740" cy="1816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June, 06th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2D936D7-B52D-4E9B-80F2-4281AB3E509D}"/>
              </a:ext>
            </a:extLst>
          </p:cNvPr>
          <p:cNvGrpSpPr/>
          <p:nvPr/>
        </p:nvGrpSpPr>
        <p:grpSpPr>
          <a:xfrm>
            <a:off x="3019637" y="3782875"/>
            <a:ext cx="2028051" cy="437313"/>
            <a:chOff x="3019637" y="3782875"/>
            <a:chExt cx="2028051" cy="43731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5DBA7A9-9A7D-46BE-8321-33E6A451E314}"/>
                </a:ext>
              </a:extLst>
            </p:cNvPr>
            <p:cNvSpPr/>
            <p:nvPr/>
          </p:nvSpPr>
          <p:spPr>
            <a:xfrm>
              <a:off x="3019637" y="3782875"/>
              <a:ext cx="2028051" cy="43731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BEC9EEE1-BAE6-437D-BF8E-07935BD2269A}"/>
                </a:ext>
              </a:extLst>
            </p:cNvPr>
            <p:cNvSpPr/>
            <p:nvPr/>
          </p:nvSpPr>
          <p:spPr>
            <a:xfrm>
              <a:off x="3262565" y="3911203"/>
              <a:ext cx="1482740" cy="1816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March, 09th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8D167DA-C73E-4FC1-8455-D4CF68A361B5}"/>
              </a:ext>
            </a:extLst>
          </p:cNvPr>
          <p:cNvGrpSpPr/>
          <p:nvPr/>
        </p:nvGrpSpPr>
        <p:grpSpPr>
          <a:xfrm>
            <a:off x="9103790" y="3782875"/>
            <a:ext cx="2028051" cy="437313"/>
            <a:chOff x="9103790" y="3782875"/>
            <a:chExt cx="2028051" cy="43731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F25A63D-A008-4656-B41F-59CB358B9753}"/>
                </a:ext>
              </a:extLst>
            </p:cNvPr>
            <p:cNvSpPr/>
            <p:nvPr/>
          </p:nvSpPr>
          <p:spPr>
            <a:xfrm>
              <a:off x="9103790" y="3782875"/>
              <a:ext cx="2028051" cy="43731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88AB6437-9C65-4822-8A95-3926F4DF25BB}"/>
                </a:ext>
              </a:extLst>
            </p:cNvPr>
            <p:cNvSpPr/>
            <p:nvPr/>
          </p:nvSpPr>
          <p:spPr>
            <a:xfrm>
              <a:off x="9355992" y="3910724"/>
              <a:ext cx="1482740" cy="181614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August, 25th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595D78C-5916-4A79-82BE-35AD6499668B}"/>
              </a:ext>
            </a:extLst>
          </p:cNvPr>
          <p:cNvGrpSpPr/>
          <p:nvPr/>
        </p:nvGrpSpPr>
        <p:grpSpPr>
          <a:xfrm>
            <a:off x="9272142" y="2347464"/>
            <a:ext cx="1777652" cy="1125083"/>
            <a:chOff x="9272142" y="2347464"/>
            <a:chExt cx="1777652" cy="1125083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B882C640-9FED-4264-8CDD-4B926BBCA0B1}"/>
                </a:ext>
              </a:extLst>
            </p:cNvPr>
            <p:cNvSpPr/>
            <p:nvPr/>
          </p:nvSpPr>
          <p:spPr>
            <a:xfrm>
              <a:off x="9272142" y="2347464"/>
              <a:ext cx="1777652" cy="994592"/>
            </a:xfrm>
            <a:prstGeom prst="roundRect">
              <a:avLst>
                <a:gd name="adj" fmla="val 14483"/>
              </a:avLst>
            </a:prstGeom>
            <a:solidFill>
              <a:schemeClr val="accent2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8B084CB-C5BA-46D6-B195-3CD1D159FB9B}"/>
                </a:ext>
              </a:extLst>
            </p:cNvPr>
            <p:cNvGrpSpPr/>
            <p:nvPr/>
          </p:nvGrpSpPr>
          <p:grpSpPr>
            <a:xfrm>
              <a:off x="9272142" y="2496056"/>
              <a:ext cx="1706715" cy="976491"/>
              <a:chOff x="9272142" y="2496056"/>
              <a:chExt cx="1706715" cy="976491"/>
            </a:xfrm>
          </p:grpSpPr>
          <p:sp>
            <p:nvSpPr>
              <p:cNvPr id="39" name="Right Triangle 38">
                <a:extLst>
                  <a:ext uri="{FF2B5EF4-FFF2-40B4-BE49-F238E27FC236}">
                    <a16:creationId xmlns:a16="http://schemas.microsoft.com/office/drawing/2014/main" id="{278C0E52-54D7-4C5B-BE10-BE137CCCE0AB}"/>
                  </a:ext>
                </a:extLst>
              </p:cNvPr>
              <p:cNvSpPr/>
              <p:nvPr/>
            </p:nvSpPr>
            <p:spPr>
              <a:xfrm rot="5400000">
                <a:off x="9272142" y="3072497"/>
                <a:ext cx="400050" cy="400050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FEF971CE-238C-4F20-A357-B479A653D755}"/>
                  </a:ext>
                </a:extLst>
              </p:cNvPr>
              <p:cNvGrpSpPr/>
              <p:nvPr/>
            </p:nvGrpSpPr>
            <p:grpSpPr>
              <a:xfrm>
                <a:off x="9341628" y="2496056"/>
                <a:ext cx="1637229" cy="701708"/>
                <a:chOff x="1199889" y="2496056"/>
                <a:chExt cx="1637229" cy="701708"/>
              </a:xfrm>
            </p:grpSpPr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81FE9B4B-ACA0-4ACD-BDC0-2FD7D446BC6D}"/>
                    </a:ext>
                  </a:extLst>
                </p:cNvPr>
                <p:cNvSpPr txBox="1"/>
                <p:nvPr/>
              </p:nvSpPr>
              <p:spPr>
                <a:xfrm>
                  <a:off x="1199889" y="2736099"/>
                  <a:ext cx="163722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/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Far </a:t>
                  </a:r>
                  <a:r>
                    <a:rPr lang="en-US" sz="1200" dirty="0" err="1">
                      <a:solidFill>
                        <a:schemeClr val="bg1"/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far</a:t>
                  </a:r>
                  <a:r>
                    <a:rPr lang="en-US" sz="1200" dirty="0">
                      <a:solidFill>
                        <a:schemeClr val="bg1"/>
                      </a:solidFill>
                      <a:latin typeface="Josefin Sans" panose="00000500000000000000" pitchFamily="2" charset="0"/>
                      <a:cs typeface="Segoe UI" panose="020B0502040204020203" pitchFamily="34" charset="0"/>
                    </a:rPr>
                    <a:t> away, behind the word mountains.</a:t>
                  </a: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2DD95260-DE84-458B-BF91-2A237C7C387F}"/>
                    </a:ext>
                  </a:extLst>
                </p:cNvPr>
                <p:cNvSpPr txBox="1"/>
                <p:nvPr/>
              </p:nvSpPr>
              <p:spPr>
                <a:xfrm>
                  <a:off x="1199889" y="2496056"/>
                  <a:ext cx="136447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1600" b="1">
                      <a:solidFill>
                        <a:schemeClr val="accent1"/>
                      </a:solidFill>
                      <a:latin typeface="Tw Cen MT" panose="020B0602020104020603" pitchFamily="34" charset="0"/>
                      <a:cs typeface="Segoe UI" panose="020B0502040204020203" pitchFamily="34" charset="0"/>
                    </a:defRPr>
                  </a:lvl1pPr>
                  <a:lvl2pPr marL="1095566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3834"/>
                  </a:lvl2pPr>
                  <a:lvl3pPr marL="1825943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3195"/>
                  </a:lvl3pPr>
                  <a:lvl4pPr marL="2556320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4pPr>
                  <a:lvl5pPr marL="3286697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5pPr>
                  <a:lvl6pPr marL="4017074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6pPr>
                  <a:lvl7pPr marL="4747451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7pPr>
                  <a:lvl8pPr marL="5477828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8pPr>
                  <a:lvl9pPr marL="6208205" indent="-365189" defTabSz="1460754">
                    <a:lnSpc>
                      <a:spcPct val="90000"/>
                    </a:lnSpc>
                    <a:spcBef>
                      <a:spcPts val="799"/>
                    </a:spcBef>
                    <a:buFont typeface="Arial" panose="020B0604020202020204" pitchFamily="34" charset="0"/>
                    <a:buChar char="•"/>
                    <a:defRPr sz="2876"/>
                  </a:lvl9pPr>
                </a:lstStyle>
                <a:p>
                  <a:r>
                    <a:rPr lang="en-US" sz="1400" dirty="0">
                      <a:solidFill>
                        <a:schemeClr val="bg1"/>
                      </a:solidFill>
                      <a:latin typeface="Josefin Sans" panose="00000500000000000000" pitchFamily="2" charset="0"/>
                    </a:rPr>
                    <a:t>Your Text</a:t>
                  </a:r>
                </a:p>
              </p:txBody>
            </p:sp>
          </p:grp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F4EBF64-CA6F-464C-BF27-133DC1A64AD2}"/>
              </a:ext>
            </a:extLst>
          </p:cNvPr>
          <p:cNvGrpSpPr/>
          <p:nvPr/>
        </p:nvGrpSpPr>
        <p:grpSpPr>
          <a:xfrm>
            <a:off x="1022447" y="4288378"/>
            <a:ext cx="1925541" cy="1232481"/>
            <a:chOff x="1022447" y="4288378"/>
            <a:chExt cx="1925541" cy="123248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0388F80-6A1F-4E94-9F03-2139D8DCB7BE}"/>
                </a:ext>
              </a:extLst>
            </p:cNvPr>
            <p:cNvGrpSpPr/>
            <p:nvPr/>
          </p:nvGrpSpPr>
          <p:grpSpPr>
            <a:xfrm>
              <a:off x="1022447" y="4407905"/>
              <a:ext cx="1925541" cy="1112954"/>
              <a:chOff x="1022447" y="4407905"/>
              <a:chExt cx="1925541" cy="1112954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6F00A87-2A1C-4D1E-8715-249DA3F5A2B1}"/>
                  </a:ext>
                </a:extLst>
              </p:cNvPr>
              <p:cNvSpPr/>
              <p:nvPr/>
            </p:nvSpPr>
            <p:spPr>
              <a:xfrm>
                <a:off x="1022447" y="4661008"/>
                <a:ext cx="1925541" cy="859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soul, like these sweet mornings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2F3D332-C6C6-4755-A17B-E7E6C10D483E}"/>
                  </a:ext>
                </a:extLst>
              </p:cNvPr>
              <p:cNvSpPr txBox="1"/>
              <p:nvPr/>
            </p:nvSpPr>
            <p:spPr>
              <a:xfrm>
                <a:off x="1103723" y="4407905"/>
                <a:ext cx="176298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 b="1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cs typeface="Segoe UI" panose="020B0502040204020203" pitchFamily="34" charset="0"/>
                  </a:defRPr>
                </a:lvl1pPr>
              </a:lstStyle>
              <a:p>
                <a:pPr algn="ctr"/>
                <a:r>
                  <a:rPr lang="en-US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sp>
          <p:nvSpPr>
            <p:cNvPr id="56" name="Freeform 162">
              <a:extLst>
                <a:ext uri="{FF2B5EF4-FFF2-40B4-BE49-F238E27FC236}">
                  <a16:creationId xmlns:a16="http://schemas.microsoft.com/office/drawing/2014/main" id="{E0CD5679-7FC6-4601-A5CE-03388C2C2FFA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1947922" y="4260407"/>
              <a:ext cx="74590" cy="130532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0D8E6E0-3BA8-4A1E-8586-66C5D67F1F93}"/>
              </a:ext>
            </a:extLst>
          </p:cNvPr>
          <p:cNvGrpSpPr/>
          <p:nvPr/>
        </p:nvGrpSpPr>
        <p:grpSpPr>
          <a:xfrm>
            <a:off x="5133229" y="4288378"/>
            <a:ext cx="1925541" cy="1232481"/>
            <a:chOff x="5133229" y="4288378"/>
            <a:chExt cx="1925541" cy="123248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38C473B-484A-4456-8FFE-F9A80072E9D6}"/>
                </a:ext>
              </a:extLst>
            </p:cNvPr>
            <p:cNvGrpSpPr/>
            <p:nvPr/>
          </p:nvGrpSpPr>
          <p:grpSpPr>
            <a:xfrm>
              <a:off x="5133229" y="4407905"/>
              <a:ext cx="1925541" cy="1112954"/>
              <a:chOff x="5133229" y="4407905"/>
              <a:chExt cx="1925541" cy="1112954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E820392-DF23-4B05-9203-85E014AB9398}"/>
                  </a:ext>
                </a:extLst>
              </p:cNvPr>
              <p:cNvSpPr/>
              <p:nvPr/>
            </p:nvSpPr>
            <p:spPr>
              <a:xfrm>
                <a:off x="5133229" y="4661008"/>
                <a:ext cx="1925541" cy="859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soul, like these sweet mornings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A32A1BA-DCB1-4544-85C0-F8A002C089EE}"/>
                  </a:ext>
                </a:extLst>
              </p:cNvPr>
              <p:cNvSpPr txBox="1"/>
              <p:nvPr/>
            </p:nvSpPr>
            <p:spPr>
              <a:xfrm>
                <a:off x="5214505" y="4407905"/>
                <a:ext cx="176298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 b="1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cs typeface="Segoe UI" panose="020B0502040204020203" pitchFamily="34" charset="0"/>
                  </a:defRPr>
                </a:lvl1pPr>
              </a:lstStyle>
              <a:p>
                <a:pPr algn="ctr"/>
                <a:r>
                  <a:rPr lang="en-US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sp>
          <p:nvSpPr>
            <p:cNvPr id="58" name="Freeform 162">
              <a:extLst>
                <a:ext uri="{FF2B5EF4-FFF2-40B4-BE49-F238E27FC236}">
                  <a16:creationId xmlns:a16="http://schemas.microsoft.com/office/drawing/2014/main" id="{73B25D45-2D1C-44EF-B85A-194DADCCB690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6024418" y="4260407"/>
              <a:ext cx="74590" cy="130532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D3DDE10-89B1-49B1-8657-6B5EC062BFC6}"/>
              </a:ext>
            </a:extLst>
          </p:cNvPr>
          <p:cNvGrpSpPr/>
          <p:nvPr/>
        </p:nvGrpSpPr>
        <p:grpSpPr>
          <a:xfrm>
            <a:off x="3051922" y="2537078"/>
            <a:ext cx="1910603" cy="1177606"/>
            <a:chOff x="3051922" y="2537078"/>
            <a:chExt cx="1910603" cy="117760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C269F28-A592-4B6F-A893-74586CFAA559}"/>
                </a:ext>
              </a:extLst>
            </p:cNvPr>
            <p:cNvGrpSpPr/>
            <p:nvPr/>
          </p:nvGrpSpPr>
          <p:grpSpPr>
            <a:xfrm>
              <a:off x="3051922" y="2537078"/>
              <a:ext cx="1910603" cy="1112954"/>
              <a:chOff x="3051922" y="2537078"/>
              <a:chExt cx="1910603" cy="1112954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80DE484-6ECA-448D-804D-068B0267E4D0}"/>
                  </a:ext>
                </a:extLst>
              </p:cNvPr>
              <p:cNvSpPr/>
              <p:nvPr/>
            </p:nvSpPr>
            <p:spPr>
              <a:xfrm>
                <a:off x="3051922" y="2790181"/>
                <a:ext cx="1910603" cy="859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soul, like these sweet mornings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7AD804-B47F-4A11-8BBB-4FE0D8141B09}"/>
                  </a:ext>
                </a:extLst>
              </p:cNvPr>
              <p:cNvSpPr txBox="1"/>
              <p:nvPr/>
            </p:nvSpPr>
            <p:spPr>
              <a:xfrm>
                <a:off x="3125729" y="2537078"/>
                <a:ext cx="176298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 b="1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cs typeface="Segoe UI" panose="020B0502040204020203" pitchFamily="34" charset="0"/>
                  </a:defRPr>
                </a:lvl1pPr>
              </a:lstStyle>
              <a:p>
                <a:pPr algn="ctr"/>
                <a:r>
                  <a:rPr lang="en-US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sp>
          <p:nvSpPr>
            <p:cNvPr id="59" name="Freeform 162">
              <a:extLst>
                <a:ext uri="{FF2B5EF4-FFF2-40B4-BE49-F238E27FC236}">
                  <a16:creationId xmlns:a16="http://schemas.microsoft.com/office/drawing/2014/main" id="{0E3DB296-1D61-42CB-9006-F8298A80B6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966640" y="3612123"/>
              <a:ext cx="74590" cy="130532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297B743-8BCD-4D0B-848B-AB997F017E54}"/>
              </a:ext>
            </a:extLst>
          </p:cNvPr>
          <p:cNvGrpSpPr/>
          <p:nvPr/>
        </p:nvGrpSpPr>
        <p:grpSpPr>
          <a:xfrm>
            <a:off x="7096684" y="2492141"/>
            <a:ext cx="1910603" cy="1222543"/>
            <a:chOff x="7096684" y="2492141"/>
            <a:chExt cx="1910603" cy="122254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6D89ECF-77A3-46E5-AC18-7E243D14C594}"/>
                </a:ext>
              </a:extLst>
            </p:cNvPr>
            <p:cNvGrpSpPr/>
            <p:nvPr/>
          </p:nvGrpSpPr>
          <p:grpSpPr>
            <a:xfrm>
              <a:off x="7096684" y="2492141"/>
              <a:ext cx="1910603" cy="1112954"/>
              <a:chOff x="7096684" y="2492141"/>
              <a:chExt cx="1910603" cy="1112954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1995C74-C6DC-49BE-8BDB-509A1C75FF74}"/>
                  </a:ext>
                </a:extLst>
              </p:cNvPr>
              <p:cNvSpPr/>
              <p:nvPr/>
            </p:nvSpPr>
            <p:spPr>
              <a:xfrm>
                <a:off x="7096684" y="2745244"/>
                <a:ext cx="1910603" cy="859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soul, like these sweet mornings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1FF3F7C-9495-4839-9A99-49BA1007D32D}"/>
                  </a:ext>
                </a:extLst>
              </p:cNvPr>
              <p:cNvSpPr txBox="1"/>
              <p:nvPr/>
            </p:nvSpPr>
            <p:spPr>
              <a:xfrm>
                <a:off x="7170491" y="2492141"/>
                <a:ext cx="176298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 b="1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cs typeface="Segoe UI" panose="020B0502040204020203" pitchFamily="34" charset="0"/>
                  </a:defRPr>
                </a:lvl1pPr>
              </a:lstStyle>
              <a:p>
                <a:pPr algn="ctr"/>
                <a:r>
                  <a:rPr lang="en-US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sp>
          <p:nvSpPr>
            <p:cNvPr id="61" name="Freeform 162">
              <a:extLst>
                <a:ext uri="{FF2B5EF4-FFF2-40B4-BE49-F238E27FC236}">
                  <a16:creationId xmlns:a16="http://schemas.microsoft.com/office/drawing/2014/main" id="{11E05C92-5CD4-4717-A668-468833B5295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014690" y="3612123"/>
              <a:ext cx="74590" cy="130532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51D447A-3DBE-4999-90BE-D611178414B2}"/>
              </a:ext>
            </a:extLst>
          </p:cNvPr>
          <p:cNvGrpSpPr/>
          <p:nvPr/>
        </p:nvGrpSpPr>
        <p:grpSpPr>
          <a:xfrm>
            <a:off x="9215869" y="4288378"/>
            <a:ext cx="1925541" cy="1232481"/>
            <a:chOff x="9215869" y="4288378"/>
            <a:chExt cx="1925541" cy="1232481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B0AA475-8A28-4F25-B562-89B0085812C6}"/>
                </a:ext>
              </a:extLst>
            </p:cNvPr>
            <p:cNvGrpSpPr/>
            <p:nvPr/>
          </p:nvGrpSpPr>
          <p:grpSpPr>
            <a:xfrm>
              <a:off x="9215869" y="4407905"/>
              <a:ext cx="1925541" cy="1112954"/>
              <a:chOff x="9215869" y="4407905"/>
              <a:chExt cx="1925541" cy="1112954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6096127-CAD1-4A24-A2A8-0DA39FD7DFC6}"/>
                  </a:ext>
                </a:extLst>
              </p:cNvPr>
              <p:cNvSpPr/>
              <p:nvPr/>
            </p:nvSpPr>
            <p:spPr>
              <a:xfrm>
                <a:off x="9215869" y="4661008"/>
                <a:ext cx="1925541" cy="859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1050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soul, like these sweet mornings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08E2219-AD7D-40C8-A49E-990C08BCC7D3}"/>
                  </a:ext>
                </a:extLst>
              </p:cNvPr>
              <p:cNvSpPr txBox="1"/>
              <p:nvPr/>
            </p:nvSpPr>
            <p:spPr>
              <a:xfrm>
                <a:off x="9297145" y="4407905"/>
                <a:ext cx="176298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600" b="1">
                    <a:solidFill>
                      <a:schemeClr val="bg1">
                        <a:lumMod val="65000"/>
                      </a:schemeClr>
                    </a:solidFill>
                    <a:latin typeface="Tw Cen MT" panose="020B0602020104020603" pitchFamily="34" charset="0"/>
                    <a:cs typeface="Segoe UI" panose="020B0502040204020203" pitchFamily="34" charset="0"/>
                  </a:defRPr>
                </a:lvl1pPr>
              </a:lstStyle>
              <a:p>
                <a:pPr algn="ctr"/>
                <a:r>
                  <a:rPr lang="en-US" dirty="0">
                    <a:solidFill>
                      <a:schemeClr val="bg1">
                        <a:lumMod val="95000"/>
                      </a:schemeClr>
                    </a:solidFill>
                    <a:latin typeface="Josefin Sans" panose="00000500000000000000" pitchFamily="2" charset="0"/>
                  </a:rPr>
                  <a:t>Your Text</a:t>
                </a:r>
              </a:p>
            </p:txBody>
          </p:sp>
        </p:grpSp>
        <p:sp>
          <p:nvSpPr>
            <p:cNvPr id="72" name="Freeform 162">
              <a:extLst>
                <a:ext uri="{FF2B5EF4-FFF2-40B4-BE49-F238E27FC236}">
                  <a16:creationId xmlns:a16="http://schemas.microsoft.com/office/drawing/2014/main" id="{F0FA3252-3B77-4E73-AFF2-35CEF116D790}"/>
                </a:ext>
              </a:extLst>
            </p:cNvPr>
            <p:cNvSpPr>
              <a:spLocks/>
            </p:cNvSpPr>
            <p:nvPr/>
          </p:nvSpPr>
          <p:spPr bwMode="auto">
            <a:xfrm rot="16200000" flipV="1">
              <a:off x="10060067" y="4260407"/>
              <a:ext cx="74590" cy="130532"/>
            </a:xfrm>
            <a:custGeom>
              <a:avLst/>
              <a:gdLst>
                <a:gd name="T0" fmla="*/ 76200 w 22"/>
                <a:gd name="T1" fmla="*/ 126512 h 39"/>
                <a:gd name="T2" fmla="*/ 65809 w 22"/>
                <a:gd name="T3" fmla="*/ 133350 h 39"/>
                <a:gd name="T4" fmla="*/ 62345 w 22"/>
                <a:gd name="T5" fmla="*/ 129931 h 39"/>
                <a:gd name="T6" fmla="*/ 3464 w 22"/>
                <a:gd name="T7" fmla="*/ 71804 h 39"/>
                <a:gd name="T8" fmla="*/ 0 w 22"/>
                <a:gd name="T9" fmla="*/ 68385 h 39"/>
                <a:gd name="T10" fmla="*/ 3464 w 22"/>
                <a:gd name="T11" fmla="*/ 61546 h 39"/>
                <a:gd name="T12" fmla="*/ 62345 w 22"/>
                <a:gd name="T13" fmla="*/ 3419 h 39"/>
                <a:gd name="T14" fmla="*/ 65809 w 22"/>
                <a:gd name="T15" fmla="*/ 0 h 39"/>
                <a:gd name="T16" fmla="*/ 76200 w 22"/>
                <a:gd name="T17" fmla="*/ 10258 h 39"/>
                <a:gd name="T18" fmla="*/ 76200 w 22"/>
                <a:gd name="T19" fmla="*/ 126512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2" h="39">
                  <a:moveTo>
                    <a:pt x="22" y="37"/>
                  </a:moveTo>
                  <a:cubicBezTo>
                    <a:pt x="22" y="38"/>
                    <a:pt x="21" y="39"/>
                    <a:pt x="19" y="39"/>
                  </a:cubicBezTo>
                  <a:cubicBezTo>
                    <a:pt x="19" y="39"/>
                    <a:pt x="18" y="39"/>
                    <a:pt x="18" y="38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0" y="18"/>
                    <a:pt x="1" y="18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9" y="0"/>
                    <a:pt x="19" y="0"/>
                  </a:cubicBezTo>
                  <a:cubicBezTo>
                    <a:pt x="21" y="0"/>
                    <a:pt x="22" y="1"/>
                    <a:pt x="22" y="3"/>
                  </a:cubicBezTo>
                  <a:lnTo>
                    <a:pt x="22" y="3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endParaRPr>
            </a:p>
          </p:txBody>
        </p:sp>
      </p:grpSp>
      <p:sp>
        <p:nvSpPr>
          <p:cNvPr id="78" name="Freeform 158">
            <a:extLst>
              <a:ext uri="{FF2B5EF4-FFF2-40B4-BE49-F238E27FC236}">
                <a16:creationId xmlns:a16="http://schemas.microsoft.com/office/drawing/2014/main" id="{976A6418-139E-4D58-8965-36DDFDA41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351" y="3222617"/>
            <a:ext cx="476728" cy="436099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Freeform 93">
            <a:extLst>
              <a:ext uri="{FF2B5EF4-FFF2-40B4-BE49-F238E27FC236}">
                <a16:creationId xmlns:a16="http://schemas.microsoft.com/office/drawing/2014/main" id="{02A37049-A02D-4F11-84AD-77CAFE877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7411" y="3176187"/>
            <a:ext cx="468604" cy="457768"/>
          </a:xfrm>
          <a:custGeom>
            <a:avLst/>
            <a:gdLst>
              <a:gd name="T0" fmla="*/ 42547 w 634"/>
              <a:gd name="T1" fmla="*/ 196214 h 619"/>
              <a:gd name="T2" fmla="*/ 42547 w 634"/>
              <a:gd name="T3" fmla="*/ 196214 h 619"/>
              <a:gd name="T4" fmla="*/ 74637 w 634"/>
              <a:gd name="T5" fmla="*/ 222904 h 619"/>
              <a:gd name="T6" fmla="*/ 100958 w 634"/>
              <a:gd name="T7" fmla="*/ 196214 h 619"/>
              <a:gd name="T8" fmla="*/ 74637 w 634"/>
              <a:gd name="T9" fmla="*/ 169883 h 619"/>
              <a:gd name="T10" fmla="*/ 42547 w 634"/>
              <a:gd name="T11" fmla="*/ 196214 h 619"/>
              <a:gd name="T12" fmla="*/ 74637 w 634"/>
              <a:gd name="T13" fmla="*/ 180343 h 619"/>
              <a:gd name="T14" fmla="*/ 74637 w 634"/>
              <a:gd name="T15" fmla="*/ 180343 h 619"/>
              <a:gd name="T16" fmla="*/ 85093 w 634"/>
              <a:gd name="T17" fmla="*/ 196214 h 619"/>
              <a:gd name="T18" fmla="*/ 74637 w 634"/>
              <a:gd name="T19" fmla="*/ 212444 h 619"/>
              <a:gd name="T20" fmla="*/ 58411 w 634"/>
              <a:gd name="T21" fmla="*/ 196214 h 619"/>
              <a:gd name="T22" fmla="*/ 74637 w 634"/>
              <a:gd name="T23" fmla="*/ 180343 h 619"/>
              <a:gd name="T24" fmla="*/ 58411 w 634"/>
              <a:gd name="T25" fmla="*/ 154013 h 619"/>
              <a:gd name="T26" fmla="*/ 58411 w 634"/>
              <a:gd name="T27" fmla="*/ 154013 h 619"/>
              <a:gd name="T28" fmla="*/ 42547 w 634"/>
              <a:gd name="T29" fmla="*/ 137782 h 619"/>
              <a:gd name="T30" fmla="*/ 207325 w 634"/>
              <a:gd name="T31" fmla="*/ 127322 h 619"/>
              <a:gd name="T32" fmla="*/ 228237 w 634"/>
              <a:gd name="T33" fmla="*/ 31740 h 619"/>
              <a:gd name="T34" fmla="*/ 223190 w 634"/>
              <a:gd name="T35" fmla="*/ 26330 h 619"/>
              <a:gd name="T36" fmla="*/ 42547 w 634"/>
              <a:gd name="T37" fmla="*/ 26330 h 619"/>
              <a:gd name="T38" fmla="*/ 42547 w 634"/>
              <a:gd name="T39" fmla="*/ 10460 h 619"/>
              <a:gd name="T40" fmla="*/ 53364 w 634"/>
              <a:gd name="T41" fmla="*/ 10460 h 619"/>
              <a:gd name="T42" fmla="*/ 58411 w 634"/>
              <a:gd name="T43" fmla="*/ 5050 h 619"/>
              <a:gd name="T44" fmla="*/ 53364 w 634"/>
              <a:gd name="T45" fmla="*/ 0 h 619"/>
              <a:gd name="T46" fmla="*/ 10817 w 634"/>
              <a:gd name="T47" fmla="*/ 0 h 619"/>
              <a:gd name="T48" fmla="*/ 0 w 634"/>
              <a:gd name="T49" fmla="*/ 5050 h 619"/>
              <a:gd name="T50" fmla="*/ 10817 w 634"/>
              <a:gd name="T51" fmla="*/ 10460 h 619"/>
              <a:gd name="T52" fmla="*/ 32090 w 634"/>
              <a:gd name="T53" fmla="*/ 10460 h 619"/>
              <a:gd name="T54" fmla="*/ 32090 w 634"/>
              <a:gd name="T55" fmla="*/ 137782 h 619"/>
              <a:gd name="T56" fmla="*/ 58411 w 634"/>
              <a:gd name="T57" fmla="*/ 169883 h 619"/>
              <a:gd name="T58" fmla="*/ 74637 w 634"/>
              <a:gd name="T59" fmla="*/ 169883 h 619"/>
              <a:gd name="T60" fmla="*/ 159370 w 634"/>
              <a:gd name="T61" fmla="*/ 169883 h 619"/>
              <a:gd name="T62" fmla="*/ 223190 w 634"/>
              <a:gd name="T63" fmla="*/ 169883 h 619"/>
              <a:gd name="T64" fmla="*/ 223190 w 634"/>
              <a:gd name="T65" fmla="*/ 154013 h 619"/>
              <a:gd name="T66" fmla="*/ 58411 w 634"/>
              <a:gd name="T67" fmla="*/ 154013 h 619"/>
              <a:gd name="T68" fmla="*/ 42547 w 634"/>
              <a:gd name="T69" fmla="*/ 42561 h 619"/>
              <a:gd name="T70" fmla="*/ 42547 w 634"/>
              <a:gd name="T71" fmla="*/ 42561 h 619"/>
              <a:gd name="T72" fmla="*/ 212373 w 634"/>
              <a:gd name="T73" fmla="*/ 42561 h 619"/>
              <a:gd name="T74" fmla="*/ 196508 w 634"/>
              <a:gd name="T75" fmla="*/ 111452 h 619"/>
              <a:gd name="T76" fmla="*/ 42547 w 634"/>
              <a:gd name="T77" fmla="*/ 127322 h 619"/>
              <a:gd name="T78" fmla="*/ 42547 w 634"/>
              <a:gd name="T79" fmla="*/ 42561 h 619"/>
              <a:gd name="T80" fmla="*/ 127640 w 634"/>
              <a:gd name="T81" fmla="*/ 196214 h 619"/>
              <a:gd name="T82" fmla="*/ 127640 w 634"/>
              <a:gd name="T83" fmla="*/ 196214 h 619"/>
              <a:gd name="T84" fmla="*/ 159370 w 634"/>
              <a:gd name="T85" fmla="*/ 222904 h 619"/>
              <a:gd name="T86" fmla="*/ 186051 w 634"/>
              <a:gd name="T87" fmla="*/ 196214 h 619"/>
              <a:gd name="T88" fmla="*/ 159370 w 634"/>
              <a:gd name="T89" fmla="*/ 169883 h 619"/>
              <a:gd name="T90" fmla="*/ 127640 w 634"/>
              <a:gd name="T91" fmla="*/ 196214 h 619"/>
              <a:gd name="T92" fmla="*/ 159370 w 634"/>
              <a:gd name="T93" fmla="*/ 180343 h 619"/>
              <a:gd name="T94" fmla="*/ 159370 w 634"/>
              <a:gd name="T95" fmla="*/ 180343 h 619"/>
              <a:gd name="T96" fmla="*/ 169826 w 634"/>
              <a:gd name="T97" fmla="*/ 196214 h 619"/>
              <a:gd name="T98" fmla="*/ 159370 w 634"/>
              <a:gd name="T99" fmla="*/ 212444 h 619"/>
              <a:gd name="T100" fmla="*/ 143505 w 634"/>
              <a:gd name="T101" fmla="*/ 196214 h 619"/>
              <a:gd name="T102" fmla="*/ 159370 w 634"/>
              <a:gd name="T103" fmla="*/ 180343 h 61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19">
                <a:moveTo>
                  <a:pt x="118" y="544"/>
                </a:moveTo>
                <a:lnTo>
                  <a:pt x="118" y="544"/>
                </a:lnTo>
                <a:cubicBezTo>
                  <a:pt x="118" y="589"/>
                  <a:pt x="162" y="618"/>
                  <a:pt x="207" y="618"/>
                </a:cubicBezTo>
                <a:cubicBezTo>
                  <a:pt x="251" y="618"/>
                  <a:pt x="280" y="589"/>
                  <a:pt x="280" y="544"/>
                </a:cubicBezTo>
                <a:cubicBezTo>
                  <a:pt x="280" y="500"/>
                  <a:pt x="251" y="471"/>
                  <a:pt x="207" y="471"/>
                </a:cubicBezTo>
                <a:cubicBezTo>
                  <a:pt x="162" y="471"/>
                  <a:pt x="118" y="500"/>
                  <a:pt x="118" y="544"/>
                </a:cubicBezTo>
                <a:close/>
                <a:moveTo>
                  <a:pt x="207" y="500"/>
                </a:moveTo>
                <a:lnTo>
                  <a:pt x="207" y="500"/>
                </a:lnTo>
                <a:cubicBezTo>
                  <a:pt x="221" y="500"/>
                  <a:pt x="236" y="530"/>
                  <a:pt x="236" y="544"/>
                </a:cubicBezTo>
                <a:cubicBezTo>
                  <a:pt x="236" y="559"/>
                  <a:pt x="221" y="589"/>
                  <a:pt x="207" y="589"/>
                </a:cubicBezTo>
                <a:cubicBezTo>
                  <a:pt x="177" y="589"/>
                  <a:pt x="162" y="559"/>
                  <a:pt x="162" y="544"/>
                </a:cubicBezTo>
                <a:cubicBezTo>
                  <a:pt x="162" y="530"/>
                  <a:pt x="177" y="500"/>
                  <a:pt x="207" y="500"/>
                </a:cubicBezTo>
                <a:close/>
                <a:moveTo>
                  <a:pt x="162" y="427"/>
                </a:moveTo>
                <a:lnTo>
                  <a:pt x="162" y="427"/>
                </a:lnTo>
                <a:cubicBezTo>
                  <a:pt x="148" y="427"/>
                  <a:pt x="118" y="412"/>
                  <a:pt x="118" y="382"/>
                </a:cubicBezTo>
                <a:cubicBezTo>
                  <a:pt x="575" y="353"/>
                  <a:pt x="575" y="353"/>
                  <a:pt x="575" y="353"/>
                </a:cubicBezTo>
                <a:cubicBezTo>
                  <a:pt x="575" y="353"/>
                  <a:pt x="633" y="103"/>
                  <a:pt x="633" y="88"/>
                </a:cubicBezTo>
                <a:lnTo>
                  <a:pt x="619" y="73"/>
                </a:lnTo>
                <a:cubicBezTo>
                  <a:pt x="118" y="73"/>
                  <a:pt x="118" y="73"/>
                  <a:pt x="118" y="73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9"/>
                  <a:pt x="162" y="29"/>
                  <a:pt x="162" y="14"/>
                </a:cubicBezTo>
                <a:cubicBezTo>
                  <a:pt x="162" y="0"/>
                  <a:pt x="148" y="0"/>
                  <a:pt x="14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0"/>
                  <a:pt x="0" y="14"/>
                </a:cubicBezTo>
                <a:cubicBezTo>
                  <a:pt x="0" y="29"/>
                  <a:pt x="15" y="29"/>
                  <a:pt x="30" y="29"/>
                </a:cubicBezTo>
                <a:cubicBezTo>
                  <a:pt x="89" y="29"/>
                  <a:pt x="89" y="29"/>
                  <a:pt x="89" y="29"/>
                </a:cubicBezTo>
                <a:cubicBezTo>
                  <a:pt x="89" y="382"/>
                  <a:pt x="89" y="382"/>
                  <a:pt x="89" y="382"/>
                </a:cubicBezTo>
                <a:cubicBezTo>
                  <a:pt x="89" y="427"/>
                  <a:pt x="118" y="471"/>
                  <a:pt x="162" y="471"/>
                </a:cubicBezTo>
                <a:cubicBezTo>
                  <a:pt x="207" y="471"/>
                  <a:pt x="207" y="471"/>
                  <a:pt x="207" y="471"/>
                </a:cubicBezTo>
                <a:cubicBezTo>
                  <a:pt x="442" y="471"/>
                  <a:pt x="442" y="471"/>
                  <a:pt x="442" y="471"/>
                </a:cubicBezTo>
                <a:cubicBezTo>
                  <a:pt x="619" y="471"/>
                  <a:pt x="619" y="471"/>
                  <a:pt x="619" y="471"/>
                </a:cubicBezTo>
                <a:cubicBezTo>
                  <a:pt x="619" y="471"/>
                  <a:pt x="619" y="441"/>
                  <a:pt x="619" y="427"/>
                </a:cubicBezTo>
                <a:lnTo>
                  <a:pt x="162" y="427"/>
                </a:lnTo>
                <a:close/>
                <a:moveTo>
                  <a:pt x="118" y="118"/>
                </a:moveTo>
                <a:lnTo>
                  <a:pt x="118" y="118"/>
                </a:lnTo>
                <a:cubicBezTo>
                  <a:pt x="589" y="118"/>
                  <a:pt x="589" y="118"/>
                  <a:pt x="589" y="118"/>
                </a:cubicBezTo>
                <a:cubicBezTo>
                  <a:pt x="545" y="309"/>
                  <a:pt x="545" y="309"/>
                  <a:pt x="545" y="309"/>
                </a:cubicBezTo>
                <a:cubicBezTo>
                  <a:pt x="118" y="353"/>
                  <a:pt x="118" y="353"/>
                  <a:pt x="118" y="353"/>
                </a:cubicBezTo>
                <a:lnTo>
                  <a:pt x="118" y="118"/>
                </a:lnTo>
                <a:close/>
                <a:moveTo>
                  <a:pt x="354" y="544"/>
                </a:moveTo>
                <a:lnTo>
                  <a:pt x="354" y="544"/>
                </a:lnTo>
                <a:cubicBezTo>
                  <a:pt x="354" y="589"/>
                  <a:pt x="398" y="618"/>
                  <a:pt x="442" y="618"/>
                </a:cubicBezTo>
                <a:cubicBezTo>
                  <a:pt x="486" y="618"/>
                  <a:pt x="516" y="589"/>
                  <a:pt x="516" y="544"/>
                </a:cubicBezTo>
                <a:cubicBezTo>
                  <a:pt x="516" y="500"/>
                  <a:pt x="486" y="471"/>
                  <a:pt x="442" y="471"/>
                </a:cubicBezTo>
                <a:cubicBezTo>
                  <a:pt x="398" y="471"/>
                  <a:pt x="354" y="500"/>
                  <a:pt x="354" y="544"/>
                </a:cubicBezTo>
                <a:close/>
                <a:moveTo>
                  <a:pt x="442" y="500"/>
                </a:moveTo>
                <a:lnTo>
                  <a:pt x="442" y="500"/>
                </a:lnTo>
                <a:cubicBezTo>
                  <a:pt x="457" y="500"/>
                  <a:pt x="471" y="530"/>
                  <a:pt x="471" y="544"/>
                </a:cubicBezTo>
                <a:cubicBezTo>
                  <a:pt x="471" y="559"/>
                  <a:pt x="457" y="589"/>
                  <a:pt x="442" y="589"/>
                </a:cubicBezTo>
                <a:cubicBezTo>
                  <a:pt x="412" y="589"/>
                  <a:pt x="398" y="559"/>
                  <a:pt x="398" y="544"/>
                </a:cubicBezTo>
                <a:cubicBezTo>
                  <a:pt x="398" y="530"/>
                  <a:pt x="412" y="500"/>
                  <a:pt x="442" y="50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4" name="Freeform 142">
            <a:extLst>
              <a:ext uri="{FF2B5EF4-FFF2-40B4-BE49-F238E27FC236}">
                <a16:creationId xmlns:a16="http://schemas.microsoft.com/office/drawing/2014/main" id="{E9AB4644-7D04-419B-BEB2-32A7D8259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6295" y="4500584"/>
            <a:ext cx="446934" cy="471311"/>
          </a:xfrm>
          <a:custGeom>
            <a:avLst/>
            <a:gdLst>
              <a:gd name="T0" fmla="*/ 191315 w 604"/>
              <a:gd name="T1" fmla="*/ 0 h 634"/>
              <a:gd name="T2" fmla="*/ 191315 w 604"/>
              <a:gd name="T3" fmla="*/ 0 h 634"/>
              <a:gd name="T4" fmla="*/ 26712 w 604"/>
              <a:gd name="T5" fmla="*/ 0 h 634"/>
              <a:gd name="T6" fmla="*/ 0 w 604"/>
              <a:gd name="T7" fmla="*/ 26830 h 634"/>
              <a:gd name="T8" fmla="*/ 0 w 604"/>
              <a:gd name="T9" fmla="*/ 154818 h 634"/>
              <a:gd name="T10" fmla="*/ 26712 w 604"/>
              <a:gd name="T11" fmla="*/ 187087 h 634"/>
              <a:gd name="T12" fmla="*/ 85189 w 604"/>
              <a:gd name="T13" fmla="*/ 187087 h 634"/>
              <a:gd name="T14" fmla="*/ 85189 w 604"/>
              <a:gd name="T15" fmla="*/ 213555 h 634"/>
              <a:gd name="T16" fmla="*/ 68946 w 604"/>
              <a:gd name="T17" fmla="*/ 213555 h 634"/>
              <a:gd name="T18" fmla="*/ 63892 w 604"/>
              <a:gd name="T19" fmla="*/ 218994 h 634"/>
              <a:gd name="T20" fmla="*/ 68946 w 604"/>
              <a:gd name="T21" fmla="*/ 229508 h 634"/>
              <a:gd name="T22" fmla="*/ 154135 w 604"/>
              <a:gd name="T23" fmla="*/ 229508 h 634"/>
              <a:gd name="T24" fmla="*/ 159189 w 604"/>
              <a:gd name="T25" fmla="*/ 218994 h 634"/>
              <a:gd name="T26" fmla="*/ 154135 w 604"/>
              <a:gd name="T27" fmla="*/ 213555 h 634"/>
              <a:gd name="T28" fmla="*/ 138252 w 604"/>
              <a:gd name="T29" fmla="*/ 213555 h 634"/>
              <a:gd name="T30" fmla="*/ 138252 w 604"/>
              <a:gd name="T31" fmla="*/ 187087 h 634"/>
              <a:gd name="T32" fmla="*/ 191315 w 604"/>
              <a:gd name="T33" fmla="*/ 187087 h 634"/>
              <a:gd name="T34" fmla="*/ 217666 w 604"/>
              <a:gd name="T35" fmla="*/ 154818 h 634"/>
              <a:gd name="T36" fmla="*/ 217666 w 604"/>
              <a:gd name="T37" fmla="*/ 26830 h 634"/>
              <a:gd name="T38" fmla="*/ 191315 w 604"/>
              <a:gd name="T39" fmla="*/ 0 h 634"/>
              <a:gd name="T40" fmla="*/ 127423 w 604"/>
              <a:gd name="T41" fmla="*/ 213555 h 634"/>
              <a:gd name="T42" fmla="*/ 127423 w 604"/>
              <a:gd name="T43" fmla="*/ 213555 h 634"/>
              <a:gd name="T44" fmla="*/ 95658 w 604"/>
              <a:gd name="T45" fmla="*/ 213555 h 634"/>
              <a:gd name="T46" fmla="*/ 95658 w 604"/>
              <a:gd name="T47" fmla="*/ 187087 h 634"/>
              <a:gd name="T48" fmla="*/ 127423 w 604"/>
              <a:gd name="T49" fmla="*/ 187087 h 634"/>
              <a:gd name="T50" fmla="*/ 127423 w 604"/>
              <a:gd name="T51" fmla="*/ 213555 h 634"/>
              <a:gd name="T52" fmla="*/ 201783 w 604"/>
              <a:gd name="T53" fmla="*/ 154818 h 634"/>
              <a:gd name="T54" fmla="*/ 201783 w 604"/>
              <a:gd name="T55" fmla="*/ 154818 h 634"/>
              <a:gd name="T56" fmla="*/ 191315 w 604"/>
              <a:gd name="T57" fmla="*/ 170772 h 634"/>
              <a:gd name="T58" fmla="*/ 26712 w 604"/>
              <a:gd name="T59" fmla="*/ 170772 h 634"/>
              <a:gd name="T60" fmla="*/ 10468 w 604"/>
              <a:gd name="T61" fmla="*/ 154818 h 634"/>
              <a:gd name="T62" fmla="*/ 10468 w 604"/>
              <a:gd name="T63" fmla="*/ 144304 h 634"/>
              <a:gd name="T64" fmla="*/ 201783 w 604"/>
              <a:gd name="T65" fmla="*/ 144304 h 634"/>
              <a:gd name="T66" fmla="*/ 201783 w 604"/>
              <a:gd name="T67" fmla="*/ 154818 h 634"/>
              <a:gd name="T68" fmla="*/ 201783 w 604"/>
              <a:gd name="T69" fmla="*/ 128351 h 634"/>
              <a:gd name="T70" fmla="*/ 201783 w 604"/>
              <a:gd name="T71" fmla="*/ 128351 h 634"/>
              <a:gd name="T72" fmla="*/ 10468 w 604"/>
              <a:gd name="T73" fmla="*/ 128351 h 634"/>
              <a:gd name="T74" fmla="*/ 10468 w 604"/>
              <a:gd name="T75" fmla="*/ 26830 h 634"/>
              <a:gd name="T76" fmla="*/ 26712 w 604"/>
              <a:gd name="T77" fmla="*/ 15953 h 634"/>
              <a:gd name="T78" fmla="*/ 191315 w 604"/>
              <a:gd name="T79" fmla="*/ 15953 h 634"/>
              <a:gd name="T80" fmla="*/ 201783 w 604"/>
              <a:gd name="T81" fmla="*/ 26830 h 634"/>
              <a:gd name="T82" fmla="*/ 201783 w 604"/>
              <a:gd name="T83" fmla="*/ 128351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04" h="634">
                <a:moveTo>
                  <a:pt x="530" y="0"/>
                </a:moveTo>
                <a:lnTo>
                  <a:pt x="530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71"/>
                  <a:pt x="29" y="516"/>
                  <a:pt x="74" y="516"/>
                </a:cubicBezTo>
                <a:cubicBezTo>
                  <a:pt x="236" y="516"/>
                  <a:pt x="236" y="516"/>
                  <a:pt x="236" y="51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191" y="589"/>
                  <a:pt x="191" y="589"/>
                  <a:pt x="191" y="589"/>
                </a:cubicBezTo>
                <a:cubicBezTo>
                  <a:pt x="177" y="589"/>
                  <a:pt x="177" y="604"/>
                  <a:pt x="177" y="604"/>
                </a:cubicBezTo>
                <a:cubicBezTo>
                  <a:pt x="177" y="619"/>
                  <a:pt x="177" y="633"/>
                  <a:pt x="191" y="633"/>
                </a:cubicBezTo>
                <a:cubicBezTo>
                  <a:pt x="427" y="633"/>
                  <a:pt x="427" y="633"/>
                  <a:pt x="427" y="633"/>
                </a:cubicBezTo>
                <a:cubicBezTo>
                  <a:pt x="441" y="633"/>
                  <a:pt x="441" y="619"/>
                  <a:pt x="441" y="604"/>
                </a:cubicBezTo>
                <a:cubicBezTo>
                  <a:pt x="441" y="604"/>
                  <a:pt x="441" y="589"/>
                  <a:pt x="427" y="589"/>
                </a:cubicBezTo>
                <a:cubicBezTo>
                  <a:pt x="383" y="589"/>
                  <a:pt x="383" y="589"/>
                  <a:pt x="383" y="589"/>
                </a:cubicBezTo>
                <a:cubicBezTo>
                  <a:pt x="383" y="516"/>
                  <a:pt x="383" y="516"/>
                  <a:pt x="383" y="516"/>
                </a:cubicBezTo>
                <a:cubicBezTo>
                  <a:pt x="530" y="516"/>
                  <a:pt x="530" y="516"/>
                  <a:pt x="530" y="516"/>
                </a:cubicBezTo>
                <a:cubicBezTo>
                  <a:pt x="574" y="516"/>
                  <a:pt x="603" y="471"/>
                  <a:pt x="603" y="427"/>
                </a:cubicBezTo>
                <a:cubicBezTo>
                  <a:pt x="603" y="74"/>
                  <a:pt x="603" y="74"/>
                  <a:pt x="603" y="74"/>
                </a:cubicBezTo>
                <a:cubicBezTo>
                  <a:pt x="603" y="30"/>
                  <a:pt x="574" y="0"/>
                  <a:pt x="530" y="0"/>
                </a:cubicBezTo>
                <a:close/>
                <a:moveTo>
                  <a:pt x="353" y="589"/>
                </a:moveTo>
                <a:lnTo>
                  <a:pt x="353" y="589"/>
                </a:lnTo>
                <a:cubicBezTo>
                  <a:pt x="265" y="589"/>
                  <a:pt x="265" y="589"/>
                  <a:pt x="265" y="589"/>
                </a:cubicBezTo>
                <a:cubicBezTo>
                  <a:pt x="265" y="516"/>
                  <a:pt x="265" y="516"/>
                  <a:pt x="265" y="516"/>
                </a:cubicBezTo>
                <a:cubicBezTo>
                  <a:pt x="353" y="516"/>
                  <a:pt x="353" y="516"/>
                  <a:pt x="353" y="516"/>
                </a:cubicBezTo>
                <a:lnTo>
                  <a:pt x="353" y="589"/>
                </a:lnTo>
                <a:close/>
                <a:moveTo>
                  <a:pt x="559" y="427"/>
                </a:moveTo>
                <a:lnTo>
                  <a:pt x="559" y="427"/>
                </a:lnTo>
                <a:cubicBezTo>
                  <a:pt x="559" y="457"/>
                  <a:pt x="545" y="471"/>
                  <a:pt x="530" y="471"/>
                </a:cubicBezTo>
                <a:cubicBezTo>
                  <a:pt x="74" y="471"/>
                  <a:pt x="74" y="471"/>
                  <a:pt x="74" y="471"/>
                </a:cubicBezTo>
                <a:cubicBezTo>
                  <a:pt x="59" y="471"/>
                  <a:pt x="29" y="457"/>
                  <a:pt x="29" y="427"/>
                </a:cubicBezTo>
                <a:cubicBezTo>
                  <a:pt x="29" y="398"/>
                  <a:pt x="29" y="398"/>
                  <a:pt x="29" y="398"/>
                </a:cubicBezTo>
                <a:cubicBezTo>
                  <a:pt x="559" y="398"/>
                  <a:pt x="559" y="398"/>
                  <a:pt x="559" y="398"/>
                </a:cubicBezTo>
                <a:lnTo>
                  <a:pt x="559" y="427"/>
                </a:lnTo>
                <a:close/>
                <a:moveTo>
                  <a:pt x="559" y="354"/>
                </a:moveTo>
                <a:lnTo>
                  <a:pt x="559" y="354"/>
                </a:lnTo>
                <a:cubicBezTo>
                  <a:pt x="29" y="354"/>
                  <a:pt x="29" y="354"/>
                  <a:pt x="29" y="35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4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545" y="44"/>
                  <a:pt x="559" y="59"/>
                  <a:pt x="559" y="74"/>
                </a:cubicBezTo>
                <a:lnTo>
                  <a:pt x="559" y="35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Josefin Sans" panose="000005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87" name="Freeform 109">
            <a:extLst>
              <a:ext uri="{FF2B5EF4-FFF2-40B4-BE49-F238E27FC236}">
                <a16:creationId xmlns:a16="http://schemas.microsoft.com/office/drawing/2014/main" id="{32245895-1751-4469-82B3-7E2BBC84B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9361" y="4429097"/>
            <a:ext cx="468602" cy="468602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228190 h 634"/>
              <a:gd name="T4" fmla="*/ 116822 w 634"/>
              <a:gd name="T5" fmla="*/ 0 h 634"/>
              <a:gd name="T6" fmla="*/ 196507 w 634"/>
              <a:gd name="T7" fmla="*/ 58399 h 634"/>
              <a:gd name="T8" fmla="*/ 159369 w 634"/>
              <a:gd name="T9" fmla="*/ 105984 h 634"/>
              <a:gd name="T10" fmla="*/ 196507 w 634"/>
              <a:gd name="T11" fmla="*/ 58399 h 634"/>
              <a:gd name="T12" fmla="*/ 186051 w 634"/>
              <a:gd name="T13" fmla="*/ 47945 h 634"/>
              <a:gd name="T14" fmla="*/ 138096 w 634"/>
              <a:gd name="T15" fmla="*/ 21269 h 634"/>
              <a:gd name="T16" fmla="*/ 85093 w 634"/>
              <a:gd name="T17" fmla="*/ 105984 h 634"/>
              <a:gd name="T18" fmla="*/ 90501 w 634"/>
              <a:gd name="T19" fmla="*/ 69214 h 634"/>
              <a:gd name="T20" fmla="*/ 138096 w 634"/>
              <a:gd name="T21" fmla="*/ 69214 h 634"/>
              <a:gd name="T22" fmla="*/ 85093 w 634"/>
              <a:gd name="T23" fmla="*/ 105984 h 634"/>
              <a:gd name="T24" fmla="*/ 143504 w 634"/>
              <a:gd name="T25" fmla="*/ 122206 h 634"/>
              <a:gd name="T26" fmla="*/ 116822 w 634"/>
              <a:gd name="T27" fmla="*/ 159336 h 634"/>
              <a:gd name="T28" fmla="*/ 85093 w 634"/>
              <a:gd name="T29" fmla="*/ 122206 h 634"/>
              <a:gd name="T30" fmla="*/ 106366 w 634"/>
              <a:gd name="T31" fmla="*/ 15862 h 634"/>
              <a:gd name="T32" fmla="*/ 116822 w 634"/>
              <a:gd name="T33" fmla="*/ 15862 h 634"/>
              <a:gd name="T34" fmla="*/ 138096 w 634"/>
              <a:gd name="T35" fmla="*/ 58399 h 634"/>
              <a:gd name="T36" fmla="*/ 95549 w 634"/>
              <a:gd name="T37" fmla="*/ 58399 h 634"/>
              <a:gd name="T38" fmla="*/ 90501 w 634"/>
              <a:gd name="T39" fmla="*/ 21269 h 634"/>
              <a:gd name="T40" fmla="*/ 79684 w 634"/>
              <a:gd name="T41" fmla="*/ 52992 h 634"/>
              <a:gd name="T42" fmla="*/ 90501 w 634"/>
              <a:gd name="T43" fmla="*/ 21269 h 634"/>
              <a:gd name="T44" fmla="*/ 32090 w 634"/>
              <a:gd name="T45" fmla="*/ 58399 h 634"/>
              <a:gd name="T46" fmla="*/ 74637 w 634"/>
              <a:gd name="T47" fmla="*/ 105984 h 634"/>
              <a:gd name="T48" fmla="*/ 32090 w 634"/>
              <a:gd name="T49" fmla="*/ 58399 h 634"/>
              <a:gd name="T50" fmla="*/ 32090 w 634"/>
              <a:gd name="T51" fmla="*/ 169790 h 634"/>
              <a:gd name="T52" fmla="*/ 74637 w 634"/>
              <a:gd name="T53" fmla="*/ 122206 h 634"/>
              <a:gd name="T54" fmla="*/ 32090 w 634"/>
              <a:gd name="T55" fmla="*/ 169790 h 634"/>
              <a:gd name="T56" fmla="*/ 42546 w 634"/>
              <a:gd name="T57" fmla="*/ 180605 h 634"/>
              <a:gd name="T58" fmla="*/ 90501 w 634"/>
              <a:gd name="T59" fmla="*/ 212328 h 634"/>
              <a:gd name="T60" fmla="*/ 122231 w 634"/>
              <a:gd name="T61" fmla="*/ 212328 h 634"/>
              <a:gd name="T62" fmla="*/ 116822 w 634"/>
              <a:gd name="T63" fmla="*/ 212328 h 634"/>
              <a:gd name="T64" fmla="*/ 95549 w 634"/>
              <a:gd name="T65" fmla="*/ 169790 h 634"/>
              <a:gd name="T66" fmla="*/ 138096 w 634"/>
              <a:gd name="T67" fmla="*/ 169790 h 634"/>
              <a:gd name="T68" fmla="*/ 138096 w 634"/>
              <a:gd name="T69" fmla="*/ 212328 h 634"/>
              <a:gd name="T70" fmla="*/ 148552 w 634"/>
              <a:gd name="T71" fmla="*/ 175198 h 634"/>
              <a:gd name="T72" fmla="*/ 138096 w 634"/>
              <a:gd name="T73" fmla="*/ 212328 h 634"/>
              <a:gd name="T74" fmla="*/ 196507 w 634"/>
              <a:gd name="T75" fmla="*/ 169790 h 634"/>
              <a:gd name="T76" fmla="*/ 159369 w 634"/>
              <a:gd name="T77" fmla="*/ 122206 h 634"/>
              <a:gd name="T78" fmla="*/ 196507 w 634"/>
              <a:gd name="T79" fmla="*/ 169790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486" y="633"/>
                  <a:pt x="633" y="486"/>
                  <a:pt x="633" y="324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545" y="162"/>
                </a:moveTo>
                <a:lnTo>
                  <a:pt x="545" y="162"/>
                </a:lnTo>
                <a:cubicBezTo>
                  <a:pt x="574" y="206"/>
                  <a:pt x="589" y="251"/>
                  <a:pt x="589" y="294"/>
                </a:cubicBezTo>
                <a:cubicBezTo>
                  <a:pt x="442" y="294"/>
                  <a:pt x="442" y="294"/>
                  <a:pt x="442" y="294"/>
                </a:cubicBezTo>
                <a:cubicBezTo>
                  <a:pt x="442" y="265"/>
                  <a:pt x="427" y="221"/>
                  <a:pt x="427" y="192"/>
                </a:cubicBezTo>
                <a:cubicBezTo>
                  <a:pt x="471" y="192"/>
                  <a:pt x="516" y="177"/>
                  <a:pt x="545" y="162"/>
                </a:cubicBezTo>
                <a:close/>
                <a:moveTo>
                  <a:pt x="516" y="133"/>
                </a:moveTo>
                <a:lnTo>
                  <a:pt x="516" y="133"/>
                </a:lnTo>
                <a:cubicBezTo>
                  <a:pt x="486" y="147"/>
                  <a:pt x="457" y="147"/>
                  <a:pt x="412" y="147"/>
                </a:cubicBezTo>
                <a:cubicBezTo>
                  <a:pt x="412" y="118"/>
                  <a:pt x="398" y="89"/>
                  <a:pt x="383" y="59"/>
                </a:cubicBezTo>
                <a:cubicBezTo>
                  <a:pt x="442" y="59"/>
                  <a:pt x="486" y="89"/>
                  <a:pt x="516" y="133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36" y="265"/>
                  <a:pt x="251" y="236"/>
                  <a:pt x="251" y="192"/>
                </a:cubicBezTo>
                <a:cubicBezTo>
                  <a:pt x="280" y="206"/>
                  <a:pt x="295" y="206"/>
                  <a:pt x="324" y="206"/>
                </a:cubicBezTo>
                <a:cubicBezTo>
                  <a:pt x="339" y="206"/>
                  <a:pt x="369" y="206"/>
                  <a:pt x="383" y="192"/>
                </a:cubicBezTo>
                <a:cubicBezTo>
                  <a:pt x="398" y="236"/>
                  <a:pt x="398" y="265"/>
                  <a:pt x="398" y="294"/>
                </a:cubicBezTo>
                <a:lnTo>
                  <a:pt x="236" y="294"/>
                </a:lnTo>
                <a:close/>
                <a:moveTo>
                  <a:pt x="398" y="339"/>
                </a:moveTo>
                <a:lnTo>
                  <a:pt x="398" y="339"/>
                </a:lnTo>
                <a:cubicBezTo>
                  <a:pt x="398" y="368"/>
                  <a:pt x="398" y="412"/>
                  <a:pt x="383" y="442"/>
                </a:cubicBezTo>
                <a:cubicBezTo>
                  <a:pt x="369" y="442"/>
                  <a:pt x="339" y="442"/>
                  <a:pt x="324" y="442"/>
                </a:cubicBezTo>
                <a:cubicBezTo>
                  <a:pt x="295" y="442"/>
                  <a:pt x="280" y="442"/>
                  <a:pt x="251" y="442"/>
                </a:cubicBezTo>
                <a:cubicBezTo>
                  <a:pt x="251" y="412"/>
                  <a:pt x="236" y="368"/>
                  <a:pt x="236" y="339"/>
                </a:cubicBezTo>
                <a:lnTo>
                  <a:pt x="398" y="339"/>
                </a:lnTo>
                <a:close/>
                <a:moveTo>
                  <a:pt x="295" y="44"/>
                </a:moveTo>
                <a:lnTo>
                  <a:pt x="295" y="44"/>
                </a:lnTo>
                <a:cubicBezTo>
                  <a:pt x="310" y="44"/>
                  <a:pt x="310" y="44"/>
                  <a:pt x="324" y="44"/>
                </a:cubicBezTo>
                <a:lnTo>
                  <a:pt x="339" y="44"/>
                </a:lnTo>
                <a:cubicBezTo>
                  <a:pt x="354" y="74"/>
                  <a:pt x="369" y="118"/>
                  <a:pt x="383" y="162"/>
                </a:cubicBezTo>
                <a:cubicBezTo>
                  <a:pt x="354" y="162"/>
                  <a:pt x="339" y="162"/>
                  <a:pt x="324" y="162"/>
                </a:cubicBezTo>
                <a:cubicBezTo>
                  <a:pt x="295" y="162"/>
                  <a:pt x="280" y="162"/>
                  <a:pt x="265" y="162"/>
                </a:cubicBezTo>
                <a:cubicBezTo>
                  <a:pt x="265" y="118"/>
                  <a:pt x="280" y="74"/>
                  <a:pt x="295" y="44"/>
                </a:cubicBezTo>
                <a:close/>
                <a:moveTo>
                  <a:pt x="251" y="59"/>
                </a:moveTo>
                <a:lnTo>
                  <a:pt x="251" y="59"/>
                </a:lnTo>
                <a:cubicBezTo>
                  <a:pt x="236" y="89"/>
                  <a:pt x="221" y="118"/>
                  <a:pt x="221" y="147"/>
                </a:cubicBezTo>
                <a:cubicBezTo>
                  <a:pt x="192" y="147"/>
                  <a:pt x="148" y="147"/>
                  <a:pt x="118" y="133"/>
                </a:cubicBezTo>
                <a:cubicBezTo>
                  <a:pt x="148" y="89"/>
                  <a:pt x="207" y="59"/>
                  <a:pt x="251" y="5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133" y="177"/>
                  <a:pt x="177" y="192"/>
                  <a:pt x="207" y="192"/>
                </a:cubicBezTo>
                <a:cubicBezTo>
                  <a:pt x="207" y="221"/>
                  <a:pt x="207" y="265"/>
                  <a:pt x="207" y="294"/>
                </a:cubicBezTo>
                <a:cubicBezTo>
                  <a:pt x="44" y="294"/>
                  <a:pt x="44" y="294"/>
                  <a:pt x="44" y="294"/>
                </a:cubicBezTo>
                <a:cubicBezTo>
                  <a:pt x="44" y="251"/>
                  <a:pt x="59" y="206"/>
                  <a:pt x="89" y="162"/>
                </a:cubicBezTo>
                <a:close/>
                <a:moveTo>
                  <a:pt x="89" y="471"/>
                </a:moveTo>
                <a:lnTo>
                  <a:pt x="89" y="471"/>
                </a:lnTo>
                <a:cubicBezTo>
                  <a:pt x="59" y="427"/>
                  <a:pt x="44" y="383"/>
                  <a:pt x="44" y="339"/>
                </a:cubicBezTo>
                <a:cubicBezTo>
                  <a:pt x="207" y="339"/>
                  <a:pt x="207" y="339"/>
                  <a:pt x="207" y="339"/>
                </a:cubicBezTo>
                <a:cubicBezTo>
                  <a:pt x="207" y="368"/>
                  <a:pt x="207" y="412"/>
                  <a:pt x="207" y="442"/>
                </a:cubicBezTo>
                <a:cubicBezTo>
                  <a:pt x="177" y="457"/>
                  <a:pt x="133" y="457"/>
                  <a:pt x="89" y="471"/>
                </a:cubicBezTo>
                <a:close/>
                <a:moveTo>
                  <a:pt x="118" y="501"/>
                </a:moveTo>
                <a:lnTo>
                  <a:pt x="118" y="501"/>
                </a:lnTo>
                <a:cubicBezTo>
                  <a:pt x="148" y="501"/>
                  <a:pt x="192" y="486"/>
                  <a:pt x="221" y="486"/>
                </a:cubicBezTo>
                <a:cubicBezTo>
                  <a:pt x="221" y="515"/>
                  <a:pt x="236" y="560"/>
                  <a:pt x="251" y="589"/>
                </a:cubicBezTo>
                <a:cubicBezTo>
                  <a:pt x="207" y="574"/>
                  <a:pt x="148" y="545"/>
                  <a:pt x="118" y="501"/>
                </a:cubicBezTo>
                <a:close/>
                <a:moveTo>
                  <a:pt x="339" y="589"/>
                </a:moveTo>
                <a:lnTo>
                  <a:pt x="339" y="589"/>
                </a:lnTo>
                <a:lnTo>
                  <a:pt x="324" y="589"/>
                </a:lnTo>
                <a:cubicBezTo>
                  <a:pt x="310" y="589"/>
                  <a:pt x="310" y="589"/>
                  <a:pt x="295" y="589"/>
                </a:cubicBezTo>
                <a:cubicBezTo>
                  <a:pt x="280" y="560"/>
                  <a:pt x="265" y="515"/>
                  <a:pt x="265" y="471"/>
                </a:cubicBezTo>
                <a:cubicBezTo>
                  <a:pt x="280" y="471"/>
                  <a:pt x="295" y="471"/>
                  <a:pt x="324" y="471"/>
                </a:cubicBezTo>
                <a:cubicBezTo>
                  <a:pt x="339" y="471"/>
                  <a:pt x="354" y="471"/>
                  <a:pt x="383" y="471"/>
                </a:cubicBezTo>
                <a:cubicBezTo>
                  <a:pt x="369" y="515"/>
                  <a:pt x="354" y="560"/>
                  <a:pt x="339" y="589"/>
                </a:cubicBezTo>
                <a:close/>
                <a:moveTo>
                  <a:pt x="383" y="589"/>
                </a:moveTo>
                <a:lnTo>
                  <a:pt x="383" y="589"/>
                </a:lnTo>
                <a:cubicBezTo>
                  <a:pt x="398" y="560"/>
                  <a:pt x="412" y="515"/>
                  <a:pt x="412" y="486"/>
                </a:cubicBezTo>
                <a:cubicBezTo>
                  <a:pt x="457" y="486"/>
                  <a:pt x="486" y="501"/>
                  <a:pt x="516" y="501"/>
                </a:cubicBezTo>
                <a:cubicBezTo>
                  <a:pt x="486" y="545"/>
                  <a:pt x="442" y="574"/>
                  <a:pt x="383" y="589"/>
                </a:cubicBezTo>
                <a:close/>
                <a:moveTo>
                  <a:pt x="545" y="471"/>
                </a:moveTo>
                <a:lnTo>
                  <a:pt x="545" y="471"/>
                </a:lnTo>
                <a:cubicBezTo>
                  <a:pt x="516" y="457"/>
                  <a:pt x="471" y="457"/>
                  <a:pt x="427" y="442"/>
                </a:cubicBezTo>
                <a:cubicBezTo>
                  <a:pt x="427" y="412"/>
                  <a:pt x="442" y="368"/>
                  <a:pt x="442" y="339"/>
                </a:cubicBezTo>
                <a:cubicBezTo>
                  <a:pt x="589" y="339"/>
                  <a:pt x="589" y="339"/>
                  <a:pt x="589" y="339"/>
                </a:cubicBezTo>
                <a:cubicBezTo>
                  <a:pt x="589" y="383"/>
                  <a:pt x="574" y="427"/>
                  <a:pt x="545" y="47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Josefin Sans" panose="000005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8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5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81" grpId="0" animBg="1"/>
      <p:bldP spid="84" grpId="0" animBg="1"/>
      <p:bldP spid="8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Freeform 38"/>
          <p:cNvSpPr>
            <a:spLocks/>
          </p:cNvSpPr>
          <p:nvPr/>
        </p:nvSpPr>
        <p:spPr bwMode="auto">
          <a:xfrm>
            <a:off x="8772499" y="-1"/>
            <a:ext cx="1538913" cy="3906350"/>
          </a:xfrm>
          <a:custGeom>
            <a:avLst/>
            <a:gdLst>
              <a:gd name="T0" fmla="*/ 3451 w 3854"/>
              <a:gd name="T1" fmla="*/ 6752 h 9787"/>
              <a:gd name="T2" fmla="*/ 3229 w 3854"/>
              <a:gd name="T3" fmla="*/ 6366 h 9787"/>
              <a:gd name="T4" fmla="*/ 3075 w 3854"/>
              <a:gd name="T5" fmla="*/ 6040 h 9787"/>
              <a:gd name="T6" fmla="*/ 2973 w 3854"/>
              <a:gd name="T7" fmla="*/ 5769 h 9787"/>
              <a:gd name="T8" fmla="*/ 2913 w 3854"/>
              <a:gd name="T9" fmla="*/ 5556 h 9787"/>
              <a:gd name="T10" fmla="*/ 2886 w 3854"/>
              <a:gd name="T11" fmla="*/ 5398 h 9787"/>
              <a:gd name="T12" fmla="*/ 2878 w 3854"/>
              <a:gd name="T13" fmla="*/ 5262 h 9787"/>
              <a:gd name="T14" fmla="*/ 3037 w 3854"/>
              <a:gd name="T15" fmla="*/ 5087 h 9787"/>
              <a:gd name="T16" fmla="*/ 3029 w 3854"/>
              <a:gd name="T17" fmla="*/ 3988 h 9787"/>
              <a:gd name="T18" fmla="*/ 2994 w 3854"/>
              <a:gd name="T19" fmla="*/ 3852 h 9787"/>
              <a:gd name="T20" fmla="*/ 2934 w 3854"/>
              <a:gd name="T21" fmla="*/ 3728 h 9787"/>
              <a:gd name="T22" fmla="*/ 2852 w 3854"/>
              <a:gd name="T23" fmla="*/ 3619 h 9787"/>
              <a:gd name="T24" fmla="*/ 2753 w 3854"/>
              <a:gd name="T25" fmla="*/ 3528 h 9787"/>
              <a:gd name="T26" fmla="*/ 2635 w 3854"/>
              <a:gd name="T27" fmla="*/ 3456 h 9787"/>
              <a:gd name="T28" fmla="*/ 2505 w 3854"/>
              <a:gd name="T29" fmla="*/ 3409 h 9787"/>
              <a:gd name="T30" fmla="*/ 2365 w 3854"/>
              <a:gd name="T31" fmla="*/ 3387 h 9787"/>
              <a:gd name="T32" fmla="*/ 1828 w 3854"/>
              <a:gd name="T33" fmla="*/ 0 h 9787"/>
              <a:gd name="T34" fmla="*/ 1453 w 3854"/>
              <a:gd name="T35" fmla="*/ 3391 h 9787"/>
              <a:gd name="T36" fmla="*/ 1315 w 3854"/>
              <a:gd name="T37" fmla="*/ 3419 h 9787"/>
              <a:gd name="T38" fmla="*/ 1188 w 3854"/>
              <a:gd name="T39" fmla="*/ 3473 h 9787"/>
              <a:gd name="T40" fmla="*/ 1075 w 3854"/>
              <a:gd name="T41" fmla="*/ 3549 h 9787"/>
              <a:gd name="T42" fmla="*/ 978 w 3854"/>
              <a:gd name="T43" fmla="*/ 3645 h 9787"/>
              <a:gd name="T44" fmla="*/ 902 w 3854"/>
              <a:gd name="T45" fmla="*/ 3757 h 9787"/>
              <a:gd name="T46" fmla="*/ 848 w 3854"/>
              <a:gd name="T47" fmla="*/ 3885 h 9787"/>
              <a:gd name="T48" fmla="*/ 820 w 3854"/>
              <a:gd name="T49" fmla="*/ 4023 h 9787"/>
              <a:gd name="T50" fmla="*/ 974 w 3854"/>
              <a:gd name="T51" fmla="*/ 5087 h 9787"/>
              <a:gd name="T52" fmla="*/ 975 w 3854"/>
              <a:gd name="T53" fmla="*/ 5262 h 9787"/>
              <a:gd name="T54" fmla="*/ 968 w 3854"/>
              <a:gd name="T55" fmla="*/ 5398 h 9787"/>
              <a:gd name="T56" fmla="*/ 941 w 3854"/>
              <a:gd name="T57" fmla="*/ 5556 h 9787"/>
              <a:gd name="T58" fmla="*/ 881 w 3854"/>
              <a:gd name="T59" fmla="*/ 5769 h 9787"/>
              <a:gd name="T60" fmla="*/ 779 w 3854"/>
              <a:gd name="T61" fmla="*/ 6040 h 9787"/>
              <a:gd name="T62" fmla="*/ 625 w 3854"/>
              <a:gd name="T63" fmla="*/ 6366 h 9787"/>
              <a:gd name="T64" fmla="*/ 403 w 3854"/>
              <a:gd name="T65" fmla="*/ 6752 h 9787"/>
              <a:gd name="T66" fmla="*/ 241 w 3854"/>
              <a:gd name="T67" fmla="*/ 7019 h 9787"/>
              <a:gd name="T68" fmla="*/ 134 w 3854"/>
              <a:gd name="T69" fmla="*/ 7240 h 9787"/>
              <a:gd name="T70" fmla="*/ 55 w 3854"/>
              <a:gd name="T71" fmla="*/ 7477 h 9787"/>
              <a:gd name="T72" fmla="*/ 11 w 3854"/>
              <a:gd name="T73" fmla="*/ 7727 h 9787"/>
              <a:gd name="T74" fmla="*/ 2 w 3854"/>
              <a:gd name="T75" fmla="*/ 8016 h 9787"/>
              <a:gd name="T76" fmla="*/ 61 w 3854"/>
              <a:gd name="T77" fmla="*/ 8386 h 9787"/>
              <a:gd name="T78" fmla="*/ 190 w 3854"/>
              <a:gd name="T79" fmla="*/ 8729 h 9787"/>
              <a:gd name="T80" fmla="*/ 383 w 3854"/>
              <a:gd name="T81" fmla="*/ 9038 h 9787"/>
              <a:gd name="T82" fmla="*/ 632 w 3854"/>
              <a:gd name="T83" fmla="*/ 9302 h 9787"/>
              <a:gd name="T84" fmla="*/ 928 w 3854"/>
              <a:gd name="T85" fmla="*/ 9517 h 9787"/>
              <a:gd name="T86" fmla="*/ 1264 w 3854"/>
              <a:gd name="T87" fmla="*/ 9674 h 9787"/>
              <a:gd name="T88" fmla="*/ 1633 w 3854"/>
              <a:gd name="T89" fmla="*/ 9765 h 9787"/>
              <a:gd name="T90" fmla="*/ 2026 w 3854"/>
              <a:gd name="T91" fmla="*/ 9785 h 9787"/>
              <a:gd name="T92" fmla="*/ 2408 w 3854"/>
              <a:gd name="T93" fmla="*/ 9729 h 9787"/>
              <a:gd name="T94" fmla="*/ 2762 w 3854"/>
              <a:gd name="T95" fmla="*/ 9603 h 9787"/>
              <a:gd name="T96" fmla="*/ 3079 w 3854"/>
              <a:gd name="T97" fmla="*/ 9416 h 9787"/>
              <a:gd name="T98" fmla="*/ 3352 w 3854"/>
              <a:gd name="T99" fmla="*/ 9176 h 9787"/>
              <a:gd name="T100" fmla="*/ 3575 w 3854"/>
              <a:gd name="T101" fmla="*/ 8888 h 9787"/>
              <a:gd name="T102" fmla="*/ 3737 w 3854"/>
              <a:gd name="T103" fmla="*/ 8562 h 9787"/>
              <a:gd name="T104" fmla="*/ 3832 w 3854"/>
              <a:gd name="T105" fmla="*/ 8205 h 9787"/>
              <a:gd name="T106" fmla="*/ 3853 w 3854"/>
              <a:gd name="T107" fmla="*/ 7854 h 9787"/>
              <a:gd name="T108" fmla="*/ 3825 w 3854"/>
              <a:gd name="T109" fmla="*/ 7600 h 9787"/>
              <a:gd name="T110" fmla="*/ 3764 w 3854"/>
              <a:gd name="T111" fmla="*/ 7358 h 9787"/>
              <a:gd name="T112" fmla="*/ 3670 w 3854"/>
              <a:gd name="T113" fmla="*/ 7128 h 9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54" h="9787">
                <a:moveTo>
                  <a:pt x="3581" y="6966"/>
                </a:moveTo>
                <a:lnTo>
                  <a:pt x="3589" y="6966"/>
                </a:lnTo>
                <a:lnTo>
                  <a:pt x="3518" y="6857"/>
                </a:lnTo>
                <a:lnTo>
                  <a:pt x="3451" y="6752"/>
                </a:lnTo>
                <a:lnTo>
                  <a:pt x="3389" y="6650"/>
                </a:lnTo>
                <a:lnTo>
                  <a:pt x="3331" y="6552"/>
                </a:lnTo>
                <a:lnTo>
                  <a:pt x="3279" y="6457"/>
                </a:lnTo>
                <a:lnTo>
                  <a:pt x="3229" y="6366"/>
                </a:lnTo>
                <a:lnTo>
                  <a:pt x="3185" y="6279"/>
                </a:lnTo>
                <a:lnTo>
                  <a:pt x="3145" y="6195"/>
                </a:lnTo>
                <a:lnTo>
                  <a:pt x="3108" y="6116"/>
                </a:lnTo>
                <a:lnTo>
                  <a:pt x="3075" y="6040"/>
                </a:lnTo>
                <a:lnTo>
                  <a:pt x="3044" y="5966"/>
                </a:lnTo>
                <a:lnTo>
                  <a:pt x="3017" y="5897"/>
                </a:lnTo>
                <a:lnTo>
                  <a:pt x="2994" y="5831"/>
                </a:lnTo>
                <a:lnTo>
                  <a:pt x="2973" y="5769"/>
                </a:lnTo>
                <a:lnTo>
                  <a:pt x="2954" y="5710"/>
                </a:lnTo>
                <a:lnTo>
                  <a:pt x="2938" y="5655"/>
                </a:lnTo>
                <a:lnTo>
                  <a:pt x="2925" y="5604"/>
                </a:lnTo>
                <a:lnTo>
                  <a:pt x="2913" y="5556"/>
                </a:lnTo>
                <a:lnTo>
                  <a:pt x="2904" y="5511"/>
                </a:lnTo>
                <a:lnTo>
                  <a:pt x="2897" y="5470"/>
                </a:lnTo>
                <a:lnTo>
                  <a:pt x="2890" y="5433"/>
                </a:lnTo>
                <a:lnTo>
                  <a:pt x="2886" y="5398"/>
                </a:lnTo>
                <a:lnTo>
                  <a:pt x="2883" y="5367"/>
                </a:lnTo>
                <a:lnTo>
                  <a:pt x="2880" y="5339"/>
                </a:lnTo>
                <a:lnTo>
                  <a:pt x="2878" y="5293"/>
                </a:lnTo>
                <a:lnTo>
                  <a:pt x="2878" y="5262"/>
                </a:lnTo>
                <a:lnTo>
                  <a:pt x="2880" y="5242"/>
                </a:lnTo>
                <a:lnTo>
                  <a:pt x="2880" y="5236"/>
                </a:lnTo>
                <a:lnTo>
                  <a:pt x="2880" y="5087"/>
                </a:lnTo>
                <a:lnTo>
                  <a:pt x="3037" y="5087"/>
                </a:lnTo>
                <a:lnTo>
                  <a:pt x="3037" y="4096"/>
                </a:lnTo>
                <a:lnTo>
                  <a:pt x="3036" y="4060"/>
                </a:lnTo>
                <a:lnTo>
                  <a:pt x="3034" y="4023"/>
                </a:lnTo>
                <a:lnTo>
                  <a:pt x="3029" y="3988"/>
                </a:lnTo>
                <a:lnTo>
                  <a:pt x="3022" y="3953"/>
                </a:lnTo>
                <a:lnTo>
                  <a:pt x="3015" y="3918"/>
                </a:lnTo>
                <a:lnTo>
                  <a:pt x="3004" y="3885"/>
                </a:lnTo>
                <a:lnTo>
                  <a:pt x="2994" y="3852"/>
                </a:lnTo>
                <a:lnTo>
                  <a:pt x="2981" y="3819"/>
                </a:lnTo>
                <a:lnTo>
                  <a:pt x="2967" y="3788"/>
                </a:lnTo>
                <a:lnTo>
                  <a:pt x="2952" y="3757"/>
                </a:lnTo>
                <a:lnTo>
                  <a:pt x="2934" y="3728"/>
                </a:lnTo>
                <a:lnTo>
                  <a:pt x="2915" y="3699"/>
                </a:lnTo>
                <a:lnTo>
                  <a:pt x="2895" y="3672"/>
                </a:lnTo>
                <a:lnTo>
                  <a:pt x="2876" y="3645"/>
                </a:lnTo>
                <a:lnTo>
                  <a:pt x="2852" y="3619"/>
                </a:lnTo>
                <a:lnTo>
                  <a:pt x="2829" y="3594"/>
                </a:lnTo>
                <a:lnTo>
                  <a:pt x="2804" y="3571"/>
                </a:lnTo>
                <a:lnTo>
                  <a:pt x="2778" y="3549"/>
                </a:lnTo>
                <a:lnTo>
                  <a:pt x="2753" y="3528"/>
                </a:lnTo>
                <a:lnTo>
                  <a:pt x="2724" y="3508"/>
                </a:lnTo>
                <a:lnTo>
                  <a:pt x="2695" y="3489"/>
                </a:lnTo>
                <a:lnTo>
                  <a:pt x="2666" y="3473"/>
                </a:lnTo>
                <a:lnTo>
                  <a:pt x="2635" y="3456"/>
                </a:lnTo>
                <a:lnTo>
                  <a:pt x="2604" y="3442"/>
                </a:lnTo>
                <a:lnTo>
                  <a:pt x="2572" y="3429"/>
                </a:lnTo>
                <a:lnTo>
                  <a:pt x="2538" y="3419"/>
                </a:lnTo>
                <a:lnTo>
                  <a:pt x="2505" y="3409"/>
                </a:lnTo>
                <a:lnTo>
                  <a:pt x="2470" y="3401"/>
                </a:lnTo>
                <a:lnTo>
                  <a:pt x="2436" y="3395"/>
                </a:lnTo>
                <a:lnTo>
                  <a:pt x="2400" y="3391"/>
                </a:lnTo>
                <a:lnTo>
                  <a:pt x="2365" y="3387"/>
                </a:lnTo>
                <a:lnTo>
                  <a:pt x="2328" y="3387"/>
                </a:lnTo>
                <a:lnTo>
                  <a:pt x="2026" y="3387"/>
                </a:lnTo>
                <a:lnTo>
                  <a:pt x="2026" y="0"/>
                </a:lnTo>
                <a:lnTo>
                  <a:pt x="1828" y="0"/>
                </a:lnTo>
                <a:lnTo>
                  <a:pt x="1828" y="3387"/>
                </a:lnTo>
                <a:lnTo>
                  <a:pt x="1526" y="3387"/>
                </a:lnTo>
                <a:lnTo>
                  <a:pt x="1489" y="3387"/>
                </a:lnTo>
                <a:lnTo>
                  <a:pt x="1453" y="3391"/>
                </a:lnTo>
                <a:lnTo>
                  <a:pt x="1418" y="3395"/>
                </a:lnTo>
                <a:lnTo>
                  <a:pt x="1383" y="3401"/>
                </a:lnTo>
                <a:lnTo>
                  <a:pt x="1349" y="3409"/>
                </a:lnTo>
                <a:lnTo>
                  <a:pt x="1315" y="3419"/>
                </a:lnTo>
                <a:lnTo>
                  <a:pt x="1282" y="3429"/>
                </a:lnTo>
                <a:lnTo>
                  <a:pt x="1250" y="3442"/>
                </a:lnTo>
                <a:lnTo>
                  <a:pt x="1219" y="3456"/>
                </a:lnTo>
                <a:lnTo>
                  <a:pt x="1188" y="3473"/>
                </a:lnTo>
                <a:lnTo>
                  <a:pt x="1158" y="3489"/>
                </a:lnTo>
                <a:lnTo>
                  <a:pt x="1130" y="3508"/>
                </a:lnTo>
                <a:lnTo>
                  <a:pt x="1102" y="3528"/>
                </a:lnTo>
                <a:lnTo>
                  <a:pt x="1075" y="3549"/>
                </a:lnTo>
                <a:lnTo>
                  <a:pt x="1049" y="3571"/>
                </a:lnTo>
                <a:lnTo>
                  <a:pt x="1024" y="3594"/>
                </a:lnTo>
                <a:lnTo>
                  <a:pt x="1001" y="3619"/>
                </a:lnTo>
                <a:lnTo>
                  <a:pt x="978" y="3645"/>
                </a:lnTo>
                <a:lnTo>
                  <a:pt x="957" y="3672"/>
                </a:lnTo>
                <a:lnTo>
                  <a:pt x="937" y="3699"/>
                </a:lnTo>
                <a:lnTo>
                  <a:pt x="920" y="3728"/>
                </a:lnTo>
                <a:lnTo>
                  <a:pt x="902" y="3757"/>
                </a:lnTo>
                <a:lnTo>
                  <a:pt x="887" y="3788"/>
                </a:lnTo>
                <a:lnTo>
                  <a:pt x="873" y="3819"/>
                </a:lnTo>
                <a:lnTo>
                  <a:pt x="860" y="3852"/>
                </a:lnTo>
                <a:lnTo>
                  <a:pt x="848" y="3885"/>
                </a:lnTo>
                <a:lnTo>
                  <a:pt x="839" y="3918"/>
                </a:lnTo>
                <a:lnTo>
                  <a:pt x="831" y="3953"/>
                </a:lnTo>
                <a:lnTo>
                  <a:pt x="825" y="3988"/>
                </a:lnTo>
                <a:lnTo>
                  <a:pt x="820" y="4023"/>
                </a:lnTo>
                <a:lnTo>
                  <a:pt x="818" y="4060"/>
                </a:lnTo>
                <a:lnTo>
                  <a:pt x="817" y="4096"/>
                </a:lnTo>
                <a:lnTo>
                  <a:pt x="817" y="5087"/>
                </a:lnTo>
                <a:lnTo>
                  <a:pt x="974" y="5087"/>
                </a:lnTo>
                <a:lnTo>
                  <a:pt x="974" y="5236"/>
                </a:lnTo>
                <a:lnTo>
                  <a:pt x="974" y="5236"/>
                </a:lnTo>
                <a:lnTo>
                  <a:pt x="974" y="5242"/>
                </a:lnTo>
                <a:lnTo>
                  <a:pt x="975" y="5262"/>
                </a:lnTo>
                <a:lnTo>
                  <a:pt x="976" y="5293"/>
                </a:lnTo>
                <a:lnTo>
                  <a:pt x="974" y="5339"/>
                </a:lnTo>
                <a:lnTo>
                  <a:pt x="971" y="5367"/>
                </a:lnTo>
                <a:lnTo>
                  <a:pt x="968" y="5398"/>
                </a:lnTo>
                <a:lnTo>
                  <a:pt x="963" y="5433"/>
                </a:lnTo>
                <a:lnTo>
                  <a:pt x="957" y="5470"/>
                </a:lnTo>
                <a:lnTo>
                  <a:pt x="950" y="5511"/>
                </a:lnTo>
                <a:lnTo>
                  <a:pt x="941" y="5556"/>
                </a:lnTo>
                <a:lnTo>
                  <a:pt x="929" y="5604"/>
                </a:lnTo>
                <a:lnTo>
                  <a:pt x="915" y="5655"/>
                </a:lnTo>
                <a:lnTo>
                  <a:pt x="900" y="5710"/>
                </a:lnTo>
                <a:lnTo>
                  <a:pt x="881" y="5769"/>
                </a:lnTo>
                <a:lnTo>
                  <a:pt x="860" y="5831"/>
                </a:lnTo>
                <a:lnTo>
                  <a:pt x="837" y="5897"/>
                </a:lnTo>
                <a:lnTo>
                  <a:pt x="810" y="5966"/>
                </a:lnTo>
                <a:lnTo>
                  <a:pt x="779" y="6040"/>
                </a:lnTo>
                <a:lnTo>
                  <a:pt x="746" y="6116"/>
                </a:lnTo>
                <a:lnTo>
                  <a:pt x="709" y="6195"/>
                </a:lnTo>
                <a:lnTo>
                  <a:pt x="669" y="6279"/>
                </a:lnTo>
                <a:lnTo>
                  <a:pt x="625" y="6366"/>
                </a:lnTo>
                <a:lnTo>
                  <a:pt x="575" y="6457"/>
                </a:lnTo>
                <a:lnTo>
                  <a:pt x="523" y="6552"/>
                </a:lnTo>
                <a:lnTo>
                  <a:pt x="465" y="6650"/>
                </a:lnTo>
                <a:lnTo>
                  <a:pt x="403" y="6752"/>
                </a:lnTo>
                <a:lnTo>
                  <a:pt x="336" y="6857"/>
                </a:lnTo>
                <a:lnTo>
                  <a:pt x="265" y="6966"/>
                </a:lnTo>
                <a:lnTo>
                  <a:pt x="272" y="6966"/>
                </a:lnTo>
                <a:lnTo>
                  <a:pt x="241" y="7019"/>
                </a:lnTo>
                <a:lnTo>
                  <a:pt x="211" y="7073"/>
                </a:lnTo>
                <a:lnTo>
                  <a:pt x="184" y="7128"/>
                </a:lnTo>
                <a:lnTo>
                  <a:pt x="157" y="7184"/>
                </a:lnTo>
                <a:lnTo>
                  <a:pt x="134" y="7240"/>
                </a:lnTo>
                <a:lnTo>
                  <a:pt x="111" y="7299"/>
                </a:lnTo>
                <a:lnTo>
                  <a:pt x="90" y="7358"/>
                </a:lnTo>
                <a:lnTo>
                  <a:pt x="72" y="7417"/>
                </a:lnTo>
                <a:lnTo>
                  <a:pt x="55" y="7477"/>
                </a:lnTo>
                <a:lnTo>
                  <a:pt x="41" y="7538"/>
                </a:lnTo>
                <a:lnTo>
                  <a:pt x="29" y="7600"/>
                </a:lnTo>
                <a:lnTo>
                  <a:pt x="19" y="7663"/>
                </a:lnTo>
                <a:lnTo>
                  <a:pt x="11" y="7727"/>
                </a:lnTo>
                <a:lnTo>
                  <a:pt x="5" y="7790"/>
                </a:lnTo>
                <a:lnTo>
                  <a:pt x="1" y="7854"/>
                </a:lnTo>
                <a:lnTo>
                  <a:pt x="0" y="7920"/>
                </a:lnTo>
                <a:lnTo>
                  <a:pt x="2" y="8016"/>
                </a:lnTo>
                <a:lnTo>
                  <a:pt x="11" y="8111"/>
                </a:lnTo>
                <a:lnTo>
                  <a:pt x="22" y="8205"/>
                </a:lnTo>
                <a:lnTo>
                  <a:pt x="40" y="8296"/>
                </a:lnTo>
                <a:lnTo>
                  <a:pt x="61" y="8386"/>
                </a:lnTo>
                <a:lnTo>
                  <a:pt x="87" y="8475"/>
                </a:lnTo>
                <a:lnTo>
                  <a:pt x="117" y="8562"/>
                </a:lnTo>
                <a:lnTo>
                  <a:pt x="151" y="8646"/>
                </a:lnTo>
                <a:lnTo>
                  <a:pt x="190" y="8729"/>
                </a:lnTo>
                <a:lnTo>
                  <a:pt x="233" y="8810"/>
                </a:lnTo>
                <a:lnTo>
                  <a:pt x="279" y="8888"/>
                </a:lnTo>
                <a:lnTo>
                  <a:pt x="329" y="8964"/>
                </a:lnTo>
                <a:lnTo>
                  <a:pt x="383" y="9038"/>
                </a:lnTo>
                <a:lnTo>
                  <a:pt x="441" y="9108"/>
                </a:lnTo>
                <a:lnTo>
                  <a:pt x="500" y="9176"/>
                </a:lnTo>
                <a:lnTo>
                  <a:pt x="565" y="9240"/>
                </a:lnTo>
                <a:lnTo>
                  <a:pt x="632" y="9302"/>
                </a:lnTo>
                <a:lnTo>
                  <a:pt x="701" y="9361"/>
                </a:lnTo>
                <a:lnTo>
                  <a:pt x="775" y="9416"/>
                </a:lnTo>
                <a:lnTo>
                  <a:pt x="850" y="9469"/>
                </a:lnTo>
                <a:lnTo>
                  <a:pt x="928" y="9517"/>
                </a:lnTo>
                <a:lnTo>
                  <a:pt x="1009" y="9561"/>
                </a:lnTo>
                <a:lnTo>
                  <a:pt x="1092" y="9603"/>
                </a:lnTo>
                <a:lnTo>
                  <a:pt x="1177" y="9641"/>
                </a:lnTo>
                <a:lnTo>
                  <a:pt x="1264" y="9674"/>
                </a:lnTo>
                <a:lnTo>
                  <a:pt x="1353" y="9703"/>
                </a:lnTo>
                <a:lnTo>
                  <a:pt x="1445" y="9729"/>
                </a:lnTo>
                <a:lnTo>
                  <a:pt x="1539" y="9749"/>
                </a:lnTo>
                <a:lnTo>
                  <a:pt x="1633" y="9765"/>
                </a:lnTo>
                <a:lnTo>
                  <a:pt x="1730" y="9778"/>
                </a:lnTo>
                <a:lnTo>
                  <a:pt x="1828" y="9785"/>
                </a:lnTo>
                <a:lnTo>
                  <a:pt x="1926" y="9787"/>
                </a:lnTo>
                <a:lnTo>
                  <a:pt x="2026" y="9785"/>
                </a:lnTo>
                <a:lnTo>
                  <a:pt x="2124" y="9778"/>
                </a:lnTo>
                <a:lnTo>
                  <a:pt x="2221" y="9765"/>
                </a:lnTo>
                <a:lnTo>
                  <a:pt x="2315" y="9749"/>
                </a:lnTo>
                <a:lnTo>
                  <a:pt x="2408" y="9729"/>
                </a:lnTo>
                <a:lnTo>
                  <a:pt x="2499" y="9703"/>
                </a:lnTo>
                <a:lnTo>
                  <a:pt x="2590" y="9674"/>
                </a:lnTo>
                <a:lnTo>
                  <a:pt x="2676" y="9641"/>
                </a:lnTo>
                <a:lnTo>
                  <a:pt x="2762" y="9603"/>
                </a:lnTo>
                <a:lnTo>
                  <a:pt x="2845" y="9561"/>
                </a:lnTo>
                <a:lnTo>
                  <a:pt x="2926" y="9517"/>
                </a:lnTo>
                <a:lnTo>
                  <a:pt x="3004" y="9469"/>
                </a:lnTo>
                <a:lnTo>
                  <a:pt x="3079" y="9416"/>
                </a:lnTo>
                <a:lnTo>
                  <a:pt x="3152" y="9361"/>
                </a:lnTo>
                <a:lnTo>
                  <a:pt x="3222" y="9302"/>
                </a:lnTo>
                <a:lnTo>
                  <a:pt x="3289" y="9240"/>
                </a:lnTo>
                <a:lnTo>
                  <a:pt x="3352" y="9176"/>
                </a:lnTo>
                <a:lnTo>
                  <a:pt x="3413" y="9108"/>
                </a:lnTo>
                <a:lnTo>
                  <a:pt x="3471" y="9038"/>
                </a:lnTo>
                <a:lnTo>
                  <a:pt x="3525" y="8964"/>
                </a:lnTo>
                <a:lnTo>
                  <a:pt x="3575" y="8888"/>
                </a:lnTo>
                <a:lnTo>
                  <a:pt x="3621" y="8810"/>
                </a:lnTo>
                <a:lnTo>
                  <a:pt x="3663" y="8729"/>
                </a:lnTo>
                <a:lnTo>
                  <a:pt x="3702" y="8646"/>
                </a:lnTo>
                <a:lnTo>
                  <a:pt x="3737" y="8562"/>
                </a:lnTo>
                <a:lnTo>
                  <a:pt x="3767" y="8475"/>
                </a:lnTo>
                <a:lnTo>
                  <a:pt x="3793" y="8386"/>
                </a:lnTo>
                <a:lnTo>
                  <a:pt x="3814" y="8296"/>
                </a:lnTo>
                <a:lnTo>
                  <a:pt x="3832" y="8205"/>
                </a:lnTo>
                <a:lnTo>
                  <a:pt x="3843" y="8111"/>
                </a:lnTo>
                <a:lnTo>
                  <a:pt x="3850" y="8016"/>
                </a:lnTo>
                <a:lnTo>
                  <a:pt x="3854" y="7920"/>
                </a:lnTo>
                <a:lnTo>
                  <a:pt x="3853" y="7854"/>
                </a:lnTo>
                <a:lnTo>
                  <a:pt x="3849" y="7790"/>
                </a:lnTo>
                <a:lnTo>
                  <a:pt x="3843" y="7727"/>
                </a:lnTo>
                <a:lnTo>
                  <a:pt x="3835" y="7663"/>
                </a:lnTo>
                <a:lnTo>
                  <a:pt x="3825" y="7600"/>
                </a:lnTo>
                <a:lnTo>
                  <a:pt x="3813" y="7538"/>
                </a:lnTo>
                <a:lnTo>
                  <a:pt x="3798" y="7477"/>
                </a:lnTo>
                <a:lnTo>
                  <a:pt x="3781" y="7417"/>
                </a:lnTo>
                <a:lnTo>
                  <a:pt x="3764" y="7358"/>
                </a:lnTo>
                <a:lnTo>
                  <a:pt x="3743" y="7299"/>
                </a:lnTo>
                <a:lnTo>
                  <a:pt x="3720" y="7240"/>
                </a:lnTo>
                <a:lnTo>
                  <a:pt x="3697" y="7184"/>
                </a:lnTo>
                <a:lnTo>
                  <a:pt x="3670" y="7128"/>
                </a:lnTo>
                <a:lnTo>
                  <a:pt x="3642" y="7073"/>
                </a:lnTo>
                <a:lnTo>
                  <a:pt x="3613" y="7019"/>
                </a:lnTo>
                <a:lnTo>
                  <a:pt x="3581" y="696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3082" name="Freeform 39"/>
          <p:cNvSpPr>
            <a:spLocks/>
          </p:cNvSpPr>
          <p:nvPr/>
        </p:nvSpPr>
        <p:spPr bwMode="auto">
          <a:xfrm>
            <a:off x="5962865" y="-1"/>
            <a:ext cx="1537316" cy="3526411"/>
          </a:xfrm>
          <a:custGeom>
            <a:avLst/>
            <a:gdLst>
              <a:gd name="T0" fmla="*/ 3450 w 3853"/>
              <a:gd name="T1" fmla="*/ 5799 h 8836"/>
              <a:gd name="T2" fmla="*/ 3229 w 3853"/>
              <a:gd name="T3" fmla="*/ 5414 h 8836"/>
              <a:gd name="T4" fmla="*/ 3074 w 3853"/>
              <a:gd name="T5" fmla="*/ 5087 h 8836"/>
              <a:gd name="T6" fmla="*/ 2972 w 3853"/>
              <a:gd name="T7" fmla="*/ 4818 h 8836"/>
              <a:gd name="T8" fmla="*/ 2913 w 3853"/>
              <a:gd name="T9" fmla="*/ 4604 h 8836"/>
              <a:gd name="T10" fmla="*/ 2885 w 3853"/>
              <a:gd name="T11" fmla="*/ 4446 h 8836"/>
              <a:gd name="T12" fmla="*/ 2878 w 3853"/>
              <a:gd name="T13" fmla="*/ 4309 h 8836"/>
              <a:gd name="T14" fmla="*/ 3036 w 3853"/>
              <a:gd name="T15" fmla="*/ 4136 h 8836"/>
              <a:gd name="T16" fmla="*/ 3028 w 3853"/>
              <a:gd name="T17" fmla="*/ 3036 h 8836"/>
              <a:gd name="T18" fmla="*/ 2994 w 3853"/>
              <a:gd name="T19" fmla="*/ 2900 h 8836"/>
              <a:gd name="T20" fmla="*/ 2934 w 3853"/>
              <a:gd name="T21" fmla="*/ 2777 h 8836"/>
              <a:gd name="T22" fmla="*/ 2852 w 3853"/>
              <a:gd name="T23" fmla="*/ 2668 h 8836"/>
              <a:gd name="T24" fmla="*/ 2751 w 3853"/>
              <a:gd name="T25" fmla="*/ 2576 h 8836"/>
              <a:gd name="T26" fmla="*/ 2634 w 3853"/>
              <a:gd name="T27" fmla="*/ 2505 h 8836"/>
              <a:gd name="T28" fmla="*/ 2504 w 3853"/>
              <a:gd name="T29" fmla="*/ 2457 h 8836"/>
              <a:gd name="T30" fmla="*/ 2363 w 3853"/>
              <a:gd name="T31" fmla="*/ 2436 h 8836"/>
              <a:gd name="T32" fmla="*/ 1827 w 3853"/>
              <a:gd name="T33" fmla="*/ 0 h 8836"/>
              <a:gd name="T34" fmla="*/ 1453 w 3853"/>
              <a:gd name="T35" fmla="*/ 2439 h 8836"/>
              <a:gd name="T36" fmla="*/ 1315 w 3853"/>
              <a:gd name="T37" fmla="*/ 2467 h 8836"/>
              <a:gd name="T38" fmla="*/ 1187 w 3853"/>
              <a:gd name="T39" fmla="*/ 2520 h 8836"/>
              <a:gd name="T40" fmla="*/ 1075 w 3853"/>
              <a:gd name="T41" fmla="*/ 2597 h 8836"/>
              <a:gd name="T42" fmla="*/ 978 w 3853"/>
              <a:gd name="T43" fmla="*/ 2693 h 8836"/>
              <a:gd name="T44" fmla="*/ 902 w 3853"/>
              <a:gd name="T45" fmla="*/ 2806 h 8836"/>
              <a:gd name="T46" fmla="*/ 848 w 3853"/>
              <a:gd name="T47" fmla="*/ 2934 h 8836"/>
              <a:gd name="T48" fmla="*/ 820 w 3853"/>
              <a:gd name="T49" fmla="*/ 3072 h 8836"/>
              <a:gd name="T50" fmla="*/ 973 w 3853"/>
              <a:gd name="T51" fmla="*/ 4136 h 8836"/>
              <a:gd name="T52" fmla="*/ 975 w 3853"/>
              <a:gd name="T53" fmla="*/ 4309 h 8836"/>
              <a:gd name="T54" fmla="*/ 968 w 3853"/>
              <a:gd name="T55" fmla="*/ 4446 h 8836"/>
              <a:gd name="T56" fmla="*/ 940 w 3853"/>
              <a:gd name="T57" fmla="*/ 4604 h 8836"/>
              <a:gd name="T58" fmla="*/ 881 w 3853"/>
              <a:gd name="T59" fmla="*/ 4818 h 8836"/>
              <a:gd name="T60" fmla="*/ 779 w 3853"/>
              <a:gd name="T61" fmla="*/ 5087 h 8836"/>
              <a:gd name="T62" fmla="*/ 623 w 3853"/>
              <a:gd name="T63" fmla="*/ 5414 h 8836"/>
              <a:gd name="T64" fmla="*/ 403 w 3853"/>
              <a:gd name="T65" fmla="*/ 5799 h 8836"/>
              <a:gd name="T66" fmla="*/ 240 w 3853"/>
              <a:gd name="T67" fmla="*/ 6068 h 8836"/>
              <a:gd name="T68" fmla="*/ 132 w 3853"/>
              <a:gd name="T69" fmla="*/ 6289 h 8836"/>
              <a:gd name="T70" fmla="*/ 55 w 3853"/>
              <a:gd name="T71" fmla="*/ 6526 h 8836"/>
              <a:gd name="T72" fmla="*/ 11 w 3853"/>
              <a:gd name="T73" fmla="*/ 6774 h 8836"/>
              <a:gd name="T74" fmla="*/ 2 w 3853"/>
              <a:gd name="T75" fmla="*/ 7065 h 8836"/>
              <a:gd name="T76" fmla="*/ 61 w 3853"/>
              <a:gd name="T77" fmla="*/ 7435 h 8836"/>
              <a:gd name="T78" fmla="*/ 190 w 3853"/>
              <a:gd name="T79" fmla="*/ 7778 h 8836"/>
              <a:gd name="T80" fmla="*/ 382 w 3853"/>
              <a:gd name="T81" fmla="*/ 8085 h 8836"/>
              <a:gd name="T82" fmla="*/ 630 w 3853"/>
              <a:gd name="T83" fmla="*/ 8351 h 8836"/>
              <a:gd name="T84" fmla="*/ 927 w 3853"/>
              <a:gd name="T85" fmla="*/ 8565 h 8836"/>
              <a:gd name="T86" fmla="*/ 1264 w 3853"/>
              <a:gd name="T87" fmla="*/ 8722 h 8836"/>
              <a:gd name="T88" fmla="*/ 1633 w 3853"/>
              <a:gd name="T89" fmla="*/ 8814 h 8836"/>
              <a:gd name="T90" fmla="*/ 2026 w 3853"/>
              <a:gd name="T91" fmla="*/ 8834 h 8836"/>
              <a:gd name="T92" fmla="*/ 2408 w 3853"/>
              <a:gd name="T93" fmla="*/ 8776 h 8836"/>
              <a:gd name="T94" fmla="*/ 2762 w 3853"/>
              <a:gd name="T95" fmla="*/ 8651 h 8836"/>
              <a:gd name="T96" fmla="*/ 3079 w 3853"/>
              <a:gd name="T97" fmla="*/ 8465 h 8836"/>
              <a:gd name="T98" fmla="*/ 3352 w 3853"/>
              <a:gd name="T99" fmla="*/ 8223 h 8836"/>
              <a:gd name="T100" fmla="*/ 3574 w 3853"/>
              <a:gd name="T101" fmla="*/ 7936 h 8836"/>
              <a:gd name="T102" fmla="*/ 3736 w 3853"/>
              <a:gd name="T103" fmla="*/ 7611 h 8836"/>
              <a:gd name="T104" fmla="*/ 3830 w 3853"/>
              <a:gd name="T105" fmla="*/ 7252 h 8836"/>
              <a:gd name="T106" fmla="*/ 3852 w 3853"/>
              <a:gd name="T107" fmla="*/ 6903 h 8836"/>
              <a:gd name="T108" fmla="*/ 3825 w 3853"/>
              <a:gd name="T109" fmla="*/ 6649 h 8836"/>
              <a:gd name="T110" fmla="*/ 3763 w 3853"/>
              <a:gd name="T111" fmla="*/ 6406 h 8836"/>
              <a:gd name="T112" fmla="*/ 3670 w 3853"/>
              <a:gd name="T113" fmla="*/ 6177 h 8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53" h="8836">
                <a:moveTo>
                  <a:pt x="3581" y="6015"/>
                </a:moveTo>
                <a:lnTo>
                  <a:pt x="3588" y="6015"/>
                </a:lnTo>
                <a:lnTo>
                  <a:pt x="3516" y="5906"/>
                </a:lnTo>
                <a:lnTo>
                  <a:pt x="3450" y="5799"/>
                </a:lnTo>
                <a:lnTo>
                  <a:pt x="3389" y="5697"/>
                </a:lnTo>
                <a:lnTo>
                  <a:pt x="3331" y="5600"/>
                </a:lnTo>
                <a:lnTo>
                  <a:pt x="3279" y="5505"/>
                </a:lnTo>
                <a:lnTo>
                  <a:pt x="3229" y="5414"/>
                </a:lnTo>
                <a:lnTo>
                  <a:pt x="3185" y="5327"/>
                </a:lnTo>
                <a:lnTo>
                  <a:pt x="3144" y="5244"/>
                </a:lnTo>
                <a:lnTo>
                  <a:pt x="3108" y="5163"/>
                </a:lnTo>
                <a:lnTo>
                  <a:pt x="3074" y="5087"/>
                </a:lnTo>
                <a:lnTo>
                  <a:pt x="3044" y="5014"/>
                </a:lnTo>
                <a:lnTo>
                  <a:pt x="3017" y="4945"/>
                </a:lnTo>
                <a:lnTo>
                  <a:pt x="2993" y="4880"/>
                </a:lnTo>
                <a:lnTo>
                  <a:pt x="2972" y="4818"/>
                </a:lnTo>
                <a:lnTo>
                  <a:pt x="2954" y="4759"/>
                </a:lnTo>
                <a:lnTo>
                  <a:pt x="2938" y="4704"/>
                </a:lnTo>
                <a:lnTo>
                  <a:pt x="2925" y="4652"/>
                </a:lnTo>
                <a:lnTo>
                  <a:pt x="2913" y="4604"/>
                </a:lnTo>
                <a:lnTo>
                  <a:pt x="2904" y="4560"/>
                </a:lnTo>
                <a:lnTo>
                  <a:pt x="2895" y="4519"/>
                </a:lnTo>
                <a:lnTo>
                  <a:pt x="2890" y="4480"/>
                </a:lnTo>
                <a:lnTo>
                  <a:pt x="2885" y="4446"/>
                </a:lnTo>
                <a:lnTo>
                  <a:pt x="2881" y="4416"/>
                </a:lnTo>
                <a:lnTo>
                  <a:pt x="2879" y="4388"/>
                </a:lnTo>
                <a:lnTo>
                  <a:pt x="2878" y="4342"/>
                </a:lnTo>
                <a:lnTo>
                  <a:pt x="2878" y="4309"/>
                </a:lnTo>
                <a:lnTo>
                  <a:pt x="2879" y="4290"/>
                </a:lnTo>
                <a:lnTo>
                  <a:pt x="2880" y="4283"/>
                </a:lnTo>
                <a:lnTo>
                  <a:pt x="2880" y="4136"/>
                </a:lnTo>
                <a:lnTo>
                  <a:pt x="3036" y="4136"/>
                </a:lnTo>
                <a:lnTo>
                  <a:pt x="3036" y="3145"/>
                </a:lnTo>
                <a:lnTo>
                  <a:pt x="3036" y="3107"/>
                </a:lnTo>
                <a:lnTo>
                  <a:pt x="3033" y="3072"/>
                </a:lnTo>
                <a:lnTo>
                  <a:pt x="3028" y="3036"/>
                </a:lnTo>
                <a:lnTo>
                  <a:pt x="3022" y="3002"/>
                </a:lnTo>
                <a:lnTo>
                  <a:pt x="3014" y="2966"/>
                </a:lnTo>
                <a:lnTo>
                  <a:pt x="3004" y="2934"/>
                </a:lnTo>
                <a:lnTo>
                  <a:pt x="2994" y="2900"/>
                </a:lnTo>
                <a:lnTo>
                  <a:pt x="2981" y="2868"/>
                </a:lnTo>
                <a:lnTo>
                  <a:pt x="2967" y="2836"/>
                </a:lnTo>
                <a:lnTo>
                  <a:pt x="2950" y="2806"/>
                </a:lnTo>
                <a:lnTo>
                  <a:pt x="2934" y="2777"/>
                </a:lnTo>
                <a:lnTo>
                  <a:pt x="2915" y="2747"/>
                </a:lnTo>
                <a:lnTo>
                  <a:pt x="2895" y="2719"/>
                </a:lnTo>
                <a:lnTo>
                  <a:pt x="2874" y="2693"/>
                </a:lnTo>
                <a:lnTo>
                  <a:pt x="2852" y="2668"/>
                </a:lnTo>
                <a:lnTo>
                  <a:pt x="2829" y="2643"/>
                </a:lnTo>
                <a:lnTo>
                  <a:pt x="2804" y="2620"/>
                </a:lnTo>
                <a:lnTo>
                  <a:pt x="2778" y="2597"/>
                </a:lnTo>
                <a:lnTo>
                  <a:pt x="2751" y="2576"/>
                </a:lnTo>
                <a:lnTo>
                  <a:pt x="2723" y="2556"/>
                </a:lnTo>
                <a:lnTo>
                  <a:pt x="2695" y="2538"/>
                </a:lnTo>
                <a:lnTo>
                  <a:pt x="2666" y="2520"/>
                </a:lnTo>
                <a:lnTo>
                  <a:pt x="2634" y="2505"/>
                </a:lnTo>
                <a:lnTo>
                  <a:pt x="2604" y="2491"/>
                </a:lnTo>
                <a:lnTo>
                  <a:pt x="2571" y="2478"/>
                </a:lnTo>
                <a:lnTo>
                  <a:pt x="2538" y="2467"/>
                </a:lnTo>
                <a:lnTo>
                  <a:pt x="2504" y="2457"/>
                </a:lnTo>
                <a:lnTo>
                  <a:pt x="2470" y="2450"/>
                </a:lnTo>
                <a:lnTo>
                  <a:pt x="2435" y="2443"/>
                </a:lnTo>
                <a:lnTo>
                  <a:pt x="2400" y="2439"/>
                </a:lnTo>
                <a:lnTo>
                  <a:pt x="2363" y="2436"/>
                </a:lnTo>
                <a:lnTo>
                  <a:pt x="2327" y="2435"/>
                </a:lnTo>
                <a:lnTo>
                  <a:pt x="2026" y="2435"/>
                </a:lnTo>
                <a:lnTo>
                  <a:pt x="2026" y="0"/>
                </a:lnTo>
                <a:lnTo>
                  <a:pt x="1827" y="0"/>
                </a:lnTo>
                <a:lnTo>
                  <a:pt x="1827" y="2435"/>
                </a:lnTo>
                <a:lnTo>
                  <a:pt x="1526" y="2435"/>
                </a:lnTo>
                <a:lnTo>
                  <a:pt x="1489" y="2436"/>
                </a:lnTo>
                <a:lnTo>
                  <a:pt x="1453" y="2439"/>
                </a:lnTo>
                <a:lnTo>
                  <a:pt x="1418" y="2443"/>
                </a:lnTo>
                <a:lnTo>
                  <a:pt x="1383" y="2450"/>
                </a:lnTo>
                <a:lnTo>
                  <a:pt x="1349" y="2457"/>
                </a:lnTo>
                <a:lnTo>
                  <a:pt x="1315" y="2467"/>
                </a:lnTo>
                <a:lnTo>
                  <a:pt x="1282" y="2478"/>
                </a:lnTo>
                <a:lnTo>
                  <a:pt x="1249" y="2491"/>
                </a:lnTo>
                <a:lnTo>
                  <a:pt x="1217" y="2505"/>
                </a:lnTo>
                <a:lnTo>
                  <a:pt x="1187" y="2520"/>
                </a:lnTo>
                <a:lnTo>
                  <a:pt x="1158" y="2538"/>
                </a:lnTo>
                <a:lnTo>
                  <a:pt x="1128" y="2556"/>
                </a:lnTo>
                <a:lnTo>
                  <a:pt x="1101" y="2576"/>
                </a:lnTo>
                <a:lnTo>
                  <a:pt x="1075" y="2597"/>
                </a:lnTo>
                <a:lnTo>
                  <a:pt x="1049" y="2620"/>
                </a:lnTo>
                <a:lnTo>
                  <a:pt x="1024" y="2643"/>
                </a:lnTo>
                <a:lnTo>
                  <a:pt x="1001" y="2668"/>
                </a:lnTo>
                <a:lnTo>
                  <a:pt x="978" y="2693"/>
                </a:lnTo>
                <a:lnTo>
                  <a:pt x="957" y="2719"/>
                </a:lnTo>
                <a:lnTo>
                  <a:pt x="937" y="2747"/>
                </a:lnTo>
                <a:lnTo>
                  <a:pt x="919" y="2777"/>
                </a:lnTo>
                <a:lnTo>
                  <a:pt x="902" y="2806"/>
                </a:lnTo>
                <a:lnTo>
                  <a:pt x="886" y="2836"/>
                </a:lnTo>
                <a:lnTo>
                  <a:pt x="872" y="2868"/>
                </a:lnTo>
                <a:lnTo>
                  <a:pt x="859" y="2900"/>
                </a:lnTo>
                <a:lnTo>
                  <a:pt x="848" y="2934"/>
                </a:lnTo>
                <a:lnTo>
                  <a:pt x="839" y="2966"/>
                </a:lnTo>
                <a:lnTo>
                  <a:pt x="831" y="3002"/>
                </a:lnTo>
                <a:lnTo>
                  <a:pt x="825" y="3036"/>
                </a:lnTo>
                <a:lnTo>
                  <a:pt x="820" y="3072"/>
                </a:lnTo>
                <a:lnTo>
                  <a:pt x="817" y="3107"/>
                </a:lnTo>
                <a:lnTo>
                  <a:pt x="817" y="3145"/>
                </a:lnTo>
                <a:lnTo>
                  <a:pt x="817" y="4136"/>
                </a:lnTo>
                <a:lnTo>
                  <a:pt x="973" y="4136"/>
                </a:lnTo>
                <a:lnTo>
                  <a:pt x="973" y="4283"/>
                </a:lnTo>
                <a:lnTo>
                  <a:pt x="973" y="4283"/>
                </a:lnTo>
                <a:lnTo>
                  <a:pt x="974" y="4290"/>
                </a:lnTo>
                <a:lnTo>
                  <a:pt x="975" y="4309"/>
                </a:lnTo>
                <a:lnTo>
                  <a:pt x="975" y="4342"/>
                </a:lnTo>
                <a:lnTo>
                  <a:pt x="974" y="4388"/>
                </a:lnTo>
                <a:lnTo>
                  <a:pt x="971" y="4416"/>
                </a:lnTo>
                <a:lnTo>
                  <a:pt x="968" y="4446"/>
                </a:lnTo>
                <a:lnTo>
                  <a:pt x="963" y="4480"/>
                </a:lnTo>
                <a:lnTo>
                  <a:pt x="957" y="4519"/>
                </a:lnTo>
                <a:lnTo>
                  <a:pt x="949" y="4560"/>
                </a:lnTo>
                <a:lnTo>
                  <a:pt x="940" y="4604"/>
                </a:lnTo>
                <a:lnTo>
                  <a:pt x="929" y="4652"/>
                </a:lnTo>
                <a:lnTo>
                  <a:pt x="915" y="4704"/>
                </a:lnTo>
                <a:lnTo>
                  <a:pt x="900" y="4759"/>
                </a:lnTo>
                <a:lnTo>
                  <a:pt x="881" y="4818"/>
                </a:lnTo>
                <a:lnTo>
                  <a:pt x="860" y="4880"/>
                </a:lnTo>
                <a:lnTo>
                  <a:pt x="837" y="4945"/>
                </a:lnTo>
                <a:lnTo>
                  <a:pt x="810" y="5014"/>
                </a:lnTo>
                <a:lnTo>
                  <a:pt x="779" y="5087"/>
                </a:lnTo>
                <a:lnTo>
                  <a:pt x="745" y="5163"/>
                </a:lnTo>
                <a:lnTo>
                  <a:pt x="709" y="5244"/>
                </a:lnTo>
                <a:lnTo>
                  <a:pt x="668" y="5327"/>
                </a:lnTo>
                <a:lnTo>
                  <a:pt x="623" y="5414"/>
                </a:lnTo>
                <a:lnTo>
                  <a:pt x="575" y="5505"/>
                </a:lnTo>
                <a:lnTo>
                  <a:pt x="523" y="5600"/>
                </a:lnTo>
                <a:lnTo>
                  <a:pt x="465" y="5697"/>
                </a:lnTo>
                <a:lnTo>
                  <a:pt x="403" y="5799"/>
                </a:lnTo>
                <a:lnTo>
                  <a:pt x="336" y="5906"/>
                </a:lnTo>
                <a:lnTo>
                  <a:pt x="265" y="6015"/>
                </a:lnTo>
                <a:lnTo>
                  <a:pt x="272" y="6015"/>
                </a:lnTo>
                <a:lnTo>
                  <a:pt x="240" y="6068"/>
                </a:lnTo>
                <a:lnTo>
                  <a:pt x="211" y="6122"/>
                </a:lnTo>
                <a:lnTo>
                  <a:pt x="183" y="6177"/>
                </a:lnTo>
                <a:lnTo>
                  <a:pt x="157" y="6233"/>
                </a:lnTo>
                <a:lnTo>
                  <a:pt x="132" y="6289"/>
                </a:lnTo>
                <a:lnTo>
                  <a:pt x="110" y="6348"/>
                </a:lnTo>
                <a:lnTo>
                  <a:pt x="90" y="6406"/>
                </a:lnTo>
                <a:lnTo>
                  <a:pt x="71" y="6465"/>
                </a:lnTo>
                <a:lnTo>
                  <a:pt x="55" y="6526"/>
                </a:lnTo>
                <a:lnTo>
                  <a:pt x="41" y="6587"/>
                </a:lnTo>
                <a:lnTo>
                  <a:pt x="28" y="6649"/>
                </a:lnTo>
                <a:lnTo>
                  <a:pt x="18" y="6711"/>
                </a:lnTo>
                <a:lnTo>
                  <a:pt x="11" y="6774"/>
                </a:lnTo>
                <a:lnTo>
                  <a:pt x="5" y="6839"/>
                </a:lnTo>
                <a:lnTo>
                  <a:pt x="1" y="6903"/>
                </a:lnTo>
                <a:lnTo>
                  <a:pt x="0" y="6969"/>
                </a:lnTo>
                <a:lnTo>
                  <a:pt x="2" y="7065"/>
                </a:lnTo>
                <a:lnTo>
                  <a:pt x="9" y="7160"/>
                </a:lnTo>
                <a:lnTo>
                  <a:pt x="22" y="7252"/>
                </a:lnTo>
                <a:lnTo>
                  <a:pt x="39" y="7345"/>
                </a:lnTo>
                <a:lnTo>
                  <a:pt x="61" y="7435"/>
                </a:lnTo>
                <a:lnTo>
                  <a:pt x="87" y="7524"/>
                </a:lnTo>
                <a:lnTo>
                  <a:pt x="117" y="7611"/>
                </a:lnTo>
                <a:lnTo>
                  <a:pt x="151" y="7695"/>
                </a:lnTo>
                <a:lnTo>
                  <a:pt x="190" y="7778"/>
                </a:lnTo>
                <a:lnTo>
                  <a:pt x="232" y="7858"/>
                </a:lnTo>
                <a:lnTo>
                  <a:pt x="279" y="7936"/>
                </a:lnTo>
                <a:lnTo>
                  <a:pt x="329" y="8012"/>
                </a:lnTo>
                <a:lnTo>
                  <a:pt x="382" y="8085"/>
                </a:lnTo>
                <a:lnTo>
                  <a:pt x="439" y="8157"/>
                </a:lnTo>
                <a:lnTo>
                  <a:pt x="500" y="8223"/>
                </a:lnTo>
                <a:lnTo>
                  <a:pt x="564" y="8289"/>
                </a:lnTo>
                <a:lnTo>
                  <a:pt x="630" y="8351"/>
                </a:lnTo>
                <a:lnTo>
                  <a:pt x="701" y="8410"/>
                </a:lnTo>
                <a:lnTo>
                  <a:pt x="773" y="8465"/>
                </a:lnTo>
                <a:lnTo>
                  <a:pt x="850" y="8516"/>
                </a:lnTo>
                <a:lnTo>
                  <a:pt x="927" y="8565"/>
                </a:lnTo>
                <a:lnTo>
                  <a:pt x="1008" y="8610"/>
                </a:lnTo>
                <a:lnTo>
                  <a:pt x="1091" y="8651"/>
                </a:lnTo>
                <a:lnTo>
                  <a:pt x="1176" y="8688"/>
                </a:lnTo>
                <a:lnTo>
                  <a:pt x="1264" y="8722"/>
                </a:lnTo>
                <a:lnTo>
                  <a:pt x="1353" y="8752"/>
                </a:lnTo>
                <a:lnTo>
                  <a:pt x="1445" y="8776"/>
                </a:lnTo>
                <a:lnTo>
                  <a:pt x="1539" y="8797"/>
                </a:lnTo>
                <a:lnTo>
                  <a:pt x="1633" y="8814"/>
                </a:lnTo>
                <a:lnTo>
                  <a:pt x="1730" y="8826"/>
                </a:lnTo>
                <a:lnTo>
                  <a:pt x="1827" y="8834"/>
                </a:lnTo>
                <a:lnTo>
                  <a:pt x="1926" y="8836"/>
                </a:lnTo>
                <a:lnTo>
                  <a:pt x="2026" y="8834"/>
                </a:lnTo>
                <a:lnTo>
                  <a:pt x="2123" y="8826"/>
                </a:lnTo>
                <a:lnTo>
                  <a:pt x="2219" y="8814"/>
                </a:lnTo>
                <a:lnTo>
                  <a:pt x="2314" y="8797"/>
                </a:lnTo>
                <a:lnTo>
                  <a:pt x="2408" y="8776"/>
                </a:lnTo>
                <a:lnTo>
                  <a:pt x="2499" y="8752"/>
                </a:lnTo>
                <a:lnTo>
                  <a:pt x="2588" y="8722"/>
                </a:lnTo>
                <a:lnTo>
                  <a:pt x="2676" y="8688"/>
                </a:lnTo>
                <a:lnTo>
                  <a:pt x="2762" y="8651"/>
                </a:lnTo>
                <a:lnTo>
                  <a:pt x="2845" y="8610"/>
                </a:lnTo>
                <a:lnTo>
                  <a:pt x="2926" y="8565"/>
                </a:lnTo>
                <a:lnTo>
                  <a:pt x="3003" y="8516"/>
                </a:lnTo>
                <a:lnTo>
                  <a:pt x="3079" y="8465"/>
                </a:lnTo>
                <a:lnTo>
                  <a:pt x="3152" y="8410"/>
                </a:lnTo>
                <a:lnTo>
                  <a:pt x="3222" y="8351"/>
                </a:lnTo>
                <a:lnTo>
                  <a:pt x="3289" y="8289"/>
                </a:lnTo>
                <a:lnTo>
                  <a:pt x="3352" y="8223"/>
                </a:lnTo>
                <a:lnTo>
                  <a:pt x="3413" y="8157"/>
                </a:lnTo>
                <a:lnTo>
                  <a:pt x="3471" y="8085"/>
                </a:lnTo>
                <a:lnTo>
                  <a:pt x="3523" y="8012"/>
                </a:lnTo>
                <a:lnTo>
                  <a:pt x="3574" y="7936"/>
                </a:lnTo>
                <a:lnTo>
                  <a:pt x="3621" y="7858"/>
                </a:lnTo>
                <a:lnTo>
                  <a:pt x="3663" y="7778"/>
                </a:lnTo>
                <a:lnTo>
                  <a:pt x="3702" y="7695"/>
                </a:lnTo>
                <a:lnTo>
                  <a:pt x="3736" y="7611"/>
                </a:lnTo>
                <a:lnTo>
                  <a:pt x="3766" y="7524"/>
                </a:lnTo>
                <a:lnTo>
                  <a:pt x="3792" y="7435"/>
                </a:lnTo>
                <a:lnTo>
                  <a:pt x="3814" y="7345"/>
                </a:lnTo>
                <a:lnTo>
                  <a:pt x="3830" y="7252"/>
                </a:lnTo>
                <a:lnTo>
                  <a:pt x="3843" y="7160"/>
                </a:lnTo>
                <a:lnTo>
                  <a:pt x="3850" y="7065"/>
                </a:lnTo>
                <a:lnTo>
                  <a:pt x="3853" y="6969"/>
                </a:lnTo>
                <a:lnTo>
                  <a:pt x="3852" y="6903"/>
                </a:lnTo>
                <a:lnTo>
                  <a:pt x="3848" y="6839"/>
                </a:lnTo>
                <a:lnTo>
                  <a:pt x="3842" y="6774"/>
                </a:lnTo>
                <a:lnTo>
                  <a:pt x="3835" y="6711"/>
                </a:lnTo>
                <a:lnTo>
                  <a:pt x="3825" y="6649"/>
                </a:lnTo>
                <a:lnTo>
                  <a:pt x="3812" y="6587"/>
                </a:lnTo>
                <a:lnTo>
                  <a:pt x="3798" y="6526"/>
                </a:lnTo>
                <a:lnTo>
                  <a:pt x="3781" y="6465"/>
                </a:lnTo>
                <a:lnTo>
                  <a:pt x="3763" y="6406"/>
                </a:lnTo>
                <a:lnTo>
                  <a:pt x="3743" y="6348"/>
                </a:lnTo>
                <a:lnTo>
                  <a:pt x="3720" y="6289"/>
                </a:lnTo>
                <a:lnTo>
                  <a:pt x="3696" y="6233"/>
                </a:lnTo>
                <a:lnTo>
                  <a:pt x="3670" y="6177"/>
                </a:lnTo>
                <a:lnTo>
                  <a:pt x="3642" y="6122"/>
                </a:lnTo>
                <a:lnTo>
                  <a:pt x="3613" y="6068"/>
                </a:lnTo>
                <a:lnTo>
                  <a:pt x="3581" y="60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3084" name="Freeform 41"/>
          <p:cNvSpPr>
            <a:spLocks/>
          </p:cNvSpPr>
          <p:nvPr/>
        </p:nvSpPr>
        <p:spPr bwMode="auto">
          <a:xfrm>
            <a:off x="10178913" y="-1"/>
            <a:ext cx="1537316" cy="5577763"/>
          </a:xfrm>
          <a:custGeom>
            <a:avLst/>
            <a:gdLst>
              <a:gd name="T0" fmla="*/ 3389 w 3853"/>
              <a:gd name="T1" fmla="*/ 10837 h 13976"/>
              <a:gd name="T2" fmla="*/ 3185 w 3853"/>
              <a:gd name="T3" fmla="*/ 10467 h 13976"/>
              <a:gd name="T4" fmla="*/ 3044 w 3853"/>
              <a:gd name="T5" fmla="*/ 10154 h 13976"/>
              <a:gd name="T6" fmla="*/ 2954 w 3853"/>
              <a:gd name="T7" fmla="*/ 9899 h 13976"/>
              <a:gd name="T8" fmla="*/ 2904 w 3853"/>
              <a:gd name="T9" fmla="*/ 9700 h 13976"/>
              <a:gd name="T10" fmla="*/ 2882 w 3853"/>
              <a:gd name="T11" fmla="*/ 9554 h 13976"/>
              <a:gd name="T12" fmla="*/ 2879 w 3853"/>
              <a:gd name="T13" fmla="*/ 9430 h 13976"/>
              <a:gd name="T14" fmla="*/ 3036 w 3853"/>
              <a:gd name="T15" fmla="*/ 8283 h 13976"/>
              <a:gd name="T16" fmla="*/ 3022 w 3853"/>
              <a:gd name="T17" fmla="*/ 8140 h 13976"/>
              <a:gd name="T18" fmla="*/ 2981 w 3853"/>
              <a:gd name="T19" fmla="*/ 8008 h 13976"/>
              <a:gd name="T20" fmla="*/ 2915 w 3853"/>
              <a:gd name="T21" fmla="*/ 7887 h 13976"/>
              <a:gd name="T22" fmla="*/ 2829 w 3853"/>
              <a:gd name="T23" fmla="*/ 7783 h 13976"/>
              <a:gd name="T24" fmla="*/ 2724 w 3853"/>
              <a:gd name="T25" fmla="*/ 7696 h 13976"/>
              <a:gd name="T26" fmla="*/ 2604 w 3853"/>
              <a:gd name="T27" fmla="*/ 7631 h 13976"/>
              <a:gd name="T28" fmla="*/ 2470 w 3853"/>
              <a:gd name="T29" fmla="*/ 7590 h 13976"/>
              <a:gd name="T30" fmla="*/ 2327 w 3853"/>
              <a:gd name="T31" fmla="*/ 7574 h 13976"/>
              <a:gd name="T32" fmla="*/ 1828 w 3853"/>
              <a:gd name="T33" fmla="*/ 7574 h 13976"/>
              <a:gd name="T34" fmla="*/ 1418 w 3853"/>
              <a:gd name="T35" fmla="*/ 7583 h 13976"/>
              <a:gd name="T36" fmla="*/ 1282 w 3853"/>
              <a:gd name="T37" fmla="*/ 7618 h 13976"/>
              <a:gd name="T38" fmla="*/ 1158 w 3853"/>
              <a:gd name="T39" fmla="*/ 7677 h 13976"/>
              <a:gd name="T40" fmla="*/ 1049 w 3853"/>
              <a:gd name="T41" fmla="*/ 7759 h 13976"/>
              <a:gd name="T42" fmla="*/ 957 w 3853"/>
              <a:gd name="T43" fmla="*/ 7859 h 13976"/>
              <a:gd name="T44" fmla="*/ 886 w 3853"/>
              <a:gd name="T45" fmla="*/ 7976 h 13976"/>
              <a:gd name="T46" fmla="*/ 839 w 3853"/>
              <a:gd name="T47" fmla="*/ 8106 h 13976"/>
              <a:gd name="T48" fmla="*/ 818 w 3853"/>
              <a:gd name="T49" fmla="*/ 8247 h 13976"/>
              <a:gd name="T50" fmla="*/ 973 w 3853"/>
              <a:gd name="T51" fmla="*/ 9423 h 13976"/>
              <a:gd name="T52" fmla="*/ 975 w 3853"/>
              <a:gd name="T53" fmla="*/ 9482 h 13976"/>
              <a:gd name="T54" fmla="*/ 963 w 3853"/>
              <a:gd name="T55" fmla="*/ 9620 h 13976"/>
              <a:gd name="T56" fmla="*/ 929 w 3853"/>
              <a:gd name="T57" fmla="*/ 9792 h 13976"/>
              <a:gd name="T58" fmla="*/ 860 w 3853"/>
              <a:gd name="T59" fmla="*/ 10019 h 13976"/>
              <a:gd name="T60" fmla="*/ 747 w 3853"/>
              <a:gd name="T61" fmla="*/ 10303 h 13976"/>
              <a:gd name="T62" fmla="*/ 576 w 3853"/>
              <a:gd name="T63" fmla="*/ 10645 h 13976"/>
              <a:gd name="T64" fmla="*/ 336 w 3853"/>
              <a:gd name="T65" fmla="*/ 11045 h 13976"/>
              <a:gd name="T66" fmla="*/ 211 w 3853"/>
              <a:gd name="T67" fmla="*/ 11261 h 13976"/>
              <a:gd name="T68" fmla="*/ 110 w 3853"/>
              <a:gd name="T69" fmla="*/ 11487 h 13976"/>
              <a:gd name="T70" fmla="*/ 41 w 3853"/>
              <a:gd name="T71" fmla="*/ 11726 h 13976"/>
              <a:gd name="T72" fmla="*/ 5 w 3853"/>
              <a:gd name="T73" fmla="*/ 11978 h 13976"/>
              <a:gd name="T74" fmla="*/ 10 w 3853"/>
              <a:gd name="T75" fmla="*/ 12299 h 13976"/>
              <a:gd name="T76" fmla="*/ 87 w 3853"/>
              <a:gd name="T77" fmla="*/ 12664 h 13976"/>
              <a:gd name="T78" fmla="*/ 232 w 3853"/>
              <a:gd name="T79" fmla="*/ 12998 h 13976"/>
              <a:gd name="T80" fmla="*/ 440 w 3853"/>
              <a:gd name="T81" fmla="*/ 13295 h 13976"/>
              <a:gd name="T82" fmla="*/ 701 w 3853"/>
              <a:gd name="T83" fmla="*/ 13549 h 13976"/>
              <a:gd name="T84" fmla="*/ 1008 w 3853"/>
              <a:gd name="T85" fmla="*/ 13750 h 13976"/>
              <a:gd name="T86" fmla="*/ 1354 w 3853"/>
              <a:gd name="T87" fmla="*/ 13892 h 13976"/>
              <a:gd name="T88" fmla="*/ 1730 w 3853"/>
              <a:gd name="T89" fmla="*/ 13965 h 13976"/>
              <a:gd name="T90" fmla="*/ 2123 w 3853"/>
              <a:gd name="T91" fmla="*/ 13965 h 13976"/>
              <a:gd name="T92" fmla="*/ 2500 w 3853"/>
              <a:gd name="T93" fmla="*/ 13892 h 13976"/>
              <a:gd name="T94" fmla="*/ 2845 w 3853"/>
              <a:gd name="T95" fmla="*/ 13750 h 13976"/>
              <a:gd name="T96" fmla="*/ 3152 w 3853"/>
              <a:gd name="T97" fmla="*/ 13549 h 13976"/>
              <a:gd name="T98" fmla="*/ 3413 w 3853"/>
              <a:gd name="T99" fmla="*/ 13295 h 13976"/>
              <a:gd name="T100" fmla="*/ 3621 w 3853"/>
              <a:gd name="T101" fmla="*/ 12998 h 13976"/>
              <a:gd name="T102" fmla="*/ 3766 w 3853"/>
              <a:gd name="T103" fmla="*/ 12664 h 13976"/>
              <a:gd name="T104" fmla="*/ 3844 w 3853"/>
              <a:gd name="T105" fmla="*/ 12299 h 13976"/>
              <a:gd name="T106" fmla="*/ 3848 w 3853"/>
              <a:gd name="T107" fmla="*/ 11978 h 13976"/>
              <a:gd name="T108" fmla="*/ 3812 w 3853"/>
              <a:gd name="T109" fmla="*/ 11726 h 13976"/>
              <a:gd name="T110" fmla="*/ 3743 w 3853"/>
              <a:gd name="T111" fmla="*/ 11487 h 13976"/>
              <a:gd name="T112" fmla="*/ 3642 w 3853"/>
              <a:gd name="T113" fmla="*/ 11261 h 13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53" h="13976">
                <a:moveTo>
                  <a:pt x="3588" y="11155"/>
                </a:moveTo>
                <a:lnTo>
                  <a:pt x="3517" y="11045"/>
                </a:lnTo>
                <a:lnTo>
                  <a:pt x="3450" y="10939"/>
                </a:lnTo>
                <a:lnTo>
                  <a:pt x="3389" y="10837"/>
                </a:lnTo>
                <a:lnTo>
                  <a:pt x="3331" y="10739"/>
                </a:lnTo>
                <a:lnTo>
                  <a:pt x="3279" y="10645"/>
                </a:lnTo>
                <a:lnTo>
                  <a:pt x="3230" y="10554"/>
                </a:lnTo>
                <a:lnTo>
                  <a:pt x="3185" y="10467"/>
                </a:lnTo>
                <a:lnTo>
                  <a:pt x="3144" y="10384"/>
                </a:lnTo>
                <a:lnTo>
                  <a:pt x="3108" y="10303"/>
                </a:lnTo>
                <a:lnTo>
                  <a:pt x="3074" y="10227"/>
                </a:lnTo>
                <a:lnTo>
                  <a:pt x="3044" y="10154"/>
                </a:lnTo>
                <a:lnTo>
                  <a:pt x="3017" y="10085"/>
                </a:lnTo>
                <a:lnTo>
                  <a:pt x="2993" y="10019"/>
                </a:lnTo>
                <a:lnTo>
                  <a:pt x="2972" y="9957"/>
                </a:lnTo>
                <a:lnTo>
                  <a:pt x="2954" y="9899"/>
                </a:lnTo>
                <a:lnTo>
                  <a:pt x="2938" y="9844"/>
                </a:lnTo>
                <a:lnTo>
                  <a:pt x="2925" y="9792"/>
                </a:lnTo>
                <a:lnTo>
                  <a:pt x="2913" y="9744"/>
                </a:lnTo>
                <a:lnTo>
                  <a:pt x="2904" y="9700"/>
                </a:lnTo>
                <a:lnTo>
                  <a:pt x="2896" y="9659"/>
                </a:lnTo>
                <a:lnTo>
                  <a:pt x="2890" y="9620"/>
                </a:lnTo>
                <a:lnTo>
                  <a:pt x="2885" y="9586"/>
                </a:lnTo>
                <a:lnTo>
                  <a:pt x="2882" y="9554"/>
                </a:lnTo>
                <a:lnTo>
                  <a:pt x="2879" y="9527"/>
                </a:lnTo>
                <a:lnTo>
                  <a:pt x="2878" y="9482"/>
                </a:lnTo>
                <a:lnTo>
                  <a:pt x="2878" y="9449"/>
                </a:lnTo>
                <a:lnTo>
                  <a:pt x="2879" y="9430"/>
                </a:lnTo>
                <a:lnTo>
                  <a:pt x="2880" y="9423"/>
                </a:lnTo>
                <a:lnTo>
                  <a:pt x="2880" y="9275"/>
                </a:lnTo>
                <a:lnTo>
                  <a:pt x="3036" y="9275"/>
                </a:lnTo>
                <a:lnTo>
                  <a:pt x="3036" y="8283"/>
                </a:lnTo>
                <a:lnTo>
                  <a:pt x="3036" y="8247"/>
                </a:lnTo>
                <a:lnTo>
                  <a:pt x="3033" y="8212"/>
                </a:lnTo>
                <a:lnTo>
                  <a:pt x="3028" y="8175"/>
                </a:lnTo>
                <a:lnTo>
                  <a:pt x="3022" y="8140"/>
                </a:lnTo>
                <a:lnTo>
                  <a:pt x="3014" y="8106"/>
                </a:lnTo>
                <a:lnTo>
                  <a:pt x="3005" y="8073"/>
                </a:lnTo>
                <a:lnTo>
                  <a:pt x="2994" y="8039"/>
                </a:lnTo>
                <a:lnTo>
                  <a:pt x="2981" y="8008"/>
                </a:lnTo>
                <a:lnTo>
                  <a:pt x="2967" y="7976"/>
                </a:lnTo>
                <a:lnTo>
                  <a:pt x="2951" y="7946"/>
                </a:lnTo>
                <a:lnTo>
                  <a:pt x="2934" y="7916"/>
                </a:lnTo>
                <a:lnTo>
                  <a:pt x="2915" y="7887"/>
                </a:lnTo>
                <a:lnTo>
                  <a:pt x="2896" y="7859"/>
                </a:lnTo>
                <a:lnTo>
                  <a:pt x="2874" y="7833"/>
                </a:lnTo>
                <a:lnTo>
                  <a:pt x="2852" y="7807"/>
                </a:lnTo>
                <a:lnTo>
                  <a:pt x="2829" y="7783"/>
                </a:lnTo>
                <a:lnTo>
                  <a:pt x="2804" y="7759"/>
                </a:lnTo>
                <a:lnTo>
                  <a:pt x="2778" y="7736"/>
                </a:lnTo>
                <a:lnTo>
                  <a:pt x="2751" y="7716"/>
                </a:lnTo>
                <a:lnTo>
                  <a:pt x="2724" y="7696"/>
                </a:lnTo>
                <a:lnTo>
                  <a:pt x="2695" y="7677"/>
                </a:lnTo>
                <a:lnTo>
                  <a:pt x="2666" y="7660"/>
                </a:lnTo>
                <a:lnTo>
                  <a:pt x="2635" y="7645"/>
                </a:lnTo>
                <a:lnTo>
                  <a:pt x="2604" y="7631"/>
                </a:lnTo>
                <a:lnTo>
                  <a:pt x="2571" y="7618"/>
                </a:lnTo>
                <a:lnTo>
                  <a:pt x="2538" y="7606"/>
                </a:lnTo>
                <a:lnTo>
                  <a:pt x="2504" y="7597"/>
                </a:lnTo>
                <a:lnTo>
                  <a:pt x="2470" y="7590"/>
                </a:lnTo>
                <a:lnTo>
                  <a:pt x="2435" y="7583"/>
                </a:lnTo>
                <a:lnTo>
                  <a:pt x="2400" y="7578"/>
                </a:lnTo>
                <a:lnTo>
                  <a:pt x="2364" y="7575"/>
                </a:lnTo>
                <a:lnTo>
                  <a:pt x="2327" y="7574"/>
                </a:lnTo>
                <a:lnTo>
                  <a:pt x="2026" y="7574"/>
                </a:lnTo>
                <a:lnTo>
                  <a:pt x="2026" y="0"/>
                </a:lnTo>
                <a:lnTo>
                  <a:pt x="1828" y="0"/>
                </a:lnTo>
                <a:lnTo>
                  <a:pt x="1828" y="7574"/>
                </a:lnTo>
                <a:lnTo>
                  <a:pt x="1526" y="7574"/>
                </a:lnTo>
                <a:lnTo>
                  <a:pt x="1489" y="7575"/>
                </a:lnTo>
                <a:lnTo>
                  <a:pt x="1453" y="7578"/>
                </a:lnTo>
                <a:lnTo>
                  <a:pt x="1418" y="7583"/>
                </a:lnTo>
                <a:lnTo>
                  <a:pt x="1383" y="7590"/>
                </a:lnTo>
                <a:lnTo>
                  <a:pt x="1349" y="7597"/>
                </a:lnTo>
                <a:lnTo>
                  <a:pt x="1315" y="7606"/>
                </a:lnTo>
                <a:lnTo>
                  <a:pt x="1282" y="7618"/>
                </a:lnTo>
                <a:lnTo>
                  <a:pt x="1249" y="7631"/>
                </a:lnTo>
                <a:lnTo>
                  <a:pt x="1219" y="7645"/>
                </a:lnTo>
                <a:lnTo>
                  <a:pt x="1187" y="7660"/>
                </a:lnTo>
                <a:lnTo>
                  <a:pt x="1158" y="7677"/>
                </a:lnTo>
                <a:lnTo>
                  <a:pt x="1130" y="7696"/>
                </a:lnTo>
                <a:lnTo>
                  <a:pt x="1102" y="7716"/>
                </a:lnTo>
                <a:lnTo>
                  <a:pt x="1075" y="7736"/>
                </a:lnTo>
                <a:lnTo>
                  <a:pt x="1049" y="7759"/>
                </a:lnTo>
                <a:lnTo>
                  <a:pt x="1024" y="7783"/>
                </a:lnTo>
                <a:lnTo>
                  <a:pt x="1001" y="7807"/>
                </a:lnTo>
                <a:lnTo>
                  <a:pt x="979" y="7833"/>
                </a:lnTo>
                <a:lnTo>
                  <a:pt x="957" y="7859"/>
                </a:lnTo>
                <a:lnTo>
                  <a:pt x="938" y="7887"/>
                </a:lnTo>
                <a:lnTo>
                  <a:pt x="919" y="7916"/>
                </a:lnTo>
                <a:lnTo>
                  <a:pt x="902" y="7946"/>
                </a:lnTo>
                <a:lnTo>
                  <a:pt x="886" y="7976"/>
                </a:lnTo>
                <a:lnTo>
                  <a:pt x="872" y="8008"/>
                </a:lnTo>
                <a:lnTo>
                  <a:pt x="859" y="8039"/>
                </a:lnTo>
                <a:lnTo>
                  <a:pt x="849" y="8073"/>
                </a:lnTo>
                <a:lnTo>
                  <a:pt x="839" y="8106"/>
                </a:lnTo>
                <a:lnTo>
                  <a:pt x="831" y="8140"/>
                </a:lnTo>
                <a:lnTo>
                  <a:pt x="825" y="8175"/>
                </a:lnTo>
                <a:lnTo>
                  <a:pt x="820" y="8212"/>
                </a:lnTo>
                <a:lnTo>
                  <a:pt x="818" y="8247"/>
                </a:lnTo>
                <a:lnTo>
                  <a:pt x="817" y="8283"/>
                </a:lnTo>
                <a:lnTo>
                  <a:pt x="817" y="9275"/>
                </a:lnTo>
                <a:lnTo>
                  <a:pt x="973" y="9275"/>
                </a:lnTo>
                <a:lnTo>
                  <a:pt x="973" y="9423"/>
                </a:lnTo>
                <a:lnTo>
                  <a:pt x="973" y="9423"/>
                </a:lnTo>
                <a:lnTo>
                  <a:pt x="974" y="9430"/>
                </a:lnTo>
                <a:lnTo>
                  <a:pt x="975" y="9449"/>
                </a:lnTo>
                <a:lnTo>
                  <a:pt x="975" y="9482"/>
                </a:lnTo>
                <a:lnTo>
                  <a:pt x="974" y="9527"/>
                </a:lnTo>
                <a:lnTo>
                  <a:pt x="972" y="9554"/>
                </a:lnTo>
                <a:lnTo>
                  <a:pt x="968" y="9586"/>
                </a:lnTo>
                <a:lnTo>
                  <a:pt x="963" y="9620"/>
                </a:lnTo>
                <a:lnTo>
                  <a:pt x="957" y="9659"/>
                </a:lnTo>
                <a:lnTo>
                  <a:pt x="949" y="9700"/>
                </a:lnTo>
                <a:lnTo>
                  <a:pt x="940" y="9744"/>
                </a:lnTo>
                <a:lnTo>
                  <a:pt x="929" y="9792"/>
                </a:lnTo>
                <a:lnTo>
                  <a:pt x="915" y="9844"/>
                </a:lnTo>
                <a:lnTo>
                  <a:pt x="900" y="9899"/>
                </a:lnTo>
                <a:lnTo>
                  <a:pt x="881" y="9957"/>
                </a:lnTo>
                <a:lnTo>
                  <a:pt x="860" y="10019"/>
                </a:lnTo>
                <a:lnTo>
                  <a:pt x="837" y="10085"/>
                </a:lnTo>
                <a:lnTo>
                  <a:pt x="810" y="10154"/>
                </a:lnTo>
                <a:lnTo>
                  <a:pt x="779" y="10227"/>
                </a:lnTo>
                <a:lnTo>
                  <a:pt x="747" y="10303"/>
                </a:lnTo>
                <a:lnTo>
                  <a:pt x="709" y="10384"/>
                </a:lnTo>
                <a:lnTo>
                  <a:pt x="668" y="10467"/>
                </a:lnTo>
                <a:lnTo>
                  <a:pt x="624" y="10554"/>
                </a:lnTo>
                <a:lnTo>
                  <a:pt x="576" y="10645"/>
                </a:lnTo>
                <a:lnTo>
                  <a:pt x="523" y="10739"/>
                </a:lnTo>
                <a:lnTo>
                  <a:pt x="465" y="10837"/>
                </a:lnTo>
                <a:lnTo>
                  <a:pt x="403" y="10939"/>
                </a:lnTo>
                <a:lnTo>
                  <a:pt x="336" y="11045"/>
                </a:lnTo>
                <a:lnTo>
                  <a:pt x="265" y="11155"/>
                </a:lnTo>
                <a:lnTo>
                  <a:pt x="272" y="11155"/>
                </a:lnTo>
                <a:lnTo>
                  <a:pt x="240" y="11207"/>
                </a:lnTo>
                <a:lnTo>
                  <a:pt x="211" y="11261"/>
                </a:lnTo>
                <a:lnTo>
                  <a:pt x="183" y="11316"/>
                </a:lnTo>
                <a:lnTo>
                  <a:pt x="157" y="11373"/>
                </a:lnTo>
                <a:lnTo>
                  <a:pt x="133" y="11429"/>
                </a:lnTo>
                <a:lnTo>
                  <a:pt x="110" y="11487"/>
                </a:lnTo>
                <a:lnTo>
                  <a:pt x="90" y="11546"/>
                </a:lnTo>
                <a:lnTo>
                  <a:pt x="72" y="11605"/>
                </a:lnTo>
                <a:lnTo>
                  <a:pt x="55" y="11665"/>
                </a:lnTo>
                <a:lnTo>
                  <a:pt x="41" y="11726"/>
                </a:lnTo>
                <a:lnTo>
                  <a:pt x="28" y="11789"/>
                </a:lnTo>
                <a:lnTo>
                  <a:pt x="19" y="11851"/>
                </a:lnTo>
                <a:lnTo>
                  <a:pt x="11" y="11914"/>
                </a:lnTo>
                <a:lnTo>
                  <a:pt x="5" y="11978"/>
                </a:lnTo>
                <a:lnTo>
                  <a:pt x="1" y="12043"/>
                </a:lnTo>
                <a:lnTo>
                  <a:pt x="0" y="12108"/>
                </a:lnTo>
                <a:lnTo>
                  <a:pt x="3" y="12204"/>
                </a:lnTo>
                <a:lnTo>
                  <a:pt x="10" y="12299"/>
                </a:lnTo>
                <a:lnTo>
                  <a:pt x="22" y="12392"/>
                </a:lnTo>
                <a:lnTo>
                  <a:pt x="39" y="12484"/>
                </a:lnTo>
                <a:lnTo>
                  <a:pt x="61" y="12575"/>
                </a:lnTo>
                <a:lnTo>
                  <a:pt x="87" y="12664"/>
                </a:lnTo>
                <a:lnTo>
                  <a:pt x="117" y="12750"/>
                </a:lnTo>
                <a:lnTo>
                  <a:pt x="151" y="12835"/>
                </a:lnTo>
                <a:lnTo>
                  <a:pt x="190" y="12918"/>
                </a:lnTo>
                <a:lnTo>
                  <a:pt x="232" y="12998"/>
                </a:lnTo>
                <a:lnTo>
                  <a:pt x="279" y="13076"/>
                </a:lnTo>
                <a:lnTo>
                  <a:pt x="329" y="13152"/>
                </a:lnTo>
                <a:lnTo>
                  <a:pt x="382" y="13225"/>
                </a:lnTo>
                <a:lnTo>
                  <a:pt x="440" y="13295"/>
                </a:lnTo>
                <a:lnTo>
                  <a:pt x="501" y="13363"/>
                </a:lnTo>
                <a:lnTo>
                  <a:pt x="564" y="13429"/>
                </a:lnTo>
                <a:lnTo>
                  <a:pt x="632" y="13490"/>
                </a:lnTo>
                <a:lnTo>
                  <a:pt x="701" y="13549"/>
                </a:lnTo>
                <a:lnTo>
                  <a:pt x="774" y="13604"/>
                </a:lnTo>
                <a:lnTo>
                  <a:pt x="850" y="13656"/>
                </a:lnTo>
                <a:lnTo>
                  <a:pt x="927" y="13705"/>
                </a:lnTo>
                <a:lnTo>
                  <a:pt x="1008" y="13750"/>
                </a:lnTo>
                <a:lnTo>
                  <a:pt x="1091" y="13791"/>
                </a:lnTo>
                <a:lnTo>
                  <a:pt x="1177" y="13828"/>
                </a:lnTo>
                <a:lnTo>
                  <a:pt x="1264" y="13862"/>
                </a:lnTo>
                <a:lnTo>
                  <a:pt x="1354" y="13892"/>
                </a:lnTo>
                <a:lnTo>
                  <a:pt x="1445" y="13916"/>
                </a:lnTo>
                <a:lnTo>
                  <a:pt x="1539" y="13937"/>
                </a:lnTo>
                <a:lnTo>
                  <a:pt x="1634" y="13954"/>
                </a:lnTo>
                <a:lnTo>
                  <a:pt x="1730" y="13965"/>
                </a:lnTo>
                <a:lnTo>
                  <a:pt x="1827" y="13972"/>
                </a:lnTo>
                <a:lnTo>
                  <a:pt x="1927" y="13976"/>
                </a:lnTo>
                <a:lnTo>
                  <a:pt x="2026" y="13972"/>
                </a:lnTo>
                <a:lnTo>
                  <a:pt x="2123" y="13965"/>
                </a:lnTo>
                <a:lnTo>
                  <a:pt x="2221" y="13954"/>
                </a:lnTo>
                <a:lnTo>
                  <a:pt x="2314" y="13937"/>
                </a:lnTo>
                <a:lnTo>
                  <a:pt x="2408" y="13916"/>
                </a:lnTo>
                <a:lnTo>
                  <a:pt x="2500" y="13892"/>
                </a:lnTo>
                <a:lnTo>
                  <a:pt x="2589" y="13862"/>
                </a:lnTo>
                <a:lnTo>
                  <a:pt x="2676" y="13828"/>
                </a:lnTo>
                <a:lnTo>
                  <a:pt x="2762" y="13791"/>
                </a:lnTo>
                <a:lnTo>
                  <a:pt x="2845" y="13750"/>
                </a:lnTo>
                <a:lnTo>
                  <a:pt x="2926" y="13705"/>
                </a:lnTo>
                <a:lnTo>
                  <a:pt x="3003" y="13656"/>
                </a:lnTo>
                <a:lnTo>
                  <a:pt x="3080" y="13604"/>
                </a:lnTo>
                <a:lnTo>
                  <a:pt x="3152" y="13549"/>
                </a:lnTo>
                <a:lnTo>
                  <a:pt x="3222" y="13490"/>
                </a:lnTo>
                <a:lnTo>
                  <a:pt x="3289" y="13429"/>
                </a:lnTo>
                <a:lnTo>
                  <a:pt x="3353" y="13363"/>
                </a:lnTo>
                <a:lnTo>
                  <a:pt x="3413" y="13295"/>
                </a:lnTo>
                <a:lnTo>
                  <a:pt x="3471" y="13225"/>
                </a:lnTo>
                <a:lnTo>
                  <a:pt x="3525" y="13152"/>
                </a:lnTo>
                <a:lnTo>
                  <a:pt x="3574" y="13076"/>
                </a:lnTo>
                <a:lnTo>
                  <a:pt x="3621" y="12998"/>
                </a:lnTo>
                <a:lnTo>
                  <a:pt x="3663" y="12918"/>
                </a:lnTo>
                <a:lnTo>
                  <a:pt x="3702" y="12835"/>
                </a:lnTo>
                <a:lnTo>
                  <a:pt x="3737" y="12750"/>
                </a:lnTo>
                <a:lnTo>
                  <a:pt x="3766" y="12664"/>
                </a:lnTo>
                <a:lnTo>
                  <a:pt x="3793" y="12575"/>
                </a:lnTo>
                <a:lnTo>
                  <a:pt x="3814" y="12484"/>
                </a:lnTo>
                <a:lnTo>
                  <a:pt x="3831" y="12392"/>
                </a:lnTo>
                <a:lnTo>
                  <a:pt x="3844" y="12299"/>
                </a:lnTo>
                <a:lnTo>
                  <a:pt x="3851" y="12204"/>
                </a:lnTo>
                <a:lnTo>
                  <a:pt x="3853" y="12108"/>
                </a:lnTo>
                <a:lnTo>
                  <a:pt x="3852" y="12043"/>
                </a:lnTo>
                <a:lnTo>
                  <a:pt x="3848" y="11978"/>
                </a:lnTo>
                <a:lnTo>
                  <a:pt x="3842" y="11914"/>
                </a:lnTo>
                <a:lnTo>
                  <a:pt x="3835" y="11851"/>
                </a:lnTo>
                <a:lnTo>
                  <a:pt x="3825" y="11789"/>
                </a:lnTo>
                <a:lnTo>
                  <a:pt x="3812" y="11726"/>
                </a:lnTo>
                <a:lnTo>
                  <a:pt x="3798" y="11665"/>
                </a:lnTo>
                <a:lnTo>
                  <a:pt x="3781" y="11605"/>
                </a:lnTo>
                <a:lnTo>
                  <a:pt x="3763" y="11546"/>
                </a:lnTo>
                <a:lnTo>
                  <a:pt x="3743" y="11487"/>
                </a:lnTo>
                <a:lnTo>
                  <a:pt x="3720" y="11429"/>
                </a:lnTo>
                <a:lnTo>
                  <a:pt x="3696" y="11373"/>
                </a:lnTo>
                <a:lnTo>
                  <a:pt x="3670" y="11316"/>
                </a:lnTo>
                <a:lnTo>
                  <a:pt x="3642" y="11261"/>
                </a:lnTo>
                <a:lnTo>
                  <a:pt x="3613" y="11207"/>
                </a:lnTo>
                <a:lnTo>
                  <a:pt x="3581" y="11155"/>
                </a:lnTo>
                <a:lnTo>
                  <a:pt x="3588" y="111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3085" name="Freeform 42"/>
          <p:cNvSpPr>
            <a:spLocks/>
          </p:cNvSpPr>
          <p:nvPr/>
        </p:nvSpPr>
        <p:spPr bwMode="auto">
          <a:xfrm>
            <a:off x="7367682" y="-1"/>
            <a:ext cx="1537316" cy="6240262"/>
          </a:xfrm>
          <a:custGeom>
            <a:avLst/>
            <a:gdLst>
              <a:gd name="T0" fmla="*/ 3389 w 3854"/>
              <a:gd name="T1" fmla="*/ 12498 h 15636"/>
              <a:gd name="T2" fmla="*/ 3186 w 3854"/>
              <a:gd name="T3" fmla="*/ 12127 h 15636"/>
              <a:gd name="T4" fmla="*/ 3044 w 3854"/>
              <a:gd name="T5" fmla="*/ 11815 h 15636"/>
              <a:gd name="T6" fmla="*/ 2954 w 3854"/>
              <a:gd name="T7" fmla="*/ 11560 h 15636"/>
              <a:gd name="T8" fmla="*/ 2904 w 3854"/>
              <a:gd name="T9" fmla="*/ 11360 h 15636"/>
              <a:gd name="T10" fmla="*/ 2882 w 3854"/>
              <a:gd name="T11" fmla="*/ 11216 h 15636"/>
              <a:gd name="T12" fmla="*/ 2880 w 3854"/>
              <a:gd name="T13" fmla="*/ 11090 h 15636"/>
              <a:gd name="T14" fmla="*/ 3037 w 3854"/>
              <a:gd name="T15" fmla="*/ 9944 h 15636"/>
              <a:gd name="T16" fmla="*/ 3023 w 3854"/>
              <a:gd name="T17" fmla="*/ 9801 h 15636"/>
              <a:gd name="T18" fmla="*/ 2981 w 3854"/>
              <a:gd name="T19" fmla="*/ 9668 h 15636"/>
              <a:gd name="T20" fmla="*/ 2916 w 3854"/>
              <a:gd name="T21" fmla="*/ 9548 h 15636"/>
              <a:gd name="T22" fmla="*/ 2830 w 3854"/>
              <a:gd name="T23" fmla="*/ 9443 h 15636"/>
              <a:gd name="T24" fmla="*/ 2724 w 3854"/>
              <a:gd name="T25" fmla="*/ 9356 h 15636"/>
              <a:gd name="T26" fmla="*/ 2604 w 3854"/>
              <a:gd name="T27" fmla="*/ 9291 h 15636"/>
              <a:gd name="T28" fmla="*/ 2471 w 3854"/>
              <a:gd name="T29" fmla="*/ 9250 h 15636"/>
              <a:gd name="T30" fmla="*/ 2328 w 3854"/>
              <a:gd name="T31" fmla="*/ 9236 h 15636"/>
              <a:gd name="T32" fmla="*/ 1828 w 3854"/>
              <a:gd name="T33" fmla="*/ 9236 h 15636"/>
              <a:gd name="T34" fmla="*/ 1418 w 3854"/>
              <a:gd name="T35" fmla="*/ 9244 h 15636"/>
              <a:gd name="T36" fmla="*/ 1282 w 3854"/>
              <a:gd name="T37" fmla="*/ 9278 h 15636"/>
              <a:gd name="T38" fmla="*/ 1159 w 3854"/>
              <a:gd name="T39" fmla="*/ 9338 h 15636"/>
              <a:gd name="T40" fmla="*/ 1050 w 3854"/>
              <a:gd name="T41" fmla="*/ 9420 h 15636"/>
              <a:gd name="T42" fmla="*/ 958 w 3854"/>
              <a:gd name="T43" fmla="*/ 9520 h 15636"/>
              <a:gd name="T44" fmla="*/ 887 w 3854"/>
              <a:gd name="T45" fmla="*/ 9637 h 15636"/>
              <a:gd name="T46" fmla="*/ 839 w 3854"/>
              <a:gd name="T47" fmla="*/ 9768 h 15636"/>
              <a:gd name="T48" fmla="*/ 818 w 3854"/>
              <a:gd name="T49" fmla="*/ 9908 h 15636"/>
              <a:gd name="T50" fmla="*/ 974 w 3854"/>
              <a:gd name="T51" fmla="*/ 11084 h 15636"/>
              <a:gd name="T52" fmla="*/ 976 w 3854"/>
              <a:gd name="T53" fmla="*/ 11142 h 15636"/>
              <a:gd name="T54" fmla="*/ 964 w 3854"/>
              <a:gd name="T55" fmla="*/ 11281 h 15636"/>
              <a:gd name="T56" fmla="*/ 929 w 3854"/>
              <a:gd name="T57" fmla="*/ 11453 h 15636"/>
              <a:gd name="T58" fmla="*/ 861 w 3854"/>
              <a:gd name="T59" fmla="*/ 11681 h 15636"/>
              <a:gd name="T60" fmla="*/ 746 w 3854"/>
              <a:gd name="T61" fmla="*/ 11964 h 15636"/>
              <a:gd name="T62" fmla="*/ 575 w 3854"/>
              <a:gd name="T63" fmla="*/ 12305 h 15636"/>
              <a:gd name="T64" fmla="*/ 337 w 3854"/>
              <a:gd name="T65" fmla="*/ 12706 h 15636"/>
              <a:gd name="T66" fmla="*/ 212 w 3854"/>
              <a:gd name="T67" fmla="*/ 12921 h 15636"/>
              <a:gd name="T68" fmla="*/ 111 w 3854"/>
              <a:gd name="T69" fmla="*/ 13148 h 15636"/>
              <a:gd name="T70" fmla="*/ 41 w 3854"/>
              <a:gd name="T71" fmla="*/ 13388 h 15636"/>
              <a:gd name="T72" fmla="*/ 5 w 3854"/>
              <a:gd name="T73" fmla="*/ 13638 h 15636"/>
              <a:gd name="T74" fmla="*/ 11 w 3854"/>
              <a:gd name="T75" fmla="*/ 13959 h 15636"/>
              <a:gd name="T76" fmla="*/ 87 w 3854"/>
              <a:gd name="T77" fmla="*/ 14324 h 15636"/>
              <a:gd name="T78" fmla="*/ 233 w 3854"/>
              <a:gd name="T79" fmla="*/ 14659 h 15636"/>
              <a:gd name="T80" fmla="*/ 441 w 3854"/>
              <a:gd name="T81" fmla="*/ 14956 h 15636"/>
              <a:gd name="T82" fmla="*/ 702 w 3854"/>
              <a:gd name="T83" fmla="*/ 15210 h 15636"/>
              <a:gd name="T84" fmla="*/ 1009 w 3854"/>
              <a:gd name="T85" fmla="*/ 15411 h 15636"/>
              <a:gd name="T86" fmla="*/ 1355 w 3854"/>
              <a:gd name="T87" fmla="*/ 15552 h 15636"/>
              <a:gd name="T88" fmla="*/ 1731 w 3854"/>
              <a:gd name="T89" fmla="*/ 15627 h 15636"/>
              <a:gd name="T90" fmla="*/ 2124 w 3854"/>
              <a:gd name="T91" fmla="*/ 15627 h 15636"/>
              <a:gd name="T92" fmla="*/ 2500 w 3854"/>
              <a:gd name="T93" fmla="*/ 15552 h 15636"/>
              <a:gd name="T94" fmla="*/ 2845 w 3854"/>
              <a:gd name="T95" fmla="*/ 15411 h 15636"/>
              <a:gd name="T96" fmla="*/ 3153 w 3854"/>
              <a:gd name="T97" fmla="*/ 15210 h 15636"/>
              <a:gd name="T98" fmla="*/ 3413 w 3854"/>
              <a:gd name="T99" fmla="*/ 14956 h 15636"/>
              <a:gd name="T100" fmla="*/ 3621 w 3854"/>
              <a:gd name="T101" fmla="*/ 14659 h 15636"/>
              <a:gd name="T102" fmla="*/ 3767 w 3854"/>
              <a:gd name="T103" fmla="*/ 14324 h 15636"/>
              <a:gd name="T104" fmla="*/ 3843 w 3854"/>
              <a:gd name="T105" fmla="*/ 13959 h 15636"/>
              <a:gd name="T106" fmla="*/ 3849 w 3854"/>
              <a:gd name="T107" fmla="*/ 13638 h 15636"/>
              <a:gd name="T108" fmla="*/ 3813 w 3854"/>
              <a:gd name="T109" fmla="*/ 13388 h 15636"/>
              <a:gd name="T110" fmla="*/ 3744 w 3854"/>
              <a:gd name="T111" fmla="*/ 13148 h 15636"/>
              <a:gd name="T112" fmla="*/ 3643 w 3854"/>
              <a:gd name="T113" fmla="*/ 12921 h 15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54" h="15636">
                <a:moveTo>
                  <a:pt x="3589" y="12815"/>
                </a:moveTo>
                <a:lnTo>
                  <a:pt x="3518" y="12706"/>
                </a:lnTo>
                <a:lnTo>
                  <a:pt x="3451" y="12600"/>
                </a:lnTo>
                <a:lnTo>
                  <a:pt x="3389" y="12498"/>
                </a:lnTo>
                <a:lnTo>
                  <a:pt x="3331" y="12400"/>
                </a:lnTo>
                <a:lnTo>
                  <a:pt x="3279" y="12305"/>
                </a:lnTo>
                <a:lnTo>
                  <a:pt x="3230" y="12215"/>
                </a:lnTo>
                <a:lnTo>
                  <a:pt x="3186" y="12127"/>
                </a:lnTo>
                <a:lnTo>
                  <a:pt x="3145" y="12044"/>
                </a:lnTo>
                <a:lnTo>
                  <a:pt x="3107" y="11964"/>
                </a:lnTo>
                <a:lnTo>
                  <a:pt x="3075" y="11888"/>
                </a:lnTo>
                <a:lnTo>
                  <a:pt x="3044" y="11815"/>
                </a:lnTo>
                <a:lnTo>
                  <a:pt x="3017" y="11746"/>
                </a:lnTo>
                <a:lnTo>
                  <a:pt x="2994" y="11681"/>
                </a:lnTo>
                <a:lnTo>
                  <a:pt x="2973" y="11619"/>
                </a:lnTo>
                <a:lnTo>
                  <a:pt x="2954" y="11560"/>
                </a:lnTo>
                <a:lnTo>
                  <a:pt x="2939" y="11505"/>
                </a:lnTo>
                <a:lnTo>
                  <a:pt x="2925" y="11453"/>
                </a:lnTo>
                <a:lnTo>
                  <a:pt x="2913" y="11404"/>
                </a:lnTo>
                <a:lnTo>
                  <a:pt x="2904" y="11360"/>
                </a:lnTo>
                <a:lnTo>
                  <a:pt x="2897" y="11319"/>
                </a:lnTo>
                <a:lnTo>
                  <a:pt x="2891" y="11281"/>
                </a:lnTo>
                <a:lnTo>
                  <a:pt x="2886" y="11246"/>
                </a:lnTo>
                <a:lnTo>
                  <a:pt x="2882" y="11216"/>
                </a:lnTo>
                <a:lnTo>
                  <a:pt x="2880" y="11187"/>
                </a:lnTo>
                <a:lnTo>
                  <a:pt x="2878" y="11142"/>
                </a:lnTo>
                <a:lnTo>
                  <a:pt x="2879" y="11110"/>
                </a:lnTo>
                <a:lnTo>
                  <a:pt x="2880" y="11090"/>
                </a:lnTo>
                <a:lnTo>
                  <a:pt x="2880" y="11084"/>
                </a:lnTo>
                <a:lnTo>
                  <a:pt x="2880" y="10936"/>
                </a:lnTo>
                <a:lnTo>
                  <a:pt x="3037" y="10936"/>
                </a:lnTo>
                <a:lnTo>
                  <a:pt x="3037" y="9944"/>
                </a:lnTo>
                <a:lnTo>
                  <a:pt x="3036" y="9908"/>
                </a:lnTo>
                <a:lnTo>
                  <a:pt x="3034" y="9872"/>
                </a:lnTo>
                <a:lnTo>
                  <a:pt x="3029" y="9837"/>
                </a:lnTo>
                <a:lnTo>
                  <a:pt x="3023" y="9801"/>
                </a:lnTo>
                <a:lnTo>
                  <a:pt x="3015" y="9768"/>
                </a:lnTo>
                <a:lnTo>
                  <a:pt x="3005" y="9734"/>
                </a:lnTo>
                <a:lnTo>
                  <a:pt x="2994" y="9701"/>
                </a:lnTo>
                <a:lnTo>
                  <a:pt x="2981" y="9668"/>
                </a:lnTo>
                <a:lnTo>
                  <a:pt x="2967" y="9637"/>
                </a:lnTo>
                <a:lnTo>
                  <a:pt x="2952" y="9606"/>
                </a:lnTo>
                <a:lnTo>
                  <a:pt x="2934" y="9577"/>
                </a:lnTo>
                <a:lnTo>
                  <a:pt x="2916" y="9548"/>
                </a:lnTo>
                <a:lnTo>
                  <a:pt x="2897" y="9520"/>
                </a:lnTo>
                <a:lnTo>
                  <a:pt x="2875" y="9493"/>
                </a:lnTo>
                <a:lnTo>
                  <a:pt x="2853" y="9468"/>
                </a:lnTo>
                <a:lnTo>
                  <a:pt x="2830" y="9443"/>
                </a:lnTo>
                <a:lnTo>
                  <a:pt x="2805" y="9420"/>
                </a:lnTo>
                <a:lnTo>
                  <a:pt x="2779" y="9397"/>
                </a:lnTo>
                <a:lnTo>
                  <a:pt x="2752" y="9376"/>
                </a:lnTo>
                <a:lnTo>
                  <a:pt x="2724" y="9356"/>
                </a:lnTo>
                <a:lnTo>
                  <a:pt x="2696" y="9338"/>
                </a:lnTo>
                <a:lnTo>
                  <a:pt x="2666" y="9321"/>
                </a:lnTo>
                <a:lnTo>
                  <a:pt x="2635" y="9305"/>
                </a:lnTo>
                <a:lnTo>
                  <a:pt x="2604" y="9291"/>
                </a:lnTo>
                <a:lnTo>
                  <a:pt x="2572" y="9278"/>
                </a:lnTo>
                <a:lnTo>
                  <a:pt x="2539" y="9267"/>
                </a:lnTo>
                <a:lnTo>
                  <a:pt x="2505" y="9258"/>
                </a:lnTo>
                <a:lnTo>
                  <a:pt x="2471" y="9250"/>
                </a:lnTo>
                <a:lnTo>
                  <a:pt x="2436" y="9244"/>
                </a:lnTo>
                <a:lnTo>
                  <a:pt x="2401" y="9239"/>
                </a:lnTo>
                <a:lnTo>
                  <a:pt x="2365" y="9236"/>
                </a:lnTo>
                <a:lnTo>
                  <a:pt x="2328" y="9236"/>
                </a:lnTo>
                <a:lnTo>
                  <a:pt x="2026" y="9236"/>
                </a:lnTo>
                <a:lnTo>
                  <a:pt x="2026" y="0"/>
                </a:lnTo>
                <a:lnTo>
                  <a:pt x="1828" y="0"/>
                </a:lnTo>
                <a:lnTo>
                  <a:pt x="1828" y="9236"/>
                </a:lnTo>
                <a:lnTo>
                  <a:pt x="1527" y="9236"/>
                </a:lnTo>
                <a:lnTo>
                  <a:pt x="1489" y="9236"/>
                </a:lnTo>
                <a:lnTo>
                  <a:pt x="1454" y="9239"/>
                </a:lnTo>
                <a:lnTo>
                  <a:pt x="1418" y="9244"/>
                </a:lnTo>
                <a:lnTo>
                  <a:pt x="1384" y="9250"/>
                </a:lnTo>
                <a:lnTo>
                  <a:pt x="1349" y="9258"/>
                </a:lnTo>
                <a:lnTo>
                  <a:pt x="1316" y="9267"/>
                </a:lnTo>
                <a:lnTo>
                  <a:pt x="1282" y="9278"/>
                </a:lnTo>
                <a:lnTo>
                  <a:pt x="1250" y="9291"/>
                </a:lnTo>
                <a:lnTo>
                  <a:pt x="1219" y="9305"/>
                </a:lnTo>
                <a:lnTo>
                  <a:pt x="1188" y="9321"/>
                </a:lnTo>
                <a:lnTo>
                  <a:pt x="1159" y="9338"/>
                </a:lnTo>
                <a:lnTo>
                  <a:pt x="1130" y="9356"/>
                </a:lnTo>
                <a:lnTo>
                  <a:pt x="1101" y="9376"/>
                </a:lnTo>
                <a:lnTo>
                  <a:pt x="1076" y="9397"/>
                </a:lnTo>
                <a:lnTo>
                  <a:pt x="1050" y="9420"/>
                </a:lnTo>
                <a:lnTo>
                  <a:pt x="1025" y="9443"/>
                </a:lnTo>
                <a:lnTo>
                  <a:pt x="1002" y="9468"/>
                </a:lnTo>
                <a:lnTo>
                  <a:pt x="980" y="9493"/>
                </a:lnTo>
                <a:lnTo>
                  <a:pt x="958" y="9520"/>
                </a:lnTo>
                <a:lnTo>
                  <a:pt x="939" y="9548"/>
                </a:lnTo>
                <a:lnTo>
                  <a:pt x="920" y="9577"/>
                </a:lnTo>
                <a:lnTo>
                  <a:pt x="902" y="9606"/>
                </a:lnTo>
                <a:lnTo>
                  <a:pt x="887" y="9637"/>
                </a:lnTo>
                <a:lnTo>
                  <a:pt x="873" y="9668"/>
                </a:lnTo>
                <a:lnTo>
                  <a:pt x="860" y="9701"/>
                </a:lnTo>
                <a:lnTo>
                  <a:pt x="849" y="9734"/>
                </a:lnTo>
                <a:lnTo>
                  <a:pt x="839" y="9768"/>
                </a:lnTo>
                <a:lnTo>
                  <a:pt x="832" y="9801"/>
                </a:lnTo>
                <a:lnTo>
                  <a:pt x="825" y="9837"/>
                </a:lnTo>
                <a:lnTo>
                  <a:pt x="820" y="9872"/>
                </a:lnTo>
                <a:lnTo>
                  <a:pt x="818" y="9908"/>
                </a:lnTo>
                <a:lnTo>
                  <a:pt x="817" y="9944"/>
                </a:lnTo>
                <a:lnTo>
                  <a:pt x="817" y="10936"/>
                </a:lnTo>
                <a:lnTo>
                  <a:pt x="974" y="10936"/>
                </a:lnTo>
                <a:lnTo>
                  <a:pt x="974" y="11084"/>
                </a:lnTo>
                <a:lnTo>
                  <a:pt x="974" y="11084"/>
                </a:lnTo>
                <a:lnTo>
                  <a:pt x="975" y="11090"/>
                </a:lnTo>
                <a:lnTo>
                  <a:pt x="976" y="11110"/>
                </a:lnTo>
                <a:lnTo>
                  <a:pt x="976" y="11142"/>
                </a:lnTo>
                <a:lnTo>
                  <a:pt x="974" y="11187"/>
                </a:lnTo>
                <a:lnTo>
                  <a:pt x="971" y="11216"/>
                </a:lnTo>
                <a:lnTo>
                  <a:pt x="969" y="11246"/>
                </a:lnTo>
                <a:lnTo>
                  <a:pt x="964" y="11281"/>
                </a:lnTo>
                <a:lnTo>
                  <a:pt x="958" y="11319"/>
                </a:lnTo>
                <a:lnTo>
                  <a:pt x="950" y="11360"/>
                </a:lnTo>
                <a:lnTo>
                  <a:pt x="941" y="11404"/>
                </a:lnTo>
                <a:lnTo>
                  <a:pt x="929" y="11453"/>
                </a:lnTo>
                <a:lnTo>
                  <a:pt x="916" y="11505"/>
                </a:lnTo>
                <a:lnTo>
                  <a:pt x="900" y="11560"/>
                </a:lnTo>
                <a:lnTo>
                  <a:pt x="882" y="11619"/>
                </a:lnTo>
                <a:lnTo>
                  <a:pt x="861" y="11681"/>
                </a:lnTo>
                <a:lnTo>
                  <a:pt x="837" y="11746"/>
                </a:lnTo>
                <a:lnTo>
                  <a:pt x="810" y="11815"/>
                </a:lnTo>
                <a:lnTo>
                  <a:pt x="780" y="11888"/>
                </a:lnTo>
                <a:lnTo>
                  <a:pt x="746" y="11964"/>
                </a:lnTo>
                <a:lnTo>
                  <a:pt x="710" y="12044"/>
                </a:lnTo>
                <a:lnTo>
                  <a:pt x="669" y="12127"/>
                </a:lnTo>
                <a:lnTo>
                  <a:pt x="625" y="12215"/>
                </a:lnTo>
                <a:lnTo>
                  <a:pt x="575" y="12305"/>
                </a:lnTo>
                <a:lnTo>
                  <a:pt x="523" y="12400"/>
                </a:lnTo>
                <a:lnTo>
                  <a:pt x="465" y="12498"/>
                </a:lnTo>
                <a:lnTo>
                  <a:pt x="404" y="12600"/>
                </a:lnTo>
                <a:lnTo>
                  <a:pt x="337" y="12706"/>
                </a:lnTo>
                <a:lnTo>
                  <a:pt x="266" y="12815"/>
                </a:lnTo>
                <a:lnTo>
                  <a:pt x="273" y="12815"/>
                </a:lnTo>
                <a:lnTo>
                  <a:pt x="241" y="12868"/>
                </a:lnTo>
                <a:lnTo>
                  <a:pt x="212" y="12921"/>
                </a:lnTo>
                <a:lnTo>
                  <a:pt x="184" y="12976"/>
                </a:lnTo>
                <a:lnTo>
                  <a:pt x="158" y="13033"/>
                </a:lnTo>
                <a:lnTo>
                  <a:pt x="134" y="13090"/>
                </a:lnTo>
                <a:lnTo>
                  <a:pt x="111" y="13148"/>
                </a:lnTo>
                <a:lnTo>
                  <a:pt x="90" y="13206"/>
                </a:lnTo>
                <a:lnTo>
                  <a:pt x="73" y="13266"/>
                </a:lnTo>
                <a:lnTo>
                  <a:pt x="56" y="13326"/>
                </a:lnTo>
                <a:lnTo>
                  <a:pt x="41" y="13388"/>
                </a:lnTo>
                <a:lnTo>
                  <a:pt x="29" y="13449"/>
                </a:lnTo>
                <a:lnTo>
                  <a:pt x="19" y="13512"/>
                </a:lnTo>
                <a:lnTo>
                  <a:pt x="11" y="13575"/>
                </a:lnTo>
                <a:lnTo>
                  <a:pt x="5" y="13638"/>
                </a:lnTo>
                <a:lnTo>
                  <a:pt x="1" y="13703"/>
                </a:lnTo>
                <a:lnTo>
                  <a:pt x="0" y="13768"/>
                </a:lnTo>
                <a:lnTo>
                  <a:pt x="3" y="13865"/>
                </a:lnTo>
                <a:lnTo>
                  <a:pt x="11" y="13959"/>
                </a:lnTo>
                <a:lnTo>
                  <a:pt x="22" y="14053"/>
                </a:lnTo>
                <a:lnTo>
                  <a:pt x="40" y="14145"/>
                </a:lnTo>
                <a:lnTo>
                  <a:pt x="61" y="14235"/>
                </a:lnTo>
                <a:lnTo>
                  <a:pt x="87" y="14324"/>
                </a:lnTo>
                <a:lnTo>
                  <a:pt x="117" y="14411"/>
                </a:lnTo>
                <a:lnTo>
                  <a:pt x="152" y="14495"/>
                </a:lnTo>
                <a:lnTo>
                  <a:pt x="191" y="14578"/>
                </a:lnTo>
                <a:lnTo>
                  <a:pt x="233" y="14659"/>
                </a:lnTo>
                <a:lnTo>
                  <a:pt x="279" y="14737"/>
                </a:lnTo>
                <a:lnTo>
                  <a:pt x="329" y="14812"/>
                </a:lnTo>
                <a:lnTo>
                  <a:pt x="383" y="14886"/>
                </a:lnTo>
                <a:lnTo>
                  <a:pt x="441" y="14956"/>
                </a:lnTo>
                <a:lnTo>
                  <a:pt x="501" y="15024"/>
                </a:lnTo>
                <a:lnTo>
                  <a:pt x="565" y="15089"/>
                </a:lnTo>
                <a:lnTo>
                  <a:pt x="632" y="15151"/>
                </a:lnTo>
                <a:lnTo>
                  <a:pt x="702" y="15210"/>
                </a:lnTo>
                <a:lnTo>
                  <a:pt x="774" y="15265"/>
                </a:lnTo>
                <a:lnTo>
                  <a:pt x="849" y="15317"/>
                </a:lnTo>
                <a:lnTo>
                  <a:pt x="928" y="15365"/>
                </a:lnTo>
                <a:lnTo>
                  <a:pt x="1009" y="15411"/>
                </a:lnTo>
                <a:lnTo>
                  <a:pt x="1092" y="15452"/>
                </a:lnTo>
                <a:lnTo>
                  <a:pt x="1178" y="15490"/>
                </a:lnTo>
                <a:lnTo>
                  <a:pt x="1264" y="15522"/>
                </a:lnTo>
                <a:lnTo>
                  <a:pt x="1355" y="15552"/>
                </a:lnTo>
                <a:lnTo>
                  <a:pt x="1446" y="15577"/>
                </a:lnTo>
                <a:lnTo>
                  <a:pt x="1538" y="15599"/>
                </a:lnTo>
                <a:lnTo>
                  <a:pt x="1633" y="15615"/>
                </a:lnTo>
                <a:lnTo>
                  <a:pt x="1731" y="15627"/>
                </a:lnTo>
                <a:lnTo>
                  <a:pt x="1828" y="15634"/>
                </a:lnTo>
                <a:lnTo>
                  <a:pt x="1927" y="15636"/>
                </a:lnTo>
                <a:lnTo>
                  <a:pt x="2026" y="15634"/>
                </a:lnTo>
                <a:lnTo>
                  <a:pt x="2124" y="15627"/>
                </a:lnTo>
                <a:lnTo>
                  <a:pt x="2220" y="15615"/>
                </a:lnTo>
                <a:lnTo>
                  <a:pt x="2315" y="15599"/>
                </a:lnTo>
                <a:lnTo>
                  <a:pt x="2409" y="15577"/>
                </a:lnTo>
                <a:lnTo>
                  <a:pt x="2500" y="15552"/>
                </a:lnTo>
                <a:lnTo>
                  <a:pt x="2590" y="15522"/>
                </a:lnTo>
                <a:lnTo>
                  <a:pt x="2677" y="15490"/>
                </a:lnTo>
                <a:lnTo>
                  <a:pt x="2763" y="15452"/>
                </a:lnTo>
                <a:lnTo>
                  <a:pt x="2845" y="15411"/>
                </a:lnTo>
                <a:lnTo>
                  <a:pt x="2926" y="15365"/>
                </a:lnTo>
                <a:lnTo>
                  <a:pt x="3004" y="15317"/>
                </a:lnTo>
                <a:lnTo>
                  <a:pt x="3079" y="15265"/>
                </a:lnTo>
                <a:lnTo>
                  <a:pt x="3153" y="15210"/>
                </a:lnTo>
                <a:lnTo>
                  <a:pt x="3222" y="15151"/>
                </a:lnTo>
                <a:lnTo>
                  <a:pt x="3289" y="15089"/>
                </a:lnTo>
                <a:lnTo>
                  <a:pt x="3354" y="15024"/>
                </a:lnTo>
                <a:lnTo>
                  <a:pt x="3413" y="14956"/>
                </a:lnTo>
                <a:lnTo>
                  <a:pt x="3471" y="14886"/>
                </a:lnTo>
                <a:lnTo>
                  <a:pt x="3525" y="14812"/>
                </a:lnTo>
                <a:lnTo>
                  <a:pt x="3575" y="14737"/>
                </a:lnTo>
                <a:lnTo>
                  <a:pt x="3621" y="14659"/>
                </a:lnTo>
                <a:lnTo>
                  <a:pt x="3664" y="14578"/>
                </a:lnTo>
                <a:lnTo>
                  <a:pt x="3703" y="14495"/>
                </a:lnTo>
                <a:lnTo>
                  <a:pt x="3737" y="14411"/>
                </a:lnTo>
                <a:lnTo>
                  <a:pt x="3767" y="14324"/>
                </a:lnTo>
                <a:lnTo>
                  <a:pt x="3793" y="14235"/>
                </a:lnTo>
                <a:lnTo>
                  <a:pt x="3815" y="14145"/>
                </a:lnTo>
                <a:lnTo>
                  <a:pt x="3832" y="14053"/>
                </a:lnTo>
                <a:lnTo>
                  <a:pt x="3843" y="13959"/>
                </a:lnTo>
                <a:lnTo>
                  <a:pt x="3852" y="13865"/>
                </a:lnTo>
                <a:lnTo>
                  <a:pt x="3854" y="13768"/>
                </a:lnTo>
                <a:lnTo>
                  <a:pt x="3853" y="13703"/>
                </a:lnTo>
                <a:lnTo>
                  <a:pt x="3849" y="13638"/>
                </a:lnTo>
                <a:lnTo>
                  <a:pt x="3843" y="13575"/>
                </a:lnTo>
                <a:lnTo>
                  <a:pt x="3835" y="13512"/>
                </a:lnTo>
                <a:lnTo>
                  <a:pt x="3826" y="13449"/>
                </a:lnTo>
                <a:lnTo>
                  <a:pt x="3813" y="13388"/>
                </a:lnTo>
                <a:lnTo>
                  <a:pt x="3799" y="13326"/>
                </a:lnTo>
                <a:lnTo>
                  <a:pt x="3782" y="13266"/>
                </a:lnTo>
                <a:lnTo>
                  <a:pt x="3764" y="13206"/>
                </a:lnTo>
                <a:lnTo>
                  <a:pt x="3744" y="13148"/>
                </a:lnTo>
                <a:lnTo>
                  <a:pt x="3720" y="13090"/>
                </a:lnTo>
                <a:lnTo>
                  <a:pt x="3697" y="13033"/>
                </a:lnTo>
                <a:lnTo>
                  <a:pt x="3671" y="12976"/>
                </a:lnTo>
                <a:lnTo>
                  <a:pt x="3643" y="12921"/>
                </a:lnTo>
                <a:lnTo>
                  <a:pt x="3612" y="12868"/>
                </a:lnTo>
                <a:lnTo>
                  <a:pt x="3582" y="12815"/>
                </a:lnTo>
                <a:lnTo>
                  <a:pt x="3589" y="1281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39160D0-CABA-4C77-A9B0-9F5EB9AC42CB}"/>
              </a:ext>
            </a:extLst>
          </p:cNvPr>
          <p:cNvGrpSpPr/>
          <p:nvPr/>
        </p:nvGrpSpPr>
        <p:grpSpPr>
          <a:xfrm>
            <a:off x="892217" y="2004517"/>
            <a:ext cx="3724753" cy="799001"/>
            <a:chOff x="892217" y="2004517"/>
            <a:chExt cx="3724753" cy="799001"/>
          </a:xfrm>
        </p:grpSpPr>
        <p:sp>
          <p:nvSpPr>
            <p:cNvPr id="81" name="Rectangle 80"/>
            <p:cNvSpPr/>
            <p:nvPr/>
          </p:nvSpPr>
          <p:spPr>
            <a:xfrm>
              <a:off x="892218" y="2004517"/>
              <a:ext cx="2155391" cy="375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accent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Step 1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892217" y="2372631"/>
              <a:ext cx="372475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C835792-7F35-4439-BFA0-7B3F7F6C3035}"/>
              </a:ext>
            </a:extLst>
          </p:cNvPr>
          <p:cNvGrpSpPr/>
          <p:nvPr/>
        </p:nvGrpSpPr>
        <p:grpSpPr>
          <a:xfrm>
            <a:off x="892217" y="2982302"/>
            <a:ext cx="3724753" cy="799001"/>
            <a:chOff x="892217" y="2982302"/>
            <a:chExt cx="3724753" cy="799001"/>
          </a:xfrm>
        </p:grpSpPr>
        <p:sp>
          <p:nvSpPr>
            <p:cNvPr id="83" name="Rectangle 82"/>
            <p:cNvSpPr/>
            <p:nvPr/>
          </p:nvSpPr>
          <p:spPr>
            <a:xfrm>
              <a:off x="892218" y="2982302"/>
              <a:ext cx="2155391" cy="375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accent2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Step 2</a:t>
              </a: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92217" y="3350416"/>
              <a:ext cx="372475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C10B650-2017-47F9-841F-54AABA654E06}"/>
              </a:ext>
            </a:extLst>
          </p:cNvPr>
          <p:cNvGrpSpPr/>
          <p:nvPr/>
        </p:nvGrpSpPr>
        <p:grpSpPr>
          <a:xfrm>
            <a:off x="892217" y="3988249"/>
            <a:ext cx="3724753" cy="799001"/>
            <a:chOff x="892217" y="3988249"/>
            <a:chExt cx="3724753" cy="799001"/>
          </a:xfrm>
        </p:grpSpPr>
        <p:sp>
          <p:nvSpPr>
            <p:cNvPr id="85" name="Rectangle 84"/>
            <p:cNvSpPr/>
            <p:nvPr/>
          </p:nvSpPr>
          <p:spPr>
            <a:xfrm>
              <a:off x="892218" y="3988249"/>
              <a:ext cx="2155391" cy="375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accent3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Step 3</a:t>
              </a: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892217" y="4356363"/>
              <a:ext cx="372475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7C6FD21-3CDC-4AF2-9722-B392E50F45BC}"/>
              </a:ext>
            </a:extLst>
          </p:cNvPr>
          <p:cNvGrpSpPr/>
          <p:nvPr/>
        </p:nvGrpSpPr>
        <p:grpSpPr>
          <a:xfrm>
            <a:off x="892217" y="4966034"/>
            <a:ext cx="3724753" cy="799001"/>
            <a:chOff x="892217" y="4966034"/>
            <a:chExt cx="3724753" cy="799001"/>
          </a:xfrm>
        </p:grpSpPr>
        <p:sp>
          <p:nvSpPr>
            <p:cNvPr id="87" name="Rectangle 86"/>
            <p:cNvSpPr/>
            <p:nvPr/>
          </p:nvSpPr>
          <p:spPr>
            <a:xfrm>
              <a:off x="892218" y="4966034"/>
              <a:ext cx="2155391" cy="375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dirty="0">
                  <a:solidFill>
                    <a:schemeClr val="accent4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Step 4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892217" y="5334148"/>
              <a:ext cx="372475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 of spring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087FF54-9BAE-42AD-861E-02DF4987386C}"/>
              </a:ext>
            </a:extLst>
          </p:cNvPr>
          <p:cNvGrpSpPr/>
          <p:nvPr/>
        </p:nvGrpSpPr>
        <p:grpSpPr>
          <a:xfrm>
            <a:off x="892218" y="1071629"/>
            <a:ext cx="5526722" cy="871492"/>
            <a:chOff x="3360061" y="1348318"/>
            <a:chExt cx="5526722" cy="871492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038F325-14EB-4C7F-9164-A7E2853AA325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Creative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Infographic</a:t>
              </a:r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452F5B6-37F6-4FE3-AD7C-719293D7B771}"/>
                </a:ext>
              </a:extLst>
            </p:cNvPr>
            <p:cNvSpPr txBox="1"/>
            <p:nvPr/>
          </p:nvSpPr>
          <p:spPr>
            <a:xfrm>
              <a:off x="3360061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83D0DAA-A30B-4A39-94F2-A06322B91A7E}"/>
              </a:ext>
            </a:extLst>
          </p:cNvPr>
          <p:cNvGrpSpPr/>
          <p:nvPr/>
        </p:nvGrpSpPr>
        <p:grpSpPr>
          <a:xfrm>
            <a:off x="9854847" y="-1"/>
            <a:ext cx="1537316" cy="5304782"/>
            <a:chOff x="9854847" y="-1"/>
            <a:chExt cx="1537316" cy="5304782"/>
          </a:xfrm>
        </p:grpSpPr>
        <p:sp>
          <p:nvSpPr>
            <p:cNvPr id="3107" name="Rectangle 63"/>
            <p:cNvSpPr>
              <a:spLocks noChangeArrowheads="1"/>
            </p:cNvSpPr>
            <p:nvPr/>
          </p:nvSpPr>
          <p:spPr bwMode="auto">
            <a:xfrm>
              <a:off x="10584395" y="-1"/>
              <a:ext cx="78222" cy="293574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08" name="Freeform 64"/>
            <p:cNvSpPr>
              <a:spLocks/>
            </p:cNvSpPr>
            <p:nvPr/>
          </p:nvSpPr>
          <p:spPr bwMode="auto">
            <a:xfrm>
              <a:off x="9854847" y="3488097"/>
              <a:ext cx="1537316" cy="1816684"/>
            </a:xfrm>
            <a:custGeom>
              <a:avLst/>
              <a:gdLst>
                <a:gd name="T0" fmla="*/ 211 w 3854"/>
                <a:gd name="T1" fmla="*/ 1838 h 4552"/>
                <a:gd name="T2" fmla="*/ 134 w 3854"/>
                <a:gd name="T3" fmla="*/ 2006 h 4552"/>
                <a:gd name="T4" fmla="*/ 72 w 3854"/>
                <a:gd name="T5" fmla="*/ 2182 h 4552"/>
                <a:gd name="T6" fmla="*/ 28 w 3854"/>
                <a:gd name="T7" fmla="*/ 2365 h 4552"/>
                <a:gd name="T8" fmla="*/ 5 w 3854"/>
                <a:gd name="T9" fmla="*/ 2555 h 4552"/>
                <a:gd name="T10" fmla="*/ 2 w 3854"/>
                <a:gd name="T11" fmla="*/ 2780 h 4552"/>
                <a:gd name="T12" fmla="*/ 39 w 3854"/>
                <a:gd name="T13" fmla="*/ 3061 h 4552"/>
                <a:gd name="T14" fmla="*/ 117 w 3854"/>
                <a:gd name="T15" fmla="*/ 3327 h 4552"/>
                <a:gd name="T16" fmla="*/ 233 w 3854"/>
                <a:gd name="T17" fmla="*/ 3575 h 4552"/>
                <a:gd name="T18" fmla="*/ 383 w 3854"/>
                <a:gd name="T19" fmla="*/ 3802 h 4552"/>
                <a:gd name="T20" fmla="*/ 565 w 3854"/>
                <a:gd name="T21" fmla="*/ 4006 h 4552"/>
                <a:gd name="T22" fmla="*/ 775 w 3854"/>
                <a:gd name="T23" fmla="*/ 4181 h 4552"/>
                <a:gd name="T24" fmla="*/ 1009 w 3854"/>
                <a:gd name="T25" fmla="*/ 4327 h 4552"/>
                <a:gd name="T26" fmla="*/ 1264 w 3854"/>
                <a:gd name="T27" fmla="*/ 4439 h 4552"/>
                <a:gd name="T28" fmla="*/ 1539 w 3854"/>
                <a:gd name="T29" fmla="*/ 4514 h 4552"/>
                <a:gd name="T30" fmla="*/ 1828 w 3854"/>
                <a:gd name="T31" fmla="*/ 4549 h 4552"/>
                <a:gd name="T32" fmla="*/ 2123 w 3854"/>
                <a:gd name="T33" fmla="*/ 4542 h 4552"/>
                <a:gd name="T34" fmla="*/ 2408 w 3854"/>
                <a:gd name="T35" fmla="*/ 4493 h 4552"/>
                <a:gd name="T36" fmla="*/ 2676 w 3854"/>
                <a:gd name="T37" fmla="*/ 4405 h 4552"/>
                <a:gd name="T38" fmla="*/ 2926 w 3854"/>
                <a:gd name="T39" fmla="*/ 4282 h 4552"/>
                <a:gd name="T40" fmla="*/ 3152 w 3854"/>
                <a:gd name="T41" fmla="*/ 4125 h 4552"/>
                <a:gd name="T42" fmla="*/ 3353 w 3854"/>
                <a:gd name="T43" fmla="*/ 3940 h 4552"/>
                <a:gd name="T44" fmla="*/ 3525 w 3854"/>
                <a:gd name="T45" fmla="*/ 3729 h 4552"/>
                <a:gd name="T46" fmla="*/ 3663 w 3854"/>
                <a:gd name="T47" fmla="*/ 3495 h 4552"/>
                <a:gd name="T48" fmla="*/ 3767 w 3854"/>
                <a:gd name="T49" fmla="*/ 3239 h 4552"/>
                <a:gd name="T50" fmla="*/ 3832 w 3854"/>
                <a:gd name="T51" fmla="*/ 2969 h 4552"/>
                <a:gd name="T52" fmla="*/ 3854 w 3854"/>
                <a:gd name="T53" fmla="*/ 2684 h 4552"/>
                <a:gd name="T54" fmla="*/ 3843 w 3854"/>
                <a:gd name="T55" fmla="*/ 2491 h 4552"/>
                <a:gd name="T56" fmla="*/ 3813 w 3854"/>
                <a:gd name="T57" fmla="*/ 2303 h 4552"/>
                <a:gd name="T58" fmla="*/ 3764 w 3854"/>
                <a:gd name="T59" fmla="*/ 2123 h 4552"/>
                <a:gd name="T60" fmla="*/ 3696 w 3854"/>
                <a:gd name="T61" fmla="*/ 1950 h 4552"/>
                <a:gd name="T62" fmla="*/ 3613 w 3854"/>
                <a:gd name="T63" fmla="*/ 1784 h 4552"/>
                <a:gd name="T64" fmla="*/ 3518 w 3854"/>
                <a:gd name="T65" fmla="*/ 1622 h 4552"/>
                <a:gd name="T66" fmla="*/ 3331 w 3854"/>
                <a:gd name="T67" fmla="*/ 1316 h 4552"/>
                <a:gd name="T68" fmla="*/ 3185 w 3854"/>
                <a:gd name="T69" fmla="*/ 1044 h 4552"/>
                <a:gd name="T70" fmla="*/ 3075 w 3854"/>
                <a:gd name="T71" fmla="*/ 804 h 4552"/>
                <a:gd name="T72" fmla="*/ 2994 w 3854"/>
                <a:gd name="T73" fmla="*/ 596 h 4552"/>
                <a:gd name="T74" fmla="*/ 2938 w 3854"/>
                <a:gd name="T75" fmla="*/ 421 h 4552"/>
                <a:gd name="T76" fmla="*/ 2904 w 3854"/>
                <a:gd name="T77" fmla="*/ 277 h 4552"/>
                <a:gd name="T78" fmla="*/ 2885 w 3854"/>
                <a:gd name="T79" fmla="*/ 163 h 4552"/>
                <a:gd name="T80" fmla="*/ 2878 w 3854"/>
                <a:gd name="T81" fmla="*/ 59 h 4552"/>
                <a:gd name="T82" fmla="*/ 2880 w 3854"/>
                <a:gd name="T83" fmla="*/ 0 h 4552"/>
                <a:gd name="T84" fmla="*/ 974 w 3854"/>
                <a:gd name="T85" fmla="*/ 7 h 4552"/>
                <a:gd name="T86" fmla="*/ 974 w 3854"/>
                <a:gd name="T87" fmla="*/ 104 h 4552"/>
                <a:gd name="T88" fmla="*/ 963 w 3854"/>
                <a:gd name="T89" fmla="*/ 197 h 4552"/>
                <a:gd name="T90" fmla="*/ 941 w 3854"/>
                <a:gd name="T91" fmla="*/ 321 h 4552"/>
                <a:gd name="T92" fmla="*/ 900 w 3854"/>
                <a:gd name="T93" fmla="*/ 476 h 4552"/>
                <a:gd name="T94" fmla="*/ 837 w 3854"/>
                <a:gd name="T95" fmla="*/ 662 h 4552"/>
                <a:gd name="T96" fmla="*/ 747 w 3854"/>
                <a:gd name="T97" fmla="*/ 880 h 4552"/>
                <a:gd name="T98" fmla="*/ 625 w 3854"/>
                <a:gd name="T99" fmla="*/ 1131 h 4552"/>
                <a:gd name="T100" fmla="*/ 465 w 3854"/>
                <a:gd name="T101" fmla="*/ 1414 h 4552"/>
                <a:gd name="T102" fmla="*/ 265 w 3854"/>
                <a:gd name="T103" fmla="*/ 1732 h 4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4" h="4552">
                  <a:moveTo>
                    <a:pt x="272" y="1732"/>
                  </a:moveTo>
                  <a:lnTo>
                    <a:pt x="242" y="1784"/>
                  </a:lnTo>
                  <a:lnTo>
                    <a:pt x="211" y="1838"/>
                  </a:lnTo>
                  <a:lnTo>
                    <a:pt x="184" y="1893"/>
                  </a:lnTo>
                  <a:lnTo>
                    <a:pt x="157" y="1950"/>
                  </a:lnTo>
                  <a:lnTo>
                    <a:pt x="134" y="2006"/>
                  </a:lnTo>
                  <a:lnTo>
                    <a:pt x="110" y="2063"/>
                  </a:lnTo>
                  <a:lnTo>
                    <a:pt x="90" y="2123"/>
                  </a:lnTo>
                  <a:lnTo>
                    <a:pt x="72" y="2182"/>
                  </a:lnTo>
                  <a:lnTo>
                    <a:pt x="55" y="2242"/>
                  </a:lnTo>
                  <a:lnTo>
                    <a:pt x="41" y="2303"/>
                  </a:lnTo>
                  <a:lnTo>
                    <a:pt x="28" y="2365"/>
                  </a:lnTo>
                  <a:lnTo>
                    <a:pt x="19" y="2428"/>
                  </a:lnTo>
                  <a:lnTo>
                    <a:pt x="11" y="2491"/>
                  </a:lnTo>
                  <a:lnTo>
                    <a:pt x="5" y="2555"/>
                  </a:lnTo>
                  <a:lnTo>
                    <a:pt x="1" y="2620"/>
                  </a:lnTo>
                  <a:lnTo>
                    <a:pt x="0" y="2684"/>
                  </a:lnTo>
                  <a:lnTo>
                    <a:pt x="2" y="2780"/>
                  </a:lnTo>
                  <a:lnTo>
                    <a:pt x="11" y="2875"/>
                  </a:lnTo>
                  <a:lnTo>
                    <a:pt x="22" y="2969"/>
                  </a:lnTo>
                  <a:lnTo>
                    <a:pt x="39" y="3061"/>
                  </a:lnTo>
                  <a:lnTo>
                    <a:pt x="61" y="3152"/>
                  </a:lnTo>
                  <a:lnTo>
                    <a:pt x="87" y="3239"/>
                  </a:lnTo>
                  <a:lnTo>
                    <a:pt x="117" y="3327"/>
                  </a:lnTo>
                  <a:lnTo>
                    <a:pt x="151" y="3412"/>
                  </a:lnTo>
                  <a:lnTo>
                    <a:pt x="190" y="3495"/>
                  </a:lnTo>
                  <a:lnTo>
                    <a:pt x="233" y="3575"/>
                  </a:lnTo>
                  <a:lnTo>
                    <a:pt x="279" y="3653"/>
                  </a:lnTo>
                  <a:lnTo>
                    <a:pt x="329" y="3729"/>
                  </a:lnTo>
                  <a:lnTo>
                    <a:pt x="383" y="3802"/>
                  </a:lnTo>
                  <a:lnTo>
                    <a:pt x="441" y="3872"/>
                  </a:lnTo>
                  <a:lnTo>
                    <a:pt x="500" y="3940"/>
                  </a:lnTo>
                  <a:lnTo>
                    <a:pt x="565" y="4006"/>
                  </a:lnTo>
                  <a:lnTo>
                    <a:pt x="632" y="4067"/>
                  </a:lnTo>
                  <a:lnTo>
                    <a:pt x="701" y="4125"/>
                  </a:lnTo>
                  <a:lnTo>
                    <a:pt x="775" y="4181"/>
                  </a:lnTo>
                  <a:lnTo>
                    <a:pt x="850" y="4233"/>
                  </a:lnTo>
                  <a:lnTo>
                    <a:pt x="928" y="4282"/>
                  </a:lnTo>
                  <a:lnTo>
                    <a:pt x="1009" y="4327"/>
                  </a:lnTo>
                  <a:lnTo>
                    <a:pt x="1091" y="4368"/>
                  </a:lnTo>
                  <a:lnTo>
                    <a:pt x="1177" y="4405"/>
                  </a:lnTo>
                  <a:lnTo>
                    <a:pt x="1264" y="4439"/>
                  </a:lnTo>
                  <a:lnTo>
                    <a:pt x="1354" y="4468"/>
                  </a:lnTo>
                  <a:lnTo>
                    <a:pt x="1445" y="4493"/>
                  </a:lnTo>
                  <a:lnTo>
                    <a:pt x="1539" y="4514"/>
                  </a:lnTo>
                  <a:lnTo>
                    <a:pt x="1634" y="4531"/>
                  </a:lnTo>
                  <a:lnTo>
                    <a:pt x="1730" y="4542"/>
                  </a:lnTo>
                  <a:lnTo>
                    <a:pt x="1828" y="4549"/>
                  </a:lnTo>
                  <a:lnTo>
                    <a:pt x="1927" y="4552"/>
                  </a:lnTo>
                  <a:lnTo>
                    <a:pt x="2026" y="4549"/>
                  </a:lnTo>
                  <a:lnTo>
                    <a:pt x="2123" y="4542"/>
                  </a:lnTo>
                  <a:lnTo>
                    <a:pt x="2221" y="4531"/>
                  </a:lnTo>
                  <a:lnTo>
                    <a:pt x="2316" y="4514"/>
                  </a:lnTo>
                  <a:lnTo>
                    <a:pt x="2408" y="4493"/>
                  </a:lnTo>
                  <a:lnTo>
                    <a:pt x="2499" y="4468"/>
                  </a:lnTo>
                  <a:lnTo>
                    <a:pt x="2590" y="4439"/>
                  </a:lnTo>
                  <a:lnTo>
                    <a:pt x="2676" y="4405"/>
                  </a:lnTo>
                  <a:lnTo>
                    <a:pt x="2762" y="4368"/>
                  </a:lnTo>
                  <a:lnTo>
                    <a:pt x="2845" y="4327"/>
                  </a:lnTo>
                  <a:lnTo>
                    <a:pt x="2926" y="4282"/>
                  </a:lnTo>
                  <a:lnTo>
                    <a:pt x="3005" y="4233"/>
                  </a:lnTo>
                  <a:lnTo>
                    <a:pt x="3080" y="4181"/>
                  </a:lnTo>
                  <a:lnTo>
                    <a:pt x="3152" y="4125"/>
                  </a:lnTo>
                  <a:lnTo>
                    <a:pt x="3222" y="4067"/>
                  </a:lnTo>
                  <a:lnTo>
                    <a:pt x="3289" y="4006"/>
                  </a:lnTo>
                  <a:lnTo>
                    <a:pt x="3353" y="3940"/>
                  </a:lnTo>
                  <a:lnTo>
                    <a:pt x="3413" y="3872"/>
                  </a:lnTo>
                  <a:lnTo>
                    <a:pt x="3471" y="3802"/>
                  </a:lnTo>
                  <a:lnTo>
                    <a:pt x="3525" y="3729"/>
                  </a:lnTo>
                  <a:lnTo>
                    <a:pt x="3575" y="3653"/>
                  </a:lnTo>
                  <a:lnTo>
                    <a:pt x="3621" y="3575"/>
                  </a:lnTo>
                  <a:lnTo>
                    <a:pt x="3663" y="3495"/>
                  </a:lnTo>
                  <a:lnTo>
                    <a:pt x="3702" y="3412"/>
                  </a:lnTo>
                  <a:lnTo>
                    <a:pt x="3737" y="3327"/>
                  </a:lnTo>
                  <a:lnTo>
                    <a:pt x="3767" y="3239"/>
                  </a:lnTo>
                  <a:lnTo>
                    <a:pt x="3793" y="3152"/>
                  </a:lnTo>
                  <a:lnTo>
                    <a:pt x="3814" y="3061"/>
                  </a:lnTo>
                  <a:lnTo>
                    <a:pt x="3832" y="2969"/>
                  </a:lnTo>
                  <a:lnTo>
                    <a:pt x="3843" y="2875"/>
                  </a:lnTo>
                  <a:lnTo>
                    <a:pt x="3851" y="2780"/>
                  </a:lnTo>
                  <a:lnTo>
                    <a:pt x="3854" y="2684"/>
                  </a:lnTo>
                  <a:lnTo>
                    <a:pt x="3853" y="2620"/>
                  </a:lnTo>
                  <a:lnTo>
                    <a:pt x="3849" y="2555"/>
                  </a:lnTo>
                  <a:lnTo>
                    <a:pt x="3843" y="2491"/>
                  </a:lnTo>
                  <a:lnTo>
                    <a:pt x="3835" y="2428"/>
                  </a:lnTo>
                  <a:lnTo>
                    <a:pt x="3825" y="2365"/>
                  </a:lnTo>
                  <a:lnTo>
                    <a:pt x="3813" y="2303"/>
                  </a:lnTo>
                  <a:lnTo>
                    <a:pt x="3798" y="2242"/>
                  </a:lnTo>
                  <a:lnTo>
                    <a:pt x="3781" y="2182"/>
                  </a:lnTo>
                  <a:lnTo>
                    <a:pt x="3764" y="2123"/>
                  </a:lnTo>
                  <a:lnTo>
                    <a:pt x="3743" y="2063"/>
                  </a:lnTo>
                  <a:lnTo>
                    <a:pt x="3720" y="2006"/>
                  </a:lnTo>
                  <a:lnTo>
                    <a:pt x="3696" y="1950"/>
                  </a:lnTo>
                  <a:lnTo>
                    <a:pt x="3670" y="1893"/>
                  </a:lnTo>
                  <a:lnTo>
                    <a:pt x="3642" y="1838"/>
                  </a:lnTo>
                  <a:lnTo>
                    <a:pt x="3613" y="1784"/>
                  </a:lnTo>
                  <a:lnTo>
                    <a:pt x="3581" y="1732"/>
                  </a:lnTo>
                  <a:lnTo>
                    <a:pt x="3589" y="1732"/>
                  </a:lnTo>
                  <a:lnTo>
                    <a:pt x="3518" y="1622"/>
                  </a:lnTo>
                  <a:lnTo>
                    <a:pt x="3451" y="1516"/>
                  </a:lnTo>
                  <a:lnTo>
                    <a:pt x="3389" y="1414"/>
                  </a:lnTo>
                  <a:lnTo>
                    <a:pt x="3331" y="1316"/>
                  </a:lnTo>
                  <a:lnTo>
                    <a:pt x="3279" y="1222"/>
                  </a:lnTo>
                  <a:lnTo>
                    <a:pt x="3229" y="1131"/>
                  </a:lnTo>
                  <a:lnTo>
                    <a:pt x="3185" y="1044"/>
                  </a:lnTo>
                  <a:lnTo>
                    <a:pt x="3145" y="960"/>
                  </a:lnTo>
                  <a:lnTo>
                    <a:pt x="3108" y="880"/>
                  </a:lnTo>
                  <a:lnTo>
                    <a:pt x="3075" y="804"/>
                  </a:lnTo>
                  <a:lnTo>
                    <a:pt x="3044" y="731"/>
                  </a:lnTo>
                  <a:lnTo>
                    <a:pt x="3017" y="662"/>
                  </a:lnTo>
                  <a:lnTo>
                    <a:pt x="2994" y="596"/>
                  </a:lnTo>
                  <a:lnTo>
                    <a:pt x="2973" y="534"/>
                  </a:lnTo>
                  <a:lnTo>
                    <a:pt x="2954" y="476"/>
                  </a:lnTo>
                  <a:lnTo>
                    <a:pt x="2938" y="421"/>
                  </a:lnTo>
                  <a:lnTo>
                    <a:pt x="2925" y="369"/>
                  </a:lnTo>
                  <a:lnTo>
                    <a:pt x="2913" y="321"/>
                  </a:lnTo>
                  <a:lnTo>
                    <a:pt x="2904" y="277"/>
                  </a:lnTo>
                  <a:lnTo>
                    <a:pt x="2897" y="236"/>
                  </a:lnTo>
                  <a:lnTo>
                    <a:pt x="2890" y="197"/>
                  </a:lnTo>
                  <a:lnTo>
                    <a:pt x="2885" y="163"/>
                  </a:lnTo>
                  <a:lnTo>
                    <a:pt x="2883" y="131"/>
                  </a:lnTo>
                  <a:lnTo>
                    <a:pt x="2880" y="104"/>
                  </a:lnTo>
                  <a:lnTo>
                    <a:pt x="2878" y="59"/>
                  </a:lnTo>
                  <a:lnTo>
                    <a:pt x="2878" y="26"/>
                  </a:lnTo>
                  <a:lnTo>
                    <a:pt x="2879" y="7"/>
                  </a:lnTo>
                  <a:lnTo>
                    <a:pt x="2880" y="0"/>
                  </a:lnTo>
                  <a:lnTo>
                    <a:pt x="1927" y="0"/>
                  </a:lnTo>
                  <a:lnTo>
                    <a:pt x="974" y="0"/>
                  </a:lnTo>
                  <a:lnTo>
                    <a:pt x="974" y="7"/>
                  </a:lnTo>
                  <a:lnTo>
                    <a:pt x="975" y="26"/>
                  </a:lnTo>
                  <a:lnTo>
                    <a:pt x="976" y="59"/>
                  </a:lnTo>
                  <a:lnTo>
                    <a:pt x="974" y="104"/>
                  </a:lnTo>
                  <a:lnTo>
                    <a:pt x="972" y="131"/>
                  </a:lnTo>
                  <a:lnTo>
                    <a:pt x="968" y="163"/>
                  </a:lnTo>
                  <a:lnTo>
                    <a:pt x="963" y="197"/>
                  </a:lnTo>
                  <a:lnTo>
                    <a:pt x="957" y="236"/>
                  </a:lnTo>
                  <a:lnTo>
                    <a:pt x="950" y="277"/>
                  </a:lnTo>
                  <a:lnTo>
                    <a:pt x="941" y="321"/>
                  </a:lnTo>
                  <a:lnTo>
                    <a:pt x="929" y="369"/>
                  </a:lnTo>
                  <a:lnTo>
                    <a:pt x="915" y="421"/>
                  </a:lnTo>
                  <a:lnTo>
                    <a:pt x="900" y="476"/>
                  </a:lnTo>
                  <a:lnTo>
                    <a:pt x="881" y="534"/>
                  </a:lnTo>
                  <a:lnTo>
                    <a:pt x="860" y="596"/>
                  </a:lnTo>
                  <a:lnTo>
                    <a:pt x="837" y="662"/>
                  </a:lnTo>
                  <a:lnTo>
                    <a:pt x="810" y="731"/>
                  </a:lnTo>
                  <a:lnTo>
                    <a:pt x="779" y="804"/>
                  </a:lnTo>
                  <a:lnTo>
                    <a:pt x="747" y="880"/>
                  </a:lnTo>
                  <a:lnTo>
                    <a:pt x="709" y="960"/>
                  </a:lnTo>
                  <a:lnTo>
                    <a:pt x="669" y="1044"/>
                  </a:lnTo>
                  <a:lnTo>
                    <a:pt x="625" y="1131"/>
                  </a:lnTo>
                  <a:lnTo>
                    <a:pt x="575" y="1222"/>
                  </a:lnTo>
                  <a:lnTo>
                    <a:pt x="523" y="1316"/>
                  </a:lnTo>
                  <a:lnTo>
                    <a:pt x="465" y="1414"/>
                  </a:lnTo>
                  <a:lnTo>
                    <a:pt x="403" y="1516"/>
                  </a:lnTo>
                  <a:lnTo>
                    <a:pt x="336" y="1622"/>
                  </a:lnTo>
                  <a:lnTo>
                    <a:pt x="265" y="1732"/>
                  </a:lnTo>
                  <a:lnTo>
                    <a:pt x="272" y="173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09" name="Freeform 65"/>
            <p:cNvSpPr>
              <a:spLocks/>
            </p:cNvSpPr>
            <p:nvPr/>
          </p:nvSpPr>
          <p:spPr bwMode="auto">
            <a:xfrm>
              <a:off x="10242769" y="3015567"/>
              <a:ext cx="761474" cy="472529"/>
            </a:xfrm>
            <a:custGeom>
              <a:avLst/>
              <a:gdLst>
                <a:gd name="T0" fmla="*/ 953 w 1906"/>
                <a:gd name="T1" fmla="*/ 1182 h 1182"/>
                <a:gd name="T2" fmla="*/ 953 w 1906"/>
                <a:gd name="T3" fmla="*/ 1182 h 1182"/>
                <a:gd name="T4" fmla="*/ 1906 w 1906"/>
                <a:gd name="T5" fmla="*/ 1182 h 1182"/>
                <a:gd name="T6" fmla="*/ 1906 w 1906"/>
                <a:gd name="T7" fmla="*/ 395 h 1182"/>
                <a:gd name="T8" fmla="*/ 1647 w 1906"/>
                <a:gd name="T9" fmla="*/ 0 h 1182"/>
                <a:gd name="T10" fmla="*/ 953 w 1906"/>
                <a:gd name="T11" fmla="*/ 0 h 1182"/>
                <a:gd name="T12" fmla="*/ 953 w 1906"/>
                <a:gd name="T13" fmla="*/ 0 h 1182"/>
                <a:gd name="T14" fmla="*/ 258 w 1906"/>
                <a:gd name="T15" fmla="*/ 0 h 1182"/>
                <a:gd name="T16" fmla="*/ 0 w 1906"/>
                <a:gd name="T17" fmla="*/ 395 h 1182"/>
                <a:gd name="T18" fmla="*/ 0 w 1906"/>
                <a:gd name="T19" fmla="*/ 1182 h 1182"/>
                <a:gd name="T20" fmla="*/ 953 w 1906"/>
                <a:gd name="T21" fmla="*/ 1182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6" h="1182">
                  <a:moveTo>
                    <a:pt x="953" y="1182"/>
                  </a:moveTo>
                  <a:lnTo>
                    <a:pt x="953" y="1182"/>
                  </a:lnTo>
                  <a:lnTo>
                    <a:pt x="1906" y="1182"/>
                  </a:lnTo>
                  <a:lnTo>
                    <a:pt x="1906" y="395"/>
                  </a:lnTo>
                  <a:lnTo>
                    <a:pt x="1647" y="0"/>
                  </a:lnTo>
                  <a:lnTo>
                    <a:pt x="953" y="0"/>
                  </a:lnTo>
                  <a:lnTo>
                    <a:pt x="953" y="0"/>
                  </a:lnTo>
                  <a:lnTo>
                    <a:pt x="258" y="0"/>
                  </a:lnTo>
                  <a:lnTo>
                    <a:pt x="0" y="395"/>
                  </a:lnTo>
                  <a:lnTo>
                    <a:pt x="0" y="1182"/>
                  </a:lnTo>
                  <a:lnTo>
                    <a:pt x="953" y="1182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10" name="Freeform 66"/>
            <p:cNvSpPr>
              <a:spLocks/>
            </p:cNvSpPr>
            <p:nvPr/>
          </p:nvSpPr>
          <p:spPr bwMode="auto">
            <a:xfrm>
              <a:off x="10180509" y="2750568"/>
              <a:ext cx="885992" cy="678463"/>
            </a:xfrm>
            <a:custGeom>
              <a:avLst/>
              <a:gdLst>
                <a:gd name="T0" fmla="*/ 0 w 2220"/>
                <a:gd name="T1" fmla="*/ 1701 h 1701"/>
                <a:gd name="T2" fmla="*/ 1 w 2220"/>
                <a:gd name="T3" fmla="*/ 673 h 1701"/>
                <a:gd name="T4" fmla="*/ 8 w 2220"/>
                <a:gd name="T5" fmla="*/ 601 h 1701"/>
                <a:gd name="T6" fmla="*/ 22 w 2220"/>
                <a:gd name="T7" fmla="*/ 532 h 1701"/>
                <a:gd name="T8" fmla="*/ 43 w 2220"/>
                <a:gd name="T9" fmla="*/ 465 h 1701"/>
                <a:gd name="T10" fmla="*/ 70 w 2220"/>
                <a:gd name="T11" fmla="*/ 402 h 1701"/>
                <a:gd name="T12" fmla="*/ 103 w 2220"/>
                <a:gd name="T13" fmla="*/ 342 h 1701"/>
                <a:gd name="T14" fmla="*/ 140 w 2220"/>
                <a:gd name="T15" fmla="*/ 285 h 1701"/>
                <a:gd name="T16" fmla="*/ 184 w 2220"/>
                <a:gd name="T17" fmla="*/ 232 h 1701"/>
                <a:gd name="T18" fmla="*/ 232 w 2220"/>
                <a:gd name="T19" fmla="*/ 184 h 1701"/>
                <a:gd name="T20" fmla="*/ 285 w 2220"/>
                <a:gd name="T21" fmla="*/ 141 h 1701"/>
                <a:gd name="T22" fmla="*/ 341 w 2220"/>
                <a:gd name="T23" fmla="*/ 103 h 1701"/>
                <a:gd name="T24" fmla="*/ 402 w 2220"/>
                <a:gd name="T25" fmla="*/ 71 h 1701"/>
                <a:gd name="T26" fmla="*/ 465 w 2220"/>
                <a:gd name="T27" fmla="*/ 44 h 1701"/>
                <a:gd name="T28" fmla="*/ 532 w 2220"/>
                <a:gd name="T29" fmla="*/ 23 h 1701"/>
                <a:gd name="T30" fmla="*/ 601 w 2220"/>
                <a:gd name="T31" fmla="*/ 8 h 1701"/>
                <a:gd name="T32" fmla="*/ 672 w 2220"/>
                <a:gd name="T33" fmla="*/ 1 h 1701"/>
                <a:gd name="T34" fmla="*/ 1510 w 2220"/>
                <a:gd name="T35" fmla="*/ 0 h 1701"/>
                <a:gd name="T36" fmla="*/ 1583 w 2220"/>
                <a:gd name="T37" fmla="*/ 4 h 1701"/>
                <a:gd name="T38" fmla="*/ 1653 w 2220"/>
                <a:gd name="T39" fmla="*/ 14 h 1701"/>
                <a:gd name="T40" fmla="*/ 1721 w 2220"/>
                <a:gd name="T41" fmla="*/ 32 h 1701"/>
                <a:gd name="T42" fmla="*/ 1787 w 2220"/>
                <a:gd name="T43" fmla="*/ 57 h 1701"/>
                <a:gd name="T44" fmla="*/ 1849 w 2220"/>
                <a:gd name="T45" fmla="*/ 86 h 1701"/>
                <a:gd name="T46" fmla="*/ 1907 w 2220"/>
                <a:gd name="T47" fmla="*/ 122 h 1701"/>
                <a:gd name="T48" fmla="*/ 1961 w 2220"/>
                <a:gd name="T49" fmla="*/ 162 h 1701"/>
                <a:gd name="T50" fmla="*/ 2012 w 2220"/>
                <a:gd name="T51" fmla="*/ 208 h 1701"/>
                <a:gd name="T52" fmla="*/ 2057 w 2220"/>
                <a:gd name="T53" fmla="*/ 258 h 1701"/>
                <a:gd name="T54" fmla="*/ 2098 w 2220"/>
                <a:gd name="T55" fmla="*/ 313 h 1701"/>
                <a:gd name="T56" fmla="*/ 2135 w 2220"/>
                <a:gd name="T57" fmla="*/ 372 h 1701"/>
                <a:gd name="T58" fmla="*/ 2164 w 2220"/>
                <a:gd name="T59" fmla="*/ 434 h 1701"/>
                <a:gd name="T60" fmla="*/ 2188 w 2220"/>
                <a:gd name="T61" fmla="*/ 498 h 1701"/>
                <a:gd name="T62" fmla="*/ 2205 w 2220"/>
                <a:gd name="T63" fmla="*/ 566 h 1701"/>
                <a:gd name="T64" fmla="*/ 2217 w 2220"/>
                <a:gd name="T65" fmla="*/ 638 h 1701"/>
                <a:gd name="T66" fmla="*/ 2220 w 2220"/>
                <a:gd name="T67" fmla="*/ 709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20" h="1701">
                  <a:moveTo>
                    <a:pt x="2220" y="1701"/>
                  </a:moveTo>
                  <a:lnTo>
                    <a:pt x="0" y="1701"/>
                  </a:lnTo>
                  <a:lnTo>
                    <a:pt x="0" y="709"/>
                  </a:lnTo>
                  <a:lnTo>
                    <a:pt x="1" y="673"/>
                  </a:lnTo>
                  <a:lnTo>
                    <a:pt x="3" y="638"/>
                  </a:lnTo>
                  <a:lnTo>
                    <a:pt x="8" y="601"/>
                  </a:lnTo>
                  <a:lnTo>
                    <a:pt x="14" y="566"/>
                  </a:lnTo>
                  <a:lnTo>
                    <a:pt x="22" y="532"/>
                  </a:lnTo>
                  <a:lnTo>
                    <a:pt x="32" y="498"/>
                  </a:lnTo>
                  <a:lnTo>
                    <a:pt x="43" y="465"/>
                  </a:lnTo>
                  <a:lnTo>
                    <a:pt x="56" y="434"/>
                  </a:lnTo>
                  <a:lnTo>
                    <a:pt x="70" y="402"/>
                  </a:lnTo>
                  <a:lnTo>
                    <a:pt x="85" y="372"/>
                  </a:lnTo>
                  <a:lnTo>
                    <a:pt x="103" y="342"/>
                  </a:lnTo>
                  <a:lnTo>
                    <a:pt x="121" y="313"/>
                  </a:lnTo>
                  <a:lnTo>
                    <a:pt x="140" y="285"/>
                  </a:lnTo>
                  <a:lnTo>
                    <a:pt x="162" y="258"/>
                  </a:lnTo>
                  <a:lnTo>
                    <a:pt x="184" y="232"/>
                  </a:lnTo>
                  <a:lnTo>
                    <a:pt x="207" y="208"/>
                  </a:lnTo>
                  <a:lnTo>
                    <a:pt x="232" y="184"/>
                  </a:lnTo>
                  <a:lnTo>
                    <a:pt x="258" y="162"/>
                  </a:lnTo>
                  <a:lnTo>
                    <a:pt x="285" y="141"/>
                  </a:lnTo>
                  <a:lnTo>
                    <a:pt x="313" y="122"/>
                  </a:lnTo>
                  <a:lnTo>
                    <a:pt x="341" y="103"/>
                  </a:lnTo>
                  <a:lnTo>
                    <a:pt x="371" y="86"/>
                  </a:lnTo>
                  <a:lnTo>
                    <a:pt x="402" y="71"/>
                  </a:lnTo>
                  <a:lnTo>
                    <a:pt x="433" y="57"/>
                  </a:lnTo>
                  <a:lnTo>
                    <a:pt x="465" y="44"/>
                  </a:lnTo>
                  <a:lnTo>
                    <a:pt x="498" y="32"/>
                  </a:lnTo>
                  <a:lnTo>
                    <a:pt x="532" y="23"/>
                  </a:lnTo>
                  <a:lnTo>
                    <a:pt x="566" y="14"/>
                  </a:lnTo>
                  <a:lnTo>
                    <a:pt x="601" y="8"/>
                  </a:lnTo>
                  <a:lnTo>
                    <a:pt x="636" y="4"/>
                  </a:lnTo>
                  <a:lnTo>
                    <a:pt x="672" y="1"/>
                  </a:lnTo>
                  <a:lnTo>
                    <a:pt x="709" y="0"/>
                  </a:lnTo>
                  <a:lnTo>
                    <a:pt x="1510" y="0"/>
                  </a:lnTo>
                  <a:lnTo>
                    <a:pt x="1548" y="1"/>
                  </a:lnTo>
                  <a:lnTo>
                    <a:pt x="1583" y="4"/>
                  </a:lnTo>
                  <a:lnTo>
                    <a:pt x="1619" y="8"/>
                  </a:lnTo>
                  <a:lnTo>
                    <a:pt x="1653" y="14"/>
                  </a:lnTo>
                  <a:lnTo>
                    <a:pt x="1688" y="23"/>
                  </a:lnTo>
                  <a:lnTo>
                    <a:pt x="1721" y="32"/>
                  </a:lnTo>
                  <a:lnTo>
                    <a:pt x="1755" y="44"/>
                  </a:lnTo>
                  <a:lnTo>
                    <a:pt x="1787" y="57"/>
                  </a:lnTo>
                  <a:lnTo>
                    <a:pt x="1818" y="71"/>
                  </a:lnTo>
                  <a:lnTo>
                    <a:pt x="1849" y="86"/>
                  </a:lnTo>
                  <a:lnTo>
                    <a:pt x="1878" y="103"/>
                  </a:lnTo>
                  <a:lnTo>
                    <a:pt x="1907" y="122"/>
                  </a:lnTo>
                  <a:lnTo>
                    <a:pt x="1936" y="141"/>
                  </a:lnTo>
                  <a:lnTo>
                    <a:pt x="1961" y="162"/>
                  </a:lnTo>
                  <a:lnTo>
                    <a:pt x="1987" y="184"/>
                  </a:lnTo>
                  <a:lnTo>
                    <a:pt x="2012" y="208"/>
                  </a:lnTo>
                  <a:lnTo>
                    <a:pt x="2035" y="232"/>
                  </a:lnTo>
                  <a:lnTo>
                    <a:pt x="2057" y="258"/>
                  </a:lnTo>
                  <a:lnTo>
                    <a:pt x="2079" y="285"/>
                  </a:lnTo>
                  <a:lnTo>
                    <a:pt x="2098" y="313"/>
                  </a:lnTo>
                  <a:lnTo>
                    <a:pt x="2117" y="342"/>
                  </a:lnTo>
                  <a:lnTo>
                    <a:pt x="2135" y="372"/>
                  </a:lnTo>
                  <a:lnTo>
                    <a:pt x="2150" y="402"/>
                  </a:lnTo>
                  <a:lnTo>
                    <a:pt x="2164" y="434"/>
                  </a:lnTo>
                  <a:lnTo>
                    <a:pt x="2177" y="465"/>
                  </a:lnTo>
                  <a:lnTo>
                    <a:pt x="2188" y="498"/>
                  </a:lnTo>
                  <a:lnTo>
                    <a:pt x="2198" y="532"/>
                  </a:lnTo>
                  <a:lnTo>
                    <a:pt x="2205" y="566"/>
                  </a:lnTo>
                  <a:lnTo>
                    <a:pt x="2212" y="601"/>
                  </a:lnTo>
                  <a:lnTo>
                    <a:pt x="2217" y="638"/>
                  </a:lnTo>
                  <a:lnTo>
                    <a:pt x="2219" y="673"/>
                  </a:lnTo>
                  <a:lnTo>
                    <a:pt x="2220" y="709"/>
                  </a:lnTo>
                  <a:lnTo>
                    <a:pt x="2220" y="170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0079895" y="4198098"/>
              <a:ext cx="10872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04</a:t>
              </a:r>
            </a:p>
          </p:txBody>
        </p:sp>
        <p:sp>
          <p:nvSpPr>
            <p:cNvPr id="93" name="Freeform 97"/>
            <p:cNvSpPr>
              <a:spLocks noChangeArrowheads="1"/>
            </p:cNvSpPr>
            <p:nvPr/>
          </p:nvSpPr>
          <p:spPr bwMode="auto">
            <a:xfrm>
              <a:off x="10414123" y="2943667"/>
              <a:ext cx="411260" cy="352926"/>
            </a:xfrm>
            <a:custGeom>
              <a:avLst/>
              <a:gdLst>
                <a:gd name="T0" fmla="*/ 103587 w 497"/>
                <a:gd name="T1" fmla="*/ 104160 h 426"/>
                <a:gd name="T2" fmla="*/ 103587 w 497"/>
                <a:gd name="T3" fmla="*/ 104160 h 426"/>
                <a:gd name="T4" fmla="*/ 123403 w 497"/>
                <a:gd name="T5" fmla="*/ 104160 h 426"/>
                <a:gd name="T6" fmla="*/ 123403 w 497"/>
                <a:gd name="T7" fmla="*/ 124000 h 426"/>
                <a:gd name="T8" fmla="*/ 223387 w 497"/>
                <a:gd name="T9" fmla="*/ 124000 h 426"/>
                <a:gd name="T10" fmla="*/ 219333 w 497"/>
                <a:gd name="T11" fmla="*/ 59971 h 426"/>
                <a:gd name="T12" fmla="*/ 199517 w 497"/>
                <a:gd name="T13" fmla="*/ 36073 h 426"/>
                <a:gd name="T14" fmla="*/ 163487 w 497"/>
                <a:gd name="T15" fmla="*/ 36073 h 426"/>
                <a:gd name="T16" fmla="*/ 151777 w 497"/>
                <a:gd name="T17" fmla="*/ 12175 h 426"/>
                <a:gd name="T18" fmla="*/ 135113 w 497"/>
                <a:gd name="T19" fmla="*/ 0 h 426"/>
                <a:gd name="T20" fmla="*/ 87373 w 497"/>
                <a:gd name="T21" fmla="*/ 0 h 426"/>
                <a:gd name="T22" fmla="*/ 75663 w 497"/>
                <a:gd name="T23" fmla="*/ 12175 h 426"/>
                <a:gd name="T24" fmla="*/ 59900 w 497"/>
                <a:gd name="T25" fmla="*/ 36073 h 426"/>
                <a:gd name="T26" fmla="*/ 23870 w 497"/>
                <a:gd name="T27" fmla="*/ 36073 h 426"/>
                <a:gd name="T28" fmla="*/ 4053 w 497"/>
                <a:gd name="T29" fmla="*/ 59971 h 426"/>
                <a:gd name="T30" fmla="*/ 0 w 497"/>
                <a:gd name="T31" fmla="*/ 124000 h 426"/>
                <a:gd name="T32" fmla="*/ 103587 w 497"/>
                <a:gd name="T33" fmla="*/ 124000 h 426"/>
                <a:gd name="T34" fmla="*/ 103587 w 497"/>
                <a:gd name="T35" fmla="*/ 104160 h 426"/>
                <a:gd name="T36" fmla="*/ 83770 w 497"/>
                <a:gd name="T37" fmla="*/ 23898 h 426"/>
                <a:gd name="T38" fmla="*/ 83770 w 497"/>
                <a:gd name="T39" fmla="*/ 23898 h 426"/>
                <a:gd name="T40" fmla="*/ 95480 w 497"/>
                <a:gd name="T41" fmla="*/ 16233 h 426"/>
                <a:gd name="T42" fmla="*/ 127907 w 497"/>
                <a:gd name="T43" fmla="*/ 16233 h 426"/>
                <a:gd name="T44" fmla="*/ 139166 w 497"/>
                <a:gd name="T45" fmla="*/ 23898 h 426"/>
                <a:gd name="T46" fmla="*/ 143670 w 497"/>
                <a:gd name="T47" fmla="*/ 36073 h 426"/>
                <a:gd name="T48" fmla="*/ 79717 w 497"/>
                <a:gd name="T49" fmla="*/ 36073 h 426"/>
                <a:gd name="T50" fmla="*/ 83770 w 497"/>
                <a:gd name="T51" fmla="*/ 23898 h 426"/>
                <a:gd name="T52" fmla="*/ 123403 w 497"/>
                <a:gd name="T53" fmla="*/ 160073 h 426"/>
                <a:gd name="T54" fmla="*/ 123403 w 497"/>
                <a:gd name="T55" fmla="*/ 160073 h 426"/>
                <a:gd name="T56" fmla="*/ 103587 w 497"/>
                <a:gd name="T57" fmla="*/ 160073 h 426"/>
                <a:gd name="T58" fmla="*/ 103587 w 497"/>
                <a:gd name="T59" fmla="*/ 136175 h 426"/>
                <a:gd name="T60" fmla="*/ 4053 w 497"/>
                <a:gd name="T61" fmla="*/ 136175 h 426"/>
                <a:gd name="T62" fmla="*/ 7656 w 497"/>
                <a:gd name="T63" fmla="*/ 171797 h 426"/>
                <a:gd name="T64" fmla="*/ 27923 w 497"/>
                <a:gd name="T65" fmla="*/ 191637 h 426"/>
                <a:gd name="T66" fmla="*/ 195463 w 497"/>
                <a:gd name="T67" fmla="*/ 191637 h 426"/>
                <a:gd name="T68" fmla="*/ 215280 w 497"/>
                <a:gd name="T69" fmla="*/ 171797 h 426"/>
                <a:gd name="T70" fmla="*/ 219333 w 497"/>
                <a:gd name="T71" fmla="*/ 136175 h 426"/>
                <a:gd name="T72" fmla="*/ 123403 w 497"/>
                <a:gd name="T73" fmla="*/ 136175 h 426"/>
                <a:gd name="T74" fmla="*/ 123403 w 497"/>
                <a:gd name="T75" fmla="*/ 160073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E29B87C-3448-4EB8-AF5D-47B27CE5B6C6}"/>
              </a:ext>
            </a:extLst>
          </p:cNvPr>
          <p:cNvGrpSpPr/>
          <p:nvPr/>
        </p:nvGrpSpPr>
        <p:grpSpPr>
          <a:xfrm>
            <a:off x="7043617" y="-1"/>
            <a:ext cx="1537316" cy="5967280"/>
            <a:chOff x="7043617" y="-1"/>
            <a:chExt cx="1537316" cy="5967280"/>
          </a:xfrm>
        </p:grpSpPr>
        <p:sp>
          <p:nvSpPr>
            <p:cNvPr id="3102" name="Rectangle 58"/>
            <p:cNvSpPr>
              <a:spLocks noChangeArrowheads="1"/>
            </p:cNvSpPr>
            <p:nvPr/>
          </p:nvSpPr>
          <p:spPr bwMode="auto">
            <a:xfrm>
              <a:off x="7773164" y="-1"/>
              <a:ext cx="78222" cy="359824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03" name="Freeform 59"/>
            <p:cNvSpPr>
              <a:spLocks/>
            </p:cNvSpPr>
            <p:nvPr/>
          </p:nvSpPr>
          <p:spPr bwMode="auto">
            <a:xfrm>
              <a:off x="7043617" y="4150595"/>
              <a:ext cx="1537316" cy="1816684"/>
            </a:xfrm>
            <a:custGeom>
              <a:avLst/>
              <a:gdLst>
                <a:gd name="T0" fmla="*/ 211 w 3853"/>
                <a:gd name="T1" fmla="*/ 1837 h 4552"/>
                <a:gd name="T2" fmla="*/ 133 w 3853"/>
                <a:gd name="T3" fmla="*/ 2006 h 4552"/>
                <a:gd name="T4" fmla="*/ 72 w 3853"/>
                <a:gd name="T5" fmla="*/ 2182 h 4552"/>
                <a:gd name="T6" fmla="*/ 28 w 3853"/>
                <a:gd name="T7" fmla="*/ 2365 h 4552"/>
                <a:gd name="T8" fmla="*/ 5 w 3853"/>
                <a:gd name="T9" fmla="*/ 2554 h 4552"/>
                <a:gd name="T10" fmla="*/ 2 w 3853"/>
                <a:gd name="T11" fmla="*/ 2781 h 4552"/>
                <a:gd name="T12" fmla="*/ 39 w 3853"/>
                <a:gd name="T13" fmla="*/ 3061 h 4552"/>
                <a:gd name="T14" fmla="*/ 116 w 3853"/>
                <a:gd name="T15" fmla="*/ 3326 h 4552"/>
                <a:gd name="T16" fmla="*/ 232 w 3853"/>
                <a:gd name="T17" fmla="*/ 3575 h 4552"/>
                <a:gd name="T18" fmla="*/ 382 w 3853"/>
                <a:gd name="T19" fmla="*/ 3802 h 4552"/>
                <a:gd name="T20" fmla="*/ 564 w 3853"/>
                <a:gd name="T21" fmla="*/ 4005 h 4552"/>
                <a:gd name="T22" fmla="*/ 773 w 3853"/>
                <a:gd name="T23" fmla="*/ 4181 h 4552"/>
                <a:gd name="T24" fmla="*/ 1008 w 3853"/>
                <a:gd name="T25" fmla="*/ 4327 h 4552"/>
                <a:gd name="T26" fmla="*/ 1264 w 3853"/>
                <a:gd name="T27" fmla="*/ 4438 h 4552"/>
                <a:gd name="T28" fmla="*/ 1539 w 3853"/>
                <a:gd name="T29" fmla="*/ 4514 h 4552"/>
                <a:gd name="T30" fmla="*/ 1827 w 3853"/>
                <a:gd name="T31" fmla="*/ 4550 h 4552"/>
                <a:gd name="T32" fmla="*/ 2123 w 3853"/>
                <a:gd name="T33" fmla="*/ 4543 h 4552"/>
                <a:gd name="T34" fmla="*/ 2408 w 3853"/>
                <a:gd name="T35" fmla="*/ 4493 h 4552"/>
                <a:gd name="T36" fmla="*/ 2676 w 3853"/>
                <a:gd name="T37" fmla="*/ 4406 h 4552"/>
                <a:gd name="T38" fmla="*/ 2926 w 3853"/>
                <a:gd name="T39" fmla="*/ 4281 h 4552"/>
                <a:gd name="T40" fmla="*/ 3152 w 3853"/>
                <a:gd name="T41" fmla="*/ 4126 h 4552"/>
                <a:gd name="T42" fmla="*/ 3352 w 3853"/>
                <a:gd name="T43" fmla="*/ 3940 h 4552"/>
                <a:gd name="T44" fmla="*/ 3524 w 3853"/>
                <a:gd name="T45" fmla="*/ 3728 h 4552"/>
                <a:gd name="T46" fmla="*/ 3663 w 3853"/>
                <a:gd name="T47" fmla="*/ 3494 h 4552"/>
                <a:gd name="T48" fmla="*/ 3766 w 3853"/>
                <a:gd name="T49" fmla="*/ 3240 h 4552"/>
                <a:gd name="T50" fmla="*/ 3831 w 3853"/>
                <a:gd name="T51" fmla="*/ 2969 h 4552"/>
                <a:gd name="T52" fmla="*/ 3853 w 3853"/>
                <a:gd name="T53" fmla="*/ 2684 h 4552"/>
                <a:gd name="T54" fmla="*/ 3842 w 3853"/>
                <a:gd name="T55" fmla="*/ 2491 h 4552"/>
                <a:gd name="T56" fmla="*/ 3812 w 3853"/>
                <a:gd name="T57" fmla="*/ 2303 h 4552"/>
                <a:gd name="T58" fmla="*/ 3763 w 3853"/>
                <a:gd name="T59" fmla="*/ 2122 h 4552"/>
                <a:gd name="T60" fmla="*/ 3696 w 3853"/>
                <a:gd name="T61" fmla="*/ 1949 h 4552"/>
                <a:gd name="T62" fmla="*/ 3613 w 3853"/>
                <a:gd name="T63" fmla="*/ 1784 h 4552"/>
                <a:gd name="T64" fmla="*/ 3517 w 3853"/>
                <a:gd name="T65" fmla="*/ 1622 h 4552"/>
                <a:gd name="T66" fmla="*/ 3331 w 3853"/>
                <a:gd name="T67" fmla="*/ 1316 h 4552"/>
                <a:gd name="T68" fmla="*/ 3185 w 3853"/>
                <a:gd name="T69" fmla="*/ 1043 h 4552"/>
                <a:gd name="T70" fmla="*/ 3074 w 3853"/>
                <a:gd name="T71" fmla="*/ 804 h 4552"/>
                <a:gd name="T72" fmla="*/ 2993 w 3853"/>
                <a:gd name="T73" fmla="*/ 596 h 4552"/>
                <a:gd name="T74" fmla="*/ 2938 w 3853"/>
                <a:gd name="T75" fmla="*/ 421 h 4552"/>
                <a:gd name="T76" fmla="*/ 2904 w 3853"/>
                <a:gd name="T77" fmla="*/ 276 h 4552"/>
                <a:gd name="T78" fmla="*/ 2885 w 3853"/>
                <a:gd name="T79" fmla="*/ 162 h 4552"/>
                <a:gd name="T80" fmla="*/ 2878 w 3853"/>
                <a:gd name="T81" fmla="*/ 58 h 4552"/>
                <a:gd name="T82" fmla="*/ 2880 w 3853"/>
                <a:gd name="T83" fmla="*/ 0 h 4552"/>
                <a:gd name="T84" fmla="*/ 974 w 3853"/>
                <a:gd name="T85" fmla="*/ 6 h 4552"/>
                <a:gd name="T86" fmla="*/ 974 w 3853"/>
                <a:gd name="T87" fmla="*/ 103 h 4552"/>
                <a:gd name="T88" fmla="*/ 963 w 3853"/>
                <a:gd name="T89" fmla="*/ 197 h 4552"/>
                <a:gd name="T90" fmla="*/ 940 w 3853"/>
                <a:gd name="T91" fmla="*/ 320 h 4552"/>
                <a:gd name="T92" fmla="*/ 899 w 3853"/>
                <a:gd name="T93" fmla="*/ 476 h 4552"/>
                <a:gd name="T94" fmla="*/ 837 w 3853"/>
                <a:gd name="T95" fmla="*/ 661 h 4552"/>
                <a:gd name="T96" fmla="*/ 745 w 3853"/>
                <a:gd name="T97" fmla="*/ 880 h 4552"/>
                <a:gd name="T98" fmla="*/ 623 w 3853"/>
                <a:gd name="T99" fmla="*/ 1131 h 4552"/>
                <a:gd name="T100" fmla="*/ 465 w 3853"/>
                <a:gd name="T101" fmla="*/ 1414 h 4552"/>
                <a:gd name="T102" fmla="*/ 265 w 3853"/>
                <a:gd name="T103" fmla="*/ 1731 h 4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3" h="4552">
                  <a:moveTo>
                    <a:pt x="272" y="1731"/>
                  </a:moveTo>
                  <a:lnTo>
                    <a:pt x="240" y="1784"/>
                  </a:lnTo>
                  <a:lnTo>
                    <a:pt x="211" y="1837"/>
                  </a:lnTo>
                  <a:lnTo>
                    <a:pt x="183" y="1892"/>
                  </a:lnTo>
                  <a:lnTo>
                    <a:pt x="157" y="1949"/>
                  </a:lnTo>
                  <a:lnTo>
                    <a:pt x="133" y="2006"/>
                  </a:lnTo>
                  <a:lnTo>
                    <a:pt x="110" y="2064"/>
                  </a:lnTo>
                  <a:lnTo>
                    <a:pt x="90" y="2122"/>
                  </a:lnTo>
                  <a:lnTo>
                    <a:pt x="72" y="2182"/>
                  </a:lnTo>
                  <a:lnTo>
                    <a:pt x="55" y="2242"/>
                  </a:lnTo>
                  <a:lnTo>
                    <a:pt x="41" y="2303"/>
                  </a:lnTo>
                  <a:lnTo>
                    <a:pt x="28" y="2365"/>
                  </a:lnTo>
                  <a:lnTo>
                    <a:pt x="18" y="2428"/>
                  </a:lnTo>
                  <a:lnTo>
                    <a:pt x="11" y="2491"/>
                  </a:lnTo>
                  <a:lnTo>
                    <a:pt x="5" y="2554"/>
                  </a:lnTo>
                  <a:lnTo>
                    <a:pt x="1" y="2619"/>
                  </a:lnTo>
                  <a:lnTo>
                    <a:pt x="0" y="2684"/>
                  </a:lnTo>
                  <a:lnTo>
                    <a:pt x="2" y="2781"/>
                  </a:lnTo>
                  <a:lnTo>
                    <a:pt x="9" y="2875"/>
                  </a:lnTo>
                  <a:lnTo>
                    <a:pt x="22" y="2969"/>
                  </a:lnTo>
                  <a:lnTo>
                    <a:pt x="39" y="3061"/>
                  </a:lnTo>
                  <a:lnTo>
                    <a:pt x="60" y="3151"/>
                  </a:lnTo>
                  <a:lnTo>
                    <a:pt x="87" y="3240"/>
                  </a:lnTo>
                  <a:lnTo>
                    <a:pt x="116" y="3326"/>
                  </a:lnTo>
                  <a:lnTo>
                    <a:pt x="151" y="3411"/>
                  </a:lnTo>
                  <a:lnTo>
                    <a:pt x="190" y="3494"/>
                  </a:lnTo>
                  <a:lnTo>
                    <a:pt x="232" y="3575"/>
                  </a:lnTo>
                  <a:lnTo>
                    <a:pt x="279" y="3652"/>
                  </a:lnTo>
                  <a:lnTo>
                    <a:pt x="328" y="3728"/>
                  </a:lnTo>
                  <a:lnTo>
                    <a:pt x="382" y="3802"/>
                  </a:lnTo>
                  <a:lnTo>
                    <a:pt x="440" y="3872"/>
                  </a:lnTo>
                  <a:lnTo>
                    <a:pt x="500" y="3940"/>
                  </a:lnTo>
                  <a:lnTo>
                    <a:pt x="564" y="4005"/>
                  </a:lnTo>
                  <a:lnTo>
                    <a:pt x="631" y="4067"/>
                  </a:lnTo>
                  <a:lnTo>
                    <a:pt x="701" y="4126"/>
                  </a:lnTo>
                  <a:lnTo>
                    <a:pt x="773" y="4181"/>
                  </a:lnTo>
                  <a:lnTo>
                    <a:pt x="850" y="4233"/>
                  </a:lnTo>
                  <a:lnTo>
                    <a:pt x="927" y="4281"/>
                  </a:lnTo>
                  <a:lnTo>
                    <a:pt x="1008" y="4327"/>
                  </a:lnTo>
                  <a:lnTo>
                    <a:pt x="1091" y="4368"/>
                  </a:lnTo>
                  <a:lnTo>
                    <a:pt x="1177" y="4406"/>
                  </a:lnTo>
                  <a:lnTo>
                    <a:pt x="1264" y="4438"/>
                  </a:lnTo>
                  <a:lnTo>
                    <a:pt x="1353" y="4468"/>
                  </a:lnTo>
                  <a:lnTo>
                    <a:pt x="1445" y="4493"/>
                  </a:lnTo>
                  <a:lnTo>
                    <a:pt x="1539" y="4514"/>
                  </a:lnTo>
                  <a:lnTo>
                    <a:pt x="1634" y="4531"/>
                  </a:lnTo>
                  <a:lnTo>
                    <a:pt x="1730" y="4543"/>
                  </a:lnTo>
                  <a:lnTo>
                    <a:pt x="1827" y="4550"/>
                  </a:lnTo>
                  <a:lnTo>
                    <a:pt x="1926" y="4552"/>
                  </a:lnTo>
                  <a:lnTo>
                    <a:pt x="2026" y="4550"/>
                  </a:lnTo>
                  <a:lnTo>
                    <a:pt x="2123" y="4543"/>
                  </a:lnTo>
                  <a:lnTo>
                    <a:pt x="2219" y="4531"/>
                  </a:lnTo>
                  <a:lnTo>
                    <a:pt x="2314" y="4514"/>
                  </a:lnTo>
                  <a:lnTo>
                    <a:pt x="2408" y="4493"/>
                  </a:lnTo>
                  <a:lnTo>
                    <a:pt x="2499" y="4468"/>
                  </a:lnTo>
                  <a:lnTo>
                    <a:pt x="2589" y="4438"/>
                  </a:lnTo>
                  <a:lnTo>
                    <a:pt x="2676" y="4406"/>
                  </a:lnTo>
                  <a:lnTo>
                    <a:pt x="2762" y="4368"/>
                  </a:lnTo>
                  <a:lnTo>
                    <a:pt x="2845" y="4327"/>
                  </a:lnTo>
                  <a:lnTo>
                    <a:pt x="2926" y="4281"/>
                  </a:lnTo>
                  <a:lnTo>
                    <a:pt x="3003" y="4233"/>
                  </a:lnTo>
                  <a:lnTo>
                    <a:pt x="3079" y="4181"/>
                  </a:lnTo>
                  <a:lnTo>
                    <a:pt x="3152" y="4126"/>
                  </a:lnTo>
                  <a:lnTo>
                    <a:pt x="3221" y="4067"/>
                  </a:lnTo>
                  <a:lnTo>
                    <a:pt x="3289" y="4005"/>
                  </a:lnTo>
                  <a:lnTo>
                    <a:pt x="3352" y="3940"/>
                  </a:lnTo>
                  <a:lnTo>
                    <a:pt x="3413" y="3872"/>
                  </a:lnTo>
                  <a:lnTo>
                    <a:pt x="3471" y="3802"/>
                  </a:lnTo>
                  <a:lnTo>
                    <a:pt x="3524" y="3728"/>
                  </a:lnTo>
                  <a:lnTo>
                    <a:pt x="3574" y="3652"/>
                  </a:lnTo>
                  <a:lnTo>
                    <a:pt x="3621" y="3575"/>
                  </a:lnTo>
                  <a:lnTo>
                    <a:pt x="3663" y="3494"/>
                  </a:lnTo>
                  <a:lnTo>
                    <a:pt x="3702" y="3411"/>
                  </a:lnTo>
                  <a:lnTo>
                    <a:pt x="3736" y="3326"/>
                  </a:lnTo>
                  <a:lnTo>
                    <a:pt x="3766" y="3240"/>
                  </a:lnTo>
                  <a:lnTo>
                    <a:pt x="3792" y="3151"/>
                  </a:lnTo>
                  <a:lnTo>
                    <a:pt x="3814" y="3061"/>
                  </a:lnTo>
                  <a:lnTo>
                    <a:pt x="3831" y="2969"/>
                  </a:lnTo>
                  <a:lnTo>
                    <a:pt x="3843" y="2875"/>
                  </a:lnTo>
                  <a:lnTo>
                    <a:pt x="3850" y="2781"/>
                  </a:lnTo>
                  <a:lnTo>
                    <a:pt x="3853" y="2684"/>
                  </a:lnTo>
                  <a:lnTo>
                    <a:pt x="3852" y="2619"/>
                  </a:lnTo>
                  <a:lnTo>
                    <a:pt x="3848" y="2554"/>
                  </a:lnTo>
                  <a:lnTo>
                    <a:pt x="3842" y="2491"/>
                  </a:lnTo>
                  <a:lnTo>
                    <a:pt x="3834" y="2428"/>
                  </a:lnTo>
                  <a:lnTo>
                    <a:pt x="3825" y="2365"/>
                  </a:lnTo>
                  <a:lnTo>
                    <a:pt x="3812" y="2303"/>
                  </a:lnTo>
                  <a:lnTo>
                    <a:pt x="3798" y="2242"/>
                  </a:lnTo>
                  <a:lnTo>
                    <a:pt x="3781" y="2182"/>
                  </a:lnTo>
                  <a:lnTo>
                    <a:pt x="3763" y="2122"/>
                  </a:lnTo>
                  <a:lnTo>
                    <a:pt x="3743" y="2064"/>
                  </a:lnTo>
                  <a:lnTo>
                    <a:pt x="3720" y="2006"/>
                  </a:lnTo>
                  <a:lnTo>
                    <a:pt x="3696" y="1949"/>
                  </a:lnTo>
                  <a:lnTo>
                    <a:pt x="3670" y="1892"/>
                  </a:lnTo>
                  <a:lnTo>
                    <a:pt x="3642" y="1837"/>
                  </a:lnTo>
                  <a:lnTo>
                    <a:pt x="3613" y="1784"/>
                  </a:lnTo>
                  <a:lnTo>
                    <a:pt x="3581" y="1731"/>
                  </a:lnTo>
                  <a:lnTo>
                    <a:pt x="3588" y="1731"/>
                  </a:lnTo>
                  <a:lnTo>
                    <a:pt x="3517" y="1622"/>
                  </a:lnTo>
                  <a:lnTo>
                    <a:pt x="3450" y="1516"/>
                  </a:lnTo>
                  <a:lnTo>
                    <a:pt x="3388" y="1414"/>
                  </a:lnTo>
                  <a:lnTo>
                    <a:pt x="3331" y="1316"/>
                  </a:lnTo>
                  <a:lnTo>
                    <a:pt x="3277" y="1221"/>
                  </a:lnTo>
                  <a:lnTo>
                    <a:pt x="3229" y="1131"/>
                  </a:lnTo>
                  <a:lnTo>
                    <a:pt x="3185" y="1043"/>
                  </a:lnTo>
                  <a:lnTo>
                    <a:pt x="3144" y="960"/>
                  </a:lnTo>
                  <a:lnTo>
                    <a:pt x="3108" y="880"/>
                  </a:lnTo>
                  <a:lnTo>
                    <a:pt x="3074" y="804"/>
                  </a:lnTo>
                  <a:lnTo>
                    <a:pt x="3043" y="731"/>
                  </a:lnTo>
                  <a:lnTo>
                    <a:pt x="3017" y="661"/>
                  </a:lnTo>
                  <a:lnTo>
                    <a:pt x="2993" y="596"/>
                  </a:lnTo>
                  <a:lnTo>
                    <a:pt x="2972" y="535"/>
                  </a:lnTo>
                  <a:lnTo>
                    <a:pt x="2954" y="476"/>
                  </a:lnTo>
                  <a:lnTo>
                    <a:pt x="2938" y="421"/>
                  </a:lnTo>
                  <a:lnTo>
                    <a:pt x="2924" y="368"/>
                  </a:lnTo>
                  <a:lnTo>
                    <a:pt x="2913" y="320"/>
                  </a:lnTo>
                  <a:lnTo>
                    <a:pt x="2904" y="276"/>
                  </a:lnTo>
                  <a:lnTo>
                    <a:pt x="2896" y="235"/>
                  </a:lnTo>
                  <a:lnTo>
                    <a:pt x="2890" y="197"/>
                  </a:lnTo>
                  <a:lnTo>
                    <a:pt x="2885" y="162"/>
                  </a:lnTo>
                  <a:lnTo>
                    <a:pt x="2881" y="132"/>
                  </a:lnTo>
                  <a:lnTo>
                    <a:pt x="2879" y="103"/>
                  </a:lnTo>
                  <a:lnTo>
                    <a:pt x="2878" y="58"/>
                  </a:lnTo>
                  <a:lnTo>
                    <a:pt x="2878" y="26"/>
                  </a:lnTo>
                  <a:lnTo>
                    <a:pt x="2879" y="6"/>
                  </a:lnTo>
                  <a:lnTo>
                    <a:pt x="2880" y="0"/>
                  </a:lnTo>
                  <a:lnTo>
                    <a:pt x="1926" y="0"/>
                  </a:lnTo>
                  <a:lnTo>
                    <a:pt x="973" y="0"/>
                  </a:lnTo>
                  <a:lnTo>
                    <a:pt x="974" y="6"/>
                  </a:lnTo>
                  <a:lnTo>
                    <a:pt x="975" y="26"/>
                  </a:lnTo>
                  <a:lnTo>
                    <a:pt x="975" y="58"/>
                  </a:lnTo>
                  <a:lnTo>
                    <a:pt x="974" y="103"/>
                  </a:lnTo>
                  <a:lnTo>
                    <a:pt x="971" y="132"/>
                  </a:lnTo>
                  <a:lnTo>
                    <a:pt x="968" y="162"/>
                  </a:lnTo>
                  <a:lnTo>
                    <a:pt x="963" y="197"/>
                  </a:lnTo>
                  <a:lnTo>
                    <a:pt x="957" y="235"/>
                  </a:lnTo>
                  <a:lnTo>
                    <a:pt x="949" y="276"/>
                  </a:lnTo>
                  <a:lnTo>
                    <a:pt x="940" y="320"/>
                  </a:lnTo>
                  <a:lnTo>
                    <a:pt x="929" y="368"/>
                  </a:lnTo>
                  <a:lnTo>
                    <a:pt x="915" y="421"/>
                  </a:lnTo>
                  <a:lnTo>
                    <a:pt x="899" y="476"/>
                  </a:lnTo>
                  <a:lnTo>
                    <a:pt x="881" y="535"/>
                  </a:lnTo>
                  <a:lnTo>
                    <a:pt x="860" y="596"/>
                  </a:lnTo>
                  <a:lnTo>
                    <a:pt x="837" y="661"/>
                  </a:lnTo>
                  <a:lnTo>
                    <a:pt x="810" y="731"/>
                  </a:lnTo>
                  <a:lnTo>
                    <a:pt x="779" y="804"/>
                  </a:lnTo>
                  <a:lnTo>
                    <a:pt x="745" y="880"/>
                  </a:lnTo>
                  <a:lnTo>
                    <a:pt x="709" y="960"/>
                  </a:lnTo>
                  <a:lnTo>
                    <a:pt x="668" y="1043"/>
                  </a:lnTo>
                  <a:lnTo>
                    <a:pt x="623" y="1131"/>
                  </a:lnTo>
                  <a:lnTo>
                    <a:pt x="575" y="1221"/>
                  </a:lnTo>
                  <a:lnTo>
                    <a:pt x="523" y="1316"/>
                  </a:lnTo>
                  <a:lnTo>
                    <a:pt x="465" y="1414"/>
                  </a:lnTo>
                  <a:lnTo>
                    <a:pt x="403" y="1516"/>
                  </a:lnTo>
                  <a:lnTo>
                    <a:pt x="336" y="1622"/>
                  </a:lnTo>
                  <a:lnTo>
                    <a:pt x="265" y="1731"/>
                  </a:lnTo>
                  <a:lnTo>
                    <a:pt x="272" y="17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04" name="Freeform 60"/>
            <p:cNvSpPr>
              <a:spLocks/>
            </p:cNvSpPr>
            <p:nvPr/>
          </p:nvSpPr>
          <p:spPr bwMode="auto">
            <a:xfrm>
              <a:off x="7431538" y="3679663"/>
              <a:ext cx="761474" cy="470934"/>
            </a:xfrm>
            <a:custGeom>
              <a:avLst/>
              <a:gdLst>
                <a:gd name="T0" fmla="*/ 953 w 1907"/>
                <a:gd name="T1" fmla="*/ 1182 h 1182"/>
                <a:gd name="T2" fmla="*/ 953 w 1907"/>
                <a:gd name="T3" fmla="*/ 1182 h 1182"/>
                <a:gd name="T4" fmla="*/ 1907 w 1907"/>
                <a:gd name="T5" fmla="*/ 1182 h 1182"/>
                <a:gd name="T6" fmla="*/ 1907 w 1907"/>
                <a:gd name="T7" fmla="*/ 394 h 1182"/>
                <a:gd name="T8" fmla="*/ 1648 w 1907"/>
                <a:gd name="T9" fmla="*/ 0 h 1182"/>
                <a:gd name="T10" fmla="*/ 953 w 1907"/>
                <a:gd name="T11" fmla="*/ 0 h 1182"/>
                <a:gd name="T12" fmla="*/ 953 w 1907"/>
                <a:gd name="T13" fmla="*/ 0 h 1182"/>
                <a:gd name="T14" fmla="*/ 259 w 1907"/>
                <a:gd name="T15" fmla="*/ 0 h 1182"/>
                <a:gd name="T16" fmla="*/ 0 w 1907"/>
                <a:gd name="T17" fmla="*/ 394 h 1182"/>
                <a:gd name="T18" fmla="*/ 0 w 1907"/>
                <a:gd name="T19" fmla="*/ 1182 h 1182"/>
                <a:gd name="T20" fmla="*/ 953 w 1907"/>
                <a:gd name="T21" fmla="*/ 1182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7" h="1182">
                  <a:moveTo>
                    <a:pt x="953" y="1182"/>
                  </a:moveTo>
                  <a:lnTo>
                    <a:pt x="953" y="1182"/>
                  </a:lnTo>
                  <a:lnTo>
                    <a:pt x="1907" y="1182"/>
                  </a:lnTo>
                  <a:lnTo>
                    <a:pt x="1907" y="394"/>
                  </a:lnTo>
                  <a:lnTo>
                    <a:pt x="1648" y="0"/>
                  </a:lnTo>
                  <a:lnTo>
                    <a:pt x="953" y="0"/>
                  </a:lnTo>
                  <a:lnTo>
                    <a:pt x="953" y="0"/>
                  </a:lnTo>
                  <a:lnTo>
                    <a:pt x="259" y="0"/>
                  </a:lnTo>
                  <a:lnTo>
                    <a:pt x="0" y="394"/>
                  </a:lnTo>
                  <a:lnTo>
                    <a:pt x="0" y="1182"/>
                  </a:lnTo>
                  <a:lnTo>
                    <a:pt x="953" y="118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05" name="Freeform 61"/>
            <p:cNvSpPr>
              <a:spLocks/>
            </p:cNvSpPr>
            <p:nvPr/>
          </p:nvSpPr>
          <p:spPr bwMode="auto">
            <a:xfrm>
              <a:off x="7369279" y="3413066"/>
              <a:ext cx="885992" cy="678463"/>
            </a:xfrm>
            <a:custGeom>
              <a:avLst/>
              <a:gdLst>
                <a:gd name="T0" fmla="*/ 0 w 2219"/>
                <a:gd name="T1" fmla="*/ 1700 h 1700"/>
                <a:gd name="T2" fmla="*/ 0 w 2219"/>
                <a:gd name="T3" fmla="*/ 672 h 1700"/>
                <a:gd name="T4" fmla="*/ 8 w 2219"/>
                <a:gd name="T5" fmla="*/ 601 h 1700"/>
                <a:gd name="T6" fmla="*/ 22 w 2219"/>
                <a:gd name="T7" fmla="*/ 531 h 1700"/>
                <a:gd name="T8" fmla="*/ 42 w 2219"/>
                <a:gd name="T9" fmla="*/ 465 h 1700"/>
                <a:gd name="T10" fmla="*/ 69 w 2219"/>
                <a:gd name="T11" fmla="*/ 400 h 1700"/>
                <a:gd name="T12" fmla="*/ 102 w 2219"/>
                <a:gd name="T13" fmla="*/ 341 h 1700"/>
                <a:gd name="T14" fmla="*/ 140 w 2219"/>
                <a:gd name="T15" fmla="*/ 284 h 1700"/>
                <a:gd name="T16" fmla="*/ 184 w 2219"/>
                <a:gd name="T17" fmla="*/ 232 h 1700"/>
                <a:gd name="T18" fmla="*/ 232 w 2219"/>
                <a:gd name="T19" fmla="*/ 184 h 1700"/>
                <a:gd name="T20" fmla="*/ 285 w 2219"/>
                <a:gd name="T21" fmla="*/ 140 h 1700"/>
                <a:gd name="T22" fmla="*/ 341 w 2219"/>
                <a:gd name="T23" fmla="*/ 102 h 1700"/>
                <a:gd name="T24" fmla="*/ 401 w 2219"/>
                <a:gd name="T25" fmla="*/ 69 h 1700"/>
                <a:gd name="T26" fmla="*/ 465 w 2219"/>
                <a:gd name="T27" fmla="*/ 42 h 1700"/>
                <a:gd name="T28" fmla="*/ 532 w 2219"/>
                <a:gd name="T29" fmla="*/ 22 h 1700"/>
                <a:gd name="T30" fmla="*/ 601 w 2219"/>
                <a:gd name="T31" fmla="*/ 8 h 1700"/>
                <a:gd name="T32" fmla="*/ 672 w 2219"/>
                <a:gd name="T33" fmla="*/ 0 h 1700"/>
                <a:gd name="T34" fmla="*/ 1510 w 2219"/>
                <a:gd name="T35" fmla="*/ 0 h 1700"/>
                <a:gd name="T36" fmla="*/ 1583 w 2219"/>
                <a:gd name="T37" fmla="*/ 3 h 1700"/>
                <a:gd name="T38" fmla="*/ 1653 w 2219"/>
                <a:gd name="T39" fmla="*/ 14 h 1700"/>
                <a:gd name="T40" fmla="*/ 1721 w 2219"/>
                <a:gd name="T41" fmla="*/ 31 h 1700"/>
                <a:gd name="T42" fmla="*/ 1787 w 2219"/>
                <a:gd name="T43" fmla="*/ 55 h 1700"/>
                <a:gd name="T44" fmla="*/ 1849 w 2219"/>
                <a:gd name="T45" fmla="*/ 85 h 1700"/>
                <a:gd name="T46" fmla="*/ 1906 w 2219"/>
                <a:gd name="T47" fmla="*/ 120 h 1700"/>
                <a:gd name="T48" fmla="*/ 1961 w 2219"/>
                <a:gd name="T49" fmla="*/ 161 h 1700"/>
                <a:gd name="T50" fmla="*/ 2012 w 2219"/>
                <a:gd name="T51" fmla="*/ 207 h 1700"/>
                <a:gd name="T52" fmla="*/ 2057 w 2219"/>
                <a:gd name="T53" fmla="*/ 257 h 1700"/>
                <a:gd name="T54" fmla="*/ 2098 w 2219"/>
                <a:gd name="T55" fmla="*/ 311 h 1700"/>
                <a:gd name="T56" fmla="*/ 2134 w 2219"/>
                <a:gd name="T57" fmla="*/ 370 h 1700"/>
                <a:gd name="T58" fmla="*/ 2164 w 2219"/>
                <a:gd name="T59" fmla="*/ 432 h 1700"/>
                <a:gd name="T60" fmla="*/ 2187 w 2219"/>
                <a:gd name="T61" fmla="*/ 498 h 1700"/>
                <a:gd name="T62" fmla="*/ 2205 w 2219"/>
                <a:gd name="T63" fmla="*/ 565 h 1700"/>
                <a:gd name="T64" fmla="*/ 2216 w 2219"/>
                <a:gd name="T65" fmla="*/ 636 h 1700"/>
                <a:gd name="T66" fmla="*/ 2219 w 2219"/>
                <a:gd name="T67" fmla="*/ 708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19" h="1700">
                  <a:moveTo>
                    <a:pt x="2219" y="1700"/>
                  </a:moveTo>
                  <a:lnTo>
                    <a:pt x="0" y="1700"/>
                  </a:lnTo>
                  <a:lnTo>
                    <a:pt x="0" y="708"/>
                  </a:lnTo>
                  <a:lnTo>
                    <a:pt x="0" y="672"/>
                  </a:lnTo>
                  <a:lnTo>
                    <a:pt x="3" y="636"/>
                  </a:lnTo>
                  <a:lnTo>
                    <a:pt x="8" y="601"/>
                  </a:lnTo>
                  <a:lnTo>
                    <a:pt x="14" y="565"/>
                  </a:lnTo>
                  <a:lnTo>
                    <a:pt x="22" y="531"/>
                  </a:lnTo>
                  <a:lnTo>
                    <a:pt x="31" y="498"/>
                  </a:lnTo>
                  <a:lnTo>
                    <a:pt x="42" y="465"/>
                  </a:lnTo>
                  <a:lnTo>
                    <a:pt x="55" y="432"/>
                  </a:lnTo>
                  <a:lnTo>
                    <a:pt x="69" y="400"/>
                  </a:lnTo>
                  <a:lnTo>
                    <a:pt x="85" y="370"/>
                  </a:lnTo>
                  <a:lnTo>
                    <a:pt x="102" y="341"/>
                  </a:lnTo>
                  <a:lnTo>
                    <a:pt x="121" y="311"/>
                  </a:lnTo>
                  <a:lnTo>
                    <a:pt x="140" y="284"/>
                  </a:lnTo>
                  <a:lnTo>
                    <a:pt x="162" y="257"/>
                  </a:lnTo>
                  <a:lnTo>
                    <a:pt x="184" y="232"/>
                  </a:lnTo>
                  <a:lnTo>
                    <a:pt x="207" y="207"/>
                  </a:lnTo>
                  <a:lnTo>
                    <a:pt x="232" y="184"/>
                  </a:lnTo>
                  <a:lnTo>
                    <a:pt x="258" y="161"/>
                  </a:lnTo>
                  <a:lnTo>
                    <a:pt x="285" y="140"/>
                  </a:lnTo>
                  <a:lnTo>
                    <a:pt x="312" y="120"/>
                  </a:lnTo>
                  <a:lnTo>
                    <a:pt x="341" y="102"/>
                  </a:lnTo>
                  <a:lnTo>
                    <a:pt x="370" y="85"/>
                  </a:lnTo>
                  <a:lnTo>
                    <a:pt x="401" y="69"/>
                  </a:lnTo>
                  <a:lnTo>
                    <a:pt x="432" y="55"/>
                  </a:lnTo>
                  <a:lnTo>
                    <a:pt x="465" y="42"/>
                  </a:lnTo>
                  <a:lnTo>
                    <a:pt x="498" y="31"/>
                  </a:lnTo>
                  <a:lnTo>
                    <a:pt x="532" y="22"/>
                  </a:lnTo>
                  <a:lnTo>
                    <a:pt x="566" y="14"/>
                  </a:lnTo>
                  <a:lnTo>
                    <a:pt x="601" y="8"/>
                  </a:lnTo>
                  <a:lnTo>
                    <a:pt x="636" y="3"/>
                  </a:lnTo>
                  <a:lnTo>
                    <a:pt x="672" y="0"/>
                  </a:lnTo>
                  <a:lnTo>
                    <a:pt x="709" y="0"/>
                  </a:lnTo>
                  <a:lnTo>
                    <a:pt x="1510" y="0"/>
                  </a:lnTo>
                  <a:lnTo>
                    <a:pt x="1547" y="0"/>
                  </a:lnTo>
                  <a:lnTo>
                    <a:pt x="1583" y="3"/>
                  </a:lnTo>
                  <a:lnTo>
                    <a:pt x="1618" y="8"/>
                  </a:lnTo>
                  <a:lnTo>
                    <a:pt x="1653" y="14"/>
                  </a:lnTo>
                  <a:lnTo>
                    <a:pt x="1687" y="22"/>
                  </a:lnTo>
                  <a:lnTo>
                    <a:pt x="1721" y="31"/>
                  </a:lnTo>
                  <a:lnTo>
                    <a:pt x="1754" y="42"/>
                  </a:lnTo>
                  <a:lnTo>
                    <a:pt x="1787" y="55"/>
                  </a:lnTo>
                  <a:lnTo>
                    <a:pt x="1817" y="69"/>
                  </a:lnTo>
                  <a:lnTo>
                    <a:pt x="1849" y="85"/>
                  </a:lnTo>
                  <a:lnTo>
                    <a:pt x="1878" y="102"/>
                  </a:lnTo>
                  <a:lnTo>
                    <a:pt x="1906" y="120"/>
                  </a:lnTo>
                  <a:lnTo>
                    <a:pt x="1934" y="140"/>
                  </a:lnTo>
                  <a:lnTo>
                    <a:pt x="1961" y="161"/>
                  </a:lnTo>
                  <a:lnTo>
                    <a:pt x="1987" y="184"/>
                  </a:lnTo>
                  <a:lnTo>
                    <a:pt x="2012" y="207"/>
                  </a:lnTo>
                  <a:lnTo>
                    <a:pt x="2035" y="232"/>
                  </a:lnTo>
                  <a:lnTo>
                    <a:pt x="2057" y="257"/>
                  </a:lnTo>
                  <a:lnTo>
                    <a:pt x="2079" y="284"/>
                  </a:lnTo>
                  <a:lnTo>
                    <a:pt x="2098" y="311"/>
                  </a:lnTo>
                  <a:lnTo>
                    <a:pt x="2117" y="341"/>
                  </a:lnTo>
                  <a:lnTo>
                    <a:pt x="2134" y="370"/>
                  </a:lnTo>
                  <a:lnTo>
                    <a:pt x="2150" y="400"/>
                  </a:lnTo>
                  <a:lnTo>
                    <a:pt x="2164" y="432"/>
                  </a:lnTo>
                  <a:lnTo>
                    <a:pt x="2177" y="465"/>
                  </a:lnTo>
                  <a:lnTo>
                    <a:pt x="2187" y="498"/>
                  </a:lnTo>
                  <a:lnTo>
                    <a:pt x="2197" y="531"/>
                  </a:lnTo>
                  <a:lnTo>
                    <a:pt x="2205" y="565"/>
                  </a:lnTo>
                  <a:lnTo>
                    <a:pt x="2211" y="601"/>
                  </a:lnTo>
                  <a:lnTo>
                    <a:pt x="2216" y="636"/>
                  </a:lnTo>
                  <a:lnTo>
                    <a:pt x="2218" y="672"/>
                  </a:lnTo>
                  <a:lnTo>
                    <a:pt x="2219" y="708"/>
                  </a:lnTo>
                  <a:lnTo>
                    <a:pt x="2219" y="170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268665" y="4809192"/>
              <a:ext cx="10872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02</a:t>
              </a:r>
            </a:p>
          </p:txBody>
        </p:sp>
        <p:sp>
          <p:nvSpPr>
            <p:cNvPr id="94" name="Freeform 101"/>
            <p:cNvSpPr>
              <a:spLocks noChangeArrowheads="1"/>
            </p:cNvSpPr>
            <p:nvPr/>
          </p:nvSpPr>
          <p:spPr bwMode="auto">
            <a:xfrm>
              <a:off x="7603369" y="3612535"/>
              <a:ext cx="411258" cy="315008"/>
            </a:xfrm>
            <a:custGeom>
              <a:avLst/>
              <a:gdLst>
                <a:gd name="T0" fmla="*/ 36030 w 497"/>
                <a:gd name="T1" fmla="*/ 111308 h 382"/>
                <a:gd name="T2" fmla="*/ 36030 w 497"/>
                <a:gd name="T3" fmla="*/ 111308 h 382"/>
                <a:gd name="T4" fmla="*/ 71610 w 497"/>
                <a:gd name="T5" fmla="*/ 147214 h 382"/>
                <a:gd name="T6" fmla="*/ 111693 w 497"/>
                <a:gd name="T7" fmla="*/ 171001 h 382"/>
                <a:gd name="T8" fmla="*/ 151777 w 497"/>
                <a:gd name="T9" fmla="*/ 151253 h 382"/>
                <a:gd name="T10" fmla="*/ 175647 w 497"/>
                <a:gd name="T11" fmla="*/ 115796 h 382"/>
                <a:gd name="T12" fmla="*/ 111693 w 497"/>
                <a:gd name="T13" fmla="*/ 147214 h 382"/>
                <a:gd name="T14" fmla="*/ 36030 w 497"/>
                <a:gd name="T15" fmla="*/ 111308 h 382"/>
                <a:gd name="T16" fmla="*/ 219333 w 497"/>
                <a:gd name="T17" fmla="*/ 55654 h 382"/>
                <a:gd name="T18" fmla="*/ 219333 w 497"/>
                <a:gd name="T19" fmla="*/ 55654 h 382"/>
                <a:gd name="T20" fmla="*/ 123403 w 497"/>
                <a:gd name="T21" fmla="*/ 4039 h 382"/>
                <a:gd name="T22" fmla="*/ 99533 w 497"/>
                <a:gd name="T23" fmla="*/ 4039 h 382"/>
                <a:gd name="T24" fmla="*/ 4053 w 497"/>
                <a:gd name="T25" fmla="*/ 55654 h 382"/>
                <a:gd name="T26" fmla="*/ 4053 w 497"/>
                <a:gd name="T27" fmla="*/ 71812 h 382"/>
                <a:gd name="T28" fmla="*/ 99533 w 497"/>
                <a:gd name="T29" fmla="*/ 123426 h 382"/>
                <a:gd name="T30" fmla="*/ 123403 w 497"/>
                <a:gd name="T31" fmla="*/ 123426 h 382"/>
                <a:gd name="T32" fmla="*/ 183754 w 497"/>
                <a:gd name="T33" fmla="*/ 87520 h 382"/>
                <a:gd name="T34" fmla="*/ 119800 w 497"/>
                <a:gd name="T35" fmla="*/ 71812 h 382"/>
                <a:gd name="T36" fmla="*/ 111693 w 497"/>
                <a:gd name="T37" fmla="*/ 75402 h 382"/>
                <a:gd name="T38" fmla="*/ 91426 w 497"/>
                <a:gd name="T39" fmla="*/ 59693 h 382"/>
                <a:gd name="T40" fmla="*/ 111693 w 497"/>
                <a:gd name="T41" fmla="*/ 48024 h 382"/>
                <a:gd name="T42" fmla="*/ 131960 w 497"/>
                <a:gd name="T43" fmla="*/ 55654 h 382"/>
                <a:gd name="T44" fmla="*/ 199517 w 497"/>
                <a:gd name="T45" fmla="*/ 79441 h 382"/>
                <a:gd name="T46" fmla="*/ 219333 w 497"/>
                <a:gd name="T47" fmla="*/ 71812 h 382"/>
                <a:gd name="T48" fmla="*/ 219333 w 497"/>
                <a:gd name="T49" fmla="*/ 55654 h 382"/>
                <a:gd name="T50" fmla="*/ 191410 w 497"/>
                <a:gd name="T51" fmla="*/ 155292 h 382"/>
                <a:gd name="T52" fmla="*/ 191410 w 497"/>
                <a:gd name="T53" fmla="*/ 155292 h 382"/>
                <a:gd name="T54" fmla="*/ 207623 w 497"/>
                <a:gd name="T55" fmla="*/ 151253 h 382"/>
                <a:gd name="T56" fmla="*/ 199517 w 497"/>
                <a:gd name="T57" fmla="*/ 79441 h 382"/>
                <a:gd name="T58" fmla="*/ 183754 w 497"/>
                <a:gd name="T59" fmla="*/ 87520 h 382"/>
                <a:gd name="T60" fmla="*/ 191410 w 497"/>
                <a:gd name="T61" fmla="*/ 155292 h 38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7866F75-8979-41BA-A43F-C22082B4F3AC}"/>
              </a:ext>
            </a:extLst>
          </p:cNvPr>
          <p:cNvGrpSpPr/>
          <p:nvPr/>
        </p:nvGrpSpPr>
        <p:grpSpPr>
          <a:xfrm>
            <a:off x="8448434" y="-1"/>
            <a:ext cx="1538913" cy="3633368"/>
            <a:chOff x="8448434" y="-1"/>
            <a:chExt cx="1538913" cy="3633368"/>
          </a:xfrm>
        </p:grpSpPr>
        <p:sp>
          <p:nvSpPr>
            <p:cNvPr id="3092" name="Rectangle 48"/>
            <p:cNvSpPr>
              <a:spLocks noChangeArrowheads="1"/>
            </p:cNvSpPr>
            <p:nvPr/>
          </p:nvSpPr>
          <p:spPr bwMode="auto">
            <a:xfrm>
              <a:off x="9177981" y="-1"/>
              <a:ext cx="79819" cy="126433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93" name="Freeform 49"/>
            <p:cNvSpPr>
              <a:spLocks/>
            </p:cNvSpPr>
            <p:nvPr/>
          </p:nvSpPr>
          <p:spPr bwMode="auto">
            <a:xfrm>
              <a:off x="8448434" y="1816683"/>
              <a:ext cx="1538913" cy="1816684"/>
            </a:xfrm>
            <a:custGeom>
              <a:avLst/>
              <a:gdLst>
                <a:gd name="T0" fmla="*/ 212 w 3854"/>
                <a:gd name="T1" fmla="*/ 1837 h 4551"/>
                <a:gd name="T2" fmla="*/ 134 w 3854"/>
                <a:gd name="T3" fmla="*/ 2004 h 4551"/>
                <a:gd name="T4" fmla="*/ 73 w 3854"/>
                <a:gd name="T5" fmla="*/ 2181 h 4551"/>
                <a:gd name="T6" fmla="*/ 29 w 3854"/>
                <a:gd name="T7" fmla="*/ 2364 h 4551"/>
                <a:gd name="T8" fmla="*/ 5 w 3854"/>
                <a:gd name="T9" fmla="*/ 2554 h 4551"/>
                <a:gd name="T10" fmla="*/ 4 w 3854"/>
                <a:gd name="T11" fmla="*/ 2780 h 4551"/>
                <a:gd name="T12" fmla="*/ 40 w 3854"/>
                <a:gd name="T13" fmla="*/ 3060 h 4551"/>
                <a:gd name="T14" fmla="*/ 117 w 3854"/>
                <a:gd name="T15" fmla="*/ 3326 h 4551"/>
                <a:gd name="T16" fmla="*/ 233 w 3854"/>
                <a:gd name="T17" fmla="*/ 3574 h 4551"/>
                <a:gd name="T18" fmla="*/ 383 w 3854"/>
                <a:gd name="T19" fmla="*/ 3800 h 4551"/>
                <a:gd name="T20" fmla="*/ 565 w 3854"/>
                <a:gd name="T21" fmla="*/ 4004 h 4551"/>
                <a:gd name="T22" fmla="*/ 775 w 3854"/>
                <a:gd name="T23" fmla="*/ 4180 h 4551"/>
                <a:gd name="T24" fmla="*/ 1009 w 3854"/>
                <a:gd name="T25" fmla="*/ 4325 h 4551"/>
                <a:gd name="T26" fmla="*/ 1264 w 3854"/>
                <a:gd name="T27" fmla="*/ 4438 h 4551"/>
                <a:gd name="T28" fmla="*/ 1539 w 3854"/>
                <a:gd name="T29" fmla="*/ 4513 h 4551"/>
                <a:gd name="T30" fmla="*/ 1828 w 3854"/>
                <a:gd name="T31" fmla="*/ 4549 h 4551"/>
                <a:gd name="T32" fmla="*/ 2124 w 3854"/>
                <a:gd name="T33" fmla="*/ 4542 h 4551"/>
                <a:gd name="T34" fmla="*/ 2409 w 3854"/>
                <a:gd name="T35" fmla="*/ 4493 h 4551"/>
                <a:gd name="T36" fmla="*/ 2677 w 3854"/>
                <a:gd name="T37" fmla="*/ 4404 h 4551"/>
                <a:gd name="T38" fmla="*/ 2926 w 3854"/>
                <a:gd name="T39" fmla="*/ 4281 h 4551"/>
                <a:gd name="T40" fmla="*/ 3153 w 3854"/>
                <a:gd name="T41" fmla="*/ 4125 h 4551"/>
                <a:gd name="T42" fmla="*/ 3354 w 3854"/>
                <a:gd name="T43" fmla="*/ 3940 h 4551"/>
                <a:gd name="T44" fmla="*/ 3525 w 3854"/>
                <a:gd name="T45" fmla="*/ 3728 h 4551"/>
                <a:gd name="T46" fmla="*/ 3664 w 3854"/>
                <a:gd name="T47" fmla="*/ 3493 h 4551"/>
                <a:gd name="T48" fmla="*/ 3767 w 3854"/>
                <a:gd name="T49" fmla="*/ 3239 h 4551"/>
                <a:gd name="T50" fmla="*/ 3832 w 3854"/>
                <a:gd name="T51" fmla="*/ 2967 h 4551"/>
                <a:gd name="T52" fmla="*/ 3854 w 3854"/>
                <a:gd name="T53" fmla="*/ 2684 h 4551"/>
                <a:gd name="T54" fmla="*/ 3843 w 3854"/>
                <a:gd name="T55" fmla="*/ 2491 h 4551"/>
                <a:gd name="T56" fmla="*/ 3813 w 3854"/>
                <a:gd name="T57" fmla="*/ 2302 h 4551"/>
                <a:gd name="T58" fmla="*/ 3764 w 3854"/>
                <a:gd name="T59" fmla="*/ 2122 h 4551"/>
                <a:gd name="T60" fmla="*/ 3697 w 3854"/>
                <a:gd name="T61" fmla="*/ 1948 h 4551"/>
                <a:gd name="T62" fmla="*/ 3613 w 3854"/>
                <a:gd name="T63" fmla="*/ 1783 h 4551"/>
                <a:gd name="T64" fmla="*/ 3518 w 3854"/>
                <a:gd name="T65" fmla="*/ 1621 h 4551"/>
                <a:gd name="T66" fmla="*/ 3331 w 3854"/>
                <a:gd name="T67" fmla="*/ 1315 h 4551"/>
                <a:gd name="T68" fmla="*/ 3186 w 3854"/>
                <a:gd name="T69" fmla="*/ 1042 h 4551"/>
                <a:gd name="T70" fmla="*/ 3075 w 3854"/>
                <a:gd name="T71" fmla="*/ 802 h 4551"/>
                <a:gd name="T72" fmla="*/ 2994 w 3854"/>
                <a:gd name="T73" fmla="*/ 595 h 4551"/>
                <a:gd name="T74" fmla="*/ 2939 w 3854"/>
                <a:gd name="T75" fmla="*/ 419 h 4551"/>
                <a:gd name="T76" fmla="*/ 2904 w 3854"/>
                <a:gd name="T77" fmla="*/ 275 h 4551"/>
                <a:gd name="T78" fmla="*/ 2886 w 3854"/>
                <a:gd name="T79" fmla="*/ 161 h 4551"/>
                <a:gd name="T80" fmla="*/ 2878 w 3854"/>
                <a:gd name="T81" fmla="*/ 57 h 4551"/>
                <a:gd name="T82" fmla="*/ 2880 w 3854"/>
                <a:gd name="T83" fmla="*/ 0 h 4551"/>
                <a:gd name="T84" fmla="*/ 974 w 3854"/>
                <a:gd name="T85" fmla="*/ 6 h 4551"/>
                <a:gd name="T86" fmla="*/ 974 w 3854"/>
                <a:gd name="T87" fmla="*/ 103 h 4551"/>
                <a:gd name="T88" fmla="*/ 964 w 3854"/>
                <a:gd name="T89" fmla="*/ 197 h 4551"/>
                <a:gd name="T90" fmla="*/ 941 w 3854"/>
                <a:gd name="T91" fmla="*/ 320 h 4551"/>
                <a:gd name="T92" fmla="*/ 900 w 3854"/>
                <a:gd name="T93" fmla="*/ 474 h 4551"/>
                <a:gd name="T94" fmla="*/ 837 w 3854"/>
                <a:gd name="T95" fmla="*/ 661 h 4551"/>
                <a:gd name="T96" fmla="*/ 746 w 3854"/>
                <a:gd name="T97" fmla="*/ 880 h 4551"/>
                <a:gd name="T98" fmla="*/ 625 w 3854"/>
                <a:gd name="T99" fmla="*/ 1129 h 4551"/>
                <a:gd name="T100" fmla="*/ 465 w 3854"/>
                <a:gd name="T101" fmla="*/ 1413 h 4551"/>
                <a:gd name="T102" fmla="*/ 266 w 3854"/>
                <a:gd name="T103" fmla="*/ 1730 h 4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4" h="4551">
                  <a:moveTo>
                    <a:pt x="273" y="1730"/>
                  </a:moveTo>
                  <a:lnTo>
                    <a:pt x="241" y="1783"/>
                  </a:lnTo>
                  <a:lnTo>
                    <a:pt x="212" y="1837"/>
                  </a:lnTo>
                  <a:lnTo>
                    <a:pt x="184" y="1892"/>
                  </a:lnTo>
                  <a:lnTo>
                    <a:pt x="158" y="1948"/>
                  </a:lnTo>
                  <a:lnTo>
                    <a:pt x="134" y="2004"/>
                  </a:lnTo>
                  <a:lnTo>
                    <a:pt x="111" y="2063"/>
                  </a:lnTo>
                  <a:lnTo>
                    <a:pt x="90" y="2122"/>
                  </a:lnTo>
                  <a:lnTo>
                    <a:pt x="73" y="2181"/>
                  </a:lnTo>
                  <a:lnTo>
                    <a:pt x="56" y="2241"/>
                  </a:lnTo>
                  <a:lnTo>
                    <a:pt x="41" y="2302"/>
                  </a:lnTo>
                  <a:lnTo>
                    <a:pt x="29" y="2364"/>
                  </a:lnTo>
                  <a:lnTo>
                    <a:pt x="19" y="2426"/>
                  </a:lnTo>
                  <a:lnTo>
                    <a:pt x="11" y="2491"/>
                  </a:lnTo>
                  <a:lnTo>
                    <a:pt x="5" y="2554"/>
                  </a:lnTo>
                  <a:lnTo>
                    <a:pt x="1" y="2618"/>
                  </a:lnTo>
                  <a:lnTo>
                    <a:pt x="0" y="2684"/>
                  </a:lnTo>
                  <a:lnTo>
                    <a:pt x="4" y="2780"/>
                  </a:lnTo>
                  <a:lnTo>
                    <a:pt x="11" y="2875"/>
                  </a:lnTo>
                  <a:lnTo>
                    <a:pt x="22" y="2967"/>
                  </a:lnTo>
                  <a:lnTo>
                    <a:pt x="40" y="3060"/>
                  </a:lnTo>
                  <a:lnTo>
                    <a:pt x="61" y="3150"/>
                  </a:lnTo>
                  <a:lnTo>
                    <a:pt x="87" y="3239"/>
                  </a:lnTo>
                  <a:lnTo>
                    <a:pt x="117" y="3326"/>
                  </a:lnTo>
                  <a:lnTo>
                    <a:pt x="152" y="3410"/>
                  </a:lnTo>
                  <a:lnTo>
                    <a:pt x="191" y="3493"/>
                  </a:lnTo>
                  <a:lnTo>
                    <a:pt x="233" y="3574"/>
                  </a:lnTo>
                  <a:lnTo>
                    <a:pt x="279" y="3652"/>
                  </a:lnTo>
                  <a:lnTo>
                    <a:pt x="329" y="3728"/>
                  </a:lnTo>
                  <a:lnTo>
                    <a:pt x="383" y="3800"/>
                  </a:lnTo>
                  <a:lnTo>
                    <a:pt x="441" y="3872"/>
                  </a:lnTo>
                  <a:lnTo>
                    <a:pt x="502" y="3940"/>
                  </a:lnTo>
                  <a:lnTo>
                    <a:pt x="565" y="4004"/>
                  </a:lnTo>
                  <a:lnTo>
                    <a:pt x="632" y="4066"/>
                  </a:lnTo>
                  <a:lnTo>
                    <a:pt x="702" y="4125"/>
                  </a:lnTo>
                  <a:lnTo>
                    <a:pt x="775" y="4180"/>
                  </a:lnTo>
                  <a:lnTo>
                    <a:pt x="850" y="4233"/>
                  </a:lnTo>
                  <a:lnTo>
                    <a:pt x="928" y="4281"/>
                  </a:lnTo>
                  <a:lnTo>
                    <a:pt x="1009" y="4325"/>
                  </a:lnTo>
                  <a:lnTo>
                    <a:pt x="1092" y="4367"/>
                  </a:lnTo>
                  <a:lnTo>
                    <a:pt x="1178" y="4404"/>
                  </a:lnTo>
                  <a:lnTo>
                    <a:pt x="1264" y="4438"/>
                  </a:lnTo>
                  <a:lnTo>
                    <a:pt x="1355" y="4467"/>
                  </a:lnTo>
                  <a:lnTo>
                    <a:pt x="1446" y="4493"/>
                  </a:lnTo>
                  <a:lnTo>
                    <a:pt x="1539" y="4513"/>
                  </a:lnTo>
                  <a:lnTo>
                    <a:pt x="1633" y="4529"/>
                  </a:lnTo>
                  <a:lnTo>
                    <a:pt x="1731" y="4542"/>
                  </a:lnTo>
                  <a:lnTo>
                    <a:pt x="1828" y="4549"/>
                  </a:lnTo>
                  <a:lnTo>
                    <a:pt x="1928" y="4551"/>
                  </a:lnTo>
                  <a:lnTo>
                    <a:pt x="2026" y="4549"/>
                  </a:lnTo>
                  <a:lnTo>
                    <a:pt x="2124" y="4542"/>
                  </a:lnTo>
                  <a:lnTo>
                    <a:pt x="2221" y="4529"/>
                  </a:lnTo>
                  <a:lnTo>
                    <a:pt x="2315" y="4513"/>
                  </a:lnTo>
                  <a:lnTo>
                    <a:pt x="2409" y="4493"/>
                  </a:lnTo>
                  <a:lnTo>
                    <a:pt x="2501" y="4467"/>
                  </a:lnTo>
                  <a:lnTo>
                    <a:pt x="2590" y="4438"/>
                  </a:lnTo>
                  <a:lnTo>
                    <a:pt x="2677" y="4404"/>
                  </a:lnTo>
                  <a:lnTo>
                    <a:pt x="2762" y="4367"/>
                  </a:lnTo>
                  <a:lnTo>
                    <a:pt x="2845" y="4325"/>
                  </a:lnTo>
                  <a:lnTo>
                    <a:pt x="2926" y="4281"/>
                  </a:lnTo>
                  <a:lnTo>
                    <a:pt x="3004" y="4233"/>
                  </a:lnTo>
                  <a:lnTo>
                    <a:pt x="3079" y="4180"/>
                  </a:lnTo>
                  <a:lnTo>
                    <a:pt x="3153" y="4125"/>
                  </a:lnTo>
                  <a:lnTo>
                    <a:pt x="3222" y="4066"/>
                  </a:lnTo>
                  <a:lnTo>
                    <a:pt x="3289" y="4004"/>
                  </a:lnTo>
                  <a:lnTo>
                    <a:pt x="3354" y="3940"/>
                  </a:lnTo>
                  <a:lnTo>
                    <a:pt x="3413" y="3872"/>
                  </a:lnTo>
                  <a:lnTo>
                    <a:pt x="3471" y="3800"/>
                  </a:lnTo>
                  <a:lnTo>
                    <a:pt x="3525" y="3728"/>
                  </a:lnTo>
                  <a:lnTo>
                    <a:pt x="3575" y="3652"/>
                  </a:lnTo>
                  <a:lnTo>
                    <a:pt x="3621" y="3574"/>
                  </a:lnTo>
                  <a:lnTo>
                    <a:pt x="3664" y="3493"/>
                  </a:lnTo>
                  <a:lnTo>
                    <a:pt x="3703" y="3410"/>
                  </a:lnTo>
                  <a:lnTo>
                    <a:pt x="3737" y="3326"/>
                  </a:lnTo>
                  <a:lnTo>
                    <a:pt x="3767" y="3239"/>
                  </a:lnTo>
                  <a:lnTo>
                    <a:pt x="3793" y="3150"/>
                  </a:lnTo>
                  <a:lnTo>
                    <a:pt x="3814" y="3060"/>
                  </a:lnTo>
                  <a:lnTo>
                    <a:pt x="3832" y="2967"/>
                  </a:lnTo>
                  <a:lnTo>
                    <a:pt x="3843" y="2875"/>
                  </a:lnTo>
                  <a:lnTo>
                    <a:pt x="3852" y="2780"/>
                  </a:lnTo>
                  <a:lnTo>
                    <a:pt x="3854" y="2684"/>
                  </a:lnTo>
                  <a:lnTo>
                    <a:pt x="3853" y="2618"/>
                  </a:lnTo>
                  <a:lnTo>
                    <a:pt x="3849" y="2554"/>
                  </a:lnTo>
                  <a:lnTo>
                    <a:pt x="3843" y="2491"/>
                  </a:lnTo>
                  <a:lnTo>
                    <a:pt x="3835" y="2426"/>
                  </a:lnTo>
                  <a:lnTo>
                    <a:pt x="3825" y="2364"/>
                  </a:lnTo>
                  <a:lnTo>
                    <a:pt x="3813" y="2302"/>
                  </a:lnTo>
                  <a:lnTo>
                    <a:pt x="3799" y="2241"/>
                  </a:lnTo>
                  <a:lnTo>
                    <a:pt x="3782" y="2181"/>
                  </a:lnTo>
                  <a:lnTo>
                    <a:pt x="3764" y="2122"/>
                  </a:lnTo>
                  <a:lnTo>
                    <a:pt x="3744" y="2063"/>
                  </a:lnTo>
                  <a:lnTo>
                    <a:pt x="3720" y="2004"/>
                  </a:lnTo>
                  <a:lnTo>
                    <a:pt x="3697" y="1948"/>
                  </a:lnTo>
                  <a:lnTo>
                    <a:pt x="3670" y="1892"/>
                  </a:lnTo>
                  <a:lnTo>
                    <a:pt x="3643" y="1837"/>
                  </a:lnTo>
                  <a:lnTo>
                    <a:pt x="3613" y="1783"/>
                  </a:lnTo>
                  <a:lnTo>
                    <a:pt x="3582" y="1730"/>
                  </a:lnTo>
                  <a:lnTo>
                    <a:pt x="3589" y="1730"/>
                  </a:lnTo>
                  <a:lnTo>
                    <a:pt x="3518" y="1621"/>
                  </a:lnTo>
                  <a:lnTo>
                    <a:pt x="3451" y="1515"/>
                  </a:lnTo>
                  <a:lnTo>
                    <a:pt x="3389" y="1413"/>
                  </a:lnTo>
                  <a:lnTo>
                    <a:pt x="3331" y="1315"/>
                  </a:lnTo>
                  <a:lnTo>
                    <a:pt x="3279" y="1221"/>
                  </a:lnTo>
                  <a:lnTo>
                    <a:pt x="3231" y="1129"/>
                  </a:lnTo>
                  <a:lnTo>
                    <a:pt x="3186" y="1042"/>
                  </a:lnTo>
                  <a:lnTo>
                    <a:pt x="3145" y="959"/>
                  </a:lnTo>
                  <a:lnTo>
                    <a:pt x="3108" y="880"/>
                  </a:lnTo>
                  <a:lnTo>
                    <a:pt x="3075" y="802"/>
                  </a:lnTo>
                  <a:lnTo>
                    <a:pt x="3044" y="730"/>
                  </a:lnTo>
                  <a:lnTo>
                    <a:pt x="3017" y="661"/>
                  </a:lnTo>
                  <a:lnTo>
                    <a:pt x="2994" y="595"/>
                  </a:lnTo>
                  <a:lnTo>
                    <a:pt x="2973" y="533"/>
                  </a:lnTo>
                  <a:lnTo>
                    <a:pt x="2954" y="474"/>
                  </a:lnTo>
                  <a:lnTo>
                    <a:pt x="2939" y="419"/>
                  </a:lnTo>
                  <a:lnTo>
                    <a:pt x="2925" y="368"/>
                  </a:lnTo>
                  <a:lnTo>
                    <a:pt x="2913" y="320"/>
                  </a:lnTo>
                  <a:lnTo>
                    <a:pt x="2904" y="275"/>
                  </a:lnTo>
                  <a:lnTo>
                    <a:pt x="2897" y="234"/>
                  </a:lnTo>
                  <a:lnTo>
                    <a:pt x="2891" y="197"/>
                  </a:lnTo>
                  <a:lnTo>
                    <a:pt x="2886" y="161"/>
                  </a:lnTo>
                  <a:lnTo>
                    <a:pt x="2883" y="131"/>
                  </a:lnTo>
                  <a:lnTo>
                    <a:pt x="2880" y="103"/>
                  </a:lnTo>
                  <a:lnTo>
                    <a:pt x="2878" y="57"/>
                  </a:lnTo>
                  <a:lnTo>
                    <a:pt x="2879" y="24"/>
                  </a:lnTo>
                  <a:lnTo>
                    <a:pt x="2880" y="6"/>
                  </a:lnTo>
                  <a:lnTo>
                    <a:pt x="2880" y="0"/>
                  </a:lnTo>
                  <a:lnTo>
                    <a:pt x="1928" y="0"/>
                  </a:lnTo>
                  <a:lnTo>
                    <a:pt x="974" y="0"/>
                  </a:lnTo>
                  <a:lnTo>
                    <a:pt x="974" y="6"/>
                  </a:lnTo>
                  <a:lnTo>
                    <a:pt x="976" y="24"/>
                  </a:lnTo>
                  <a:lnTo>
                    <a:pt x="976" y="57"/>
                  </a:lnTo>
                  <a:lnTo>
                    <a:pt x="974" y="103"/>
                  </a:lnTo>
                  <a:lnTo>
                    <a:pt x="971" y="131"/>
                  </a:lnTo>
                  <a:lnTo>
                    <a:pt x="969" y="161"/>
                  </a:lnTo>
                  <a:lnTo>
                    <a:pt x="964" y="197"/>
                  </a:lnTo>
                  <a:lnTo>
                    <a:pt x="959" y="234"/>
                  </a:lnTo>
                  <a:lnTo>
                    <a:pt x="950" y="275"/>
                  </a:lnTo>
                  <a:lnTo>
                    <a:pt x="941" y="320"/>
                  </a:lnTo>
                  <a:lnTo>
                    <a:pt x="929" y="368"/>
                  </a:lnTo>
                  <a:lnTo>
                    <a:pt x="916" y="419"/>
                  </a:lnTo>
                  <a:lnTo>
                    <a:pt x="900" y="474"/>
                  </a:lnTo>
                  <a:lnTo>
                    <a:pt x="881" y="533"/>
                  </a:lnTo>
                  <a:lnTo>
                    <a:pt x="861" y="595"/>
                  </a:lnTo>
                  <a:lnTo>
                    <a:pt x="837" y="661"/>
                  </a:lnTo>
                  <a:lnTo>
                    <a:pt x="810" y="730"/>
                  </a:lnTo>
                  <a:lnTo>
                    <a:pt x="780" y="802"/>
                  </a:lnTo>
                  <a:lnTo>
                    <a:pt x="746" y="880"/>
                  </a:lnTo>
                  <a:lnTo>
                    <a:pt x="710" y="959"/>
                  </a:lnTo>
                  <a:lnTo>
                    <a:pt x="669" y="1042"/>
                  </a:lnTo>
                  <a:lnTo>
                    <a:pt x="625" y="1129"/>
                  </a:lnTo>
                  <a:lnTo>
                    <a:pt x="575" y="1221"/>
                  </a:lnTo>
                  <a:lnTo>
                    <a:pt x="523" y="1315"/>
                  </a:lnTo>
                  <a:lnTo>
                    <a:pt x="465" y="1413"/>
                  </a:lnTo>
                  <a:lnTo>
                    <a:pt x="404" y="1515"/>
                  </a:lnTo>
                  <a:lnTo>
                    <a:pt x="338" y="1621"/>
                  </a:lnTo>
                  <a:lnTo>
                    <a:pt x="266" y="1730"/>
                  </a:lnTo>
                  <a:lnTo>
                    <a:pt x="273" y="17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94" name="Freeform 50"/>
            <p:cNvSpPr>
              <a:spLocks/>
            </p:cNvSpPr>
            <p:nvPr/>
          </p:nvSpPr>
          <p:spPr bwMode="auto">
            <a:xfrm>
              <a:off x="8837952" y="1345750"/>
              <a:ext cx="759878" cy="470934"/>
            </a:xfrm>
            <a:custGeom>
              <a:avLst/>
              <a:gdLst>
                <a:gd name="T0" fmla="*/ 954 w 1906"/>
                <a:gd name="T1" fmla="*/ 1182 h 1182"/>
                <a:gd name="T2" fmla="*/ 954 w 1906"/>
                <a:gd name="T3" fmla="*/ 1182 h 1182"/>
                <a:gd name="T4" fmla="*/ 1906 w 1906"/>
                <a:gd name="T5" fmla="*/ 1182 h 1182"/>
                <a:gd name="T6" fmla="*/ 1906 w 1906"/>
                <a:gd name="T7" fmla="*/ 393 h 1182"/>
                <a:gd name="T8" fmla="*/ 1648 w 1906"/>
                <a:gd name="T9" fmla="*/ 0 h 1182"/>
                <a:gd name="T10" fmla="*/ 954 w 1906"/>
                <a:gd name="T11" fmla="*/ 0 h 1182"/>
                <a:gd name="T12" fmla="*/ 954 w 1906"/>
                <a:gd name="T13" fmla="*/ 0 h 1182"/>
                <a:gd name="T14" fmla="*/ 259 w 1906"/>
                <a:gd name="T15" fmla="*/ 0 h 1182"/>
                <a:gd name="T16" fmla="*/ 0 w 1906"/>
                <a:gd name="T17" fmla="*/ 393 h 1182"/>
                <a:gd name="T18" fmla="*/ 0 w 1906"/>
                <a:gd name="T19" fmla="*/ 1182 h 1182"/>
                <a:gd name="T20" fmla="*/ 954 w 1906"/>
                <a:gd name="T21" fmla="*/ 1182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6" h="1182">
                  <a:moveTo>
                    <a:pt x="954" y="1182"/>
                  </a:moveTo>
                  <a:lnTo>
                    <a:pt x="954" y="1182"/>
                  </a:lnTo>
                  <a:lnTo>
                    <a:pt x="1906" y="1182"/>
                  </a:lnTo>
                  <a:lnTo>
                    <a:pt x="1906" y="393"/>
                  </a:lnTo>
                  <a:lnTo>
                    <a:pt x="1648" y="0"/>
                  </a:lnTo>
                  <a:lnTo>
                    <a:pt x="954" y="0"/>
                  </a:lnTo>
                  <a:lnTo>
                    <a:pt x="954" y="0"/>
                  </a:lnTo>
                  <a:lnTo>
                    <a:pt x="259" y="0"/>
                  </a:lnTo>
                  <a:lnTo>
                    <a:pt x="0" y="393"/>
                  </a:lnTo>
                  <a:lnTo>
                    <a:pt x="0" y="1182"/>
                  </a:lnTo>
                  <a:lnTo>
                    <a:pt x="954" y="118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95" name="Freeform 51"/>
            <p:cNvSpPr>
              <a:spLocks/>
            </p:cNvSpPr>
            <p:nvPr/>
          </p:nvSpPr>
          <p:spPr bwMode="auto">
            <a:xfrm>
              <a:off x="8774096" y="1079154"/>
              <a:ext cx="887589" cy="678463"/>
            </a:xfrm>
            <a:custGeom>
              <a:avLst/>
              <a:gdLst>
                <a:gd name="T0" fmla="*/ 0 w 2220"/>
                <a:gd name="T1" fmla="*/ 1701 h 1701"/>
                <a:gd name="T2" fmla="*/ 1 w 2220"/>
                <a:gd name="T3" fmla="*/ 674 h 1701"/>
                <a:gd name="T4" fmla="*/ 8 w 2220"/>
                <a:gd name="T5" fmla="*/ 601 h 1701"/>
                <a:gd name="T6" fmla="*/ 22 w 2220"/>
                <a:gd name="T7" fmla="*/ 532 h 1701"/>
                <a:gd name="T8" fmla="*/ 43 w 2220"/>
                <a:gd name="T9" fmla="*/ 466 h 1701"/>
                <a:gd name="T10" fmla="*/ 70 w 2220"/>
                <a:gd name="T11" fmla="*/ 402 h 1701"/>
                <a:gd name="T12" fmla="*/ 103 w 2220"/>
                <a:gd name="T13" fmla="*/ 342 h 1701"/>
                <a:gd name="T14" fmla="*/ 142 w 2220"/>
                <a:gd name="T15" fmla="*/ 286 h 1701"/>
                <a:gd name="T16" fmla="*/ 185 w 2220"/>
                <a:gd name="T17" fmla="*/ 233 h 1701"/>
                <a:gd name="T18" fmla="*/ 233 w 2220"/>
                <a:gd name="T19" fmla="*/ 185 h 1701"/>
                <a:gd name="T20" fmla="*/ 284 w 2220"/>
                <a:gd name="T21" fmla="*/ 142 h 1701"/>
                <a:gd name="T22" fmla="*/ 342 w 2220"/>
                <a:gd name="T23" fmla="*/ 103 h 1701"/>
                <a:gd name="T24" fmla="*/ 402 w 2220"/>
                <a:gd name="T25" fmla="*/ 70 h 1701"/>
                <a:gd name="T26" fmla="*/ 465 w 2220"/>
                <a:gd name="T27" fmla="*/ 43 h 1701"/>
                <a:gd name="T28" fmla="*/ 532 w 2220"/>
                <a:gd name="T29" fmla="*/ 23 h 1701"/>
                <a:gd name="T30" fmla="*/ 601 w 2220"/>
                <a:gd name="T31" fmla="*/ 8 h 1701"/>
                <a:gd name="T32" fmla="*/ 672 w 2220"/>
                <a:gd name="T33" fmla="*/ 1 h 1701"/>
                <a:gd name="T34" fmla="*/ 1511 w 2220"/>
                <a:gd name="T35" fmla="*/ 0 h 1701"/>
                <a:gd name="T36" fmla="*/ 1584 w 2220"/>
                <a:gd name="T37" fmla="*/ 5 h 1701"/>
                <a:gd name="T38" fmla="*/ 1654 w 2220"/>
                <a:gd name="T39" fmla="*/ 15 h 1701"/>
                <a:gd name="T40" fmla="*/ 1722 w 2220"/>
                <a:gd name="T41" fmla="*/ 33 h 1701"/>
                <a:gd name="T42" fmla="*/ 1787 w 2220"/>
                <a:gd name="T43" fmla="*/ 56 h 1701"/>
                <a:gd name="T44" fmla="*/ 1849 w 2220"/>
                <a:gd name="T45" fmla="*/ 87 h 1701"/>
                <a:gd name="T46" fmla="*/ 1907 w 2220"/>
                <a:gd name="T47" fmla="*/ 122 h 1701"/>
                <a:gd name="T48" fmla="*/ 1962 w 2220"/>
                <a:gd name="T49" fmla="*/ 163 h 1701"/>
                <a:gd name="T50" fmla="*/ 2013 w 2220"/>
                <a:gd name="T51" fmla="*/ 208 h 1701"/>
                <a:gd name="T52" fmla="*/ 2059 w 2220"/>
                <a:gd name="T53" fmla="*/ 259 h 1701"/>
                <a:gd name="T54" fmla="*/ 2100 w 2220"/>
                <a:gd name="T55" fmla="*/ 313 h 1701"/>
                <a:gd name="T56" fmla="*/ 2135 w 2220"/>
                <a:gd name="T57" fmla="*/ 371 h 1701"/>
                <a:gd name="T58" fmla="*/ 2164 w 2220"/>
                <a:gd name="T59" fmla="*/ 433 h 1701"/>
                <a:gd name="T60" fmla="*/ 2189 w 2220"/>
                <a:gd name="T61" fmla="*/ 499 h 1701"/>
                <a:gd name="T62" fmla="*/ 2206 w 2220"/>
                <a:gd name="T63" fmla="*/ 567 h 1701"/>
                <a:gd name="T64" fmla="*/ 2217 w 2220"/>
                <a:gd name="T65" fmla="*/ 637 h 1701"/>
                <a:gd name="T66" fmla="*/ 2220 w 2220"/>
                <a:gd name="T67" fmla="*/ 71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20" h="1701">
                  <a:moveTo>
                    <a:pt x="2220" y="1701"/>
                  </a:moveTo>
                  <a:lnTo>
                    <a:pt x="0" y="1701"/>
                  </a:lnTo>
                  <a:lnTo>
                    <a:pt x="0" y="710"/>
                  </a:lnTo>
                  <a:lnTo>
                    <a:pt x="1" y="674"/>
                  </a:lnTo>
                  <a:lnTo>
                    <a:pt x="3" y="637"/>
                  </a:lnTo>
                  <a:lnTo>
                    <a:pt x="8" y="601"/>
                  </a:lnTo>
                  <a:lnTo>
                    <a:pt x="15" y="567"/>
                  </a:lnTo>
                  <a:lnTo>
                    <a:pt x="22" y="532"/>
                  </a:lnTo>
                  <a:lnTo>
                    <a:pt x="33" y="499"/>
                  </a:lnTo>
                  <a:lnTo>
                    <a:pt x="43" y="466"/>
                  </a:lnTo>
                  <a:lnTo>
                    <a:pt x="56" y="433"/>
                  </a:lnTo>
                  <a:lnTo>
                    <a:pt x="70" y="402"/>
                  </a:lnTo>
                  <a:lnTo>
                    <a:pt x="85" y="371"/>
                  </a:lnTo>
                  <a:lnTo>
                    <a:pt x="103" y="342"/>
                  </a:lnTo>
                  <a:lnTo>
                    <a:pt x="122" y="313"/>
                  </a:lnTo>
                  <a:lnTo>
                    <a:pt x="142" y="286"/>
                  </a:lnTo>
                  <a:lnTo>
                    <a:pt x="161" y="259"/>
                  </a:lnTo>
                  <a:lnTo>
                    <a:pt x="185" y="233"/>
                  </a:lnTo>
                  <a:lnTo>
                    <a:pt x="208" y="208"/>
                  </a:lnTo>
                  <a:lnTo>
                    <a:pt x="233" y="185"/>
                  </a:lnTo>
                  <a:lnTo>
                    <a:pt x="259" y="163"/>
                  </a:lnTo>
                  <a:lnTo>
                    <a:pt x="284" y="142"/>
                  </a:lnTo>
                  <a:lnTo>
                    <a:pt x="313" y="122"/>
                  </a:lnTo>
                  <a:lnTo>
                    <a:pt x="342" y="103"/>
                  </a:lnTo>
                  <a:lnTo>
                    <a:pt x="371" y="87"/>
                  </a:lnTo>
                  <a:lnTo>
                    <a:pt x="402" y="70"/>
                  </a:lnTo>
                  <a:lnTo>
                    <a:pt x="433" y="56"/>
                  </a:lnTo>
                  <a:lnTo>
                    <a:pt x="465" y="43"/>
                  </a:lnTo>
                  <a:lnTo>
                    <a:pt x="499" y="33"/>
                  </a:lnTo>
                  <a:lnTo>
                    <a:pt x="532" y="23"/>
                  </a:lnTo>
                  <a:lnTo>
                    <a:pt x="567" y="15"/>
                  </a:lnTo>
                  <a:lnTo>
                    <a:pt x="601" y="8"/>
                  </a:lnTo>
                  <a:lnTo>
                    <a:pt x="637" y="5"/>
                  </a:lnTo>
                  <a:lnTo>
                    <a:pt x="672" y="1"/>
                  </a:lnTo>
                  <a:lnTo>
                    <a:pt x="709" y="0"/>
                  </a:lnTo>
                  <a:lnTo>
                    <a:pt x="1511" y="0"/>
                  </a:lnTo>
                  <a:lnTo>
                    <a:pt x="1548" y="1"/>
                  </a:lnTo>
                  <a:lnTo>
                    <a:pt x="1584" y="5"/>
                  </a:lnTo>
                  <a:lnTo>
                    <a:pt x="1619" y="8"/>
                  </a:lnTo>
                  <a:lnTo>
                    <a:pt x="1654" y="15"/>
                  </a:lnTo>
                  <a:lnTo>
                    <a:pt x="1688" y="23"/>
                  </a:lnTo>
                  <a:lnTo>
                    <a:pt x="1722" y="33"/>
                  </a:lnTo>
                  <a:lnTo>
                    <a:pt x="1755" y="43"/>
                  </a:lnTo>
                  <a:lnTo>
                    <a:pt x="1787" y="56"/>
                  </a:lnTo>
                  <a:lnTo>
                    <a:pt x="1818" y="70"/>
                  </a:lnTo>
                  <a:lnTo>
                    <a:pt x="1849" y="87"/>
                  </a:lnTo>
                  <a:lnTo>
                    <a:pt x="1879" y="103"/>
                  </a:lnTo>
                  <a:lnTo>
                    <a:pt x="1907" y="122"/>
                  </a:lnTo>
                  <a:lnTo>
                    <a:pt x="1935" y="142"/>
                  </a:lnTo>
                  <a:lnTo>
                    <a:pt x="1962" y="163"/>
                  </a:lnTo>
                  <a:lnTo>
                    <a:pt x="1988" y="185"/>
                  </a:lnTo>
                  <a:lnTo>
                    <a:pt x="2013" y="208"/>
                  </a:lnTo>
                  <a:lnTo>
                    <a:pt x="2036" y="233"/>
                  </a:lnTo>
                  <a:lnTo>
                    <a:pt x="2059" y="259"/>
                  </a:lnTo>
                  <a:lnTo>
                    <a:pt x="2080" y="286"/>
                  </a:lnTo>
                  <a:lnTo>
                    <a:pt x="2100" y="313"/>
                  </a:lnTo>
                  <a:lnTo>
                    <a:pt x="2117" y="342"/>
                  </a:lnTo>
                  <a:lnTo>
                    <a:pt x="2135" y="371"/>
                  </a:lnTo>
                  <a:lnTo>
                    <a:pt x="2150" y="402"/>
                  </a:lnTo>
                  <a:lnTo>
                    <a:pt x="2164" y="433"/>
                  </a:lnTo>
                  <a:lnTo>
                    <a:pt x="2177" y="466"/>
                  </a:lnTo>
                  <a:lnTo>
                    <a:pt x="2189" y="499"/>
                  </a:lnTo>
                  <a:lnTo>
                    <a:pt x="2198" y="532"/>
                  </a:lnTo>
                  <a:lnTo>
                    <a:pt x="2206" y="567"/>
                  </a:lnTo>
                  <a:lnTo>
                    <a:pt x="2212" y="601"/>
                  </a:lnTo>
                  <a:lnTo>
                    <a:pt x="2217" y="637"/>
                  </a:lnTo>
                  <a:lnTo>
                    <a:pt x="2219" y="674"/>
                  </a:lnTo>
                  <a:lnTo>
                    <a:pt x="2220" y="710"/>
                  </a:lnTo>
                  <a:lnTo>
                    <a:pt x="2220" y="170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676956" y="2509121"/>
              <a:ext cx="10872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03</a:t>
              </a:r>
            </a:p>
          </p:txBody>
        </p:sp>
        <p:sp>
          <p:nvSpPr>
            <p:cNvPr id="95" name="Freeform 110"/>
            <p:cNvSpPr>
              <a:spLocks noChangeArrowheads="1"/>
            </p:cNvSpPr>
            <p:nvPr/>
          </p:nvSpPr>
          <p:spPr bwMode="auto">
            <a:xfrm>
              <a:off x="9011958" y="1263798"/>
              <a:ext cx="382091" cy="309174"/>
            </a:xfrm>
            <a:custGeom>
              <a:avLst/>
              <a:gdLst>
                <a:gd name="T0" fmla="*/ 199860 w 462"/>
                <a:gd name="T1" fmla="*/ 4060 h 373"/>
                <a:gd name="T2" fmla="*/ 199860 w 462"/>
                <a:gd name="T3" fmla="*/ 4060 h 373"/>
                <a:gd name="T4" fmla="*/ 4051 w 462"/>
                <a:gd name="T5" fmla="*/ 72182 h 373"/>
                <a:gd name="T6" fmla="*/ 4051 w 462"/>
                <a:gd name="T7" fmla="*/ 76243 h 373"/>
                <a:gd name="T8" fmla="*/ 44113 w 462"/>
                <a:gd name="T9" fmla="*/ 96093 h 373"/>
                <a:gd name="T10" fmla="*/ 44113 w 462"/>
                <a:gd name="T11" fmla="*/ 96093 h 373"/>
                <a:gd name="T12" fmla="*/ 72021 w 462"/>
                <a:gd name="T13" fmla="*/ 103762 h 373"/>
                <a:gd name="T14" fmla="*/ 195358 w 462"/>
                <a:gd name="T15" fmla="*/ 15790 h 373"/>
                <a:gd name="T16" fmla="*/ 195358 w 462"/>
                <a:gd name="T17" fmla="*/ 15790 h 373"/>
                <a:gd name="T18" fmla="*/ 108032 w 462"/>
                <a:gd name="T19" fmla="*/ 111883 h 373"/>
                <a:gd name="T20" fmla="*/ 108032 w 462"/>
                <a:gd name="T21" fmla="*/ 111883 h 373"/>
                <a:gd name="T22" fmla="*/ 103981 w 462"/>
                <a:gd name="T23" fmla="*/ 115943 h 373"/>
                <a:gd name="T24" fmla="*/ 108032 w 462"/>
                <a:gd name="T25" fmla="*/ 120003 h 373"/>
                <a:gd name="T26" fmla="*/ 108032 w 462"/>
                <a:gd name="T27" fmla="*/ 120003 h 373"/>
                <a:gd name="T28" fmla="*/ 163399 w 462"/>
                <a:gd name="T29" fmla="*/ 152034 h 373"/>
                <a:gd name="T30" fmla="*/ 175552 w 462"/>
                <a:gd name="T31" fmla="*/ 147974 h 373"/>
                <a:gd name="T32" fmla="*/ 207512 w 462"/>
                <a:gd name="T33" fmla="*/ 8121 h 373"/>
                <a:gd name="T34" fmla="*/ 199860 w 462"/>
                <a:gd name="T35" fmla="*/ 4060 h 373"/>
                <a:gd name="T36" fmla="*/ 72021 w 462"/>
                <a:gd name="T37" fmla="*/ 163764 h 373"/>
                <a:gd name="T38" fmla="*/ 72021 w 462"/>
                <a:gd name="T39" fmla="*/ 163764 h 373"/>
                <a:gd name="T40" fmla="*/ 76073 w 462"/>
                <a:gd name="T41" fmla="*/ 167824 h 373"/>
                <a:gd name="T42" fmla="*/ 108032 w 462"/>
                <a:gd name="T43" fmla="*/ 139853 h 373"/>
                <a:gd name="T44" fmla="*/ 72021 w 462"/>
                <a:gd name="T45" fmla="*/ 120003 h 373"/>
                <a:gd name="T46" fmla="*/ 72021 w 462"/>
                <a:gd name="T47" fmla="*/ 163764 h 37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62" h="373">
                  <a:moveTo>
                    <a:pt x="444" y="9"/>
                  </a:moveTo>
                  <a:lnTo>
                    <a:pt x="444" y="9"/>
                  </a:lnTo>
                  <a:cubicBezTo>
                    <a:pt x="434" y="9"/>
                    <a:pt x="18" y="160"/>
                    <a:pt x="9" y="160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8" y="177"/>
                    <a:pt x="98" y="213"/>
                    <a:pt x="98" y="213"/>
                  </a:cubicBezTo>
                  <a:cubicBezTo>
                    <a:pt x="160" y="230"/>
                    <a:pt x="160" y="230"/>
                    <a:pt x="160" y="230"/>
                  </a:cubicBezTo>
                  <a:cubicBezTo>
                    <a:pt x="160" y="230"/>
                    <a:pt x="425" y="35"/>
                    <a:pt x="434" y="35"/>
                  </a:cubicBezTo>
                  <a:cubicBezTo>
                    <a:pt x="434" y="26"/>
                    <a:pt x="434" y="35"/>
                    <a:pt x="434" y="35"/>
                  </a:cubicBezTo>
                  <a:lnTo>
                    <a:pt x="240" y="248"/>
                  </a:lnTo>
                  <a:cubicBezTo>
                    <a:pt x="231" y="257"/>
                    <a:pt x="231" y="257"/>
                    <a:pt x="231" y="257"/>
                  </a:cubicBezTo>
                  <a:cubicBezTo>
                    <a:pt x="240" y="266"/>
                    <a:pt x="240" y="266"/>
                    <a:pt x="240" y="266"/>
                  </a:cubicBezTo>
                  <a:cubicBezTo>
                    <a:pt x="240" y="266"/>
                    <a:pt x="363" y="328"/>
                    <a:pt x="363" y="337"/>
                  </a:cubicBezTo>
                  <a:cubicBezTo>
                    <a:pt x="372" y="337"/>
                    <a:pt x="381" y="337"/>
                    <a:pt x="390" y="328"/>
                  </a:cubicBezTo>
                  <a:cubicBezTo>
                    <a:pt x="390" y="319"/>
                    <a:pt x="461" y="26"/>
                    <a:pt x="461" y="18"/>
                  </a:cubicBezTo>
                  <a:cubicBezTo>
                    <a:pt x="461" y="9"/>
                    <a:pt x="453" y="0"/>
                    <a:pt x="444" y="9"/>
                  </a:cubicBezTo>
                  <a:close/>
                  <a:moveTo>
                    <a:pt x="160" y="363"/>
                  </a:moveTo>
                  <a:lnTo>
                    <a:pt x="160" y="363"/>
                  </a:lnTo>
                  <a:cubicBezTo>
                    <a:pt x="160" y="372"/>
                    <a:pt x="160" y="372"/>
                    <a:pt x="169" y="372"/>
                  </a:cubicBezTo>
                  <a:cubicBezTo>
                    <a:pt x="169" y="363"/>
                    <a:pt x="240" y="310"/>
                    <a:pt x="240" y="310"/>
                  </a:cubicBezTo>
                  <a:cubicBezTo>
                    <a:pt x="160" y="266"/>
                    <a:pt x="160" y="266"/>
                    <a:pt x="160" y="266"/>
                  </a:cubicBezTo>
                  <a:lnTo>
                    <a:pt x="16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DEEFB7D-3822-4042-A91F-AEBD6D793593}"/>
              </a:ext>
            </a:extLst>
          </p:cNvPr>
          <p:cNvGrpSpPr/>
          <p:nvPr/>
        </p:nvGrpSpPr>
        <p:grpSpPr>
          <a:xfrm>
            <a:off x="5638800" y="-1"/>
            <a:ext cx="1537316" cy="3253429"/>
            <a:chOff x="5638800" y="-1"/>
            <a:chExt cx="1537316" cy="3253429"/>
          </a:xfrm>
        </p:grpSpPr>
        <p:sp>
          <p:nvSpPr>
            <p:cNvPr id="3087" name="Rectangle 43"/>
            <p:cNvSpPr>
              <a:spLocks noChangeArrowheads="1"/>
            </p:cNvSpPr>
            <p:nvPr/>
          </p:nvSpPr>
          <p:spPr bwMode="auto">
            <a:xfrm>
              <a:off x="6368347" y="-1"/>
              <a:ext cx="78222" cy="88439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88" name="Freeform 44"/>
            <p:cNvSpPr>
              <a:spLocks/>
            </p:cNvSpPr>
            <p:nvPr/>
          </p:nvSpPr>
          <p:spPr bwMode="auto">
            <a:xfrm>
              <a:off x="5638800" y="1436744"/>
              <a:ext cx="1537316" cy="1816684"/>
            </a:xfrm>
            <a:custGeom>
              <a:avLst/>
              <a:gdLst>
                <a:gd name="T0" fmla="*/ 211 w 3853"/>
                <a:gd name="T1" fmla="*/ 1839 h 4553"/>
                <a:gd name="T2" fmla="*/ 132 w 3853"/>
                <a:gd name="T3" fmla="*/ 2006 h 4553"/>
                <a:gd name="T4" fmla="*/ 71 w 3853"/>
                <a:gd name="T5" fmla="*/ 2182 h 4553"/>
                <a:gd name="T6" fmla="*/ 28 w 3853"/>
                <a:gd name="T7" fmla="*/ 2366 h 4553"/>
                <a:gd name="T8" fmla="*/ 5 w 3853"/>
                <a:gd name="T9" fmla="*/ 2556 h 4553"/>
                <a:gd name="T10" fmla="*/ 2 w 3853"/>
                <a:gd name="T11" fmla="*/ 2782 h 4553"/>
                <a:gd name="T12" fmla="*/ 39 w 3853"/>
                <a:gd name="T13" fmla="*/ 3062 h 4553"/>
                <a:gd name="T14" fmla="*/ 117 w 3853"/>
                <a:gd name="T15" fmla="*/ 3328 h 4553"/>
                <a:gd name="T16" fmla="*/ 232 w 3853"/>
                <a:gd name="T17" fmla="*/ 3575 h 4553"/>
                <a:gd name="T18" fmla="*/ 383 w 3853"/>
                <a:gd name="T19" fmla="*/ 3802 h 4553"/>
                <a:gd name="T20" fmla="*/ 565 w 3853"/>
                <a:gd name="T21" fmla="*/ 4006 h 4553"/>
                <a:gd name="T22" fmla="*/ 773 w 3853"/>
                <a:gd name="T23" fmla="*/ 4182 h 4553"/>
                <a:gd name="T24" fmla="*/ 1008 w 3853"/>
                <a:gd name="T25" fmla="*/ 4327 h 4553"/>
                <a:gd name="T26" fmla="*/ 1264 w 3853"/>
                <a:gd name="T27" fmla="*/ 4439 h 4553"/>
                <a:gd name="T28" fmla="*/ 1539 w 3853"/>
                <a:gd name="T29" fmla="*/ 4514 h 4553"/>
                <a:gd name="T30" fmla="*/ 1828 w 3853"/>
                <a:gd name="T31" fmla="*/ 4551 h 4553"/>
                <a:gd name="T32" fmla="*/ 2123 w 3853"/>
                <a:gd name="T33" fmla="*/ 4543 h 4553"/>
                <a:gd name="T34" fmla="*/ 2408 w 3853"/>
                <a:gd name="T35" fmla="*/ 4493 h 4553"/>
                <a:gd name="T36" fmla="*/ 2676 w 3853"/>
                <a:gd name="T37" fmla="*/ 4405 h 4553"/>
                <a:gd name="T38" fmla="*/ 2926 w 3853"/>
                <a:gd name="T39" fmla="*/ 4282 h 4553"/>
                <a:gd name="T40" fmla="*/ 3152 w 3853"/>
                <a:gd name="T41" fmla="*/ 4127 h 4553"/>
                <a:gd name="T42" fmla="*/ 3352 w 3853"/>
                <a:gd name="T43" fmla="*/ 3940 h 4553"/>
                <a:gd name="T44" fmla="*/ 3525 w 3853"/>
                <a:gd name="T45" fmla="*/ 3729 h 4553"/>
                <a:gd name="T46" fmla="*/ 3663 w 3853"/>
                <a:gd name="T47" fmla="*/ 3495 h 4553"/>
                <a:gd name="T48" fmla="*/ 3767 w 3853"/>
                <a:gd name="T49" fmla="*/ 3241 h 4553"/>
                <a:gd name="T50" fmla="*/ 3832 w 3853"/>
                <a:gd name="T51" fmla="*/ 2969 h 4553"/>
                <a:gd name="T52" fmla="*/ 3853 w 3853"/>
                <a:gd name="T53" fmla="*/ 2686 h 4553"/>
                <a:gd name="T54" fmla="*/ 3843 w 3853"/>
                <a:gd name="T55" fmla="*/ 2491 h 4553"/>
                <a:gd name="T56" fmla="*/ 3813 w 3853"/>
                <a:gd name="T57" fmla="*/ 2304 h 4553"/>
                <a:gd name="T58" fmla="*/ 3764 w 3853"/>
                <a:gd name="T59" fmla="*/ 2123 h 4553"/>
                <a:gd name="T60" fmla="*/ 3696 w 3853"/>
                <a:gd name="T61" fmla="*/ 1950 h 4553"/>
                <a:gd name="T62" fmla="*/ 3613 w 3853"/>
                <a:gd name="T63" fmla="*/ 1785 h 4553"/>
                <a:gd name="T64" fmla="*/ 3516 w 3853"/>
                <a:gd name="T65" fmla="*/ 1622 h 4553"/>
                <a:gd name="T66" fmla="*/ 3331 w 3853"/>
                <a:gd name="T67" fmla="*/ 1316 h 4553"/>
                <a:gd name="T68" fmla="*/ 3185 w 3853"/>
                <a:gd name="T69" fmla="*/ 1044 h 4553"/>
                <a:gd name="T70" fmla="*/ 3074 w 3853"/>
                <a:gd name="T71" fmla="*/ 804 h 4553"/>
                <a:gd name="T72" fmla="*/ 2993 w 3853"/>
                <a:gd name="T73" fmla="*/ 597 h 4553"/>
                <a:gd name="T74" fmla="*/ 2938 w 3853"/>
                <a:gd name="T75" fmla="*/ 421 h 4553"/>
                <a:gd name="T76" fmla="*/ 2904 w 3853"/>
                <a:gd name="T77" fmla="*/ 277 h 4553"/>
                <a:gd name="T78" fmla="*/ 2885 w 3853"/>
                <a:gd name="T79" fmla="*/ 163 h 4553"/>
                <a:gd name="T80" fmla="*/ 2878 w 3853"/>
                <a:gd name="T81" fmla="*/ 59 h 4553"/>
                <a:gd name="T82" fmla="*/ 2880 w 3853"/>
                <a:gd name="T83" fmla="*/ 0 h 4553"/>
                <a:gd name="T84" fmla="*/ 974 w 3853"/>
                <a:gd name="T85" fmla="*/ 7 h 4553"/>
                <a:gd name="T86" fmla="*/ 974 w 3853"/>
                <a:gd name="T87" fmla="*/ 105 h 4553"/>
                <a:gd name="T88" fmla="*/ 963 w 3853"/>
                <a:gd name="T89" fmla="*/ 197 h 4553"/>
                <a:gd name="T90" fmla="*/ 941 w 3853"/>
                <a:gd name="T91" fmla="*/ 321 h 4553"/>
                <a:gd name="T92" fmla="*/ 900 w 3853"/>
                <a:gd name="T93" fmla="*/ 476 h 4553"/>
                <a:gd name="T94" fmla="*/ 837 w 3853"/>
                <a:gd name="T95" fmla="*/ 662 h 4553"/>
                <a:gd name="T96" fmla="*/ 746 w 3853"/>
                <a:gd name="T97" fmla="*/ 880 h 4553"/>
                <a:gd name="T98" fmla="*/ 623 w 3853"/>
                <a:gd name="T99" fmla="*/ 1131 h 4553"/>
                <a:gd name="T100" fmla="*/ 465 w 3853"/>
                <a:gd name="T101" fmla="*/ 1414 h 4553"/>
                <a:gd name="T102" fmla="*/ 265 w 3853"/>
                <a:gd name="T103" fmla="*/ 1732 h 4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53" h="4553">
                  <a:moveTo>
                    <a:pt x="272" y="1732"/>
                  </a:moveTo>
                  <a:lnTo>
                    <a:pt x="241" y="1785"/>
                  </a:lnTo>
                  <a:lnTo>
                    <a:pt x="211" y="1839"/>
                  </a:lnTo>
                  <a:lnTo>
                    <a:pt x="183" y="1894"/>
                  </a:lnTo>
                  <a:lnTo>
                    <a:pt x="157" y="1950"/>
                  </a:lnTo>
                  <a:lnTo>
                    <a:pt x="132" y="2006"/>
                  </a:lnTo>
                  <a:lnTo>
                    <a:pt x="110" y="2065"/>
                  </a:lnTo>
                  <a:lnTo>
                    <a:pt x="90" y="2123"/>
                  </a:lnTo>
                  <a:lnTo>
                    <a:pt x="71" y="2182"/>
                  </a:lnTo>
                  <a:lnTo>
                    <a:pt x="55" y="2243"/>
                  </a:lnTo>
                  <a:lnTo>
                    <a:pt x="41" y="2304"/>
                  </a:lnTo>
                  <a:lnTo>
                    <a:pt x="28" y="2366"/>
                  </a:lnTo>
                  <a:lnTo>
                    <a:pt x="19" y="2428"/>
                  </a:lnTo>
                  <a:lnTo>
                    <a:pt x="11" y="2491"/>
                  </a:lnTo>
                  <a:lnTo>
                    <a:pt x="5" y="2556"/>
                  </a:lnTo>
                  <a:lnTo>
                    <a:pt x="1" y="2620"/>
                  </a:lnTo>
                  <a:lnTo>
                    <a:pt x="0" y="2686"/>
                  </a:lnTo>
                  <a:lnTo>
                    <a:pt x="2" y="2782"/>
                  </a:lnTo>
                  <a:lnTo>
                    <a:pt x="9" y="2877"/>
                  </a:lnTo>
                  <a:lnTo>
                    <a:pt x="22" y="2969"/>
                  </a:lnTo>
                  <a:lnTo>
                    <a:pt x="39" y="3062"/>
                  </a:lnTo>
                  <a:lnTo>
                    <a:pt x="61" y="3152"/>
                  </a:lnTo>
                  <a:lnTo>
                    <a:pt x="87" y="3241"/>
                  </a:lnTo>
                  <a:lnTo>
                    <a:pt x="117" y="3328"/>
                  </a:lnTo>
                  <a:lnTo>
                    <a:pt x="151" y="3412"/>
                  </a:lnTo>
                  <a:lnTo>
                    <a:pt x="190" y="3495"/>
                  </a:lnTo>
                  <a:lnTo>
                    <a:pt x="232" y="3575"/>
                  </a:lnTo>
                  <a:lnTo>
                    <a:pt x="279" y="3653"/>
                  </a:lnTo>
                  <a:lnTo>
                    <a:pt x="329" y="3729"/>
                  </a:lnTo>
                  <a:lnTo>
                    <a:pt x="383" y="3802"/>
                  </a:lnTo>
                  <a:lnTo>
                    <a:pt x="439" y="3874"/>
                  </a:lnTo>
                  <a:lnTo>
                    <a:pt x="500" y="3940"/>
                  </a:lnTo>
                  <a:lnTo>
                    <a:pt x="565" y="4006"/>
                  </a:lnTo>
                  <a:lnTo>
                    <a:pt x="632" y="4067"/>
                  </a:lnTo>
                  <a:lnTo>
                    <a:pt x="701" y="4127"/>
                  </a:lnTo>
                  <a:lnTo>
                    <a:pt x="773" y="4182"/>
                  </a:lnTo>
                  <a:lnTo>
                    <a:pt x="850" y="4233"/>
                  </a:lnTo>
                  <a:lnTo>
                    <a:pt x="928" y="4282"/>
                  </a:lnTo>
                  <a:lnTo>
                    <a:pt x="1008" y="4327"/>
                  </a:lnTo>
                  <a:lnTo>
                    <a:pt x="1091" y="4368"/>
                  </a:lnTo>
                  <a:lnTo>
                    <a:pt x="1176" y="4405"/>
                  </a:lnTo>
                  <a:lnTo>
                    <a:pt x="1264" y="4439"/>
                  </a:lnTo>
                  <a:lnTo>
                    <a:pt x="1353" y="4469"/>
                  </a:lnTo>
                  <a:lnTo>
                    <a:pt x="1445" y="4493"/>
                  </a:lnTo>
                  <a:lnTo>
                    <a:pt x="1539" y="4514"/>
                  </a:lnTo>
                  <a:lnTo>
                    <a:pt x="1633" y="4531"/>
                  </a:lnTo>
                  <a:lnTo>
                    <a:pt x="1730" y="4543"/>
                  </a:lnTo>
                  <a:lnTo>
                    <a:pt x="1828" y="4551"/>
                  </a:lnTo>
                  <a:lnTo>
                    <a:pt x="1926" y="4553"/>
                  </a:lnTo>
                  <a:lnTo>
                    <a:pt x="2026" y="4551"/>
                  </a:lnTo>
                  <a:lnTo>
                    <a:pt x="2123" y="4543"/>
                  </a:lnTo>
                  <a:lnTo>
                    <a:pt x="2220" y="4531"/>
                  </a:lnTo>
                  <a:lnTo>
                    <a:pt x="2315" y="4514"/>
                  </a:lnTo>
                  <a:lnTo>
                    <a:pt x="2408" y="4493"/>
                  </a:lnTo>
                  <a:lnTo>
                    <a:pt x="2499" y="4469"/>
                  </a:lnTo>
                  <a:lnTo>
                    <a:pt x="2590" y="4439"/>
                  </a:lnTo>
                  <a:lnTo>
                    <a:pt x="2676" y="4405"/>
                  </a:lnTo>
                  <a:lnTo>
                    <a:pt x="2762" y="4368"/>
                  </a:lnTo>
                  <a:lnTo>
                    <a:pt x="2845" y="4327"/>
                  </a:lnTo>
                  <a:lnTo>
                    <a:pt x="2926" y="4282"/>
                  </a:lnTo>
                  <a:lnTo>
                    <a:pt x="3004" y="4233"/>
                  </a:lnTo>
                  <a:lnTo>
                    <a:pt x="3079" y="4182"/>
                  </a:lnTo>
                  <a:lnTo>
                    <a:pt x="3152" y="4127"/>
                  </a:lnTo>
                  <a:lnTo>
                    <a:pt x="3222" y="4067"/>
                  </a:lnTo>
                  <a:lnTo>
                    <a:pt x="3289" y="4006"/>
                  </a:lnTo>
                  <a:lnTo>
                    <a:pt x="3352" y="3940"/>
                  </a:lnTo>
                  <a:lnTo>
                    <a:pt x="3413" y="3874"/>
                  </a:lnTo>
                  <a:lnTo>
                    <a:pt x="3471" y="3802"/>
                  </a:lnTo>
                  <a:lnTo>
                    <a:pt x="3525" y="3729"/>
                  </a:lnTo>
                  <a:lnTo>
                    <a:pt x="3574" y="3653"/>
                  </a:lnTo>
                  <a:lnTo>
                    <a:pt x="3621" y="3575"/>
                  </a:lnTo>
                  <a:lnTo>
                    <a:pt x="3663" y="3495"/>
                  </a:lnTo>
                  <a:lnTo>
                    <a:pt x="3702" y="3412"/>
                  </a:lnTo>
                  <a:lnTo>
                    <a:pt x="3737" y="3328"/>
                  </a:lnTo>
                  <a:lnTo>
                    <a:pt x="3767" y="3241"/>
                  </a:lnTo>
                  <a:lnTo>
                    <a:pt x="3793" y="3152"/>
                  </a:lnTo>
                  <a:lnTo>
                    <a:pt x="3814" y="3062"/>
                  </a:lnTo>
                  <a:lnTo>
                    <a:pt x="3832" y="2969"/>
                  </a:lnTo>
                  <a:lnTo>
                    <a:pt x="3843" y="2877"/>
                  </a:lnTo>
                  <a:lnTo>
                    <a:pt x="3850" y="2782"/>
                  </a:lnTo>
                  <a:lnTo>
                    <a:pt x="3853" y="2686"/>
                  </a:lnTo>
                  <a:lnTo>
                    <a:pt x="3852" y="2620"/>
                  </a:lnTo>
                  <a:lnTo>
                    <a:pt x="3848" y="2556"/>
                  </a:lnTo>
                  <a:lnTo>
                    <a:pt x="3843" y="2491"/>
                  </a:lnTo>
                  <a:lnTo>
                    <a:pt x="3835" y="2428"/>
                  </a:lnTo>
                  <a:lnTo>
                    <a:pt x="3825" y="2366"/>
                  </a:lnTo>
                  <a:lnTo>
                    <a:pt x="3813" y="2304"/>
                  </a:lnTo>
                  <a:lnTo>
                    <a:pt x="3798" y="2243"/>
                  </a:lnTo>
                  <a:lnTo>
                    <a:pt x="3781" y="2182"/>
                  </a:lnTo>
                  <a:lnTo>
                    <a:pt x="3764" y="2123"/>
                  </a:lnTo>
                  <a:lnTo>
                    <a:pt x="3743" y="2065"/>
                  </a:lnTo>
                  <a:lnTo>
                    <a:pt x="3720" y="2006"/>
                  </a:lnTo>
                  <a:lnTo>
                    <a:pt x="3696" y="1950"/>
                  </a:lnTo>
                  <a:lnTo>
                    <a:pt x="3670" y="1894"/>
                  </a:lnTo>
                  <a:lnTo>
                    <a:pt x="3642" y="1839"/>
                  </a:lnTo>
                  <a:lnTo>
                    <a:pt x="3613" y="1785"/>
                  </a:lnTo>
                  <a:lnTo>
                    <a:pt x="3581" y="1732"/>
                  </a:lnTo>
                  <a:lnTo>
                    <a:pt x="3589" y="1732"/>
                  </a:lnTo>
                  <a:lnTo>
                    <a:pt x="3516" y="1622"/>
                  </a:lnTo>
                  <a:lnTo>
                    <a:pt x="3451" y="1516"/>
                  </a:lnTo>
                  <a:lnTo>
                    <a:pt x="3389" y="1414"/>
                  </a:lnTo>
                  <a:lnTo>
                    <a:pt x="3331" y="1316"/>
                  </a:lnTo>
                  <a:lnTo>
                    <a:pt x="3279" y="1222"/>
                  </a:lnTo>
                  <a:lnTo>
                    <a:pt x="3229" y="1131"/>
                  </a:lnTo>
                  <a:lnTo>
                    <a:pt x="3185" y="1044"/>
                  </a:lnTo>
                  <a:lnTo>
                    <a:pt x="3145" y="961"/>
                  </a:lnTo>
                  <a:lnTo>
                    <a:pt x="3107" y="880"/>
                  </a:lnTo>
                  <a:lnTo>
                    <a:pt x="3074" y="804"/>
                  </a:lnTo>
                  <a:lnTo>
                    <a:pt x="3044" y="731"/>
                  </a:lnTo>
                  <a:lnTo>
                    <a:pt x="3017" y="662"/>
                  </a:lnTo>
                  <a:lnTo>
                    <a:pt x="2993" y="597"/>
                  </a:lnTo>
                  <a:lnTo>
                    <a:pt x="2973" y="535"/>
                  </a:lnTo>
                  <a:lnTo>
                    <a:pt x="2954" y="476"/>
                  </a:lnTo>
                  <a:lnTo>
                    <a:pt x="2938" y="421"/>
                  </a:lnTo>
                  <a:lnTo>
                    <a:pt x="2925" y="369"/>
                  </a:lnTo>
                  <a:lnTo>
                    <a:pt x="2913" y="321"/>
                  </a:lnTo>
                  <a:lnTo>
                    <a:pt x="2904" y="277"/>
                  </a:lnTo>
                  <a:lnTo>
                    <a:pt x="2895" y="236"/>
                  </a:lnTo>
                  <a:lnTo>
                    <a:pt x="2890" y="197"/>
                  </a:lnTo>
                  <a:lnTo>
                    <a:pt x="2885" y="163"/>
                  </a:lnTo>
                  <a:lnTo>
                    <a:pt x="2883" y="132"/>
                  </a:lnTo>
                  <a:lnTo>
                    <a:pt x="2880" y="105"/>
                  </a:lnTo>
                  <a:lnTo>
                    <a:pt x="2878" y="59"/>
                  </a:lnTo>
                  <a:lnTo>
                    <a:pt x="2878" y="26"/>
                  </a:lnTo>
                  <a:lnTo>
                    <a:pt x="2879" y="7"/>
                  </a:lnTo>
                  <a:lnTo>
                    <a:pt x="2880" y="0"/>
                  </a:lnTo>
                  <a:lnTo>
                    <a:pt x="1926" y="0"/>
                  </a:lnTo>
                  <a:lnTo>
                    <a:pt x="973" y="0"/>
                  </a:lnTo>
                  <a:lnTo>
                    <a:pt x="974" y="7"/>
                  </a:lnTo>
                  <a:lnTo>
                    <a:pt x="975" y="26"/>
                  </a:lnTo>
                  <a:lnTo>
                    <a:pt x="976" y="59"/>
                  </a:lnTo>
                  <a:lnTo>
                    <a:pt x="974" y="105"/>
                  </a:lnTo>
                  <a:lnTo>
                    <a:pt x="971" y="132"/>
                  </a:lnTo>
                  <a:lnTo>
                    <a:pt x="968" y="163"/>
                  </a:lnTo>
                  <a:lnTo>
                    <a:pt x="963" y="197"/>
                  </a:lnTo>
                  <a:lnTo>
                    <a:pt x="957" y="236"/>
                  </a:lnTo>
                  <a:lnTo>
                    <a:pt x="950" y="277"/>
                  </a:lnTo>
                  <a:lnTo>
                    <a:pt x="941" y="321"/>
                  </a:lnTo>
                  <a:lnTo>
                    <a:pt x="929" y="369"/>
                  </a:lnTo>
                  <a:lnTo>
                    <a:pt x="915" y="421"/>
                  </a:lnTo>
                  <a:lnTo>
                    <a:pt x="900" y="476"/>
                  </a:lnTo>
                  <a:lnTo>
                    <a:pt x="881" y="535"/>
                  </a:lnTo>
                  <a:lnTo>
                    <a:pt x="860" y="597"/>
                  </a:lnTo>
                  <a:lnTo>
                    <a:pt x="837" y="662"/>
                  </a:lnTo>
                  <a:lnTo>
                    <a:pt x="810" y="731"/>
                  </a:lnTo>
                  <a:lnTo>
                    <a:pt x="779" y="804"/>
                  </a:lnTo>
                  <a:lnTo>
                    <a:pt x="746" y="880"/>
                  </a:lnTo>
                  <a:lnTo>
                    <a:pt x="709" y="961"/>
                  </a:lnTo>
                  <a:lnTo>
                    <a:pt x="668" y="1044"/>
                  </a:lnTo>
                  <a:lnTo>
                    <a:pt x="623" y="1131"/>
                  </a:lnTo>
                  <a:lnTo>
                    <a:pt x="575" y="1222"/>
                  </a:lnTo>
                  <a:lnTo>
                    <a:pt x="523" y="1316"/>
                  </a:lnTo>
                  <a:lnTo>
                    <a:pt x="465" y="1414"/>
                  </a:lnTo>
                  <a:lnTo>
                    <a:pt x="403" y="1516"/>
                  </a:lnTo>
                  <a:lnTo>
                    <a:pt x="336" y="1622"/>
                  </a:lnTo>
                  <a:lnTo>
                    <a:pt x="265" y="1732"/>
                  </a:lnTo>
                  <a:lnTo>
                    <a:pt x="272" y="1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89" name="Freeform 45"/>
            <p:cNvSpPr>
              <a:spLocks/>
            </p:cNvSpPr>
            <p:nvPr/>
          </p:nvSpPr>
          <p:spPr bwMode="auto">
            <a:xfrm>
              <a:off x="6026721" y="965811"/>
              <a:ext cx="761474" cy="470934"/>
            </a:xfrm>
            <a:custGeom>
              <a:avLst/>
              <a:gdLst>
                <a:gd name="T0" fmla="*/ 952 w 1906"/>
                <a:gd name="T1" fmla="*/ 1182 h 1182"/>
                <a:gd name="T2" fmla="*/ 952 w 1906"/>
                <a:gd name="T3" fmla="*/ 1182 h 1182"/>
                <a:gd name="T4" fmla="*/ 1906 w 1906"/>
                <a:gd name="T5" fmla="*/ 1182 h 1182"/>
                <a:gd name="T6" fmla="*/ 1906 w 1906"/>
                <a:gd name="T7" fmla="*/ 395 h 1182"/>
                <a:gd name="T8" fmla="*/ 1647 w 1906"/>
                <a:gd name="T9" fmla="*/ 0 h 1182"/>
                <a:gd name="T10" fmla="*/ 952 w 1906"/>
                <a:gd name="T11" fmla="*/ 0 h 1182"/>
                <a:gd name="T12" fmla="*/ 952 w 1906"/>
                <a:gd name="T13" fmla="*/ 0 h 1182"/>
                <a:gd name="T14" fmla="*/ 258 w 1906"/>
                <a:gd name="T15" fmla="*/ 0 h 1182"/>
                <a:gd name="T16" fmla="*/ 0 w 1906"/>
                <a:gd name="T17" fmla="*/ 395 h 1182"/>
                <a:gd name="T18" fmla="*/ 0 w 1906"/>
                <a:gd name="T19" fmla="*/ 1182 h 1182"/>
                <a:gd name="T20" fmla="*/ 952 w 1906"/>
                <a:gd name="T21" fmla="*/ 1182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6" h="1182">
                  <a:moveTo>
                    <a:pt x="952" y="1182"/>
                  </a:moveTo>
                  <a:lnTo>
                    <a:pt x="952" y="1182"/>
                  </a:lnTo>
                  <a:lnTo>
                    <a:pt x="1906" y="1182"/>
                  </a:lnTo>
                  <a:lnTo>
                    <a:pt x="1906" y="395"/>
                  </a:lnTo>
                  <a:lnTo>
                    <a:pt x="1647" y="0"/>
                  </a:lnTo>
                  <a:lnTo>
                    <a:pt x="952" y="0"/>
                  </a:lnTo>
                  <a:lnTo>
                    <a:pt x="952" y="0"/>
                  </a:lnTo>
                  <a:lnTo>
                    <a:pt x="258" y="0"/>
                  </a:lnTo>
                  <a:lnTo>
                    <a:pt x="0" y="395"/>
                  </a:lnTo>
                  <a:lnTo>
                    <a:pt x="0" y="1182"/>
                  </a:lnTo>
                  <a:lnTo>
                    <a:pt x="952" y="118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90" name="Freeform 46"/>
            <p:cNvSpPr>
              <a:spLocks/>
            </p:cNvSpPr>
            <p:nvPr/>
          </p:nvSpPr>
          <p:spPr bwMode="auto">
            <a:xfrm>
              <a:off x="5964462" y="699215"/>
              <a:ext cx="885992" cy="678463"/>
            </a:xfrm>
            <a:custGeom>
              <a:avLst/>
              <a:gdLst>
                <a:gd name="T0" fmla="*/ 0 w 2220"/>
                <a:gd name="T1" fmla="*/ 1701 h 1701"/>
                <a:gd name="T2" fmla="*/ 1 w 2220"/>
                <a:gd name="T3" fmla="*/ 672 h 1701"/>
                <a:gd name="T4" fmla="*/ 8 w 2220"/>
                <a:gd name="T5" fmla="*/ 601 h 1701"/>
                <a:gd name="T6" fmla="*/ 22 w 2220"/>
                <a:gd name="T7" fmla="*/ 531 h 1701"/>
                <a:gd name="T8" fmla="*/ 43 w 2220"/>
                <a:gd name="T9" fmla="*/ 465 h 1701"/>
                <a:gd name="T10" fmla="*/ 70 w 2220"/>
                <a:gd name="T11" fmla="*/ 401 h 1701"/>
                <a:gd name="T12" fmla="*/ 103 w 2220"/>
                <a:gd name="T13" fmla="*/ 342 h 1701"/>
                <a:gd name="T14" fmla="*/ 140 w 2220"/>
                <a:gd name="T15" fmla="*/ 284 h 1701"/>
                <a:gd name="T16" fmla="*/ 184 w 2220"/>
                <a:gd name="T17" fmla="*/ 233 h 1701"/>
                <a:gd name="T18" fmla="*/ 232 w 2220"/>
                <a:gd name="T19" fmla="*/ 185 h 1701"/>
                <a:gd name="T20" fmla="*/ 284 w 2220"/>
                <a:gd name="T21" fmla="*/ 141 h 1701"/>
                <a:gd name="T22" fmla="*/ 341 w 2220"/>
                <a:gd name="T23" fmla="*/ 103 h 1701"/>
                <a:gd name="T24" fmla="*/ 402 w 2220"/>
                <a:gd name="T25" fmla="*/ 70 h 1701"/>
                <a:gd name="T26" fmla="*/ 465 w 2220"/>
                <a:gd name="T27" fmla="*/ 43 h 1701"/>
                <a:gd name="T28" fmla="*/ 532 w 2220"/>
                <a:gd name="T29" fmla="*/ 22 h 1701"/>
                <a:gd name="T30" fmla="*/ 601 w 2220"/>
                <a:gd name="T31" fmla="*/ 8 h 1701"/>
                <a:gd name="T32" fmla="*/ 672 w 2220"/>
                <a:gd name="T33" fmla="*/ 1 h 1701"/>
                <a:gd name="T34" fmla="*/ 1510 w 2220"/>
                <a:gd name="T35" fmla="*/ 0 h 1701"/>
                <a:gd name="T36" fmla="*/ 1583 w 2220"/>
                <a:gd name="T37" fmla="*/ 3 h 1701"/>
                <a:gd name="T38" fmla="*/ 1653 w 2220"/>
                <a:gd name="T39" fmla="*/ 15 h 1701"/>
                <a:gd name="T40" fmla="*/ 1721 w 2220"/>
                <a:gd name="T41" fmla="*/ 32 h 1701"/>
                <a:gd name="T42" fmla="*/ 1787 w 2220"/>
                <a:gd name="T43" fmla="*/ 56 h 1701"/>
                <a:gd name="T44" fmla="*/ 1849 w 2220"/>
                <a:gd name="T45" fmla="*/ 85 h 1701"/>
                <a:gd name="T46" fmla="*/ 1907 w 2220"/>
                <a:gd name="T47" fmla="*/ 121 h 1701"/>
                <a:gd name="T48" fmla="*/ 1961 w 2220"/>
                <a:gd name="T49" fmla="*/ 161 h 1701"/>
                <a:gd name="T50" fmla="*/ 2012 w 2220"/>
                <a:gd name="T51" fmla="*/ 208 h 1701"/>
                <a:gd name="T52" fmla="*/ 2057 w 2220"/>
                <a:gd name="T53" fmla="*/ 258 h 1701"/>
                <a:gd name="T54" fmla="*/ 2098 w 2220"/>
                <a:gd name="T55" fmla="*/ 312 h 1701"/>
                <a:gd name="T56" fmla="*/ 2135 w 2220"/>
                <a:gd name="T57" fmla="*/ 371 h 1701"/>
                <a:gd name="T58" fmla="*/ 2164 w 2220"/>
                <a:gd name="T59" fmla="*/ 433 h 1701"/>
                <a:gd name="T60" fmla="*/ 2187 w 2220"/>
                <a:gd name="T61" fmla="*/ 499 h 1701"/>
                <a:gd name="T62" fmla="*/ 2205 w 2220"/>
                <a:gd name="T63" fmla="*/ 565 h 1701"/>
                <a:gd name="T64" fmla="*/ 2215 w 2220"/>
                <a:gd name="T65" fmla="*/ 637 h 1701"/>
                <a:gd name="T66" fmla="*/ 2220 w 2220"/>
                <a:gd name="T67" fmla="*/ 708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20" h="1701">
                  <a:moveTo>
                    <a:pt x="2220" y="1701"/>
                  </a:moveTo>
                  <a:lnTo>
                    <a:pt x="0" y="1701"/>
                  </a:lnTo>
                  <a:lnTo>
                    <a:pt x="0" y="708"/>
                  </a:lnTo>
                  <a:lnTo>
                    <a:pt x="1" y="672"/>
                  </a:lnTo>
                  <a:lnTo>
                    <a:pt x="3" y="637"/>
                  </a:lnTo>
                  <a:lnTo>
                    <a:pt x="8" y="601"/>
                  </a:lnTo>
                  <a:lnTo>
                    <a:pt x="14" y="565"/>
                  </a:lnTo>
                  <a:lnTo>
                    <a:pt x="22" y="531"/>
                  </a:lnTo>
                  <a:lnTo>
                    <a:pt x="31" y="499"/>
                  </a:lnTo>
                  <a:lnTo>
                    <a:pt x="43" y="465"/>
                  </a:lnTo>
                  <a:lnTo>
                    <a:pt x="55" y="433"/>
                  </a:lnTo>
                  <a:lnTo>
                    <a:pt x="70" y="401"/>
                  </a:lnTo>
                  <a:lnTo>
                    <a:pt x="85" y="371"/>
                  </a:lnTo>
                  <a:lnTo>
                    <a:pt x="103" y="342"/>
                  </a:lnTo>
                  <a:lnTo>
                    <a:pt x="120" y="312"/>
                  </a:lnTo>
                  <a:lnTo>
                    <a:pt x="140" y="284"/>
                  </a:lnTo>
                  <a:lnTo>
                    <a:pt x="161" y="258"/>
                  </a:lnTo>
                  <a:lnTo>
                    <a:pt x="184" y="233"/>
                  </a:lnTo>
                  <a:lnTo>
                    <a:pt x="207" y="208"/>
                  </a:lnTo>
                  <a:lnTo>
                    <a:pt x="232" y="185"/>
                  </a:lnTo>
                  <a:lnTo>
                    <a:pt x="257" y="161"/>
                  </a:lnTo>
                  <a:lnTo>
                    <a:pt x="284" y="141"/>
                  </a:lnTo>
                  <a:lnTo>
                    <a:pt x="313" y="121"/>
                  </a:lnTo>
                  <a:lnTo>
                    <a:pt x="341" y="103"/>
                  </a:lnTo>
                  <a:lnTo>
                    <a:pt x="371" y="85"/>
                  </a:lnTo>
                  <a:lnTo>
                    <a:pt x="402" y="70"/>
                  </a:lnTo>
                  <a:lnTo>
                    <a:pt x="433" y="56"/>
                  </a:lnTo>
                  <a:lnTo>
                    <a:pt x="465" y="43"/>
                  </a:lnTo>
                  <a:lnTo>
                    <a:pt x="498" y="32"/>
                  </a:lnTo>
                  <a:lnTo>
                    <a:pt x="532" y="22"/>
                  </a:lnTo>
                  <a:lnTo>
                    <a:pt x="566" y="15"/>
                  </a:lnTo>
                  <a:lnTo>
                    <a:pt x="601" y="8"/>
                  </a:lnTo>
                  <a:lnTo>
                    <a:pt x="636" y="3"/>
                  </a:lnTo>
                  <a:lnTo>
                    <a:pt x="672" y="1"/>
                  </a:lnTo>
                  <a:lnTo>
                    <a:pt x="709" y="0"/>
                  </a:lnTo>
                  <a:lnTo>
                    <a:pt x="1510" y="0"/>
                  </a:lnTo>
                  <a:lnTo>
                    <a:pt x="1548" y="1"/>
                  </a:lnTo>
                  <a:lnTo>
                    <a:pt x="1583" y="3"/>
                  </a:lnTo>
                  <a:lnTo>
                    <a:pt x="1619" y="8"/>
                  </a:lnTo>
                  <a:lnTo>
                    <a:pt x="1653" y="15"/>
                  </a:lnTo>
                  <a:lnTo>
                    <a:pt x="1688" y="22"/>
                  </a:lnTo>
                  <a:lnTo>
                    <a:pt x="1721" y="32"/>
                  </a:lnTo>
                  <a:lnTo>
                    <a:pt x="1754" y="43"/>
                  </a:lnTo>
                  <a:lnTo>
                    <a:pt x="1787" y="56"/>
                  </a:lnTo>
                  <a:lnTo>
                    <a:pt x="1818" y="70"/>
                  </a:lnTo>
                  <a:lnTo>
                    <a:pt x="1849" y="85"/>
                  </a:lnTo>
                  <a:lnTo>
                    <a:pt x="1878" y="103"/>
                  </a:lnTo>
                  <a:lnTo>
                    <a:pt x="1907" y="121"/>
                  </a:lnTo>
                  <a:lnTo>
                    <a:pt x="1934" y="141"/>
                  </a:lnTo>
                  <a:lnTo>
                    <a:pt x="1961" y="161"/>
                  </a:lnTo>
                  <a:lnTo>
                    <a:pt x="1987" y="185"/>
                  </a:lnTo>
                  <a:lnTo>
                    <a:pt x="2012" y="208"/>
                  </a:lnTo>
                  <a:lnTo>
                    <a:pt x="2035" y="233"/>
                  </a:lnTo>
                  <a:lnTo>
                    <a:pt x="2057" y="258"/>
                  </a:lnTo>
                  <a:lnTo>
                    <a:pt x="2078" y="284"/>
                  </a:lnTo>
                  <a:lnTo>
                    <a:pt x="2098" y="312"/>
                  </a:lnTo>
                  <a:lnTo>
                    <a:pt x="2117" y="342"/>
                  </a:lnTo>
                  <a:lnTo>
                    <a:pt x="2135" y="371"/>
                  </a:lnTo>
                  <a:lnTo>
                    <a:pt x="2150" y="401"/>
                  </a:lnTo>
                  <a:lnTo>
                    <a:pt x="2164" y="433"/>
                  </a:lnTo>
                  <a:lnTo>
                    <a:pt x="2177" y="465"/>
                  </a:lnTo>
                  <a:lnTo>
                    <a:pt x="2187" y="499"/>
                  </a:lnTo>
                  <a:lnTo>
                    <a:pt x="2197" y="531"/>
                  </a:lnTo>
                  <a:lnTo>
                    <a:pt x="2205" y="565"/>
                  </a:lnTo>
                  <a:lnTo>
                    <a:pt x="2212" y="601"/>
                  </a:lnTo>
                  <a:lnTo>
                    <a:pt x="2215" y="637"/>
                  </a:lnTo>
                  <a:lnTo>
                    <a:pt x="2219" y="672"/>
                  </a:lnTo>
                  <a:lnTo>
                    <a:pt x="2220" y="708"/>
                  </a:lnTo>
                  <a:lnTo>
                    <a:pt x="2220" y="170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876578" y="2106537"/>
              <a:ext cx="10872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01</a:t>
              </a:r>
            </a:p>
          </p:txBody>
        </p:sp>
        <p:sp>
          <p:nvSpPr>
            <p:cNvPr id="96" name="Freeform 154"/>
            <p:cNvSpPr>
              <a:spLocks noChangeArrowheads="1"/>
            </p:cNvSpPr>
            <p:nvPr/>
          </p:nvSpPr>
          <p:spPr bwMode="auto">
            <a:xfrm>
              <a:off x="6254316" y="854483"/>
              <a:ext cx="294590" cy="399593"/>
            </a:xfrm>
            <a:custGeom>
              <a:avLst/>
              <a:gdLst>
                <a:gd name="T0" fmla="*/ 156272 w 355"/>
                <a:gd name="T1" fmla="*/ 58950 h 487"/>
                <a:gd name="T2" fmla="*/ 156272 w 355"/>
                <a:gd name="T3" fmla="*/ 58950 h 487"/>
                <a:gd name="T4" fmla="*/ 52392 w 355"/>
                <a:gd name="T5" fmla="*/ 7592 h 487"/>
                <a:gd name="T6" fmla="*/ 4065 w 355"/>
                <a:gd name="T7" fmla="*/ 23669 h 487"/>
                <a:gd name="T8" fmla="*/ 0 w 355"/>
                <a:gd name="T9" fmla="*/ 35280 h 487"/>
                <a:gd name="T10" fmla="*/ 4065 w 355"/>
                <a:gd name="T11" fmla="*/ 154073 h 487"/>
                <a:gd name="T12" fmla="*/ 8130 w 355"/>
                <a:gd name="T13" fmla="*/ 162111 h 487"/>
                <a:gd name="T14" fmla="*/ 100267 w 355"/>
                <a:gd name="T15" fmla="*/ 217041 h 487"/>
                <a:gd name="T16" fmla="*/ 104332 w 355"/>
                <a:gd name="T17" fmla="*/ 217041 h 487"/>
                <a:gd name="T18" fmla="*/ 108397 w 355"/>
                <a:gd name="T19" fmla="*/ 217041 h 487"/>
                <a:gd name="T20" fmla="*/ 112010 w 355"/>
                <a:gd name="T21" fmla="*/ 213469 h 487"/>
                <a:gd name="T22" fmla="*/ 112010 w 355"/>
                <a:gd name="T23" fmla="*/ 90657 h 487"/>
                <a:gd name="T24" fmla="*/ 108397 w 355"/>
                <a:gd name="T25" fmla="*/ 82619 h 487"/>
                <a:gd name="T26" fmla="*/ 19873 w 355"/>
                <a:gd name="T27" fmla="*/ 31261 h 487"/>
                <a:gd name="T28" fmla="*/ 32067 w 355"/>
                <a:gd name="T29" fmla="*/ 23669 h 487"/>
                <a:gd name="T30" fmla="*/ 48327 w 355"/>
                <a:gd name="T31" fmla="*/ 19650 h 487"/>
                <a:gd name="T32" fmla="*/ 135948 w 355"/>
                <a:gd name="T33" fmla="*/ 66988 h 487"/>
                <a:gd name="T34" fmla="*/ 140013 w 355"/>
                <a:gd name="T35" fmla="*/ 71007 h 487"/>
                <a:gd name="T36" fmla="*/ 140013 w 355"/>
                <a:gd name="T37" fmla="*/ 189800 h 487"/>
                <a:gd name="T38" fmla="*/ 148142 w 355"/>
                <a:gd name="T39" fmla="*/ 197392 h 487"/>
                <a:gd name="T40" fmla="*/ 159885 w 355"/>
                <a:gd name="T41" fmla="*/ 189800 h 487"/>
                <a:gd name="T42" fmla="*/ 159885 w 355"/>
                <a:gd name="T43" fmla="*/ 62969 h 487"/>
                <a:gd name="T44" fmla="*/ 156272 w 355"/>
                <a:gd name="T45" fmla="*/ 58950 h 4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572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animBg="1"/>
      <p:bldP spid="3082" grpId="0" animBg="1"/>
      <p:bldP spid="3084" grpId="0" animBg="1"/>
      <p:bldP spid="308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0100ADD-8B68-4D40-9134-1CD385EB4FCF}"/>
              </a:ext>
            </a:extLst>
          </p:cNvPr>
          <p:cNvGrpSpPr/>
          <p:nvPr/>
        </p:nvGrpSpPr>
        <p:grpSpPr>
          <a:xfrm>
            <a:off x="3369523" y="2235433"/>
            <a:ext cx="3190934" cy="519750"/>
            <a:chOff x="13531200" y="3812083"/>
            <a:chExt cx="4519525" cy="736155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Rounded Rectangle 180">
              <a:extLst>
                <a:ext uri="{FF2B5EF4-FFF2-40B4-BE49-F238E27FC236}">
                  <a16:creationId xmlns:a16="http://schemas.microsoft.com/office/drawing/2014/main" id="{147BEDC3-C66B-4126-A93A-FEEDDF7051B7}"/>
                </a:ext>
              </a:extLst>
            </p:cNvPr>
            <p:cNvSpPr/>
            <p:nvPr/>
          </p:nvSpPr>
          <p:spPr>
            <a:xfrm rot="16200000" flipV="1">
              <a:off x="16323669" y="2821183"/>
              <a:ext cx="736155" cy="2717956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r>
                <a:rPr lang="en-IN" sz="1200" b="1" dirty="0">
                  <a:latin typeface="Josefin Sans" panose="00000500000000000000" pitchFamily="2" charset="0"/>
                  <a:cs typeface="Segoe UI" panose="020B0502040204020203" pitchFamily="34" charset="0"/>
                </a:rPr>
                <a:t>100%</a:t>
              </a:r>
            </a:p>
          </p:txBody>
        </p:sp>
        <p:sp>
          <p:nvSpPr>
            <p:cNvPr id="4" name="Rounded Rectangle 180">
              <a:extLst>
                <a:ext uri="{FF2B5EF4-FFF2-40B4-BE49-F238E27FC236}">
                  <a16:creationId xmlns:a16="http://schemas.microsoft.com/office/drawing/2014/main" id="{3719A382-D856-481B-8533-FC3DAC9D7F3F}"/>
                </a:ext>
              </a:extLst>
            </p:cNvPr>
            <p:cNvSpPr/>
            <p:nvPr/>
          </p:nvSpPr>
          <p:spPr>
            <a:xfrm rot="16200000" flipV="1">
              <a:off x="14327433" y="3015850"/>
              <a:ext cx="736155" cy="2328621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endParaRPr lang="en-IN" sz="12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0D4E1F4-83F4-4587-95C7-03D92EFC8ABC}"/>
              </a:ext>
            </a:extLst>
          </p:cNvPr>
          <p:cNvGrpSpPr/>
          <p:nvPr/>
        </p:nvGrpSpPr>
        <p:grpSpPr>
          <a:xfrm>
            <a:off x="2926341" y="1574255"/>
            <a:ext cx="2712482" cy="519750"/>
            <a:chOff x="12903493" y="2875614"/>
            <a:chExt cx="3841863" cy="73615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6" name="Rounded Rectangle 181">
              <a:extLst>
                <a:ext uri="{FF2B5EF4-FFF2-40B4-BE49-F238E27FC236}">
                  <a16:creationId xmlns:a16="http://schemas.microsoft.com/office/drawing/2014/main" id="{D2C4BE4D-6B4B-4FB1-AA4D-8A12D270EBC2}"/>
                </a:ext>
              </a:extLst>
            </p:cNvPr>
            <p:cNvSpPr/>
            <p:nvPr/>
          </p:nvSpPr>
          <p:spPr>
            <a:xfrm rot="16200000" flipV="1">
              <a:off x="15542857" y="2409271"/>
              <a:ext cx="736155" cy="1668843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r>
                <a:rPr lang="en-IN" sz="1200" b="1" dirty="0">
                  <a:latin typeface="Josefin Sans" panose="00000500000000000000" pitchFamily="2" charset="0"/>
                  <a:cs typeface="Segoe UI" panose="020B0502040204020203" pitchFamily="34" charset="0"/>
                </a:rPr>
                <a:t>70%</a:t>
              </a:r>
            </a:p>
          </p:txBody>
        </p:sp>
        <p:sp>
          <p:nvSpPr>
            <p:cNvPr id="7" name="Rounded Rectangle 180">
              <a:extLst>
                <a:ext uri="{FF2B5EF4-FFF2-40B4-BE49-F238E27FC236}">
                  <a16:creationId xmlns:a16="http://schemas.microsoft.com/office/drawing/2014/main" id="{11A9C9C5-A5BB-4FE0-B585-C0FC60E6BB58}"/>
                </a:ext>
              </a:extLst>
            </p:cNvPr>
            <p:cNvSpPr/>
            <p:nvPr/>
          </p:nvSpPr>
          <p:spPr>
            <a:xfrm rot="16200000" flipV="1">
              <a:off x="13813158" y="1965949"/>
              <a:ext cx="736155" cy="2555486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endParaRPr lang="en-IN" sz="12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8B38C97-A5E6-4254-A3B9-9B1C70DB1E86}"/>
              </a:ext>
            </a:extLst>
          </p:cNvPr>
          <p:cNvGrpSpPr/>
          <p:nvPr/>
        </p:nvGrpSpPr>
        <p:grpSpPr>
          <a:xfrm>
            <a:off x="3369522" y="2896611"/>
            <a:ext cx="2603243" cy="519750"/>
            <a:chOff x="13531199" y="4748551"/>
            <a:chExt cx="3687141" cy="736155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9" name="Rounded Rectangle 179">
              <a:extLst>
                <a:ext uri="{FF2B5EF4-FFF2-40B4-BE49-F238E27FC236}">
                  <a16:creationId xmlns:a16="http://schemas.microsoft.com/office/drawing/2014/main" id="{A93529C7-FB97-43A0-89B5-2616007A46BC}"/>
                </a:ext>
              </a:extLst>
            </p:cNvPr>
            <p:cNvSpPr/>
            <p:nvPr/>
          </p:nvSpPr>
          <p:spPr>
            <a:xfrm rot="16200000" flipV="1">
              <a:off x="16084710" y="4351077"/>
              <a:ext cx="736155" cy="1531104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r>
                <a:rPr lang="en-IN" sz="1200" b="1" dirty="0">
                  <a:latin typeface="Josefin Sans" panose="00000500000000000000" pitchFamily="2" charset="0"/>
                  <a:cs typeface="Segoe UI" panose="020B0502040204020203" pitchFamily="34" charset="0"/>
                </a:rPr>
                <a:t>75%</a:t>
              </a:r>
            </a:p>
          </p:txBody>
        </p:sp>
        <p:sp>
          <p:nvSpPr>
            <p:cNvPr id="10" name="Rounded Rectangle 180">
              <a:extLst>
                <a:ext uri="{FF2B5EF4-FFF2-40B4-BE49-F238E27FC236}">
                  <a16:creationId xmlns:a16="http://schemas.microsoft.com/office/drawing/2014/main" id="{068306B2-A5EE-48E0-8A90-256C61AF01EF}"/>
                </a:ext>
              </a:extLst>
            </p:cNvPr>
            <p:cNvSpPr/>
            <p:nvPr/>
          </p:nvSpPr>
          <p:spPr>
            <a:xfrm rot="16200000" flipV="1">
              <a:off x="14440864" y="3838886"/>
              <a:ext cx="736155" cy="2555486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endParaRPr lang="en-IN" sz="12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87FFD3-EC1A-4CB0-B9EA-3A2C891E7A1D}"/>
              </a:ext>
            </a:extLst>
          </p:cNvPr>
          <p:cNvGrpSpPr/>
          <p:nvPr/>
        </p:nvGrpSpPr>
        <p:grpSpPr>
          <a:xfrm>
            <a:off x="3369523" y="3557789"/>
            <a:ext cx="1804256" cy="519750"/>
            <a:chOff x="13531201" y="5685019"/>
            <a:chExt cx="2555484" cy="73615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2" name="Rounded Rectangle 178">
              <a:extLst>
                <a:ext uri="{FF2B5EF4-FFF2-40B4-BE49-F238E27FC236}">
                  <a16:creationId xmlns:a16="http://schemas.microsoft.com/office/drawing/2014/main" id="{571B42CD-66BD-4781-A393-AD4D10C353D7}"/>
                </a:ext>
              </a:extLst>
            </p:cNvPr>
            <p:cNvSpPr/>
            <p:nvPr/>
          </p:nvSpPr>
          <p:spPr>
            <a:xfrm rot="16200000" flipV="1">
              <a:off x="14986775" y="5321265"/>
              <a:ext cx="736155" cy="1463665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r>
                <a:rPr lang="en-IN" sz="1200" b="1" dirty="0">
                  <a:latin typeface="Josefin Sans" panose="00000500000000000000" pitchFamily="2" charset="0"/>
                  <a:cs typeface="Segoe UI" panose="020B0502040204020203" pitchFamily="34" charset="0"/>
                </a:rPr>
                <a:t>45%</a:t>
              </a:r>
            </a:p>
          </p:txBody>
        </p:sp>
        <p:sp>
          <p:nvSpPr>
            <p:cNvPr id="13" name="Rounded Rectangle 180">
              <a:extLst>
                <a:ext uri="{FF2B5EF4-FFF2-40B4-BE49-F238E27FC236}">
                  <a16:creationId xmlns:a16="http://schemas.microsoft.com/office/drawing/2014/main" id="{796125FF-ECF2-425F-9ADE-D2F9456CA0D0}"/>
                </a:ext>
              </a:extLst>
            </p:cNvPr>
            <p:cNvSpPr/>
            <p:nvPr/>
          </p:nvSpPr>
          <p:spPr>
            <a:xfrm rot="16200000" flipV="1">
              <a:off x="14127012" y="5089208"/>
              <a:ext cx="736155" cy="1927778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endParaRPr lang="en-IN" sz="12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7244E6-B541-4AA2-8BE9-171EAFD02B52}"/>
              </a:ext>
            </a:extLst>
          </p:cNvPr>
          <p:cNvGrpSpPr/>
          <p:nvPr/>
        </p:nvGrpSpPr>
        <p:grpSpPr>
          <a:xfrm>
            <a:off x="3345889" y="4218968"/>
            <a:ext cx="1114676" cy="519750"/>
            <a:chOff x="13497726" y="6621490"/>
            <a:chExt cx="1578787" cy="736156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5" name="Rounded Rectangle 182">
              <a:extLst>
                <a:ext uri="{FF2B5EF4-FFF2-40B4-BE49-F238E27FC236}">
                  <a16:creationId xmlns:a16="http://schemas.microsoft.com/office/drawing/2014/main" id="{74648882-37A8-44F2-8AD1-98BBD86E95DB}"/>
                </a:ext>
              </a:extLst>
            </p:cNvPr>
            <p:cNvSpPr/>
            <p:nvPr/>
          </p:nvSpPr>
          <p:spPr>
            <a:xfrm rot="16200000" flipV="1">
              <a:off x="14256583" y="6537716"/>
              <a:ext cx="736155" cy="903704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r>
                <a:rPr lang="en-IN" sz="1200" b="1" dirty="0">
                  <a:latin typeface="Josefin Sans" panose="00000500000000000000" pitchFamily="2" charset="0"/>
                  <a:cs typeface="Segoe UI" panose="020B0502040204020203" pitchFamily="34" charset="0"/>
                </a:rPr>
                <a:t>30%</a:t>
              </a:r>
            </a:p>
          </p:txBody>
        </p:sp>
        <p:sp>
          <p:nvSpPr>
            <p:cNvPr id="16" name="Rounded Rectangle 182">
              <a:extLst>
                <a:ext uri="{FF2B5EF4-FFF2-40B4-BE49-F238E27FC236}">
                  <a16:creationId xmlns:a16="http://schemas.microsoft.com/office/drawing/2014/main" id="{7724C988-D365-4D52-95F2-56540B8FFF72}"/>
                </a:ext>
              </a:extLst>
            </p:cNvPr>
            <p:cNvSpPr/>
            <p:nvPr/>
          </p:nvSpPr>
          <p:spPr>
            <a:xfrm rot="16200000" flipV="1">
              <a:off x="13634578" y="6484639"/>
              <a:ext cx="736155" cy="1009859"/>
            </a:xfrm>
            <a:prstGeom prst="roundRect">
              <a:avLst>
                <a:gd name="adj" fmla="val 23819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08000" rIns="0" bIns="0" rtlCol="0" anchor="t"/>
            <a:lstStyle/>
            <a:p>
              <a:pPr algn="ctr"/>
              <a:endParaRPr lang="en-IN" sz="12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A298457-A851-4916-8752-95A2508B899D}"/>
              </a:ext>
            </a:extLst>
          </p:cNvPr>
          <p:cNvGrpSpPr/>
          <p:nvPr/>
        </p:nvGrpSpPr>
        <p:grpSpPr>
          <a:xfrm>
            <a:off x="2025360" y="4770751"/>
            <a:ext cx="1477634" cy="885772"/>
            <a:chOff x="5186363" y="5334000"/>
            <a:chExt cx="1739900" cy="1042988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E8B0C480-9B55-4B3A-8144-BD74C7C6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913" y="5334000"/>
              <a:ext cx="1571625" cy="1042988"/>
            </a:xfrm>
            <a:custGeom>
              <a:avLst/>
              <a:gdLst>
                <a:gd name="T0" fmla="*/ 990 w 990"/>
                <a:gd name="T1" fmla="*/ 0 h 657"/>
                <a:gd name="T2" fmla="*/ 495 w 990"/>
                <a:gd name="T3" fmla="*/ 0 h 657"/>
                <a:gd name="T4" fmla="*/ 0 w 990"/>
                <a:gd name="T5" fmla="*/ 0 h 657"/>
                <a:gd name="T6" fmla="*/ 0 w 990"/>
                <a:gd name="T7" fmla="*/ 254 h 657"/>
                <a:gd name="T8" fmla="*/ 105 w 990"/>
                <a:gd name="T9" fmla="*/ 437 h 657"/>
                <a:gd name="T10" fmla="*/ 180 w 990"/>
                <a:gd name="T11" fmla="*/ 437 h 657"/>
                <a:gd name="T12" fmla="*/ 180 w 990"/>
                <a:gd name="T13" fmla="*/ 542 h 657"/>
                <a:gd name="T14" fmla="*/ 247 w 990"/>
                <a:gd name="T15" fmla="*/ 657 h 657"/>
                <a:gd name="T16" fmla="*/ 495 w 990"/>
                <a:gd name="T17" fmla="*/ 657 h 657"/>
                <a:gd name="T18" fmla="*/ 743 w 990"/>
                <a:gd name="T19" fmla="*/ 657 h 657"/>
                <a:gd name="T20" fmla="*/ 808 w 990"/>
                <a:gd name="T21" fmla="*/ 542 h 657"/>
                <a:gd name="T22" fmla="*/ 808 w 990"/>
                <a:gd name="T23" fmla="*/ 437 h 657"/>
                <a:gd name="T24" fmla="*/ 887 w 990"/>
                <a:gd name="T25" fmla="*/ 437 h 657"/>
                <a:gd name="T26" fmla="*/ 990 w 990"/>
                <a:gd name="T27" fmla="*/ 254 h 657"/>
                <a:gd name="T28" fmla="*/ 990 w 990"/>
                <a:gd name="T29" fmla="*/ 0 h 657"/>
                <a:gd name="T30" fmla="*/ 990 w 990"/>
                <a:gd name="T31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0" h="657">
                  <a:moveTo>
                    <a:pt x="990" y="0"/>
                  </a:moveTo>
                  <a:lnTo>
                    <a:pt x="495" y="0"/>
                  </a:lnTo>
                  <a:lnTo>
                    <a:pt x="0" y="0"/>
                  </a:lnTo>
                  <a:lnTo>
                    <a:pt x="0" y="254"/>
                  </a:lnTo>
                  <a:lnTo>
                    <a:pt x="105" y="437"/>
                  </a:lnTo>
                  <a:lnTo>
                    <a:pt x="180" y="437"/>
                  </a:lnTo>
                  <a:lnTo>
                    <a:pt x="180" y="542"/>
                  </a:lnTo>
                  <a:lnTo>
                    <a:pt x="247" y="657"/>
                  </a:lnTo>
                  <a:lnTo>
                    <a:pt x="495" y="657"/>
                  </a:lnTo>
                  <a:lnTo>
                    <a:pt x="743" y="657"/>
                  </a:lnTo>
                  <a:lnTo>
                    <a:pt x="808" y="542"/>
                  </a:lnTo>
                  <a:lnTo>
                    <a:pt x="808" y="437"/>
                  </a:lnTo>
                  <a:lnTo>
                    <a:pt x="887" y="437"/>
                  </a:lnTo>
                  <a:lnTo>
                    <a:pt x="990" y="254"/>
                  </a:lnTo>
                  <a:lnTo>
                    <a:pt x="990" y="0"/>
                  </a:lnTo>
                  <a:lnTo>
                    <a:pt x="99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F8147272-5C11-493C-8689-1F692CD7E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8913" y="5334000"/>
              <a:ext cx="792163" cy="1042988"/>
            </a:xfrm>
            <a:custGeom>
              <a:avLst/>
              <a:gdLst>
                <a:gd name="T0" fmla="*/ 499 w 499"/>
                <a:gd name="T1" fmla="*/ 0 h 657"/>
                <a:gd name="T2" fmla="*/ 0 w 499"/>
                <a:gd name="T3" fmla="*/ 0 h 657"/>
                <a:gd name="T4" fmla="*/ 0 w 499"/>
                <a:gd name="T5" fmla="*/ 254 h 657"/>
                <a:gd name="T6" fmla="*/ 105 w 499"/>
                <a:gd name="T7" fmla="*/ 437 h 657"/>
                <a:gd name="T8" fmla="*/ 180 w 499"/>
                <a:gd name="T9" fmla="*/ 437 h 657"/>
                <a:gd name="T10" fmla="*/ 180 w 499"/>
                <a:gd name="T11" fmla="*/ 542 h 657"/>
                <a:gd name="T12" fmla="*/ 247 w 499"/>
                <a:gd name="T13" fmla="*/ 657 h 657"/>
                <a:gd name="T14" fmla="*/ 497 w 499"/>
                <a:gd name="T15" fmla="*/ 657 h 657"/>
                <a:gd name="T16" fmla="*/ 497 w 499"/>
                <a:gd name="T17" fmla="*/ 437 h 657"/>
                <a:gd name="T18" fmla="*/ 499 w 499"/>
                <a:gd name="T19" fmla="*/ 437 h 657"/>
                <a:gd name="T20" fmla="*/ 499 w 499"/>
                <a:gd name="T21" fmla="*/ 0 h 657"/>
                <a:gd name="T22" fmla="*/ 499 w 499"/>
                <a:gd name="T2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9" h="657">
                  <a:moveTo>
                    <a:pt x="499" y="0"/>
                  </a:moveTo>
                  <a:lnTo>
                    <a:pt x="0" y="0"/>
                  </a:lnTo>
                  <a:lnTo>
                    <a:pt x="0" y="254"/>
                  </a:lnTo>
                  <a:lnTo>
                    <a:pt x="105" y="437"/>
                  </a:lnTo>
                  <a:lnTo>
                    <a:pt x="180" y="437"/>
                  </a:lnTo>
                  <a:lnTo>
                    <a:pt x="180" y="542"/>
                  </a:lnTo>
                  <a:lnTo>
                    <a:pt x="247" y="657"/>
                  </a:lnTo>
                  <a:lnTo>
                    <a:pt x="497" y="657"/>
                  </a:lnTo>
                  <a:lnTo>
                    <a:pt x="497" y="437"/>
                  </a:lnTo>
                  <a:lnTo>
                    <a:pt x="499" y="437"/>
                  </a:lnTo>
                  <a:lnTo>
                    <a:pt x="499" y="0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E1FDC2C5-D75E-4CB9-A9A4-040144203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363" y="5408613"/>
              <a:ext cx="1739900" cy="133350"/>
            </a:xfrm>
            <a:custGeom>
              <a:avLst/>
              <a:gdLst>
                <a:gd name="T0" fmla="*/ 0 w 487"/>
                <a:gd name="T1" fmla="*/ 18 h 37"/>
                <a:gd name="T2" fmla="*/ 18 w 487"/>
                <a:gd name="T3" fmla="*/ 37 h 37"/>
                <a:gd name="T4" fmla="*/ 469 w 487"/>
                <a:gd name="T5" fmla="*/ 37 h 37"/>
                <a:gd name="T6" fmla="*/ 487 w 487"/>
                <a:gd name="T7" fmla="*/ 18 h 37"/>
                <a:gd name="T8" fmla="*/ 487 w 487"/>
                <a:gd name="T9" fmla="*/ 18 h 37"/>
                <a:gd name="T10" fmla="*/ 469 w 487"/>
                <a:gd name="T11" fmla="*/ 0 h 37"/>
                <a:gd name="T12" fmla="*/ 18 w 487"/>
                <a:gd name="T13" fmla="*/ 0 h 37"/>
                <a:gd name="T14" fmla="*/ 0 w 487"/>
                <a:gd name="T15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7" h="37">
                  <a:moveTo>
                    <a:pt x="0" y="18"/>
                  </a:moveTo>
                  <a:cubicBezTo>
                    <a:pt x="0" y="29"/>
                    <a:pt x="8" y="37"/>
                    <a:pt x="18" y="37"/>
                  </a:cubicBezTo>
                  <a:cubicBezTo>
                    <a:pt x="469" y="37"/>
                    <a:pt x="469" y="37"/>
                    <a:pt x="469" y="37"/>
                  </a:cubicBezTo>
                  <a:cubicBezTo>
                    <a:pt x="478" y="37"/>
                    <a:pt x="487" y="29"/>
                    <a:pt x="487" y="18"/>
                  </a:cubicBezTo>
                  <a:cubicBezTo>
                    <a:pt x="487" y="18"/>
                    <a:pt x="487" y="18"/>
                    <a:pt x="487" y="18"/>
                  </a:cubicBezTo>
                  <a:cubicBezTo>
                    <a:pt x="487" y="8"/>
                    <a:pt x="478" y="0"/>
                    <a:pt x="46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8E4E7C27-7229-4975-95C6-EB635FFB2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363" y="5408613"/>
              <a:ext cx="874713" cy="133350"/>
            </a:xfrm>
            <a:custGeom>
              <a:avLst/>
              <a:gdLst>
                <a:gd name="T0" fmla="*/ 18 w 245"/>
                <a:gd name="T1" fmla="*/ 0 h 37"/>
                <a:gd name="T2" fmla="*/ 245 w 245"/>
                <a:gd name="T3" fmla="*/ 0 h 37"/>
                <a:gd name="T4" fmla="*/ 245 w 245"/>
                <a:gd name="T5" fmla="*/ 37 h 37"/>
                <a:gd name="T6" fmla="*/ 18 w 245"/>
                <a:gd name="T7" fmla="*/ 37 h 37"/>
                <a:gd name="T8" fmla="*/ 0 w 245"/>
                <a:gd name="T9" fmla="*/ 18 h 37"/>
                <a:gd name="T10" fmla="*/ 18 w 245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37">
                  <a:moveTo>
                    <a:pt x="18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37"/>
                    <a:pt x="245" y="37"/>
                    <a:pt x="245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8" y="37"/>
                    <a:pt x="0" y="29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ED1894B6-0AF1-43BF-8160-B7D28058B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363" y="5673725"/>
              <a:ext cx="1739900" cy="131763"/>
            </a:xfrm>
            <a:custGeom>
              <a:avLst/>
              <a:gdLst>
                <a:gd name="T0" fmla="*/ 0 w 487"/>
                <a:gd name="T1" fmla="*/ 18 h 37"/>
                <a:gd name="T2" fmla="*/ 18 w 487"/>
                <a:gd name="T3" fmla="*/ 37 h 37"/>
                <a:gd name="T4" fmla="*/ 469 w 487"/>
                <a:gd name="T5" fmla="*/ 37 h 37"/>
                <a:gd name="T6" fmla="*/ 487 w 487"/>
                <a:gd name="T7" fmla="*/ 18 h 37"/>
                <a:gd name="T8" fmla="*/ 487 w 487"/>
                <a:gd name="T9" fmla="*/ 18 h 37"/>
                <a:gd name="T10" fmla="*/ 469 w 487"/>
                <a:gd name="T11" fmla="*/ 0 h 37"/>
                <a:gd name="T12" fmla="*/ 18 w 487"/>
                <a:gd name="T13" fmla="*/ 0 h 37"/>
                <a:gd name="T14" fmla="*/ 0 w 487"/>
                <a:gd name="T15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7" h="37">
                  <a:moveTo>
                    <a:pt x="0" y="18"/>
                  </a:moveTo>
                  <a:cubicBezTo>
                    <a:pt x="0" y="29"/>
                    <a:pt x="8" y="37"/>
                    <a:pt x="18" y="37"/>
                  </a:cubicBezTo>
                  <a:cubicBezTo>
                    <a:pt x="469" y="37"/>
                    <a:pt x="469" y="37"/>
                    <a:pt x="469" y="37"/>
                  </a:cubicBezTo>
                  <a:cubicBezTo>
                    <a:pt x="478" y="37"/>
                    <a:pt x="487" y="29"/>
                    <a:pt x="487" y="18"/>
                  </a:cubicBezTo>
                  <a:cubicBezTo>
                    <a:pt x="487" y="18"/>
                    <a:pt x="487" y="18"/>
                    <a:pt x="487" y="18"/>
                  </a:cubicBezTo>
                  <a:cubicBezTo>
                    <a:pt x="487" y="8"/>
                    <a:pt x="478" y="0"/>
                    <a:pt x="46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4756770A-1BC0-4B83-B5A6-1D33254F6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363" y="5673725"/>
              <a:ext cx="874713" cy="131763"/>
            </a:xfrm>
            <a:custGeom>
              <a:avLst/>
              <a:gdLst>
                <a:gd name="T0" fmla="*/ 18 w 245"/>
                <a:gd name="T1" fmla="*/ 0 h 37"/>
                <a:gd name="T2" fmla="*/ 245 w 245"/>
                <a:gd name="T3" fmla="*/ 0 h 37"/>
                <a:gd name="T4" fmla="*/ 245 w 245"/>
                <a:gd name="T5" fmla="*/ 37 h 37"/>
                <a:gd name="T6" fmla="*/ 18 w 245"/>
                <a:gd name="T7" fmla="*/ 37 h 37"/>
                <a:gd name="T8" fmla="*/ 0 w 245"/>
                <a:gd name="T9" fmla="*/ 18 h 37"/>
                <a:gd name="T10" fmla="*/ 18 w 245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" h="37">
                  <a:moveTo>
                    <a:pt x="18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37"/>
                    <a:pt x="245" y="37"/>
                    <a:pt x="245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8" y="37"/>
                    <a:pt x="0" y="29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315028B4-EBBA-42E9-BC42-60E918803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5973763"/>
              <a:ext cx="1428750" cy="111125"/>
            </a:xfrm>
            <a:custGeom>
              <a:avLst/>
              <a:gdLst>
                <a:gd name="T0" fmla="*/ 0 w 400"/>
                <a:gd name="T1" fmla="*/ 15 h 31"/>
                <a:gd name="T2" fmla="*/ 15 w 400"/>
                <a:gd name="T3" fmla="*/ 31 h 31"/>
                <a:gd name="T4" fmla="*/ 386 w 400"/>
                <a:gd name="T5" fmla="*/ 31 h 31"/>
                <a:gd name="T6" fmla="*/ 400 w 400"/>
                <a:gd name="T7" fmla="*/ 15 h 31"/>
                <a:gd name="T8" fmla="*/ 400 w 400"/>
                <a:gd name="T9" fmla="*/ 15 h 31"/>
                <a:gd name="T10" fmla="*/ 386 w 400"/>
                <a:gd name="T11" fmla="*/ 0 h 31"/>
                <a:gd name="T12" fmla="*/ 15 w 400"/>
                <a:gd name="T13" fmla="*/ 0 h 31"/>
                <a:gd name="T14" fmla="*/ 0 w 400"/>
                <a:gd name="T15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0" h="31">
                  <a:moveTo>
                    <a:pt x="0" y="15"/>
                  </a:moveTo>
                  <a:cubicBezTo>
                    <a:pt x="0" y="24"/>
                    <a:pt x="6" y="31"/>
                    <a:pt x="15" y="31"/>
                  </a:cubicBezTo>
                  <a:cubicBezTo>
                    <a:pt x="386" y="31"/>
                    <a:pt x="386" y="31"/>
                    <a:pt x="386" y="31"/>
                  </a:cubicBezTo>
                  <a:cubicBezTo>
                    <a:pt x="394" y="31"/>
                    <a:pt x="400" y="24"/>
                    <a:pt x="400" y="15"/>
                  </a:cubicBezTo>
                  <a:cubicBezTo>
                    <a:pt x="400" y="15"/>
                    <a:pt x="400" y="15"/>
                    <a:pt x="400" y="15"/>
                  </a:cubicBezTo>
                  <a:cubicBezTo>
                    <a:pt x="400" y="7"/>
                    <a:pt x="394" y="0"/>
                    <a:pt x="38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2" name="Freeform 12">
              <a:extLst>
                <a:ext uri="{FF2B5EF4-FFF2-40B4-BE49-F238E27FC236}">
                  <a16:creationId xmlns:a16="http://schemas.microsoft.com/office/drawing/2014/main" id="{51F642EE-4B81-402A-9313-39CC49959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5973763"/>
              <a:ext cx="720725" cy="111125"/>
            </a:xfrm>
            <a:custGeom>
              <a:avLst/>
              <a:gdLst>
                <a:gd name="T0" fmla="*/ 15 w 202"/>
                <a:gd name="T1" fmla="*/ 0 h 31"/>
                <a:gd name="T2" fmla="*/ 202 w 202"/>
                <a:gd name="T3" fmla="*/ 0 h 31"/>
                <a:gd name="T4" fmla="*/ 202 w 202"/>
                <a:gd name="T5" fmla="*/ 31 h 31"/>
                <a:gd name="T6" fmla="*/ 15 w 202"/>
                <a:gd name="T7" fmla="*/ 31 h 31"/>
                <a:gd name="T8" fmla="*/ 0 w 202"/>
                <a:gd name="T9" fmla="*/ 15 h 31"/>
                <a:gd name="T10" fmla="*/ 15 w 202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31">
                  <a:moveTo>
                    <a:pt x="15" y="0"/>
                  </a:moveTo>
                  <a:cubicBezTo>
                    <a:pt x="202" y="0"/>
                    <a:pt x="202" y="0"/>
                    <a:pt x="202" y="0"/>
                  </a:cubicBezTo>
                  <a:cubicBezTo>
                    <a:pt x="202" y="31"/>
                    <a:pt x="202" y="31"/>
                    <a:pt x="202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6" y="31"/>
                    <a:pt x="0" y="24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6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B424EFE-CD01-4D37-B7C8-B2322EFB2E45}"/>
              </a:ext>
            </a:extLst>
          </p:cNvPr>
          <p:cNvGrpSpPr/>
          <p:nvPr/>
        </p:nvGrpSpPr>
        <p:grpSpPr>
          <a:xfrm>
            <a:off x="1411926" y="1521574"/>
            <a:ext cx="2701805" cy="3251875"/>
            <a:chOff x="10758531" y="2800998"/>
            <a:chExt cx="3826740" cy="4605839"/>
          </a:xfrm>
        </p:grpSpPr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076E626A-C790-48AC-8B3D-2400C350C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5266" y="6595277"/>
              <a:ext cx="2260909" cy="811560"/>
            </a:xfrm>
            <a:custGeom>
              <a:avLst/>
              <a:gdLst>
                <a:gd name="T0" fmla="*/ 0 w 526"/>
                <a:gd name="T1" fmla="*/ 4 h 189"/>
                <a:gd name="T2" fmla="*/ 42 w 526"/>
                <a:gd name="T3" fmla="*/ 189 h 189"/>
                <a:gd name="T4" fmla="*/ 262 w 526"/>
                <a:gd name="T5" fmla="*/ 189 h 189"/>
                <a:gd name="T6" fmla="*/ 482 w 526"/>
                <a:gd name="T7" fmla="*/ 189 h 189"/>
                <a:gd name="T8" fmla="*/ 526 w 526"/>
                <a:gd name="T9" fmla="*/ 0 h 189"/>
                <a:gd name="T10" fmla="*/ 0 w 526"/>
                <a:gd name="T11" fmla="*/ 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6" h="189">
                  <a:moveTo>
                    <a:pt x="0" y="4"/>
                  </a:moveTo>
                  <a:cubicBezTo>
                    <a:pt x="51" y="130"/>
                    <a:pt x="42" y="189"/>
                    <a:pt x="42" y="189"/>
                  </a:cubicBezTo>
                  <a:cubicBezTo>
                    <a:pt x="42" y="189"/>
                    <a:pt x="42" y="189"/>
                    <a:pt x="262" y="189"/>
                  </a:cubicBezTo>
                  <a:cubicBezTo>
                    <a:pt x="262" y="189"/>
                    <a:pt x="262" y="189"/>
                    <a:pt x="482" y="189"/>
                  </a:cubicBezTo>
                  <a:cubicBezTo>
                    <a:pt x="482" y="189"/>
                    <a:pt x="473" y="128"/>
                    <a:pt x="526" y="0"/>
                  </a:cubicBezTo>
                  <a:cubicBezTo>
                    <a:pt x="367" y="28"/>
                    <a:pt x="184" y="38"/>
                    <a:pt x="0" y="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0" tIns="3600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en-IN" sz="2400" b="1" dirty="0">
                  <a:solidFill>
                    <a:prstClr val="white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05</a:t>
              </a:r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BAE568BD-CB6C-40E3-8863-4A69C6B52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7175" y="2800998"/>
              <a:ext cx="3005634" cy="1010153"/>
            </a:xfrm>
            <a:custGeom>
              <a:avLst/>
              <a:gdLst>
                <a:gd name="T0" fmla="*/ 699 w 699"/>
                <a:gd name="T1" fmla="*/ 169 h 235"/>
                <a:gd name="T2" fmla="*/ 350 w 699"/>
                <a:gd name="T3" fmla="*/ 0 h 235"/>
                <a:gd name="T4" fmla="*/ 0 w 699"/>
                <a:gd name="T5" fmla="*/ 170 h 235"/>
                <a:gd name="T6" fmla="*/ 699 w 699"/>
                <a:gd name="T7" fmla="*/ 169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9" h="235">
                  <a:moveTo>
                    <a:pt x="699" y="169"/>
                  </a:moveTo>
                  <a:cubicBezTo>
                    <a:pt x="618" y="66"/>
                    <a:pt x="491" y="0"/>
                    <a:pt x="350" y="0"/>
                  </a:cubicBezTo>
                  <a:cubicBezTo>
                    <a:pt x="207" y="0"/>
                    <a:pt x="81" y="67"/>
                    <a:pt x="0" y="170"/>
                  </a:cubicBezTo>
                  <a:cubicBezTo>
                    <a:pt x="247" y="235"/>
                    <a:pt x="498" y="213"/>
                    <a:pt x="699" y="1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2400" b="1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01</a:t>
              </a:r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E8B37991-9831-49A3-8F8A-E91F0B4A3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79537" y="3515171"/>
              <a:ext cx="3788550" cy="1374876"/>
            </a:xfrm>
            <a:custGeom>
              <a:avLst/>
              <a:gdLst>
                <a:gd name="T0" fmla="*/ 90 w 881"/>
                <a:gd name="T1" fmla="*/ 1 h 320"/>
                <a:gd name="T2" fmla="*/ 0 w 881"/>
                <a:gd name="T3" fmla="*/ 210 h 320"/>
                <a:gd name="T4" fmla="*/ 881 w 881"/>
                <a:gd name="T5" fmla="*/ 214 h 320"/>
                <a:gd name="T6" fmla="*/ 789 w 881"/>
                <a:gd name="T7" fmla="*/ 0 h 320"/>
                <a:gd name="T8" fmla="*/ 90 w 881"/>
                <a:gd name="T9" fmla="*/ 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1" h="320">
                  <a:moveTo>
                    <a:pt x="90" y="1"/>
                  </a:moveTo>
                  <a:cubicBezTo>
                    <a:pt x="43" y="61"/>
                    <a:pt x="11" y="132"/>
                    <a:pt x="0" y="210"/>
                  </a:cubicBezTo>
                  <a:cubicBezTo>
                    <a:pt x="315" y="320"/>
                    <a:pt x="645" y="277"/>
                    <a:pt x="881" y="214"/>
                  </a:cubicBezTo>
                  <a:cubicBezTo>
                    <a:pt x="870" y="134"/>
                    <a:pt x="837" y="60"/>
                    <a:pt x="789" y="0"/>
                  </a:cubicBezTo>
                  <a:cubicBezTo>
                    <a:pt x="588" y="44"/>
                    <a:pt x="337" y="66"/>
                    <a:pt x="9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en-IN" sz="2400" b="1" dirty="0">
                  <a:solidFill>
                    <a:prstClr val="white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02</a:t>
              </a:r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B1B378E4-ADE4-4814-A9B5-348BF93C0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8531" y="4406931"/>
              <a:ext cx="3826740" cy="1451258"/>
            </a:xfrm>
            <a:custGeom>
              <a:avLst/>
              <a:gdLst>
                <a:gd name="T0" fmla="*/ 5 w 890"/>
                <a:gd name="T1" fmla="*/ 0 h 338"/>
                <a:gd name="T2" fmla="*/ 0 w 890"/>
                <a:gd name="T3" fmla="*/ 65 h 338"/>
                <a:gd name="T4" fmla="*/ 40 w 890"/>
                <a:gd name="T5" fmla="*/ 248 h 338"/>
                <a:gd name="T6" fmla="*/ 849 w 890"/>
                <a:gd name="T7" fmla="*/ 249 h 338"/>
                <a:gd name="T8" fmla="*/ 890 w 890"/>
                <a:gd name="T9" fmla="*/ 65 h 338"/>
                <a:gd name="T10" fmla="*/ 886 w 890"/>
                <a:gd name="T11" fmla="*/ 4 h 338"/>
                <a:gd name="T12" fmla="*/ 5 w 890"/>
                <a:gd name="T13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0" h="338">
                  <a:moveTo>
                    <a:pt x="5" y="0"/>
                  </a:moveTo>
                  <a:cubicBezTo>
                    <a:pt x="2" y="21"/>
                    <a:pt x="0" y="43"/>
                    <a:pt x="0" y="65"/>
                  </a:cubicBezTo>
                  <a:cubicBezTo>
                    <a:pt x="0" y="130"/>
                    <a:pt x="15" y="192"/>
                    <a:pt x="40" y="248"/>
                  </a:cubicBezTo>
                  <a:cubicBezTo>
                    <a:pt x="329" y="338"/>
                    <a:pt x="625" y="305"/>
                    <a:pt x="849" y="249"/>
                  </a:cubicBezTo>
                  <a:cubicBezTo>
                    <a:pt x="875" y="193"/>
                    <a:pt x="890" y="131"/>
                    <a:pt x="890" y="65"/>
                  </a:cubicBezTo>
                  <a:cubicBezTo>
                    <a:pt x="890" y="44"/>
                    <a:pt x="889" y="24"/>
                    <a:pt x="886" y="4"/>
                  </a:cubicBezTo>
                  <a:cubicBezTo>
                    <a:pt x="650" y="67"/>
                    <a:pt x="320" y="110"/>
                    <a:pt x="5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0" tIns="3600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en-IN" sz="2400" b="1" dirty="0">
                  <a:solidFill>
                    <a:prstClr val="white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03</a:t>
              </a: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1138B882-6284-4EA5-8723-CEEC98715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0391" y="5461003"/>
              <a:ext cx="3477293" cy="1306133"/>
            </a:xfrm>
            <a:custGeom>
              <a:avLst/>
              <a:gdLst>
                <a:gd name="T0" fmla="*/ 0 w 809"/>
                <a:gd name="T1" fmla="*/ 0 h 304"/>
                <a:gd name="T2" fmla="*/ 23 w 809"/>
                <a:gd name="T3" fmla="*/ 44 h 304"/>
                <a:gd name="T4" fmla="*/ 22 w 809"/>
                <a:gd name="T5" fmla="*/ 44 h 304"/>
                <a:gd name="T6" fmla="*/ 143 w 809"/>
                <a:gd name="T7" fmla="*/ 271 h 304"/>
                <a:gd name="T8" fmla="*/ 669 w 809"/>
                <a:gd name="T9" fmla="*/ 267 h 304"/>
                <a:gd name="T10" fmla="*/ 789 w 809"/>
                <a:gd name="T11" fmla="*/ 44 h 304"/>
                <a:gd name="T12" fmla="*/ 787 w 809"/>
                <a:gd name="T13" fmla="*/ 44 h 304"/>
                <a:gd name="T14" fmla="*/ 809 w 809"/>
                <a:gd name="T15" fmla="*/ 2 h 304"/>
                <a:gd name="T16" fmla="*/ 0 w 809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9" h="304">
                  <a:moveTo>
                    <a:pt x="0" y="0"/>
                  </a:moveTo>
                  <a:cubicBezTo>
                    <a:pt x="7" y="15"/>
                    <a:pt x="15" y="28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81" y="136"/>
                    <a:pt x="119" y="211"/>
                    <a:pt x="143" y="271"/>
                  </a:cubicBezTo>
                  <a:cubicBezTo>
                    <a:pt x="327" y="304"/>
                    <a:pt x="510" y="294"/>
                    <a:pt x="669" y="267"/>
                  </a:cubicBezTo>
                  <a:cubicBezTo>
                    <a:pt x="693" y="207"/>
                    <a:pt x="731" y="132"/>
                    <a:pt x="789" y="44"/>
                  </a:cubicBezTo>
                  <a:cubicBezTo>
                    <a:pt x="789" y="44"/>
                    <a:pt x="789" y="44"/>
                    <a:pt x="787" y="44"/>
                  </a:cubicBezTo>
                  <a:cubicBezTo>
                    <a:pt x="795" y="28"/>
                    <a:pt x="803" y="16"/>
                    <a:pt x="809" y="2"/>
                  </a:cubicBezTo>
                  <a:cubicBezTo>
                    <a:pt x="585" y="57"/>
                    <a:pt x="289" y="9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0" tIns="10800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en-IN" sz="2400" b="1" dirty="0">
                  <a:solidFill>
                    <a:prstClr val="white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9195B37-7F00-4111-8266-6CADA3A20378}"/>
              </a:ext>
            </a:extLst>
          </p:cNvPr>
          <p:cNvGrpSpPr/>
          <p:nvPr/>
        </p:nvGrpSpPr>
        <p:grpSpPr>
          <a:xfrm>
            <a:off x="5987659" y="4039856"/>
            <a:ext cx="4335706" cy="820598"/>
            <a:chOff x="1099179" y="4619182"/>
            <a:chExt cx="4335706" cy="820598"/>
          </a:xfrm>
        </p:grpSpPr>
        <p:sp>
          <p:nvSpPr>
            <p:cNvPr id="71" name="Rectangle 9">
              <a:extLst>
                <a:ext uri="{FF2B5EF4-FFF2-40B4-BE49-F238E27FC236}">
                  <a16:creationId xmlns:a16="http://schemas.microsoft.com/office/drawing/2014/main" id="{4C9B8CA8-E2E9-4B29-98CA-49D33811D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179" y="4619182"/>
              <a:ext cx="4335706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accent4"/>
                  </a:solidFill>
                  <a:latin typeface="Josefin Sans" panose="00000500000000000000" pitchFamily="2" charset="0"/>
                  <a:ea typeface="ＭＳ Ｐゴシック" charset="0"/>
                  <a:cs typeface="Segoe UI" panose="020B0502040204020203" pitchFamily="34" charset="0"/>
                  <a:sym typeface="Source Sans Pro Bold" charset="0"/>
                </a:rPr>
                <a:t>Feature #4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73E093EB-DB22-4413-89D9-9CCF6D12AE3B}"/>
                </a:ext>
              </a:extLst>
            </p:cNvPr>
            <p:cNvSpPr/>
            <p:nvPr/>
          </p:nvSpPr>
          <p:spPr>
            <a:xfrm>
              <a:off x="1099179" y="4913482"/>
              <a:ext cx="3541074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1E51844-AA50-494F-8BC3-0E3C6AB3D409}"/>
              </a:ext>
            </a:extLst>
          </p:cNvPr>
          <p:cNvGrpSpPr/>
          <p:nvPr/>
        </p:nvGrpSpPr>
        <p:grpSpPr>
          <a:xfrm>
            <a:off x="6641250" y="3044564"/>
            <a:ext cx="4335706" cy="820598"/>
            <a:chOff x="1099179" y="4619182"/>
            <a:chExt cx="4335706" cy="820598"/>
          </a:xfrm>
        </p:grpSpPr>
        <p:sp>
          <p:nvSpPr>
            <p:cNvPr id="74" name="Rectangle 9">
              <a:extLst>
                <a:ext uri="{FF2B5EF4-FFF2-40B4-BE49-F238E27FC236}">
                  <a16:creationId xmlns:a16="http://schemas.microsoft.com/office/drawing/2014/main" id="{BCB72198-BD06-46D8-8336-76D30FDCC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179" y="4619182"/>
              <a:ext cx="4335706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accent3"/>
                  </a:solidFill>
                  <a:latin typeface="Josefin Sans" panose="00000500000000000000" pitchFamily="2" charset="0"/>
                  <a:ea typeface="ＭＳ Ｐゴシック" charset="0"/>
                  <a:cs typeface="Segoe UI" panose="020B0502040204020203" pitchFamily="34" charset="0"/>
                  <a:sym typeface="Source Sans Pro Bold" charset="0"/>
                </a:rPr>
                <a:t>Feature #3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E70B91CD-A609-466C-9EE1-D312D3A97587}"/>
                </a:ext>
              </a:extLst>
            </p:cNvPr>
            <p:cNvSpPr/>
            <p:nvPr/>
          </p:nvSpPr>
          <p:spPr>
            <a:xfrm>
              <a:off x="1099179" y="4913482"/>
              <a:ext cx="3541074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7FCD44B-26F4-44E6-95B1-29F3DB6A3FC9}"/>
              </a:ext>
            </a:extLst>
          </p:cNvPr>
          <p:cNvGrpSpPr/>
          <p:nvPr/>
        </p:nvGrpSpPr>
        <p:grpSpPr>
          <a:xfrm>
            <a:off x="7294841" y="2049272"/>
            <a:ext cx="4335706" cy="820598"/>
            <a:chOff x="1099179" y="4619182"/>
            <a:chExt cx="4335706" cy="820598"/>
          </a:xfrm>
        </p:grpSpPr>
        <p:sp>
          <p:nvSpPr>
            <p:cNvPr id="77" name="Rectangle 9">
              <a:extLst>
                <a:ext uri="{FF2B5EF4-FFF2-40B4-BE49-F238E27FC236}">
                  <a16:creationId xmlns:a16="http://schemas.microsoft.com/office/drawing/2014/main" id="{22F5FA1D-65D3-4508-AF8F-FE7A01427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179" y="4619182"/>
              <a:ext cx="4335706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Josefin Sans" panose="00000500000000000000" pitchFamily="2" charset="0"/>
                  <a:ea typeface="ＭＳ Ｐゴシック" charset="0"/>
                  <a:cs typeface="Segoe UI" panose="020B0502040204020203" pitchFamily="34" charset="0"/>
                  <a:sym typeface="Source Sans Pro Bold" charset="0"/>
                </a:rPr>
                <a:t>Feature #2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D378D605-CDFE-4E24-8D61-B190C3C8259B}"/>
                </a:ext>
              </a:extLst>
            </p:cNvPr>
            <p:cNvSpPr/>
            <p:nvPr/>
          </p:nvSpPr>
          <p:spPr>
            <a:xfrm>
              <a:off x="1099179" y="4913482"/>
              <a:ext cx="3541074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E1F5C0F-BD7A-4E26-A330-F4C398A73DD6}"/>
              </a:ext>
            </a:extLst>
          </p:cNvPr>
          <p:cNvGrpSpPr/>
          <p:nvPr/>
        </p:nvGrpSpPr>
        <p:grpSpPr>
          <a:xfrm>
            <a:off x="7948430" y="1053980"/>
            <a:ext cx="4335706" cy="820598"/>
            <a:chOff x="1099179" y="4619182"/>
            <a:chExt cx="4335706" cy="820598"/>
          </a:xfrm>
        </p:grpSpPr>
        <p:sp>
          <p:nvSpPr>
            <p:cNvPr id="80" name="Rectangle 9">
              <a:extLst>
                <a:ext uri="{FF2B5EF4-FFF2-40B4-BE49-F238E27FC236}">
                  <a16:creationId xmlns:a16="http://schemas.microsoft.com/office/drawing/2014/main" id="{269455B8-D2B5-4B85-948F-DA1CC2526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179" y="4619182"/>
              <a:ext cx="4335706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n-US" sz="1600" b="1" dirty="0">
                  <a:solidFill>
                    <a:schemeClr val="accent1"/>
                  </a:solidFill>
                  <a:latin typeface="Josefin Sans" panose="00000500000000000000" pitchFamily="2" charset="0"/>
                  <a:ea typeface="ＭＳ Ｐゴシック" charset="0"/>
                  <a:cs typeface="Segoe UI" panose="020B0502040204020203" pitchFamily="34" charset="0"/>
                  <a:sym typeface="Source Sans Pro Bold" charset="0"/>
                </a:rPr>
                <a:t>Feature #1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DB638F4-8514-4F9E-A184-37B7CA1F50C3}"/>
                </a:ext>
              </a:extLst>
            </p:cNvPr>
            <p:cNvSpPr/>
            <p:nvPr/>
          </p:nvSpPr>
          <p:spPr>
            <a:xfrm>
              <a:off x="1099179" y="4913482"/>
              <a:ext cx="3541074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57A0802-4307-4DE2-A5AF-4AB877267705}"/>
              </a:ext>
            </a:extLst>
          </p:cNvPr>
          <p:cNvGrpSpPr/>
          <p:nvPr/>
        </p:nvGrpSpPr>
        <p:grpSpPr>
          <a:xfrm>
            <a:off x="5334068" y="5035150"/>
            <a:ext cx="4335706" cy="820598"/>
            <a:chOff x="1099179" y="4619182"/>
            <a:chExt cx="4335706" cy="820598"/>
          </a:xfrm>
        </p:grpSpPr>
        <p:sp>
          <p:nvSpPr>
            <p:cNvPr id="84" name="Rectangle 9">
              <a:extLst>
                <a:ext uri="{FF2B5EF4-FFF2-40B4-BE49-F238E27FC236}">
                  <a16:creationId xmlns:a16="http://schemas.microsoft.com/office/drawing/2014/main" id="{658D71AF-C74F-49E3-8FF7-C144D9921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179" y="4619182"/>
              <a:ext cx="4335706" cy="412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accent5"/>
                  </a:solidFill>
                  <a:latin typeface="Josefin Sans" panose="00000500000000000000" pitchFamily="2" charset="0"/>
                  <a:ea typeface="ＭＳ Ｐゴシック" charset="0"/>
                  <a:cs typeface="Segoe UI" panose="020B0502040204020203" pitchFamily="34" charset="0"/>
                  <a:sym typeface="Source Sans Pro Bold" charset="0"/>
                </a:rPr>
                <a:t>Feature #5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7FD848A0-F066-4A3E-A430-A190387FDF9D}"/>
                </a:ext>
              </a:extLst>
            </p:cNvPr>
            <p:cNvSpPr/>
            <p:nvPr/>
          </p:nvSpPr>
          <p:spPr>
            <a:xfrm>
              <a:off x="1099179" y="4913482"/>
              <a:ext cx="3541074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83A6F1C-6A31-4DA4-80F9-6DCE779D782C}"/>
              </a:ext>
            </a:extLst>
          </p:cNvPr>
          <p:cNvGrpSpPr/>
          <p:nvPr/>
        </p:nvGrpSpPr>
        <p:grpSpPr>
          <a:xfrm>
            <a:off x="1805408" y="4271778"/>
            <a:ext cx="477358" cy="477357"/>
            <a:chOff x="1805408" y="4271778"/>
            <a:chExt cx="477358" cy="477357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F1D555C3-5EAA-4F8E-A51F-10F7BCEFDDB0}"/>
                </a:ext>
              </a:extLst>
            </p:cNvPr>
            <p:cNvSpPr/>
            <p:nvPr/>
          </p:nvSpPr>
          <p:spPr>
            <a:xfrm>
              <a:off x="1805408" y="4271778"/>
              <a:ext cx="477358" cy="477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30200" dir="2700000" sx="80000" sy="8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6" name="Freeform 74">
              <a:extLst>
                <a:ext uri="{FF2B5EF4-FFF2-40B4-BE49-F238E27FC236}">
                  <a16:creationId xmlns:a16="http://schemas.microsoft.com/office/drawing/2014/main" id="{BB081B5B-FDCB-4A71-85DC-2AD978E48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4690" y="4395876"/>
              <a:ext cx="258794" cy="229160"/>
            </a:xfrm>
            <a:custGeom>
              <a:avLst/>
              <a:gdLst>
                <a:gd name="T0" fmla="*/ 203452 w 461"/>
                <a:gd name="T1" fmla="*/ 95902 h 409"/>
                <a:gd name="T2" fmla="*/ 203452 w 461"/>
                <a:gd name="T3" fmla="*/ 95902 h 409"/>
                <a:gd name="T4" fmla="*/ 111425 w 461"/>
                <a:gd name="T5" fmla="*/ 7654 h 409"/>
                <a:gd name="T6" fmla="*/ 95636 w 461"/>
                <a:gd name="T7" fmla="*/ 7654 h 409"/>
                <a:gd name="T8" fmla="*/ 4060 w 461"/>
                <a:gd name="T9" fmla="*/ 95902 h 409"/>
                <a:gd name="T10" fmla="*/ 8120 w 461"/>
                <a:gd name="T11" fmla="*/ 103556 h 409"/>
                <a:gd name="T12" fmla="*/ 27969 w 461"/>
                <a:gd name="T13" fmla="*/ 103556 h 409"/>
                <a:gd name="T14" fmla="*/ 27969 w 461"/>
                <a:gd name="T15" fmla="*/ 175595 h 409"/>
                <a:gd name="T16" fmla="*/ 35638 w 461"/>
                <a:gd name="T17" fmla="*/ 183700 h 409"/>
                <a:gd name="T18" fmla="*/ 79847 w 461"/>
                <a:gd name="T19" fmla="*/ 183700 h 409"/>
                <a:gd name="T20" fmla="*/ 79847 w 461"/>
                <a:gd name="T21" fmla="*/ 111661 h 409"/>
                <a:gd name="T22" fmla="*/ 127665 w 461"/>
                <a:gd name="T23" fmla="*/ 111661 h 409"/>
                <a:gd name="T24" fmla="*/ 127665 w 461"/>
                <a:gd name="T25" fmla="*/ 183700 h 409"/>
                <a:gd name="T26" fmla="*/ 171874 w 461"/>
                <a:gd name="T27" fmla="*/ 183700 h 409"/>
                <a:gd name="T28" fmla="*/ 179543 w 461"/>
                <a:gd name="T29" fmla="*/ 175595 h 409"/>
                <a:gd name="T30" fmla="*/ 179543 w 461"/>
                <a:gd name="T31" fmla="*/ 103556 h 409"/>
                <a:gd name="T32" fmla="*/ 199843 w 461"/>
                <a:gd name="T33" fmla="*/ 103556 h 409"/>
                <a:gd name="T34" fmla="*/ 203452 w 461"/>
                <a:gd name="T35" fmla="*/ 95902 h 40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5E8EBFC-86F5-46FA-BF1A-931E74E8BB78}"/>
              </a:ext>
            </a:extLst>
          </p:cNvPr>
          <p:cNvGrpSpPr/>
          <p:nvPr/>
        </p:nvGrpSpPr>
        <p:grpSpPr>
          <a:xfrm>
            <a:off x="1223084" y="2025803"/>
            <a:ext cx="477358" cy="477357"/>
            <a:chOff x="1223084" y="2025803"/>
            <a:chExt cx="477358" cy="477357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5471FC7-D73E-48D9-9D23-D1326F173317}"/>
                </a:ext>
              </a:extLst>
            </p:cNvPr>
            <p:cNvSpPr/>
            <p:nvPr/>
          </p:nvSpPr>
          <p:spPr>
            <a:xfrm>
              <a:off x="1223084" y="2025803"/>
              <a:ext cx="477358" cy="477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30200" dir="2700000" sx="80000" sy="8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7" name="Freeform 29">
              <a:extLst>
                <a:ext uri="{FF2B5EF4-FFF2-40B4-BE49-F238E27FC236}">
                  <a16:creationId xmlns:a16="http://schemas.microsoft.com/office/drawing/2014/main" id="{487FBC2E-6A65-474E-8EB7-9887FF9F2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967" y="2137787"/>
              <a:ext cx="245592" cy="253388"/>
            </a:xfrm>
            <a:custGeom>
              <a:avLst/>
              <a:gdLst>
                <a:gd name="T0" fmla="*/ 111726 w 444"/>
                <a:gd name="T1" fmla="*/ 150538 h 462"/>
                <a:gd name="T2" fmla="*/ 111726 w 444"/>
                <a:gd name="T3" fmla="*/ 150538 h 462"/>
                <a:gd name="T4" fmla="*/ 144162 w 444"/>
                <a:gd name="T5" fmla="*/ 114802 h 462"/>
                <a:gd name="T6" fmla="*/ 199574 w 444"/>
                <a:gd name="T7" fmla="*/ 31716 h 462"/>
                <a:gd name="T8" fmla="*/ 191916 w 444"/>
                <a:gd name="T9" fmla="*/ 23675 h 462"/>
                <a:gd name="T10" fmla="*/ 155875 w 444"/>
                <a:gd name="T11" fmla="*/ 23675 h 462"/>
                <a:gd name="T12" fmla="*/ 100013 w 444"/>
                <a:gd name="T13" fmla="*/ 0 h 462"/>
                <a:gd name="T14" fmla="*/ 44150 w 444"/>
                <a:gd name="T15" fmla="*/ 23675 h 462"/>
                <a:gd name="T16" fmla="*/ 8109 w 444"/>
                <a:gd name="T17" fmla="*/ 23675 h 462"/>
                <a:gd name="T18" fmla="*/ 0 w 444"/>
                <a:gd name="T19" fmla="*/ 31716 h 462"/>
                <a:gd name="T20" fmla="*/ 55863 w 444"/>
                <a:gd name="T21" fmla="*/ 114802 h 462"/>
                <a:gd name="T22" fmla="*/ 87849 w 444"/>
                <a:gd name="T23" fmla="*/ 150538 h 462"/>
                <a:gd name="T24" fmla="*/ 87849 w 444"/>
                <a:gd name="T25" fmla="*/ 166172 h 462"/>
                <a:gd name="T26" fmla="*/ 48204 w 444"/>
                <a:gd name="T27" fmla="*/ 185827 h 462"/>
                <a:gd name="T28" fmla="*/ 100013 w 444"/>
                <a:gd name="T29" fmla="*/ 205928 h 462"/>
                <a:gd name="T30" fmla="*/ 147766 w 444"/>
                <a:gd name="T31" fmla="*/ 185827 h 462"/>
                <a:gd name="T32" fmla="*/ 111726 w 444"/>
                <a:gd name="T33" fmla="*/ 166172 h 462"/>
                <a:gd name="T34" fmla="*/ 111726 w 444"/>
                <a:gd name="T35" fmla="*/ 150538 h 462"/>
                <a:gd name="T36" fmla="*/ 144162 w 444"/>
                <a:gd name="T37" fmla="*/ 94700 h 462"/>
                <a:gd name="T38" fmla="*/ 144162 w 444"/>
                <a:gd name="T39" fmla="*/ 94700 h 462"/>
                <a:gd name="T40" fmla="*/ 155875 w 444"/>
                <a:gd name="T41" fmla="*/ 39756 h 462"/>
                <a:gd name="T42" fmla="*/ 183807 w 444"/>
                <a:gd name="T43" fmla="*/ 39756 h 462"/>
                <a:gd name="T44" fmla="*/ 144162 w 444"/>
                <a:gd name="T45" fmla="*/ 94700 h 462"/>
                <a:gd name="T46" fmla="*/ 100013 w 444"/>
                <a:gd name="T47" fmla="*/ 16081 h 462"/>
                <a:gd name="T48" fmla="*/ 100013 w 444"/>
                <a:gd name="T49" fmla="*/ 16081 h 462"/>
                <a:gd name="T50" fmla="*/ 144162 w 444"/>
                <a:gd name="T51" fmla="*/ 31716 h 462"/>
                <a:gd name="T52" fmla="*/ 100013 w 444"/>
                <a:gd name="T53" fmla="*/ 51370 h 462"/>
                <a:gd name="T54" fmla="*/ 55863 w 444"/>
                <a:gd name="T55" fmla="*/ 31716 h 462"/>
                <a:gd name="T56" fmla="*/ 100013 w 444"/>
                <a:gd name="T57" fmla="*/ 16081 h 462"/>
                <a:gd name="T58" fmla="*/ 16218 w 444"/>
                <a:gd name="T59" fmla="*/ 39756 h 462"/>
                <a:gd name="T60" fmla="*/ 16218 w 444"/>
                <a:gd name="T61" fmla="*/ 39756 h 462"/>
                <a:gd name="T62" fmla="*/ 44150 w 444"/>
                <a:gd name="T63" fmla="*/ 39756 h 462"/>
                <a:gd name="T64" fmla="*/ 55863 w 444"/>
                <a:gd name="T65" fmla="*/ 94700 h 462"/>
                <a:gd name="T66" fmla="*/ 16218 w 444"/>
                <a:gd name="T67" fmla="*/ 39756 h 4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2316B11-D8DC-45CB-8CDD-24F85C2A18C4}"/>
              </a:ext>
            </a:extLst>
          </p:cNvPr>
          <p:cNvGrpSpPr/>
          <p:nvPr/>
        </p:nvGrpSpPr>
        <p:grpSpPr>
          <a:xfrm>
            <a:off x="1877848" y="1378453"/>
            <a:ext cx="477358" cy="477357"/>
            <a:chOff x="1877848" y="1378453"/>
            <a:chExt cx="477358" cy="477357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DDFA117-56D2-4BB5-80C8-DC11F30C3E6F}"/>
                </a:ext>
              </a:extLst>
            </p:cNvPr>
            <p:cNvSpPr/>
            <p:nvPr/>
          </p:nvSpPr>
          <p:spPr>
            <a:xfrm>
              <a:off x="1877848" y="1378453"/>
              <a:ext cx="477358" cy="477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30200" dir="2700000" sx="80000" sy="8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8" name="Freeform 123">
              <a:extLst>
                <a:ext uri="{FF2B5EF4-FFF2-40B4-BE49-F238E27FC236}">
                  <a16:creationId xmlns:a16="http://schemas.microsoft.com/office/drawing/2014/main" id="{A18A7B4E-FBAA-495B-A0CD-01A20D180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297" y="1489991"/>
              <a:ext cx="248460" cy="254280"/>
            </a:xfrm>
            <a:custGeom>
              <a:avLst/>
              <a:gdLst>
                <a:gd name="T0" fmla="*/ 123628 w 452"/>
                <a:gd name="T1" fmla="*/ 135490 h 462"/>
                <a:gd name="T2" fmla="*/ 123628 w 452"/>
                <a:gd name="T3" fmla="*/ 135490 h 462"/>
                <a:gd name="T4" fmla="*/ 195108 w 452"/>
                <a:gd name="T5" fmla="*/ 11703 h 462"/>
                <a:gd name="T6" fmla="*/ 195108 w 452"/>
                <a:gd name="T7" fmla="*/ 8102 h 462"/>
                <a:gd name="T8" fmla="*/ 191062 w 452"/>
                <a:gd name="T9" fmla="*/ 8102 h 462"/>
                <a:gd name="T10" fmla="*/ 71480 w 452"/>
                <a:gd name="T11" fmla="*/ 80124 h 462"/>
                <a:gd name="T12" fmla="*/ 4046 w 452"/>
                <a:gd name="T13" fmla="*/ 135490 h 462"/>
                <a:gd name="T14" fmla="*/ 15735 w 452"/>
                <a:gd name="T15" fmla="*/ 147644 h 462"/>
                <a:gd name="T16" fmla="*/ 39561 w 452"/>
                <a:gd name="T17" fmla="*/ 139542 h 462"/>
                <a:gd name="T18" fmla="*/ 67883 w 452"/>
                <a:gd name="T19" fmla="*/ 167450 h 462"/>
                <a:gd name="T20" fmla="*/ 59791 w 452"/>
                <a:gd name="T21" fmla="*/ 191307 h 462"/>
                <a:gd name="T22" fmla="*/ 67883 w 452"/>
                <a:gd name="T23" fmla="*/ 203461 h 462"/>
                <a:gd name="T24" fmla="*/ 123628 w 452"/>
                <a:gd name="T25" fmla="*/ 135490 h 462"/>
                <a:gd name="T26" fmla="*/ 135317 w 452"/>
                <a:gd name="T27" fmla="*/ 67520 h 462"/>
                <a:gd name="T28" fmla="*/ 135317 w 452"/>
                <a:gd name="T29" fmla="*/ 67520 h 462"/>
                <a:gd name="T30" fmla="*/ 135317 w 452"/>
                <a:gd name="T31" fmla="*/ 43663 h 462"/>
                <a:gd name="T32" fmla="*/ 159143 w 452"/>
                <a:gd name="T33" fmla="*/ 43663 h 462"/>
                <a:gd name="T34" fmla="*/ 159143 w 452"/>
                <a:gd name="T35" fmla="*/ 67520 h 462"/>
                <a:gd name="T36" fmla="*/ 135317 w 452"/>
                <a:gd name="T37" fmla="*/ 6752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9FE5B3-5FB6-4A46-9C0C-7E4DF1A23FDC}"/>
              </a:ext>
            </a:extLst>
          </p:cNvPr>
          <p:cNvGrpSpPr/>
          <p:nvPr/>
        </p:nvGrpSpPr>
        <p:grpSpPr>
          <a:xfrm>
            <a:off x="1134623" y="2845434"/>
            <a:ext cx="477358" cy="477357"/>
            <a:chOff x="1134623" y="2845434"/>
            <a:chExt cx="477358" cy="477357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979D594C-9608-4693-8E8F-2033489FC610}"/>
                </a:ext>
              </a:extLst>
            </p:cNvPr>
            <p:cNvSpPr/>
            <p:nvPr/>
          </p:nvSpPr>
          <p:spPr>
            <a:xfrm>
              <a:off x="1134623" y="2845434"/>
              <a:ext cx="477358" cy="477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30200" dir="2700000" sx="80000" sy="8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90" name="Freeform 144">
              <a:extLst>
                <a:ext uri="{FF2B5EF4-FFF2-40B4-BE49-F238E27FC236}">
                  <a16:creationId xmlns:a16="http://schemas.microsoft.com/office/drawing/2014/main" id="{80C2D3EA-E6F1-4F89-8C6F-F0C7AA1D5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637" y="2980597"/>
              <a:ext cx="223330" cy="207030"/>
            </a:xfrm>
            <a:custGeom>
              <a:avLst/>
              <a:gdLst>
                <a:gd name="T0" fmla="*/ 114881 w 602"/>
                <a:gd name="T1" fmla="*/ 0 h 559"/>
                <a:gd name="T2" fmla="*/ 114881 w 602"/>
                <a:gd name="T3" fmla="*/ 0 h 559"/>
                <a:gd name="T4" fmla="*/ 217118 w 602"/>
                <a:gd name="T5" fmla="*/ 84035 h 559"/>
                <a:gd name="T6" fmla="*/ 114881 w 602"/>
                <a:gd name="T7" fmla="*/ 165546 h 559"/>
                <a:gd name="T8" fmla="*/ 91760 w 602"/>
                <a:gd name="T9" fmla="*/ 163022 h 559"/>
                <a:gd name="T10" fmla="*/ 15173 w 602"/>
                <a:gd name="T11" fmla="*/ 193678 h 559"/>
                <a:gd name="T12" fmla="*/ 40822 w 602"/>
                <a:gd name="T13" fmla="*/ 147874 h 559"/>
                <a:gd name="T14" fmla="*/ 0 w 602"/>
                <a:gd name="T15" fmla="*/ 84035 h 559"/>
                <a:gd name="T16" fmla="*/ 114881 w 602"/>
                <a:gd name="T17" fmla="*/ 0 h 5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2" h="559">
                  <a:moveTo>
                    <a:pt x="318" y="0"/>
                  </a:moveTo>
                  <a:lnTo>
                    <a:pt x="318" y="0"/>
                  </a:lnTo>
                  <a:cubicBezTo>
                    <a:pt x="495" y="0"/>
                    <a:pt x="601" y="106"/>
                    <a:pt x="601" y="233"/>
                  </a:cubicBezTo>
                  <a:cubicBezTo>
                    <a:pt x="601" y="360"/>
                    <a:pt x="495" y="459"/>
                    <a:pt x="318" y="459"/>
                  </a:cubicBezTo>
                  <a:cubicBezTo>
                    <a:pt x="297" y="459"/>
                    <a:pt x="276" y="452"/>
                    <a:pt x="254" y="452"/>
                  </a:cubicBezTo>
                  <a:cubicBezTo>
                    <a:pt x="170" y="558"/>
                    <a:pt x="42" y="537"/>
                    <a:pt x="42" y="537"/>
                  </a:cubicBezTo>
                  <a:cubicBezTo>
                    <a:pt x="134" y="494"/>
                    <a:pt x="134" y="417"/>
                    <a:pt x="113" y="410"/>
                  </a:cubicBezTo>
                  <a:cubicBezTo>
                    <a:pt x="42" y="367"/>
                    <a:pt x="0" y="303"/>
                    <a:pt x="0" y="233"/>
                  </a:cubicBezTo>
                  <a:cubicBezTo>
                    <a:pt x="0" y="106"/>
                    <a:pt x="141" y="0"/>
                    <a:pt x="318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72E22F1-51DB-4AD8-9931-A5589A8B529B}"/>
              </a:ext>
            </a:extLst>
          </p:cNvPr>
          <p:cNvGrpSpPr/>
          <p:nvPr/>
        </p:nvGrpSpPr>
        <p:grpSpPr>
          <a:xfrm>
            <a:off x="1541550" y="3633989"/>
            <a:ext cx="477358" cy="477357"/>
            <a:chOff x="1541550" y="3633989"/>
            <a:chExt cx="477358" cy="477357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034D081-0CE0-4254-BF84-AC2644C5E90C}"/>
                </a:ext>
              </a:extLst>
            </p:cNvPr>
            <p:cNvSpPr/>
            <p:nvPr/>
          </p:nvSpPr>
          <p:spPr>
            <a:xfrm>
              <a:off x="1541550" y="3633989"/>
              <a:ext cx="477358" cy="4773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30200" dir="2700000" sx="80000" sy="8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91" name="Freeform 97">
              <a:extLst>
                <a:ext uri="{FF2B5EF4-FFF2-40B4-BE49-F238E27FC236}">
                  <a16:creationId xmlns:a16="http://schemas.microsoft.com/office/drawing/2014/main" id="{23922E23-FD1F-40FF-82B4-3386F3460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265" y="3761995"/>
              <a:ext cx="257928" cy="221344"/>
            </a:xfrm>
            <a:custGeom>
              <a:avLst/>
              <a:gdLst>
                <a:gd name="T0" fmla="*/ 103587 w 497"/>
                <a:gd name="T1" fmla="*/ 104160 h 426"/>
                <a:gd name="T2" fmla="*/ 103587 w 497"/>
                <a:gd name="T3" fmla="*/ 104160 h 426"/>
                <a:gd name="T4" fmla="*/ 123403 w 497"/>
                <a:gd name="T5" fmla="*/ 104160 h 426"/>
                <a:gd name="T6" fmla="*/ 123403 w 497"/>
                <a:gd name="T7" fmla="*/ 124000 h 426"/>
                <a:gd name="T8" fmla="*/ 223387 w 497"/>
                <a:gd name="T9" fmla="*/ 124000 h 426"/>
                <a:gd name="T10" fmla="*/ 219333 w 497"/>
                <a:gd name="T11" fmla="*/ 59971 h 426"/>
                <a:gd name="T12" fmla="*/ 199517 w 497"/>
                <a:gd name="T13" fmla="*/ 36073 h 426"/>
                <a:gd name="T14" fmla="*/ 163487 w 497"/>
                <a:gd name="T15" fmla="*/ 36073 h 426"/>
                <a:gd name="T16" fmla="*/ 151777 w 497"/>
                <a:gd name="T17" fmla="*/ 12175 h 426"/>
                <a:gd name="T18" fmla="*/ 135113 w 497"/>
                <a:gd name="T19" fmla="*/ 0 h 426"/>
                <a:gd name="T20" fmla="*/ 87373 w 497"/>
                <a:gd name="T21" fmla="*/ 0 h 426"/>
                <a:gd name="T22" fmla="*/ 75663 w 497"/>
                <a:gd name="T23" fmla="*/ 12175 h 426"/>
                <a:gd name="T24" fmla="*/ 59900 w 497"/>
                <a:gd name="T25" fmla="*/ 36073 h 426"/>
                <a:gd name="T26" fmla="*/ 23870 w 497"/>
                <a:gd name="T27" fmla="*/ 36073 h 426"/>
                <a:gd name="T28" fmla="*/ 4053 w 497"/>
                <a:gd name="T29" fmla="*/ 59971 h 426"/>
                <a:gd name="T30" fmla="*/ 0 w 497"/>
                <a:gd name="T31" fmla="*/ 124000 h 426"/>
                <a:gd name="T32" fmla="*/ 103587 w 497"/>
                <a:gd name="T33" fmla="*/ 124000 h 426"/>
                <a:gd name="T34" fmla="*/ 103587 w 497"/>
                <a:gd name="T35" fmla="*/ 104160 h 426"/>
                <a:gd name="T36" fmla="*/ 83770 w 497"/>
                <a:gd name="T37" fmla="*/ 23898 h 426"/>
                <a:gd name="T38" fmla="*/ 83770 w 497"/>
                <a:gd name="T39" fmla="*/ 23898 h 426"/>
                <a:gd name="T40" fmla="*/ 95480 w 497"/>
                <a:gd name="T41" fmla="*/ 16233 h 426"/>
                <a:gd name="T42" fmla="*/ 127907 w 497"/>
                <a:gd name="T43" fmla="*/ 16233 h 426"/>
                <a:gd name="T44" fmla="*/ 139166 w 497"/>
                <a:gd name="T45" fmla="*/ 23898 h 426"/>
                <a:gd name="T46" fmla="*/ 143670 w 497"/>
                <a:gd name="T47" fmla="*/ 36073 h 426"/>
                <a:gd name="T48" fmla="*/ 79717 w 497"/>
                <a:gd name="T49" fmla="*/ 36073 h 426"/>
                <a:gd name="T50" fmla="*/ 83770 w 497"/>
                <a:gd name="T51" fmla="*/ 23898 h 426"/>
                <a:gd name="T52" fmla="*/ 123403 w 497"/>
                <a:gd name="T53" fmla="*/ 160073 h 426"/>
                <a:gd name="T54" fmla="*/ 123403 w 497"/>
                <a:gd name="T55" fmla="*/ 160073 h 426"/>
                <a:gd name="T56" fmla="*/ 103587 w 497"/>
                <a:gd name="T57" fmla="*/ 160073 h 426"/>
                <a:gd name="T58" fmla="*/ 103587 w 497"/>
                <a:gd name="T59" fmla="*/ 136175 h 426"/>
                <a:gd name="T60" fmla="*/ 4053 w 497"/>
                <a:gd name="T61" fmla="*/ 136175 h 426"/>
                <a:gd name="T62" fmla="*/ 7656 w 497"/>
                <a:gd name="T63" fmla="*/ 171797 h 426"/>
                <a:gd name="T64" fmla="*/ 27923 w 497"/>
                <a:gd name="T65" fmla="*/ 191637 h 426"/>
                <a:gd name="T66" fmla="*/ 195463 w 497"/>
                <a:gd name="T67" fmla="*/ 191637 h 426"/>
                <a:gd name="T68" fmla="*/ 215280 w 497"/>
                <a:gd name="T69" fmla="*/ 171797 h 426"/>
                <a:gd name="T70" fmla="*/ 219333 w 497"/>
                <a:gd name="T71" fmla="*/ 136175 h 426"/>
                <a:gd name="T72" fmla="*/ 123403 w 497"/>
                <a:gd name="T73" fmla="*/ 136175 h 426"/>
                <a:gd name="T74" fmla="*/ 123403 w 497"/>
                <a:gd name="T75" fmla="*/ 160073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646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E76AFB4-968C-412F-B113-D7197808901D}"/>
              </a:ext>
            </a:extLst>
          </p:cNvPr>
          <p:cNvGrpSpPr/>
          <p:nvPr/>
        </p:nvGrpSpPr>
        <p:grpSpPr>
          <a:xfrm>
            <a:off x="1066122" y="4988827"/>
            <a:ext cx="4273440" cy="943301"/>
            <a:chOff x="508001" y="5315971"/>
            <a:chExt cx="5013053" cy="1106560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FF3D415-7D45-4FAB-BE3A-9F54AE81604A}"/>
                </a:ext>
              </a:extLst>
            </p:cNvPr>
            <p:cNvGrpSpPr/>
            <p:nvPr/>
          </p:nvGrpSpPr>
          <p:grpSpPr>
            <a:xfrm>
              <a:off x="508001" y="5315971"/>
              <a:ext cx="5013053" cy="1106560"/>
              <a:chOff x="3135313" y="1100138"/>
              <a:chExt cx="6645274" cy="1466850"/>
            </a:xfrm>
          </p:grpSpPr>
          <p:sp>
            <p:nvSpPr>
              <p:cNvPr id="74" name="Freeform 5">
                <a:extLst>
                  <a:ext uri="{FF2B5EF4-FFF2-40B4-BE49-F238E27FC236}">
                    <a16:creationId xmlns:a16="http://schemas.microsoft.com/office/drawing/2014/main" id="{FC60345A-26AA-4C53-86DB-55EFCAA93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5" name="Freeform 6">
                <a:extLst>
                  <a:ext uri="{FF2B5EF4-FFF2-40B4-BE49-F238E27FC236}">
                    <a16:creationId xmlns:a16="http://schemas.microsoft.com/office/drawing/2014/main" id="{EC38BB2E-D1AD-43FA-9870-E725216EC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6" name="Freeform 7">
                <a:extLst>
                  <a:ext uri="{FF2B5EF4-FFF2-40B4-BE49-F238E27FC236}">
                    <a16:creationId xmlns:a16="http://schemas.microsoft.com/office/drawing/2014/main" id="{84B67530-FA0F-4616-9ACE-256B31DBE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7" name="Freeform 8">
                <a:extLst>
                  <a:ext uri="{FF2B5EF4-FFF2-40B4-BE49-F238E27FC236}">
                    <a16:creationId xmlns:a16="http://schemas.microsoft.com/office/drawing/2014/main" id="{C6D259B7-4C54-4B95-81E1-C2ECBB3E9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8" name="Freeform 9">
                <a:extLst>
                  <a:ext uri="{FF2B5EF4-FFF2-40B4-BE49-F238E27FC236}">
                    <a16:creationId xmlns:a16="http://schemas.microsoft.com/office/drawing/2014/main" id="{E08AC30A-860D-40A2-BBF4-86730BDF5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9" name="Freeform 10">
                <a:extLst>
                  <a:ext uri="{FF2B5EF4-FFF2-40B4-BE49-F238E27FC236}">
                    <a16:creationId xmlns:a16="http://schemas.microsoft.com/office/drawing/2014/main" id="{397F233D-8FBD-4250-AD04-184C59B1B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0" name="Freeform 11">
                <a:extLst>
                  <a:ext uri="{FF2B5EF4-FFF2-40B4-BE49-F238E27FC236}">
                    <a16:creationId xmlns:a16="http://schemas.microsoft.com/office/drawing/2014/main" id="{D650419C-9A82-4633-A497-361BA04AF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336675"/>
                <a:ext cx="2406650" cy="388937"/>
              </a:xfrm>
              <a:custGeom>
                <a:avLst/>
                <a:gdLst>
                  <a:gd name="T0" fmla="*/ 966 w 985"/>
                  <a:gd name="T1" fmla="*/ 0 h 158"/>
                  <a:gd name="T2" fmla="*/ 584 w 985"/>
                  <a:gd name="T3" fmla="*/ 148 h 158"/>
                  <a:gd name="T4" fmla="*/ 19 w 985"/>
                  <a:gd name="T5" fmla="*/ 51 h 158"/>
                  <a:gd name="T6" fmla="*/ 0 w 985"/>
                  <a:gd name="T7" fmla="*/ 58 h 158"/>
                  <a:gd name="T8" fmla="*/ 584 w 985"/>
                  <a:gd name="T9" fmla="*/ 158 h 158"/>
                  <a:gd name="T10" fmla="*/ 584 w 985"/>
                  <a:gd name="T11" fmla="*/ 158 h 158"/>
                  <a:gd name="T12" fmla="*/ 584 w 985"/>
                  <a:gd name="T13" fmla="*/ 158 h 158"/>
                  <a:gd name="T14" fmla="*/ 584 w 985"/>
                  <a:gd name="T15" fmla="*/ 158 h 158"/>
                  <a:gd name="T16" fmla="*/ 584 w 985"/>
                  <a:gd name="T17" fmla="*/ 158 h 158"/>
                  <a:gd name="T18" fmla="*/ 584 w 985"/>
                  <a:gd name="T19" fmla="*/ 158 h 158"/>
                  <a:gd name="T20" fmla="*/ 584 w 985"/>
                  <a:gd name="T21" fmla="*/ 158 h 158"/>
                  <a:gd name="T22" fmla="*/ 584 w 985"/>
                  <a:gd name="T23" fmla="*/ 158 h 158"/>
                  <a:gd name="T24" fmla="*/ 781 w 985"/>
                  <a:gd name="T25" fmla="*/ 82 h 158"/>
                  <a:gd name="T26" fmla="*/ 985 w 985"/>
                  <a:gd name="T27" fmla="*/ 3 h 158"/>
                  <a:gd name="T28" fmla="*/ 966 w 985"/>
                  <a:gd name="T2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5" h="158">
                    <a:moveTo>
                      <a:pt x="966" y="0"/>
                    </a:moveTo>
                    <a:cubicBezTo>
                      <a:pt x="584" y="148"/>
                      <a:pt x="584" y="148"/>
                      <a:pt x="584" y="148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5" y="158"/>
                      <a:pt x="670" y="120"/>
                      <a:pt x="781" y="82"/>
                    </a:cubicBezTo>
                    <a:cubicBezTo>
                      <a:pt x="985" y="3"/>
                      <a:pt x="985" y="3"/>
                      <a:pt x="985" y="3"/>
                    </a:cubicBezTo>
                    <a:cubicBezTo>
                      <a:pt x="966" y="0"/>
                      <a:pt x="966" y="0"/>
                      <a:pt x="96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1" name="Freeform 12">
                <a:extLst>
                  <a:ext uri="{FF2B5EF4-FFF2-40B4-BE49-F238E27FC236}">
                    <a16:creationId xmlns:a16="http://schemas.microsoft.com/office/drawing/2014/main" id="{C91A0EEE-FE20-49A0-9B47-222927233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5218112" cy="1222375"/>
              </a:xfrm>
              <a:custGeom>
                <a:avLst/>
                <a:gdLst>
                  <a:gd name="T0" fmla="*/ 2136 w 2136"/>
                  <a:gd name="T1" fmla="*/ 0 h 498"/>
                  <a:gd name="T2" fmla="*/ 564 w 2136"/>
                  <a:gd name="T3" fmla="*/ 0 h 498"/>
                  <a:gd name="T4" fmla="*/ 0 w 2136"/>
                  <a:gd name="T5" fmla="*/ 155 h 498"/>
                  <a:gd name="T6" fmla="*/ 0 w 2136"/>
                  <a:gd name="T7" fmla="*/ 498 h 498"/>
                  <a:gd name="T8" fmla="*/ 564 w 2136"/>
                  <a:gd name="T9" fmla="*/ 347 h 498"/>
                  <a:gd name="T10" fmla="*/ 2136 w 2136"/>
                  <a:gd name="T11" fmla="*/ 347 h 498"/>
                  <a:gd name="T12" fmla="*/ 2046 w 2136"/>
                  <a:gd name="T13" fmla="*/ 173 h 498"/>
                  <a:gd name="T14" fmla="*/ 2136 w 2136"/>
                  <a:gd name="T1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6" h="498">
                    <a:moveTo>
                      <a:pt x="2136" y="0"/>
                    </a:moveTo>
                    <a:cubicBezTo>
                      <a:pt x="564" y="0"/>
                      <a:pt x="564" y="0"/>
                      <a:pt x="564" y="0"/>
                    </a:cubicBezTo>
                    <a:cubicBezTo>
                      <a:pt x="348" y="0"/>
                      <a:pt x="0" y="155"/>
                      <a:pt x="0" y="155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498"/>
                      <a:pt x="331" y="347"/>
                      <a:pt x="564" y="347"/>
                    </a:cubicBezTo>
                    <a:cubicBezTo>
                      <a:pt x="2136" y="347"/>
                      <a:pt x="2136" y="347"/>
                      <a:pt x="2136" y="347"/>
                    </a:cubicBezTo>
                    <a:cubicBezTo>
                      <a:pt x="2046" y="173"/>
                      <a:pt x="2046" y="173"/>
                      <a:pt x="2046" y="173"/>
                    </a:cubicBezTo>
                    <a:cubicBezTo>
                      <a:pt x="2136" y="0"/>
                      <a:pt x="2136" y="0"/>
                      <a:pt x="2136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chemeClr val="accent5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2" name="Freeform 13">
                <a:extLst>
                  <a:ext uri="{FF2B5EF4-FFF2-40B4-BE49-F238E27FC236}">
                    <a16:creationId xmlns:a16="http://schemas.microsoft.com/office/drawing/2014/main" id="{34B89E5A-0707-4C7F-9882-BEE983F218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2475" y="1725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3" name="Freeform 14">
                <a:extLst>
                  <a:ext uri="{FF2B5EF4-FFF2-40B4-BE49-F238E27FC236}">
                    <a16:creationId xmlns:a16="http://schemas.microsoft.com/office/drawing/2014/main" id="{5D8E41F5-2E0C-4373-955C-BC413F319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563813"/>
                <a:ext cx="1587" cy="3175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4" name="Freeform 15">
                <a:extLst>
                  <a:ext uri="{FF2B5EF4-FFF2-40B4-BE49-F238E27FC236}">
                    <a16:creationId xmlns:a16="http://schemas.microsoft.com/office/drawing/2014/main" id="{68CF92F6-14AB-43BC-A88F-109157B52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2544763"/>
                <a:ext cx="39687" cy="15875"/>
              </a:xfrm>
              <a:custGeom>
                <a:avLst/>
                <a:gdLst>
                  <a:gd name="T0" fmla="*/ 16 w 16"/>
                  <a:gd name="T1" fmla="*/ 0 h 7"/>
                  <a:gd name="T2" fmla="*/ 0 w 16"/>
                  <a:gd name="T3" fmla="*/ 7 h 7"/>
                  <a:gd name="T4" fmla="*/ 0 w 16"/>
                  <a:gd name="T5" fmla="*/ 7 h 7"/>
                  <a:gd name="T6" fmla="*/ 16 w 16"/>
                  <a:gd name="T7" fmla="*/ 0 h 7"/>
                  <a:gd name="T8" fmla="*/ 16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6" y="0"/>
                    </a:moveTo>
                    <a:cubicBezTo>
                      <a:pt x="9" y="4"/>
                      <a:pt x="3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6"/>
                      <a:pt x="9" y="4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5" name="Freeform 16">
                <a:extLst>
                  <a:ext uri="{FF2B5EF4-FFF2-40B4-BE49-F238E27FC236}">
                    <a16:creationId xmlns:a16="http://schemas.microsoft.com/office/drawing/2014/main" id="{B1F18E02-81D7-40A1-9D84-3C199054B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063" y="2560638"/>
                <a:ext cx="4762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86" name="Freeform 17">
                <a:extLst>
                  <a:ext uri="{FF2B5EF4-FFF2-40B4-BE49-F238E27FC236}">
                    <a16:creationId xmlns:a16="http://schemas.microsoft.com/office/drawing/2014/main" id="{7A359F89-6D47-4ED7-BF56-F1A12AEBA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704975"/>
                <a:ext cx="46037" cy="862012"/>
              </a:xfrm>
              <a:custGeom>
                <a:avLst/>
                <a:gdLst>
                  <a:gd name="T0" fmla="*/ 19 w 19"/>
                  <a:gd name="T1" fmla="*/ 0 h 351"/>
                  <a:gd name="T2" fmla="*/ 0 w 19"/>
                  <a:gd name="T3" fmla="*/ 8 h 351"/>
                  <a:gd name="T4" fmla="*/ 0 w 19"/>
                  <a:gd name="T5" fmla="*/ 8 h 351"/>
                  <a:gd name="T6" fmla="*/ 0 w 19"/>
                  <a:gd name="T7" fmla="*/ 8 h 351"/>
                  <a:gd name="T8" fmla="*/ 0 w 19"/>
                  <a:gd name="T9" fmla="*/ 8 h 351"/>
                  <a:gd name="T10" fmla="*/ 0 w 19"/>
                  <a:gd name="T11" fmla="*/ 8 h 351"/>
                  <a:gd name="T12" fmla="*/ 0 w 19"/>
                  <a:gd name="T13" fmla="*/ 8 h 351"/>
                  <a:gd name="T14" fmla="*/ 0 w 19"/>
                  <a:gd name="T15" fmla="*/ 8 h 351"/>
                  <a:gd name="T16" fmla="*/ 0 w 19"/>
                  <a:gd name="T17" fmla="*/ 8 h 351"/>
                  <a:gd name="T18" fmla="*/ 0 w 19"/>
                  <a:gd name="T19" fmla="*/ 8 h 351"/>
                  <a:gd name="T20" fmla="*/ 0 w 19"/>
                  <a:gd name="T21" fmla="*/ 8 h 351"/>
                  <a:gd name="T22" fmla="*/ 0 w 19"/>
                  <a:gd name="T23" fmla="*/ 351 h 351"/>
                  <a:gd name="T24" fmla="*/ 0 w 19"/>
                  <a:gd name="T25" fmla="*/ 351 h 351"/>
                  <a:gd name="T26" fmla="*/ 0 w 19"/>
                  <a:gd name="T27" fmla="*/ 351 h 351"/>
                  <a:gd name="T28" fmla="*/ 0 w 19"/>
                  <a:gd name="T29" fmla="*/ 351 h 351"/>
                  <a:gd name="T30" fmla="*/ 1 w 19"/>
                  <a:gd name="T31" fmla="*/ 350 h 351"/>
                  <a:gd name="T32" fmla="*/ 3 w 19"/>
                  <a:gd name="T33" fmla="*/ 349 h 351"/>
                  <a:gd name="T34" fmla="*/ 19 w 19"/>
                  <a:gd name="T35" fmla="*/ 342 h 351"/>
                  <a:gd name="T36" fmla="*/ 19 w 19"/>
                  <a:gd name="T37" fmla="*/ 342 h 351"/>
                  <a:gd name="T38" fmla="*/ 19 w 19"/>
                  <a:gd name="T39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351">
                    <a:moveTo>
                      <a:pt x="19" y="0"/>
                    </a:moveTo>
                    <a:cubicBezTo>
                      <a:pt x="7" y="5"/>
                      <a:pt x="1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" y="351"/>
                      <a:pt x="1" y="351"/>
                      <a:pt x="1" y="350"/>
                    </a:cubicBezTo>
                    <a:cubicBezTo>
                      <a:pt x="2" y="350"/>
                      <a:pt x="2" y="350"/>
                      <a:pt x="3" y="349"/>
                    </a:cubicBezTo>
                    <a:cubicBezTo>
                      <a:pt x="6" y="348"/>
                      <a:pt x="12" y="346"/>
                      <a:pt x="19" y="342"/>
                    </a:cubicBezTo>
                    <a:cubicBezTo>
                      <a:pt x="19" y="342"/>
                      <a:pt x="19" y="342"/>
                      <a:pt x="19" y="342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73" name="Inhaltsplatzhalter 4">
              <a:extLst>
                <a:ext uri="{FF2B5EF4-FFF2-40B4-BE49-F238E27FC236}">
                  <a16:creationId xmlns:a16="http://schemas.microsoft.com/office/drawing/2014/main" id="{3D3CCFBF-B6D0-4ED0-BBF6-9CB73928585B}"/>
                </a:ext>
              </a:extLst>
            </p:cNvPr>
            <p:cNvSpPr txBox="1">
              <a:spLocks/>
            </p:cNvSpPr>
            <p:nvPr/>
          </p:nvSpPr>
          <p:spPr>
            <a:xfrm>
              <a:off x="589403" y="5827693"/>
              <a:ext cx="885242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isometricOffAxis2Left"/>
                <a:lightRig rig="threePt" dir="t"/>
              </a:scene3d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000" b="1" dirty="0"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05</a:t>
              </a:r>
              <a:endParaRPr lang="en-US" sz="1600" dirty="0">
                <a:latin typeface="Josefin Sans" panose="00000500000000000000" pitchFamily="2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6BBB442-609F-49CE-B382-C83DA11D3653}"/>
              </a:ext>
            </a:extLst>
          </p:cNvPr>
          <p:cNvGrpSpPr/>
          <p:nvPr/>
        </p:nvGrpSpPr>
        <p:grpSpPr>
          <a:xfrm>
            <a:off x="1066122" y="4248173"/>
            <a:ext cx="4273440" cy="943301"/>
            <a:chOff x="508001" y="4447130"/>
            <a:chExt cx="5013053" cy="110656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D413DC5-FF1E-48D0-9B21-7F02A568F81C}"/>
                </a:ext>
              </a:extLst>
            </p:cNvPr>
            <p:cNvGrpSpPr/>
            <p:nvPr/>
          </p:nvGrpSpPr>
          <p:grpSpPr>
            <a:xfrm>
              <a:off x="508001" y="4447130"/>
              <a:ext cx="5013053" cy="1106560"/>
              <a:chOff x="3135313" y="1100138"/>
              <a:chExt cx="6645274" cy="1466850"/>
            </a:xfrm>
          </p:grpSpPr>
          <p:sp>
            <p:nvSpPr>
              <p:cNvPr id="59" name="Freeform 5">
                <a:extLst>
                  <a:ext uri="{FF2B5EF4-FFF2-40B4-BE49-F238E27FC236}">
                    <a16:creationId xmlns:a16="http://schemas.microsoft.com/office/drawing/2014/main" id="{F03D3959-9553-4364-B04A-EBC631207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0" name="Freeform 6">
                <a:extLst>
                  <a:ext uri="{FF2B5EF4-FFF2-40B4-BE49-F238E27FC236}">
                    <a16:creationId xmlns:a16="http://schemas.microsoft.com/office/drawing/2014/main" id="{805C0172-77ED-455B-B520-79AB4D257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1" name="Freeform 7">
                <a:extLst>
                  <a:ext uri="{FF2B5EF4-FFF2-40B4-BE49-F238E27FC236}">
                    <a16:creationId xmlns:a16="http://schemas.microsoft.com/office/drawing/2014/main" id="{EA2A02AF-AABE-4BFB-91A0-185FE711E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2" name="Freeform 8">
                <a:extLst>
                  <a:ext uri="{FF2B5EF4-FFF2-40B4-BE49-F238E27FC236}">
                    <a16:creationId xmlns:a16="http://schemas.microsoft.com/office/drawing/2014/main" id="{5E201160-3350-4129-BAC7-D882D1A90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3" name="Freeform 9">
                <a:extLst>
                  <a:ext uri="{FF2B5EF4-FFF2-40B4-BE49-F238E27FC236}">
                    <a16:creationId xmlns:a16="http://schemas.microsoft.com/office/drawing/2014/main" id="{21B6A8B6-0D88-4429-86DD-DA4740D75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4" name="Freeform 10">
                <a:extLst>
                  <a:ext uri="{FF2B5EF4-FFF2-40B4-BE49-F238E27FC236}">
                    <a16:creationId xmlns:a16="http://schemas.microsoft.com/office/drawing/2014/main" id="{038E7008-3A18-4F29-8708-E7FA06CD3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5" name="Freeform 11">
                <a:extLst>
                  <a:ext uri="{FF2B5EF4-FFF2-40B4-BE49-F238E27FC236}">
                    <a16:creationId xmlns:a16="http://schemas.microsoft.com/office/drawing/2014/main" id="{8C5C5CC1-6E4B-4CAC-956A-242F4B397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336675"/>
                <a:ext cx="2406650" cy="388937"/>
              </a:xfrm>
              <a:custGeom>
                <a:avLst/>
                <a:gdLst>
                  <a:gd name="T0" fmla="*/ 966 w 985"/>
                  <a:gd name="T1" fmla="*/ 0 h 158"/>
                  <a:gd name="T2" fmla="*/ 584 w 985"/>
                  <a:gd name="T3" fmla="*/ 148 h 158"/>
                  <a:gd name="T4" fmla="*/ 19 w 985"/>
                  <a:gd name="T5" fmla="*/ 51 h 158"/>
                  <a:gd name="T6" fmla="*/ 0 w 985"/>
                  <a:gd name="T7" fmla="*/ 58 h 158"/>
                  <a:gd name="T8" fmla="*/ 584 w 985"/>
                  <a:gd name="T9" fmla="*/ 158 h 158"/>
                  <a:gd name="T10" fmla="*/ 584 w 985"/>
                  <a:gd name="T11" fmla="*/ 158 h 158"/>
                  <a:gd name="T12" fmla="*/ 584 w 985"/>
                  <a:gd name="T13" fmla="*/ 158 h 158"/>
                  <a:gd name="T14" fmla="*/ 584 w 985"/>
                  <a:gd name="T15" fmla="*/ 158 h 158"/>
                  <a:gd name="T16" fmla="*/ 584 w 985"/>
                  <a:gd name="T17" fmla="*/ 158 h 158"/>
                  <a:gd name="T18" fmla="*/ 584 w 985"/>
                  <a:gd name="T19" fmla="*/ 158 h 158"/>
                  <a:gd name="T20" fmla="*/ 584 w 985"/>
                  <a:gd name="T21" fmla="*/ 158 h 158"/>
                  <a:gd name="T22" fmla="*/ 584 w 985"/>
                  <a:gd name="T23" fmla="*/ 158 h 158"/>
                  <a:gd name="T24" fmla="*/ 781 w 985"/>
                  <a:gd name="T25" fmla="*/ 82 h 158"/>
                  <a:gd name="T26" fmla="*/ 985 w 985"/>
                  <a:gd name="T27" fmla="*/ 3 h 158"/>
                  <a:gd name="T28" fmla="*/ 966 w 985"/>
                  <a:gd name="T2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5" h="158">
                    <a:moveTo>
                      <a:pt x="966" y="0"/>
                    </a:moveTo>
                    <a:cubicBezTo>
                      <a:pt x="584" y="148"/>
                      <a:pt x="584" y="148"/>
                      <a:pt x="584" y="148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5" y="158"/>
                      <a:pt x="670" y="120"/>
                      <a:pt x="781" y="82"/>
                    </a:cubicBezTo>
                    <a:cubicBezTo>
                      <a:pt x="985" y="3"/>
                      <a:pt x="985" y="3"/>
                      <a:pt x="985" y="3"/>
                    </a:cubicBezTo>
                    <a:cubicBezTo>
                      <a:pt x="966" y="0"/>
                      <a:pt x="966" y="0"/>
                      <a:pt x="96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6" name="Freeform 12">
                <a:extLst>
                  <a:ext uri="{FF2B5EF4-FFF2-40B4-BE49-F238E27FC236}">
                    <a16:creationId xmlns:a16="http://schemas.microsoft.com/office/drawing/2014/main" id="{EF3B4B72-DB75-47BB-8BAE-E6621B140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5218112" cy="1222375"/>
              </a:xfrm>
              <a:custGeom>
                <a:avLst/>
                <a:gdLst>
                  <a:gd name="T0" fmla="*/ 2136 w 2136"/>
                  <a:gd name="T1" fmla="*/ 0 h 498"/>
                  <a:gd name="T2" fmla="*/ 564 w 2136"/>
                  <a:gd name="T3" fmla="*/ 0 h 498"/>
                  <a:gd name="T4" fmla="*/ 0 w 2136"/>
                  <a:gd name="T5" fmla="*/ 155 h 498"/>
                  <a:gd name="T6" fmla="*/ 0 w 2136"/>
                  <a:gd name="T7" fmla="*/ 498 h 498"/>
                  <a:gd name="T8" fmla="*/ 564 w 2136"/>
                  <a:gd name="T9" fmla="*/ 347 h 498"/>
                  <a:gd name="T10" fmla="*/ 2136 w 2136"/>
                  <a:gd name="T11" fmla="*/ 347 h 498"/>
                  <a:gd name="T12" fmla="*/ 2046 w 2136"/>
                  <a:gd name="T13" fmla="*/ 173 h 498"/>
                  <a:gd name="T14" fmla="*/ 2136 w 2136"/>
                  <a:gd name="T1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6" h="498">
                    <a:moveTo>
                      <a:pt x="2136" y="0"/>
                    </a:moveTo>
                    <a:cubicBezTo>
                      <a:pt x="564" y="0"/>
                      <a:pt x="564" y="0"/>
                      <a:pt x="564" y="0"/>
                    </a:cubicBezTo>
                    <a:cubicBezTo>
                      <a:pt x="348" y="0"/>
                      <a:pt x="0" y="155"/>
                      <a:pt x="0" y="155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498"/>
                      <a:pt x="331" y="347"/>
                      <a:pt x="564" y="347"/>
                    </a:cubicBezTo>
                    <a:cubicBezTo>
                      <a:pt x="2136" y="347"/>
                      <a:pt x="2136" y="347"/>
                      <a:pt x="2136" y="347"/>
                    </a:cubicBezTo>
                    <a:cubicBezTo>
                      <a:pt x="2046" y="173"/>
                      <a:pt x="2046" y="173"/>
                      <a:pt x="2046" y="173"/>
                    </a:cubicBezTo>
                    <a:cubicBezTo>
                      <a:pt x="2136" y="0"/>
                      <a:pt x="2136" y="0"/>
                      <a:pt x="2136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100000">
                    <a:schemeClr val="accent4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7" name="Freeform 13">
                <a:extLst>
                  <a:ext uri="{FF2B5EF4-FFF2-40B4-BE49-F238E27FC236}">
                    <a16:creationId xmlns:a16="http://schemas.microsoft.com/office/drawing/2014/main" id="{ABC7C3DD-3B21-4A42-932F-67AB83C739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2475" y="1725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8" name="Freeform 14">
                <a:extLst>
                  <a:ext uri="{FF2B5EF4-FFF2-40B4-BE49-F238E27FC236}">
                    <a16:creationId xmlns:a16="http://schemas.microsoft.com/office/drawing/2014/main" id="{6F5857F1-D6BA-4029-8717-4D27F21F5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563813"/>
                <a:ext cx="1587" cy="3175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69" name="Freeform 15">
                <a:extLst>
                  <a:ext uri="{FF2B5EF4-FFF2-40B4-BE49-F238E27FC236}">
                    <a16:creationId xmlns:a16="http://schemas.microsoft.com/office/drawing/2014/main" id="{3F159E48-643C-4442-B77E-BCF34500B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2544763"/>
                <a:ext cx="39687" cy="15875"/>
              </a:xfrm>
              <a:custGeom>
                <a:avLst/>
                <a:gdLst>
                  <a:gd name="T0" fmla="*/ 16 w 16"/>
                  <a:gd name="T1" fmla="*/ 0 h 7"/>
                  <a:gd name="T2" fmla="*/ 0 w 16"/>
                  <a:gd name="T3" fmla="*/ 7 h 7"/>
                  <a:gd name="T4" fmla="*/ 0 w 16"/>
                  <a:gd name="T5" fmla="*/ 7 h 7"/>
                  <a:gd name="T6" fmla="*/ 16 w 16"/>
                  <a:gd name="T7" fmla="*/ 0 h 7"/>
                  <a:gd name="T8" fmla="*/ 16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6" y="0"/>
                    </a:moveTo>
                    <a:cubicBezTo>
                      <a:pt x="9" y="4"/>
                      <a:pt x="3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6"/>
                      <a:pt x="9" y="4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0" name="Freeform 16">
                <a:extLst>
                  <a:ext uri="{FF2B5EF4-FFF2-40B4-BE49-F238E27FC236}">
                    <a16:creationId xmlns:a16="http://schemas.microsoft.com/office/drawing/2014/main" id="{9B1B9E33-093C-4B7E-9396-C3C64C768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063" y="2560638"/>
                <a:ext cx="4762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71" name="Freeform 17">
                <a:extLst>
                  <a:ext uri="{FF2B5EF4-FFF2-40B4-BE49-F238E27FC236}">
                    <a16:creationId xmlns:a16="http://schemas.microsoft.com/office/drawing/2014/main" id="{53FE9D86-CA4F-4FF0-BE78-F84BEAE8EC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704975"/>
                <a:ext cx="46037" cy="862012"/>
              </a:xfrm>
              <a:custGeom>
                <a:avLst/>
                <a:gdLst>
                  <a:gd name="T0" fmla="*/ 19 w 19"/>
                  <a:gd name="T1" fmla="*/ 0 h 351"/>
                  <a:gd name="T2" fmla="*/ 0 w 19"/>
                  <a:gd name="T3" fmla="*/ 8 h 351"/>
                  <a:gd name="T4" fmla="*/ 0 w 19"/>
                  <a:gd name="T5" fmla="*/ 8 h 351"/>
                  <a:gd name="T6" fmla="*/ 0 w 19"/>
                  <a:gd name="T7" fmla="*/ 8 h 351"/>
                  <a:gd name="T8" fmla="*/ 0 w 19"/>
                  <a:gd name="T9" fmla="*/ 8 h 351"/>
                  <a:gd name="T10" fmla="*/ 0 w 19"/>
                  <a:gd name="T11" fmla="*/ 8 h 351"/>
                  <a:gd name="T12" fmla="*/ 0 w 19"/>
                  <a:gd name="T13" fmla="*/ 8 h 351"/>
                  <a:gd name="T14" fmla="*/ 0 w 19"/>
                  <a:gd name="T15" fmla="*/ 8 h 351"/>
                  <a:gd name="T16" fmla="*/ 0 w 19"/>
                  <a:gd name="T17" fmla="*/ 8 h 351"/>
                  <a:gd name="T18" fmla="*/ 0 w 19"/>
                  <a:gd name="T19" fmla="*/ 8 h 351"/>
                  <a:gd name="T20" fmla="*/ 0 w 19"/>
                  <a:gd name="T21" fmla="*/ 8 h 351"/>
                  <a:gd name="T22" fmla="*/ 0 w 19"/>
                  <a:gd name="T23" fmla="*/ 351 h 351"/>
                  <a:gd name="T24" fmla="*/ 0 w 19"/>
                  <a:gd name="T25" fmla="*/ 351 h 351"/>
                  <a:gd name="T26" fmla="*/ 0 w 19"/>
                  <a:gd name="T27" fmla="*/ 351 h 351"/>
                  <a:gd name="T28" fmla="*/ 0 w 19"/>
                  <a:gd name="T29" fmla="*/ 351 h 351"/>
                  <a:gd name="T30" fmla="*/ 1 w 19"/>
                  <a:gd name="T31" fmla="*/ 350 h 351"/>
                  <a:gd name="T32" fmla="*/ 3 w 19"/>
                  <a:gd name="T33" fmla="*/ 349 h 351"/>
                  <a:gd name="T34" fmla="*/ 19 w 19"/>
                  <a:gd name="T35" fmla="*/ 342 h 351"/>
                  <a:gd name="T36" fmla="*/ 19 w 19"/>
                  <a:gd name="T37" fmla="*/ 342 h 351"/>
                  <a:gd name="T38" fmla="*/ 19 w 19"/>
                  <a:gd name="T39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351">
                    <a:moveTo>
                      <a:pt x="19" y="0"/>
                    </a:moveTo>
                    <a:cubicBezTo>
                      <a:pt x="7" y="5"/>
                      <a:pt x="1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" y="351"/>
                      <a:pt x="1" y="351"/>
                      <a:pt x="1" y="350"/>
                    </a:cubicBezTo>
                    <a:cubicBezTo>
                      <a:pt x="2" y="350"/>
                      <a:pt x="2" y="350"/>
                      <a:pt x="3" y="349"/>
                    </a:cubicBezTo>
                    <a:cubicBezTo>
                      <a:pt x="6" y="348"/>
                      <a:pt x="12" y="346"/>
                      <a:pt x="19" y="342"/>
                    </a:cubicBezTo>
                    <a:cubicBezTo>
                      <a:pt x="19" y="342"/>
                      <a:pt x="19" y="342"/>
                      <a:pt x="19" y="342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58" name="Inhaltsplatzhalter 4">
              <a:extLst>
                <a:ext uri="{FF2B5EF4-FFF2-40B4-BE49-F238E27FC236}">
                  <a16:creationId xmlns:a16="http://schemas.microsoft.com/office/drawing/2014/main" id="{7C9E2E40-0B7A-42BF-ABA4-D72EAE0FAD1B}"/>
                </a:ext>
              </a:extLst>
            </p:cNvPr>
            <p:cNvSpPr txBox="1">
              <a:spLocks/>
            </p:cNvSpPr>
            <p:nvPr/>
          </p:nvSpPr>
          <p:spPr>
            <a:xfrm>
              <a:off x="589403" y="4958958"/>
              <a:ext cx="885242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isometricOffAxis2Left"/>
                <a:lightRig rig="threePt" dir="t"/>
              </a:scene3d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000" b="1" dirty="0"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04</a:t>
              </a:r>
              <a:endParaRPr lang="en-US" sz="1600" dirty="0">
                <a:latin typeface="Josefin Sans" panose="00000500000000000000" pitchFamily="2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1EE90F2-1140-418A-945E-144CC5E87B63}"/>
              </a:ext>
            </a:extLst>
          </p:cNvPr>
          <p:cNvGrpSpPr/>
          <p:nvPr/>
        </p:nvGrpSpPr>
        <p:grpSpPr>
          <a:xfrm>
            <a:off x="1066122" y="3507518"/>
            <a:ext cx="4273440" cy="943301"/>
            <a:chOff x="508001" y="3578288"/>
            <a:chExt cx="5013053" cy="110656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45E261E-940D-4239-AF25-956532D471B1}"/>
                </a:ext>
              </a:extLst>
            </p:cNvPr>
            <p:cNvGrpSpPr/>
            <p:nvPr/>
          </p:nvGrpSpPr>
          <p:grpSpPr>
            <a:xfrm>
              <a:off x="508001" y="3578288"/>
              <a:ext cx="5013053" cy="1106560"/>
              <a:chOff x="3135313" y="1100138"/>
              <a:chExt cx="6645274" cy="1466850"/>
            </a:xfrm>
          </p:grpSpPr>
          <p:sp>
            <p:nvSpPr>
              <p:cNvPr id="44" name="Freeform 5">
                <a:extLst>
                  <a:ext uri="{FF2B5EF4-FFF2-40B4-BE49-F238E27FC236}">
                    <a16:creationId xmlns:a16="http://schemas.microsoft.com/office/drawing/2014/main" id="{3539856A-B132-4A06-87ED-0BFECF4E0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5" name="Freeform 6">
                <a:extLst>
                  <a:ext uri="{FF2B5EF4-FFF2-40B4-BE49-F238E27FC236}">
                    <a16:creationId xmlns:a16="http://schemas.microsoft.com/office/drawing/2014/main" id="{165F4217-F32B-403E-AB3A-CDCB30D2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6" name="Freeform 7">
                <a:extLst>
                  <a:ext uri="{FF2B5EF4-FFF2-40B4-BE49-F238E27FC236}">
                    <a16:creationId xmlns:a16="http://schemas.microsoft.com/office/drawing/2014/main" id="{7B0AF79C-0813-42E6-A5D7-8F4048A42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7" name="Freeform 8">
                <a:extLst>
                  <a:ext uri="{FF2B5EF4-FFF2-40B4-BE49-F238E27FC236}">
                    <a16:creationId xmlns:a16="http://schemas.microsoft.com/office/drawing/2014/main" id="{041C360F-25D3-4A44-9F32-CE77599065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8" name="Freeform 9">
                <a:extLst>
                  <a:ext uri="{FF2B5EF4-FFF2-40B4-BE49-F238E27FC236}">
                    <a16:creationId xmlns:a16="http://schemas.microsoft.com/office/drawing/2014/main" id="{B078C254-19A0-454F-8D52-23E793CA8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9" name="Freeform 10">
                <a:extLst>
                  <a:ext uri="{FF2B5EF4-FFF2-40B4-BE49-F238E27FC236}">
                    <a16:creationId xmlns:a16="http://schemas.microsoft.com/office/drawing/2014/main" id="{197F287C-094D-40AF-A951-086663FB7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0" name="Freeform 11">
                <a:extLst>
                  <a:ext uri="{FF2B5EF4-FFF2-40B4-BE49-F238E27FC236}">
                    <a16:creationId xmlns:a16="http://schemas.microsoft.com/office/drawing/2014/main" id="{1D1E9C24-5382-4F13-B2A3-A917A574A1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336675"/>
                <a:ext cx="2406650" cy="388937"/>
              </a:xfrm>
              <a:custGeom>
                <a:avLst/>
                <a:gdLst>
                  <a:gd name="T0" fmla="*/ 966 w 985"/>
                  <a:gd name="T1" fmla="*/ 0 h 158"/>
                  <a:gd name="T2" fmla="*/ 584 w 985"/>
                  <a:gd name="T3" fmla="*/ 148 h 158"/>
                  <a:gd name="T4" fmla="*/ 19 w 985"/>
                  <a:gd name="T5" fmla="*/ 51 h 158"/>
                  <a:gd name="T6" fmla="*/ 0 w 985"/>
                  <a:gd name="T7" fmla="*/ 58 h 158"/>
                  <a:gd name="T8" fmla="*/ 584 w 985"/>
                  <a:gd name="T9" fmla="*/ 158 h 158"/>
                  <a:gd name="T10" fmla="*/ 584 w 985"/>
                  <a:gd name="T11" fmla="*/ 158 h 158"/>
                  <a:gd name="T12" fmla="*/ 584 w 985"/>
                  <a:gd name="T13" fmla="*/ 158 h 158"/>
                  <a:gd name="T14" fmla="*/ 584 w 985"/>
                  <a:gd name="T15" fmla="*/ 158 h 158"/>
                  <a:gd name="T16" fmla="*/ 584 w 985"/>
                  <a:gd name="T17" fmla="*/ 158 h 158"/>
                  <a:gd name="T18" fmla="*/ 584 w 985"/>
                  <a:gd name="T19" fmla="*/ 158 h 158"/>
                  <a:gd name="T20" fmla="*/ 584 w 985"/>
                  <a:gd name="T21" fmla="*/ 158 h 158"/>
                  <a:gd name="T22" fmla="*/ 584 w 985"/>
                  <a:gd name="T23" fmla="*/ 158 h 158"/>
                  <a:gd name="T24" fmla="*/ 781 w 985"/>
                  <a:gd name="T25" fmla="*/ 82 h 158"/>
                  <a:gd name="T26" fmla="*/ 985 w 985"/>
                  <a:gd name="T27" fmla="*/ 3 h 158"/>
                  <a:gd name="T28" fmla="*/ 966 w 985"/>
                  <a:gd name="T2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5" h="158">
                    <a:moveTo>
                      <a:pt x="966" y="0"/>
                    </a:moveTo>
                    <a:cubicBezTo>
                      <a:pt x="584" y="148"/>
                      <a:pt x="584" y="148"/>
                      <a:pt x="584" y="148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5" y="158"/>
                      <a:pt x="670" y="120"/>
                      <a:pt x="781" y="82"/>
                    </a:cubicBezTo>
                    <a:cubicBezTo>
                      <a:pt x="985" y="3"/>
                      <a:pt x="985" y="3"/>
                      <a:pt x="985" y="3"/>
                    </a:cubicBezTo>
                    <a:cubicBezTo>
                      <a:pt x="966" y="0"/>
                      <a:pt x="966" y="0"/>
                      <a:pt x="96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1" name="Freeform 12">
                <a:extLst>
                  <a:ext uri="{FF2B5EF4-FFF2-40B4-BE49-F238E27FC236}">
                    <a16:creationId xmlns:a16="http://schemas.microsoft.com/office/drawing/2014/main" id="{1DD35B2C-98F3-46C3-B0F8-6E28E7E39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5218112" cy="1222375"/>
              </a:xfrm>
              <a:custGeom>
                <a:avLst/>
                <a:gdLst>
                  <a:gd name="T0" fmla="*/ 2136 w 2136"/>
                  <a:gd name="T1" fmla="*/ 0 h 498"/>
                  <a:gd name="T2" fmla="*/ 564 w 2136"/>
                  <a:gd name="T3" fmla="*/ 0 h 498"/>
                  <a:gd name="T4" fmla="*/ 0 w 2136"/>
                  <a:gd name="T5" fmla="*/ 155 h 498"/>
                  <a:gd name="T6" fmla="*/ 0 w 2136"/>
                  <a:gd name="T7" fmla="*/ 498 h 498"/>
                  <a:gd name="T8" fmla="*/ 564 w 2136"/>
                  <a:gd name="T9" fmla="*/ 347 h 498"/>
                  <a:gd name="T10" fmla="*/ 2136 w 2136"/>
                  <a:gd name="T11" fmla="*/ 347 h 498"/>
                  <a:gd name="T12" fmla="*/ 2046 w 2136"/>
                  <a:gd name="T13" fmla="*/ 173 h 498"/>
                  <a:gd name="T14" fmla="*/ 2136 w 2136"/>
                  <a:gd name="T1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6" h="498">
                    <a:moveTo>
                      <a:pt x="2136" y="0"/>
                    </a:moveTo>
                    <a:cubicBezTo>
                      <a:pt x="564" y="0"/>
                      <a:pt x="564" y="0"/>
                      <a:pt x="564" y="0"/>
                    </a:cubicBezTo>
                    <a:cubicBezTo>
                      <a:pt x="348" y="0"/>
                      <a:pt x="0" y="155"/>
                      <a:pt x="0" y="155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498"/>
                      <a:pt x="331" y="347"/>
                      <a:pt x="564" y="347"/>
                    </a:cubicBezTo>
                    <a:cubicBezTo>
                      <a:pt x="2136" y="347"/>
                      <a:pt x="2136" y="347"/>
                      <a:pt x="2136" y="347"/>
                    </a:cubicBezTo>
                    <a:cubicBezTo>
                      <a:pt x="2046" y="173"/>
                      <a:pt x="2046" y="173"/>
                      <a:pt x="2046" y="173"/>
                    </a:cubicBezTo>
                    <a:cubicBezTo>
                      <a:pt x="2136" y="0"/>
                      <a:pt x="2136" y="0"/>
                      <a:pt x="2136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2" name="Freeform 13">
                <a:extLst>
                  <a:ext uri="{FF2B5EF4-FFF2-40B4-BE49-F238E27FC236}">
                    <a16:creationId xmlns:a16="http://schemas.microsoft.com/office/drawing/2014/main" id="{0B4FB868-E2BE-4A4C-83B1-58C192621E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2475" y="1725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640BE605-3A66-442F-AB24-01F349D55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563813"/>
                <a:ext cx="1587" cy="3175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1D5A07CF-460C-46FD-8ACB-339D6BE92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2544763"/>
                <a:ext cx="39687" cy="15875"/>
              </a:xfrm>
              <a:custGeom>
                <a:avLst/>
                <a:gdLst>
                  <a:gd name="T0" fmla="*/ 16 w 16"/>
                  <a:gd name="T1" fmla="*/ 0 h 7"/>
                  <a:gd name="T2" fmla="*/ 0 w 16"/>
                  <a:gd name="T3" fmla="*/ 7 h 7"/>
                  <a:gd name="T4" fmla="*/ 0 w 16"/>
                  <a:gd name="T5" fmla="*/ 7 h 7"/>
                  <a:gd name="T6" fmla="*/ 16 w 16"/>
                  <a:gd name="T7" fmla="*/ 0 h 7"/>
                  <a:gd name="T8" fmla="*/ 16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6" y="0"/>
                    </a:moveTo>
                    <a:cubicBezTo>
                      <a:pt x="9" y="4"/>
                      <a:pt x="3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6"/>
                      <a:pt x="9" y="4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B9B92C6D-0BC1-4573-8C17-AAA2CB72C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063" y="2560638"/>
                <a:ext cx="4762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56" name="Freeform 17">
                <a:extLst>
                  <a:ext uri="{FF2B5EF4-FFF2-40B4-BE49-F238E27FC236}">
                    <a16:creationId xmlns:a16="http://schemas.microsoft.com/office/drawing/2014/main" id="{B3736F28-615D-4A2E-8B85-CA29ADB87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704975"/>
                <a:ext cx="46037" cy="862012"/>
              </a:xfrm>
              <a:custGeom>
                <a:avLst/>
                <a:gdLst>
                  <a:gd name="T0" fmla="*/ 19 w 19"/>
                  <a:gd name="T1" fmla="*/ 0 h 351"/>
                  <a:gd name="T2" fmla="*/ 0 w 19"/>
                  <a:gd name="T3" fmla="*/ 8 h 351"/>
                  <a:gd name="T4" fmla="*/ 0 w 19"/>
                  <a:gd name="T5" fmla="*/ 8 h 351"/>
                  <a:gd name="T6" fmla="*/ 0 w 19"/>
                  <a:gd name="T7" fmla="*/ 8 h 351"/>
                  <a:gd name="T8" fmla="*/ 0 w 19"/>
                  <a:gd name="T9" fmla="*/ 8 h 351"/>
                  <a:gd name="T10" fmla="*/ 0 w 19"/>
                  <a:gd name="T11" fmla="*/ 8 h 351"/>
                  <a:gd name="T12" fmla="*/ 0 w 19"/>
                  <a:gd name="T13" fmla="*/ 8 h 351"/>
                  <a:gd name="T14" fmla="*/ 0 w 19"/>
                  <a:gd name="T15" fmla="*/ 8 h 351"/>
                  <a:gd name="T16" fmla="*/ 0 w 19"/>
                  <a:gd name="T17" fmla="*/ 8 h 351"/>
                  <a:gd name="T18" fmla="*/ 0 w 19"/>
                  <a:gd name="T19" fmla="*/ 8 h 351"/>
                  <a:gd name="T20" fmla="*/ 0 w 19"/>
                  <a:gd name="T21" fmla="*/ 8 h 351"/>
                  <a:gd name="T22" fmla="*/ 0 w 19"/>
                  <a:gd name="T23" fmla="*/ 351 h 351"/>
                  <a:gd name="T24" fmla="*/ 0 w 19"/>
                  <a:gd name="T25" fmla="*/ 351 h 351"/>
                  <a:gd name="T26" fmla="*/ 0 w 19"/>
                  <a:gd name="T27" fmla="*/ 351 h 351"/>
                  <a:gd name="T28" fmla="*/ 0 w 19"/>
                  <a:gd name="T29" fmla="*/ 351 h 351"/>
                  <a:gd name="T30" fmla="*/ 1 w 19"/>
                  <a:gd name="T31" fmla="*/ 350 h 351"/>
                  <a:gd name="T32" fmla="*/ 3 w 19"/>
                  <a:gd name="T33" fmla="*/ 349 h 351"/>
                  <a:gd name="T34" fmla="*/ 19 w 19"/>
                  <a:gd name="T35" fmla="*/ 342 h 351"/>
                  <a:gd name="T36" fmla="*/ 19 w 19"/>
                  <a:gd name="T37" fmla="*/ 342 h 351"/>
                  <a:gd name="T38" fmla="*/ 19 w 19"/>
                  <a:gd name="T39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351">
                    <a:moveTo>
                      <a:pt x="19" y="0"/>
                    </a:moveTo>
                    <a:cubicBezTo>
                      <a:pt x="7" y="5"/>
                      <a:pt x="1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" y="351"/>
                      <a:pt x="1" y="351"/>
                      <a:pt x="1" y="350"/>
                    </a:cubicBezTo>
                    <a:cubicBezTo>
                      <a:pt x="2" y="350"/>
                      <a:pt x="2" y="350"/>
                      <a:pt x="3" y="349"/>
                    </a:cubicBezTo>
                    <a:cubicBezTo>
                      <a:pt x="6" y="348"/>
                      <a:pt x="12" y="346"/>
                      <a:pt x="19" y="342"/>
                    </a:cubicBezTo>
                    <a:cubicBezTo>
                      <a:pt x="19" y="342"/>
                      <a:pt x="19" y="342"/>
                      <a:pt x="19" y="342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43" name="Inhaltsplatzhalter 4">
              <a:extLst>
                <a:ext uri="{FF2B5EF4-FFF2-40B4-BE49-F238E27FC236}">
                  <a16:creationId xmlns:a16="http://schemas.microsoft.com/office/drawing/2014/main" id="{FD0921F1-44C4-419A-B0AB-F199C0230224}"/>
                </a:ext>
              </a:extLst>
            </p:cNvPr>
            <p:cNvSpPr txBox="1">
              <a:spLocks/>
            </p:cNvSpPr>
            <p:nvPr/>
          </p:nvSpPr>
          <p:spPr>
            <a:xfrm>
              <a:off x="589403" y="4090222"/>
              <a:ext cx="885242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isometricOffAxis2Left"/>
                <a:lightRig rig="threePt" dir="t"/>
              </a:scene3d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000" b="1" dirty="0"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03</a:t>
              </a:r>
              <a:endParaRPr lang="en-US" sz="1600" dirty="0">
                <a:latin typeface="Josefin Sans" panose="00000500000000000000" pitchFamily="2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8DA1F7-C0D8-4C52-ADAC-51DA67C624D8}"/>
              </a:ext>
            </a:extLst>
          </p:cNvPr>
          <p:cNvGrpSpPr/>
          <p:nvPr/>
        </p:nvGrpSpPr>
        <p:grpSpPr>
          <a:xfrm>
            <a:off x="1066122" y="2766862"/>
            <a:ext cx="4273440" cy="943301"/>
            <a:chOff x="508001" y="2709446"/>
            <a:chExt cx="5013053" cy="110656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91EC307-7B94-4E10-A771-D461D74BF218}"/>
                </a:ext>
              </a:extLst>
            </p:cNvPr>
            <p:cNvGrpSpPr/>
            <p:nvPr/>
          </p:nvGrpSpPr>
          <p:grpSpPr>
            <a:xfrm>
              <a:off x="508001" y="2709446"/>
              <a:ext cx="5013053" cy="1106560"/>
              <a:chOff x="3135313" y="1100138"/>
              <a:chExt cx="6645274" cy="1466850"/>
            </a:xfrm>
          </p:grpSpPr>
          <p:sp>
            <p:nvSpPr>
              <p:cNvPr id="29" name="Freeform 5">
                <a:extLst>
                  <a:ext uri="{FF2B5EF4-FFF2-40B4-BE49-F238E27FC236}">
                    <a16:creationId xmlns:a16="http://schemas.microsoft.com/office/drawing/2014/main" id="{DAC229AC-DDFF-4AD0-8A52-9EB861549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0" name="Freeform 6">
                <a:extLst>
                  <a:ext uri="{FF2B5EF4-FFF2-40B4-BE49-F238E27FC236}">
                    <a16:creationId xmlns:a16="http://schemas.microsoft.com/office/drawing/2014/main" id="{D1950CFD-620C-4478-B2DF-FAD22F9CF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1" name="Freeform 7">
                <a:extLst>
                  <a:ext uri="{FF2B5EF4-FFF2-40B4-BE49-F238E27FC236}">
                    <a16:creationId xmlns:a16="http://schemas.microsoft.com/office/drawing/2014/main" id="{37288E2A-903D-4800-B64B-36F52AA0C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id="{497217FE-0943-419C-8C87-582EA73C6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3" name="Freeform 9">
                <a:extLst>
                  <a:ext uri="{FF2B5EF4-FFF2-40B4-BE49-F238E27FC236}">
                    <a16:creationId xmlns:a16="http://schemas.microsoft.com/office/drawing/2014/main" id="{B043A711-A65C-47C8-B08D-5C97A221E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4" name="Freeform 10">
                <a:extLst>
                  <a:ext uri="{FF2B5EF4-FFF2-40B4-BE49-F238E27FC236}">
                    <a16:creationId xmlns:a16="http://schemas.microsoft.com/office/drawing/2014/main" id="{03C5FCB4-89FB-4839-B3CC-D2B02354F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5" name="Freeform 11">
                <a:extLst>
                  <a:ext uri="{FF2B5EF4-FFF2-40B4-BE49-F238E27FC236}">
                    <a16:creationId xmlns:a16="http://schemas.microsoft.com/office/drawing/2014/main" id="{FE0894C3-FD26-48B7-B39C-60FCD8006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336675"/>
                <a:ext cx="2406650" cy="388937"/>
              </a:xfrm>
              <a:custGeom>
                <a:avLst/>
                <a:gdLst>
                  <a:gd name="T0" fmla="*/ 966 w 985"/>
                  <a:gd name="T1" fmla="*/ 0 h 158"/>
                  <a:gd name="T2" fmla="*/ 584 w 985"/>
                  <a:gd name="T3" fmla="*/ 148 h 158"/>
                  <a:gd name="T4" fmla="*/ 19 w 985"/>
                  <a:gd name="T5" fmla="*/ 51 h 158"/>
                  <a:gd name="T6" fmla="*/ 0 w 985"/>
                  <a:gd name="T7" fmla="*/ 58 h 158"/>
                  <a:gd name="T8" fmla="*/ 584 w 985"/>
                  <a:gd name="T9" fmla="*/ 158 h 158"/>
                  <a:gd name="T10" fmla="*/ 584 w 985"/>
                  <a:gd name="T11" fmla="*/ 158 h 158"/>
                  <a:gd name="T12" fmla="*/ 584 w 985"/>
                  <a:gd name="T13" fmla="*/ 158 h 158"/>
                  <a:gd name="T14" fmla="*/ 584 w 985"/>
                  <a:gd name="T15" fmla="*/ 158 h 158"/>
                  <a:gd name="T16" fmla="*/ 584 w 985"/>
                  <a:gd name="T17" fmla="*/ 158 h 158"/>
                  <a:gd name="T18" fmla="*/ 584 w 985"/>
                  <a:gd name="T19" fmla="*/ 158 h 158"/>
                  <a:gd name="T20" fmla="*/ 584 w 985"/>
                  <a:gd name="T21" fmla="*/ 158 h 158"/>
                  <a:gd name="T22" fmla="*/ 584 w 985"/>
                  <a:gd name="T23" fmla="*/ 158 h 158"/>
                  <a:gd name="T24" fmla="*/ 781 w 985"/>
                  <a:gd name="T25" fmla="*/ 82 h 158"/>
                  <a:gd name="T26" fmla="*/ 985 w 985"/>
                  <a:gd name="T27" fmla="*/ 3 h 158"/>
                  <a:gd name="T28" fmla="*/ 966 w 985"/>
                  <a:gd name="T2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5" h="158">
                    <a:moveTo>
                      <a:pt x="966" y="0"/>
                    </a:moveTo>
                    <a:cubicBezTo>
                      <a:pt x="584" y="148"/>
                      <a:pt x="584" y="148"/>
                      <a:pt x="584" y="148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5" y="158"/>
                      <a:pt x="670" y="120"/>
                      <a:pt x="781" y="82"/>
                    </a:cubicBezTo>
                    <a:cubicBezTo>
                      <a:pt x="985" y="3"/>
                      <a:pt x="985" y="3"/>
                      <a:pt x="985" y="3"/>
                    </a:cubicBezTo>
                    <a:cubicBezTo>
                      <a:pt x="966" y="0"/>
                      <a:pt x="966" y="0"/>
                      <a:pt x="96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6" name="Freeform 12">
                <a:extLst>
                  <a:ext uri="{FF2B5EF4-FFF2-40B4-BE49-F238E27FC236}">
                    <a16:creationId xmlns:a16="http://schemas.microsoft.com/office/drawing/2014/main" id="{9D6865C4-CF4D-42EF-B4AE-2046E78846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5218112" cy="1222375"/>
              </a:xfrm>
              <a:custGeom>
                <a:avLst/>
                <a:gdLst>
                  <a:gd name="T0" fmla="*/ 2136 w 2136"/>
                  <a:gd name="T1" fmla="*/ 0 h 498"/>
                  <a:gd name="T2" fmla="*/ 564 w 2136"/>
                  <a:gd name="T3" fmla="*/ 0 h 498"/>
                  <a:gd name="T4" fmla="*/ 0 w 2136"/>
                  <a:gd name="T5" fmla="*/ 155 h 498"/>
                  <a:gd name="T6" fmla="*/ 0 w 2136"/>
                  <a:gd name="T7" fmla="*/ 498 h 498"/>
                  <a:gd name="T8" fmla="*/ 564 w 2136"/>
                  <a:gd name="T9" fmla="*/ 347 h 498"/>
                  <a:gd name="T10" fmla="*/ 2136 w 2136"/>
                  <a:gd name="T11" fmla="*/ 347 h 498"/>
                  <a:gd name="T12" fmla="*/ 2046 w 2136"/>
                  <a:gd name="T13" fmla="*/ 173 h 498"/>
                  <a:gd name="T14" fmla="*/ 2136 w 2136"/>
                  <a:gd name="T1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6" h="498">
                    <a:moveTo>
                      <a:pt x="2136" y="0"/>
                    </a:moveTo>
                    <a:cubicBezTo>
                      <a:pt x="564" y="0"/>
                      <a:pt x="564" y="0"/>
                      <a:pt x="564" y="0"/>
                    </a:cubicBezTo>
                    <a:cubicBezTo>
                      <a:pt x="348" y="0"/>
                      <a:pt x="0" y="155"/>
                      <a:pt x="0" y="155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498"/>
                      <a:pt x="331" y="347"/>
                      <a:pt x="564" y="347"/>
                    </a:cubicBezTo>
                    <a:cubicBezTo>
                      <a:pt x="2136" y="347"/>
                      <a:pt x="2136" y="347"/>
                      <a:pt x="2136" y="347"/>
                    </a:cubicBezTo>
                    <a:cubicBezTo>
                      <a:pt x="2046" y="173"/>
                      <a:pt x="2046" y="173"/>
                      <a:pt x="2046" y="173"/>
                    </a:cubicBezTo>
                    <a:cubicBezTo>
                      <a:pt x="2136" y="0"/>
                      <a:pt x="2136" y="0"/>
                      <a:pt x="2136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7" name="Freeform 13">
                <a:extLst>
                  <a:ext uri="{FF2B5EF4-FFF2-40B4-BE49-F238E27FC236}">
                    <a16:creationId xmlns:a16="http://schemas.microsoft.com/office/drawing/2014/main" id="{AF120EED-D0AC-4261-9CD3-0728DC299D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2475" y="1725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8" name="Freeform 14">
                <a:extLst>
                  <a:ext uri="{FF2B5EF4-FFF2-40B4-BE49-F238E27FC236}">
                    <a16:creationId xmlns:a16="http://schemas.microsoft.com/office/drawing/2014/main" id="{D483CB34-4E01-4403-8917-CAA5FDC65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563813"/>
                <a:ext cx="1587" cy="3175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39" name="Freeform 15">
                <a:extLst>
                  <a:ext uri="{FF2B5EF4-FFF2-40B4-BE49-F238E27FC236}">
                    <a16:creationId xmlns:a16="http://schemas.microsoft.com/office/drawing/2014/main" id="{B42B93E5-E2B2-4C20-A097-31BFAB612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2544763"/>
                <a:ext cx="39687" cy="15875"/>
              </a:xfrm>
              <a:custGeom>
                <a:avLst/>
                <a:gdLst>
                  <a:gd name="T0" fmla="*/ 16 w 16"/>
                  <a:gd name="T1" fmla="*/ 0 h 7"/>
                  <a:gd name="T2" fmla="*/ 0 w 16"/>
                  <a:gd name="T3" fmla="*/ 7 h 7"/>
                  <a:gd name="T4" fmla="*/ 0 w 16"/>
                  <a:gd name="T5" fmla="*/ 7 h 7"/>
                  <a:gd name="T6" fmla="*/ 16 w 16"/>
                  <a:gd name="T7" fmla="*/ 0 h 7"/>
                  <a:gd name="T8" fmla="*/ 16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6" y="0"/>
                    </a:moveTo>
                    <a:cubicBezTo>
                      <a:pt x="9" y="4"/>
                      <a:pt x="3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6"/>
                      <a:pt x="9" y="4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0" name="Freeform 16">
                <a:extLst>
                  <a:ext uri="{FF2B5EF4-FFF2-40B4-BE49-F238E27FC236}">
                    <a16:creationId xmlns:a16="http://schemas.microsoft.com/office/drawing/2014/main" id="{D9B6DDCC-2AA0-4A5E-B26D-E05D96B21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063" y="2560638"/>
                <a:ext cx="4762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41" name="Freeform 17">
                <a:extLst>
                  <a:ext uri="{FF2B5EF4-FFF2-40B4-BE49-F238E27FC236}">
                    <a16:creationId xmlns:a16="http://schemas.microsoft.com/office/drawing/2014/main" id="{0ECAD691-AB83-4BDB-8569-8EC69F635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704975"/>
                <a:ext cx="46037" cy="862012"/>
              </a:xfrm>
              <a:custGeom>
                <a:avLst/>
                <a:gdLst>
                  <a:gd name="T0" fmla="*/ 19 w 19"/>
                  <a:gd name="T1" fmla="*/ 0 h 351"/>
                  <a:gd name="T2" fmla="*/ 0 w 19"/>
                  <a:gd name="T3" fmla="*/ 8 h 351"/>
                  <a:gd name="T4" fmla="*/ 0 w 19"/>
                  <a:gd name="T5" fmla="*/ 8 h 351"/>
                  <a:gd name="T6" fmla="*/ 0 w 19"/>
                  <a:gd name="T7" fmla="*/ 8 h 351"/>
                  <a:gd name="T8" fmla="*/ 0 w 19"/>
                  <a:gd name="T9" fmla="*/ 8 h 351"/>
                  <a:gd name="T10" fmla="*/ 0 w 19"/>
                  <a:gd name="T11" fmla="*/ 8 h 351"/>
                  <a:gd name="T12" fmla="*/ 0 w 19"/>
                  <a:gd name="T13" fmla="*/ 8 h 351"/>
                  <a:gd name="T14" fmla="*/ 0 w 19"/>
                  <a:gd name="T15" fmla="*/ 8 h 351"/>
                  <a:gd name="T16" fmla="*/ 0 w 19"/>
                  <a:gd name="T17" fmla="*/ 8 h 351"/>
                  <a:gd name="T18" fmla="*/ 0 w 19"/>
                  <a:gd name="T19" fmla="*/ 8 h 351"/>
                  <a:gd name="T20" fmla="*/ 0 w 19"/>
                  <a:gd name="T21" fmla="*/ 8 h 351"/>
                  <a:gd name="T22" fmla="*/ 0 w 19"/>
                  <a:gd name="T23" fmla="*/ 351 h 351"/>
                  <a:gd name="T24" fmla="*/ 0 w 19"/>
                  <a:gd name="T25" fmla="*/ 351 h 351"/>
                  <a:gd name="T26" fmla="*/ 0 w 19"/>
                  <a:gd name="T27" fmla="*/ 351 h 351"/>
                  <a:gd name="T28" fmla="*/ 0 w 19"/>
                  <a:gd name="T29" fmla="*/ 351 h 351"/>
                  <a:gd name="T30" fmla="*/ 1 w 19"/>
                  <a:gd name="T31" fmla="*/ 350 h 351"/>
                  <a:gd name="T32" fmla="*/ 3 w 19"/>
                  <a:gd name="T33" fmla="*/ 349 h 351"/>
                  <a:gd name="T34" fmla="*/ 19 w 19"/>
                  <a:gd name="T35" fmla="*/ 342 h 351"/>
                  <a:gd name="T36" fmla="*/ 19 w 19"/>
                  <a:gd name="T37" fmla="*/ 342 h 351"/>
                  <a:gd name="T38" fmla="*/ 19 w 19"/>
                  <a:gd name="T39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351">
                    <a:moveTo>
                      <a:pt x="19" y="0"/>
                    </a:moveTo>
                    <a:cubicBezTo>
                      <a:pt x="7" y="5"/>
                      <a:pt x="1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" y="351"/>
                      <a:pt x="1" y="351"/>
                      <a:pt x="1" y="350"/>
                    </a:cubicBezTo>
                    <a:cubicBezTo>
                      <a:pt x="2" y="350"/>
                      <a:pt x="2" y="350"/>
                      <a:pt x="3" y="349"/>
                    </a:cubicBezTo>
                    <a:cubicBezTo>
                      <a:pt x="6" y="348"/>
                      <a:pt x="12" y="346"/>
                      <a:pt x="19" y="342"/>
                    </a:cubicBezTo>
                    <a:cubicBezTo>
                      <a:pt x="19" y="342"/>
                      <a:pt x="19" y="342"/>
                      <a:pt x="19" y="342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8" name="Inhaltsplatzhalter 4">
              <a:extLst>
                <a:ext uri="{FF2B5EF4-FFF2-40B4-BE49-F238E27FC236}">
                  <a16:creationId xmlns:a16="http://schemas.microsoft.com/office/drawing/2014/main" id="{356FBCC6-80AC-434E-B168-C4B7B18623CA}"/>
                </a:ext>
              </a:extLst>
            </p:cNvPr>
            <p:cNvSpPr txBox="1">
              <a:spLocks/>
            </p:cNvSpPr>
            <p:nvPr/>
          </p:nvSpPr>
          <p:spPr>
            <a:xfrm>
              <a:off x="589403" y="3221487"/>
              <a:ext cx="885242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isometricOffAxis2Left"/>
                <a:lightRig rig="threePt" dir="t"/>
              </a:scene3d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000" b="1" dirty="0"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02</a:t>
              </a:r>
              <a:endParaRPr lang="en-US" sz="1600" dirty="0">
                <a:latin typeface="Josefin Sans" panose="00000500000000000000" pitchFamily="2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1B39B38-CA50-4B82-8153-1EFBA086E644}"/>
              </a:ext>
            </a:extLst>
          </p:cNvPr>
          <p:cNvGrpSpPr/>
          <p:nvPr/>
        </p:nvGrpSpPr>
        <p:grpSpPr>
          <a:xfrm>
            <a:off x="1066122" y="2026208"/>
            <a:ext cx="4273440" cy="943301"/>
            <a:chOff x="508001" y="1840605"/>
            <a:chExt cx="5013053" cy="110656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EA55A7B-6AD2-4DB0-AC14-B67A441E47ED}"/>
                </a:ext>
              </a:extLst>
            </p:cNvPr>
            <p:cNvGrpSpPr/>
            <p:nvPr/>
          </p:nvGrpSpPr>
          <p:grpSpPr>
            <a:xfrm>
              <a:off x="508001" y="1840605"/>
              <a:ext cx="5013053" cy="1106560"/>
              <a:chOff x="3135313" y="1100138"/>
              <a:chExt cx="6645274" cy="1466850"/>
            </a:xfrm>
          </p:grpSpPr>
          <p:sp>
            <p:nvSpPr>
              <p:cNvPr id="14" name="Freeform 5">
                <a:extLst>
                  <a:ext uri="{FF2B5EF4-FFF2-40B4-BE49-F238E27FC236}">
                    <a16:creationId xmlns:a16="http://schemas.microsoft.com/office/drawing/2014/main" id="{E78278FB-CF70-48BB-82F7-FBA058251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15" name="Freeform 6">
                <a:extLst>
                  <a:ext uri="{FF2B5EF4-FFF2-40B4-BE49-F238E27FC236}">
                    <a16:creationId xmlns:a16="http://schemas.microsoft.com/office/drawing/2014/main" id="{7E51CE5B-CF60-44D0-BDF1-B8ED69318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100138"/>
                <a:ext cx="2406650" cy="625475"/>
              </a:xfrm>
              <a:custGeom>
                <a:avLst/>
                <a:gdLst>
                  <a:gd name="T0" fmla="*/ 616 w 1516"/>
                  <a:gd name="T1" fmla="*/ 0 h 394"/>
                  <a:gd name="T2" fmla="*/ 1516 w 1516"/>
                  <a:gd name="T3" fmla="*/ 154 h 394"/>
                  <a:gd name="T4" fmla="*/ 899 w 1516"/>
                  <a:gd name="T5" fmla="*/ 394 h 394"/>
                  <a:gd name="T6" fmla="*/ 0 w 1516"/>
                  <a:gd name="T7" fmla="*/ 239 h 394"/>
                  <a:gd name="T8" fmla="*/ 616 w 1516"/>
                  <a:gd name="T9" fmla="*/ 0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6" h="394">
                    <a:moveTo>
                      <a:pt x="616" y="0"/>
                    </a:moveTo>
                    <a:lnTo>
                      <a:pt x="1516" y="154"/>
                    </a:lnTo>
                    <a:lnTo>
                      <a:pt x="899" y="394"/>
                    </a:lnTo>
                    <a:lnTo>
                      <a:pt x="0" y="239"/>
                    </a:lnTo>
                    <a:lnTo>
                      <a:pt x="61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A61154AC-7FEA-46E6-9C55-736D83E42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19D5E9B2-5A2E-47C7-8657-AFBFB5CF5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985837" cy="1222375"/>
              </a:xfrm>
              <a:custGeom>
                <a:avLst/>
                <a:gdLst>
                  <a:gd name="T0" fmla="*/ 617 w 621"/>
                  <a:gd name="T1" fmla="*/ 0 h 770"/>
                  <a:gd name="T2" fmla="*/ 621 w 621"/>
                  <a:gd name="T3" fmla="*/ 530 h 770"/>
                  <a:gd name="T4" fmla="*/ 4 w 621"/>
                  <a:gd name="T5" fmla="*/ 770 h 770"/>
                  <a:gd name="T6" fmla="*/ 0 w 621"/>
                  <a:gd name="T7" fmla="*/ 240 h 770"/>
                  <a:gd name="T8" fmla="*/ 617 w 621"/>
                  <a:gd name="T9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1" h="770">
                    <a:moveTo>
                      <a:pt x="617" y="0"/>
                    </a:moveTo>
                    <a:lnTo>
                      <a:pt x="621" y="530"/>
                    </a:lnTo>
                    <a:lnTo>
                      <a:pt x="4" y="770"/>
                    </a:lnTo>
                    <a:lnTo>
                      <a:pt x="0" y="240"/>
                    </a:lnTo>
                    <a:lnTo>
                      <a:pt x="617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61E76398-EDC2-4C26-BE35-D651E270D2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19" name="Freeform 10">
                <a:extLst>
                  <a:ext uri="{FF2B5EF4-FFF2-40B4-BE49-F238E27FC236}">
                    <a16:creationId xmlns:a16="http://schemas.microsoft.com/office/drawing/2014/main" id="{B002A24C-5F5B-4616-9400-DFE9E508E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479550"/>
                <a:ext cx="1433512" cy="1087437"/>
              </a:xfrm>
              <a:custGeom>
                <a:avLst/>
                <a:gdLst>
                  <a:gd name="T0" fmla="*/ 899 w 903"/>
                  <a:gd name="T1" fmla="*/ 155 h 685"/>
                  <a:gd name="T2" fmla="*/ 903 w 903"/>
                  <a:gd name="T3" fmla="*/ 685 h 685"/>
                  <a:gd name="T4" fmla="*/ 3 w 903"/>
                  <a:gd name="T5" fmla="*/ 530 h 685"/>
                  <a:gd name="T6" fmla="*/ 0 w 903"/>
                  <a:gd name="T7" fmla="*/ 0 h 685"/>
                  <a:gd name="T8" fmla="*/ 899 w 903"/>
                  <a:gd name="T9" fmla="*/ 155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3" h="685">
                    <a:moveTo>
                      <a:pt x="899" y="155"/>
                    </a:moveTo>
                    <a:lnTo>
                      <a:pt x="903" y="685"/>
                    </a:lnTo>
                    <a:lnTo>
                      <a:pt x="3" y="530"/>
                    </a:lnTo>
                    <a:lnTo>
                      <a:pt x="0" y="0"/>
                    </a:lnTo>
                    <a:lnTo>
                      <a:pt x="899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0" name="Freeform 11">
                <a:extLst>
                  <a:ext uri="{FF2B5EF4-FFF2-40B4-BE49-F238E27FC236}">
                    <a16:creationId xmlns:a16="http://schemas.microsoft.com/office/drawing/2014/main" id="{6CC94CD7-7F9F-4B1B-8332-B312C1570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313" y="1336675"/>
                <a:ext cx="2406650" cy="388937"/>
              </a:xfrm>
              <a:custGeom>
                <a:avLst/>
                <a:gdLst>
                  <a:gd name="T0" fmla="*/ 966 w 985"/>
                  <a:gd name="T1" fmla="*/ 0 h 158"/>
                  <a:gd name="T2" fmla="*/ 584 w 985"/>
                  <a:gd name="T3" fmla="*/ 148 h 158"/>
                  <a:gd name="T4" fmla="*/ 19 w 985"/>
                  <a:gd name="T5" fmla="*/ 51 h 158"/>
                  <a:gd name="T6" fmla="*/ 0 w 985"/>
                  <a:gd name="T7" fmla="*/ 58 h 158"/>
                  <a:gd name="T8" fmla="*/ 584 w 985"/>
                  <a:gd name="T9" fmla="*/ 158 h 158"/>
                  <a:gd name="T10" fmla="*/ 584 w 985"/>
                  <a:gd name="T11" fmla="*/ 158 h 158"/>
                  <a:gd name="T12" fmla="*/ 584 w 985"/>
                  <a:gd name="T13" fmla="*/ 158 h 158"/>
                  <a:gd name="T14" fmla="*/ 584 w 985"/>
                  <a:gd name="T15" fmla="*/ 158 h 158"/>
                  <a:gd name="T16" fmla="*/ 584 w 985"/>
                  <a:gd name="T17" fmla="*/ 158 h 158"/>
                  <a:gd name="T18" fmla="*/ 584 w 985"/>
                  <a:gd name="T19" fmla="*/ 158 h 158"/>
                  <a:gd name="T20" fmla="*/ 584 w 985"/>
                  <a:gd name="T21" fmla="*/ 158 h 158"/>
                  <a:gd name="T22" fmla="*/ 584 w 985"/>
                  <a:gd name="T23" fmla="*/ 158 h 158"/>
                  <a:gd name="T24" fmla="*/ 781 w 985"/>
                  <a:gd name="T25" fmla="*/ 82 h 158"/>
                  <a:gd name="T26" fmla="*/ 985 w 985"/>
                  <a:gd name="T27" fmla="*/ 3 h 158"/>
                  <a:gd name="T28" fmla="*/ 966 w 985"/>
                  <a:gd name="T29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5" h="158">
                    <a:moveTo>
                      <a:pt x="966" y="0"/>
                    </a:moveTo>
                    <a:cubicBezTo>
                      <a:pt x="584" y="148"/>
                      <a:pt x="584" y="148"/>
                      <a:pt x="584" y="148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4" y="158"/>
                      <a:pt x="584" y="158"/>
                      <a:pt x="584" y="158"/>
                    </a:cubicBezTo>
                    <a:cubicBezTo>
                      <a:pt x="585" y="158"/>
                      <a:pt x="670" y="120"/>
                      <a:pt x="781" y="82"/>
                    </a:cubicBezTo>
                    <a:cubicBezTo>
                      <a:pt x="985" y="3"/>
                      <a:pt x="985" y="3"/>
                      <a:pt x="985" y="3"/>
                    </a:cubicBezTo>
                    <a:cubicBezTo>
                      <a:pt x="966" y="0"/>
                      <a:pt x="966" y="0"/>
                      <a:pt x="966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1" name="Freeform 12">
                <a:extLst>
                  <a:ext uri="{FF2B5EF4-FFF2-40B4-BE49-F238E27FC236}">
                    <a16:creationId xmlns:a16="http://schemas.microsoft.com/office/drawing/2014/main" id="{6A316196-D073-48EB-90E3-49FA6085A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344613"/>
                <a:ext cx="5218112" cy="1222375"/>
              </a:xfrm>
              <a:custGeom>
                <a:avLst/>
                <a:gdLst>
                  <a:gd name="T0" fmla="*/ 2136 w 2136"/>
                  <a:gd name="T1" fmla="*/ 0 h 498"/>
                  <a:gd name="T2" fmla="*/ 564 w 2136"/>
                  <a:gd name="T3" fmla="*/ 0 h 498"/>
                  <a:gd name="T4" fmla="*/ 0 w 2136"/>
                  <a:gd name="T5" fmla="*/ 155 h 498"/>
                  <a:gd name="T6" fmla="*/ 0 w 2136"/>
                  <a:gd name="T7" fmla="*/ 498 h 498"/>
                  <a:gd name="T8" fmla="*/ 564 w 2136"/>
                  <a:gd name="T9" fmla="*/ 347 h 498"/>
                  <a:gd name="T10" fmla="*/ 2136 w 2136"/>
                  <a:gd name="T11" fmla="*/ 347 h 498"/>
                  <a:gd name="T12" fmla="*/ 2046 w 2136"/>
                  <a:gd name="T13" fmla="*/ 173 h 498"/>
                  <a:gd name="T14" fmla="*/ 2136 w 2136"/>
                  <a:gd name="T1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6" h="498">
                    <a:moveTo>
                      <a:pt x="2136" y="0"/>
                    </a:moveTo>
                    <a:cubicBezTo>
                      <a:pt x="564" y="0"/>
                      <a:pt x="564" y="0"/>
                      <a:pt x="564" y="0"/>
                    </a:cubicBezTo>
                    <a:cubicBezTo>
                      <a:pt x="348" y="0"/>
                      <a:pt x="0" y="155"/>
                      <a:pt x="0" y="155"/>
                    </a:cubicBezTo>
                    <a:cubicBezTo>
                      <a:pt x="0" y="498"/>
                      <a:pt x="0" y="498"/>
                      <a:pt x="0" y="498"/>
                    </a:cubicBezTo>
                    <a:cubicBezTo>
                      <a:pt x="0" y="498"/>
                      <a:pt x="331" y="347"/>
                      <a:pt x="564" y="347"/>
                    </a:cubicBezTo>
                    <a:cubicBezTo>
                      <a:pt x="2136" y="347"/>
                      <a:pt x="2136" y="347"/>
                      <a:pt x="2136" y="347"/>
                    </a:cubicBezTo>
                    <a:cubicBezTo>
                      <a:pt x="2046" y="173"/>
                      <a:pt x="2046" y="173"/>
                      <a:pt x="2046" y="173"/>
                    </a:cubicBezTo>
                    <a:cubicBezTo>
                      <a:pt x="2136" y="0"/>
                      <a:pt x="2136" y="0"/>
                      <a:pt x="2136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2" name="Freeform 13">
                <a:extLst>
                  <a:ext uri="{FF2B5EF4-FFF2-40B4-BE49-F238E27FC236}">
                    <a16:creationId xmlns:a16="http://schemas.microsoft.com/office/drawing/2014/main" id="{4200544F-E29C-4128-BF67-699B8C1E37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2475" y="17256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3" name="Freeform 14">
                <a:extLst>
                  <a:ext uri="{FF2B5EF4-FFF2-40B4-BE49-F238E27FC236}">
                    <a16:creationId xmlns:a16="http://schemas.microsoft.com/office/drawing/2014/main" id="{60563931-FEC7-43D7-89D8-E4A9CD21B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563813"/>
                <a:ext cx="1587" cy="3175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4" name="Freeform 15">
                <a:extLst>
                  <a:ext uri="{FF2B5EF4-FFF2-40B4-BE49-F238E27FC236}">
                    <a16:creationId xmlns:a16="http://schemas.microsoft.com/office/drawing/2014/main" id="{F60C04C6-BE54-4524-B4FA-04CD75702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8825" y="2544763"/>
                <a:ext cx="39687" cy="15875"/>
              </a:xfrm>
              <a:custGeom>
                <a:avLst/>
                <a:gdLst>
                  <a:gd name="T0" fmla="*/ 16 w 16"/>
                  <a:gd name="T1" fmla="*/ 0 h 7"/>
                  <a:gd name="T2" fmla="*/ 0 w 16"/>
                  <a:gd name="T3" fmla="*/ 7 h 7"/>
                  <a:gd name="T4" fmla="*/ 0 w 16"/>
                  <a:gd name="T5" fmla="*/ 7 h 7"/>
                  <a:gd name="T6" fmla="*/ 16 w 16"/>
                  <a:gd name="T7" fmla="*/ 0 h 7"/>
                  <a:gd name="T8" fmla="*/ 16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6" y="0"/>
                    </a:moveTo>
                    <a:cubicBezTo>
                      <a:pt x="9" y="4"/>
                      <a:pt x="3" y="6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6"/>
                      <a:pt x="9" y="4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5" name="Freeform 16">
                <a:extLst>
                  <a:ext uri="{FF2B5EF4-FFF2-40B4-BE49-F238E27FC236}">
                    <a16:creationId xmlns:a16="http://schemas.microsoft.com/office/drawing/2014/main" id="{2A8F2C8B-48C1-4C25-B407-3A16093C1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063" y="2560638"/>
                <a:ext cx="4762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0 w 2"/>
                  <a:gd name="T5" fmla="*/ 1 h 1"/>
                  <a:gd name="T6" fmla="*/ 2 w 2"/>
                  <a:gd name="T7" fmla="*/ 0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  <p:sp>
            <p:nvSpPr>
              <p:cNvPr id="26" name="Freeform 17">
                <a:extLst>
                  <a:ext uri="{FF2B5EF4-FFF2-40B4-BE49-F238E27FC236}">
                    <a16:creationId xmlns:a16="http://schemas.microsoft.com/office/drawing/2014/main" id="{9EF93F08-2F96-40CC-82B0-5F766A01E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1704975"/>
                <a:ext cx="46037" cy="862012"/>
              </a:xfrm>
              <a:custGeom>
                <a:avLst/>
                <a:gdLst>
                  <a:gd name="T0" fmla="*/ 19 w 19"/>
                  <a:gd name="T1" fmla="*/ 0 h 351"/>
                  <a:gd name="T2" fmla="*/ 0 w 19"/>
                  <a:gd name="T3" fmla="*/ 8 h 351"/>
                  <a:gd name="T4" fmla="*/ 0 w 19"/>
                  <a:gd name="T5" fmla="*/ 8 h 351"/>
                  <a:gd name="T6" fmla="*/ 0 w 19"/>
                  <a:gd name="T7" fmla="*/ 8 h 351"/>
                  <a:gd name="T8" fmla="*/ 0 w 19"/>
                  <a:gd name="T9" fmla="*/ 8 h 351"/>
                  <a:gd name="T10" fmla="*/ 0 w 19"/>
                  <a:gd name="T11" fmla="*/ 8 h 351"/>
                  <a:gd name="T12" fmla="*/ 0 w 19"/>
                  <a:gd name="T13" fmla="*/ 8 h 351"/>
                  <a:gd name="T14" fmla="*/ 0 w 19"/>
                  <a:gd name="T15" fmla="*/ 8 h 351"/>
                  <a:gd name="T16" fmla="*/ 0 w 19"/>
                  <a:gd name="T17" fmla="*/ 8 h 351"/>
                  <a:gd name="T18" fmla="*/ 0 w 19"/>
                  <a:gd name="T19" fmla="*/ 8 h 351"/>
                  <a:gd name="T20" fmla="*/ 0 w 19"/>
                  <a:gd name="T21" fmla="*/ 8 h 351"/>
                  <a:gd name="T22" fmla="*/ 0 w 19"/>
                  <a:gd name="T23" fmla="*/ 351 h 351"/>
                  <a:gd name="T24" fmla="*/ 0 w 19"/>
                  <a:gd name="T25" fmla="*/ 351 h 351"/>
                  <a:gd name="T26" fmla="*/ 0 w 19"/>
                  <a:gd name="T27" fmla="*/ 351 h 351"/>
                  <a:gd name="T28" fmla="*/ 0 w 19"/>
                  <a:gd name="T29" fmla="*/ 351 h 351"/>
                  <a:gd name="T30" fmla="*/ 1 w 19"/>
                  <a:gd name="T31" fmla="*/ 350 h 351"/>
                  <a:gd name="T32" fmla="*/ 3 w 19"/>
                  <a:gd name="T33" fmla="*/ 349 h 351"/>
                  <a:gd name="T34" fmla="*/ 19 w 19"/>
                  <a:gd name="T35" fmla="*/ 342 h 351"/>
                  <a:gd name="T36" fmla="*/ 19 w 19"/>
                  <a:gd name="T37" fmla="*/ 342 h 351"/>
                  <a:gd name="T38" fmla="*/ 19 w 19"/>
                  <a:gd name="T39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351">
                    <a:moveTo>
                      <a:pt x="19" y="0"/>
                    </a:moveTo>
                    <a:cubicBezTo>
                      <a:pt x="7" y="5"/>
                      <a:pt x="1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" y="351"/>
                      <a:pt x="1" y="351"/>
                      <a:pt x="1" y="350"/>
                    </a:cubicBezTo>
                    <a:cubicBezTo>
                      <a:pt x="2" y="350"/>
                      <a:pt x="2" y="350"/>
                      <a:pt x="3" y="349"/>
                    </a:cubicBezTo>
                    <a:cubicBezTo>
                      <a:pt x="6" y="348"/>
                      <a:pt x="12" y="346"/>
                      <a:pt x="19" y="342"/>
                    </a:cubicBezTo>
                    <a:cubicBezTo>
                      <a:pt x="19" y="342"/>
                      <a:pt x="19" y="342"/>
                      <a:pt x="19" y="342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13" name="Inhaltsplatzhalter 4">
              <a:extLst>
                <a:ext uri="{FF2B5EF4-FFF2-40B4-BE49-F238E27FC236}">
                  <a16:creationId xmlns:a16="http://schemas.microsoft.com/office/drawing/2014/main" id="{202D7419-A35B-4085-A0A5-6AED51FFAAD4}"/>
                </a:ext>
              </a:extLst>
            </p:cNvPr>
            <p:cNvSpPr txBox="1">
              <a:spLocks/>
            </p:cNvSpPr>
            <p:nvPr/>
          </p:nvSpPr>
          <p:spPr>
            <a:xfrm>
              <a:off x="589403" y="2352751"/>
              <a:ext cx="885242" cy="369332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  <a:scene3d>
                <a:camera prst="isometricOffAxis2Left"/>
                <a:lightRig rig="threePt" dir="t"/>
              </a:scene3d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000" b="1" dirty="0"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01</a:t>
              </a:r>
              <a:endParaRPr lang="en-US" sz="1600" dirty="0">
                <a:latin typeface="Josefin Sans" panose="00000500000000000000" pitchFamily="2" charset="0"/>
                <a:ea typeface="Lato Black" panose="020F0502020204030203" pitchFamily="34" charset="0"/>
                <a:cs typeface="Lato Black" panose="020F0502020204030203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49B6F7D-633A-490C-8785-90897A8F8221}"/>
              </a:ext>
            </a:extLst>
          </p:cNvPr>
          <p:cNvGrpSpPr/>
          <p:nvPr/>
        </p:nvGrpSpPr>
        <p:grpSpPr>
          <a:xfrm>
            <a:off x="3755138" y="2337601"/>
            <a:ext cx="1629662" cy="256224"/>
            <a:chOff x="3755138" y="2337601"/>
            <a:chExt cx="1629662" cy="256224"/>
          </a:xfrm>
        </p:grpSpPr>
        <p:sp>
          <p:nvSpPr>
            <p:cNvPr id="91" name="Title 1">
              <a:extLst>
                <a:ext uri="{FF2B5EF4-FFF2-40B4-BE49-F238E27FC236}">
                  <a16:creationId xmlns:a16="http://schemas.microsoft.com/office/drawing/2014/main" id="{D473B17B-48B1-4A05-B5D6-8B8FE017CDCA}"/>
                </a:ext>
              </a:extLst>
            </p:cNvPr>
            <p:cNvSpPr txBox="1">
              <a:spLocks/>
            </p:cNvSpPr>
            <p:nvPr/>
          </p:nvSpPr>
          <p:spPr>
            <a:xfrm>
              <a:off x="3953832" y="2337601"/>
              <a:ext cx="1430968" cy="2562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en-US" sz="1800" b="1" i="1" dirty="0">
                  <a:solidFill>
                    <a:schemeClr val="bg1"/>
                  </a:solidFill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Your Title</a:t>
              </a:r>
            </a:p>
          </p:txBody>
        </p:sp>
        <p:sp>
          <p:nvSpPr>
            <p:cNvPr id="112" name="Isosceles Triangle 111">
              <a:extLst>
                <a:ext uri="{FF2B5EF4-FFF2-40B4-BE49-F238E27FC236}">
                  <a16:creationId xmlns:a16="http://schemas.microsoft.com/office/drawing/2014/main" id="{44905460-DD83-4A7B-A2B7-CE35BDA4FECE}"/>
                </a:ext>
              </a:extLst>
            </p:cNvPr>
            <p:cNvSpPr/>
            <p:nvPr/>
          </p:nvSpPr>
          <p:spPr>
            <a:xfrm rot="5400000">
              <a:off x="3750399" y="2433176"/>
              <a:ext cx="68712" cy="592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D17A275-143B-4423-8317-92462F11EBFD}"/>
              </a:ext>
            </a:extLst>
          </p:cNvPr>
          <p:cNvGrpSpPr/>
          <p:nvPr/>
        </p:nvGrpSpPr>
        <p:grpSpPr>
          <a:xfrm>
            <a:off x="3755138" y="3078079"/>
            <a:ext cx="1718562" cy="256224"/>
            <a:chOff x="3755138" y="3078079"/>
            <a:chExt cx="1182108" cy="256224"/>
          </a:xfrm>
        </p:grpSpPr>
        <p:sp>
          <p:nvSpPr>
            <p:cNvPr id="90" name="Title 1">
              <a:extLst>
                <a:ext uri="{FF2B5EF4-FFF2-40B4-BE49-F238E27FC236}">
                  <a16:creationId xmlns:a16="http://schemas.microsoft.com/office/drawing/2014/main" id="{87677333-69BA-4725-BF91-01FF3053792E}"/>
                </a:ext>
              </a:extLst>
            </p:cNvPr>
            <p:cNvSpPr txBox="1">
              <a:spLocks/>
            </p:cNvSpPr>
            <p:nvPr/>
          </p:nvSpPr>
          <p:spPr>
            <a:xfrm>
              <a:off x="3897703" y="3078079"/>
              <a:ext cx="1039543" cy="2562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en-US" sz="1800" b="1" i="1" dirty="0">
                  <a:solidFill>
                    <a:schemeClr val="bg1"/>
                  </a:solidFill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Your Title</a:t>
              </a:r>
            </a:p>
          </p:txBody>
        </p:sp>
        <p:sp>
          <p:nvSpPr>
            <p:cNvPr id="113" name="Isosceles Triangle 112">
              <a:extLst>
                <a:ext uri="{FF2B5EF4-FFF2-40B4-BE49-F238E27FC236}">
                  <a16:creationId xmlns:a16="http://schemas.microsoft.com/office/drawing/2014/main" id="{AEE9C3DB-7A95-49F6-AAF7-593D144D524C}"/>
                </a:ext>
              </a:extLst>
            </p:cNvPr>
            <p:cNvSpPr/>
            <p:nvPr/>
          </p:nvSpPr>
          <p:spPr>
            <a:xfrm rot="5400000">
              <a:off x="3750399" y="3170667"/>
              <a:ext cx="68712" cy="592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4A82077-7B54-40A1-AA23-1644B3203869}"/>
              </a:ext>
            </a:extLst>
          </p:cNvPr>
          <p:cNvGrpSpPr/>
          <p:nvPr/>
        </p:nvGrpSpPr>
        <p:grpSpPr>
          <a:xfrm>
            <a:off x="3755138" y="3818557"/>
            <a:ext cx="1705862" cy="256224"/>
            <a:chOff x="3755138" y="3818557"/>
            <a:chExt cx="1705862" cy="256224"/>
          </a:xfrm>
        </p:grpSpPr>
        <p:sp>
          <p:nvSpPr>
            <p:cNvPr id="89" name="Title 1">
              <a:extLst>
                <a:ext uri="{FF2B5EF4-FFF2-40B4-BE49-F238E27FC236}">
                  <a16:creationId xmlns:a16="http://schemas.microsoft.com/office/drawing/2014/main" id="{CDAE156B-87F9-4685-A06C-24D09791AC6C}"/>
                </a:ext>
              </a:extLst>
            </p:cNvPr>
            <p:cNvSpPr txBox="1">
              <a:spLocks/>
            </p:cNvSpPr>
            <p:nvPr/>
          </p:nvSpPr>
          <p:spPr>
            <a:xfrm>
              <a:off x="3953832" y="3818557"/>
              <a:ext cx="1507168" cy="2562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en-US" sz="1800" b="1" i="1" dirty="0">
                  <a:solidFill>
                    <a:schemeClr val="bg1"/>
                  </a:solidFill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Your Title</a:t>
              </a:r>
            </a:p>
          </p:txBody>
        </p:sp>
        <p:sp>
          <p:nvSpPr>
            <p:cNvPr id="114" name="Isosceles Triangle 113">
              <a:extLst>
                <a:ext uri="{FF2B5EF4-FFF2-40B4-BE49-F238E27FC236}">
                  <a16:creationId xmlns:a16="http://schemas.microsoft.com/office/drawing/2014/main" id="{9BEF093A-F728-41BA-993B-9711E2E6D16B}"/>
                </a:ext>
              </a:extLst>
            </p:cNvPr>
            <p:cNvSpPr/>
            <p:nvPr/>
          </p:nvSpPr>
          <p:spPr>
            <a:xfrm rot="5400000">
              <a:off x="3750399" y="3908158"/>
              <a:ext cx="68712" cy="592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DA8A0E6-0467-41FB-AA1D-7E4F6979216C}"/>
              </a:ext>
            </a:extLst>
          </p:cNvPr>
          <p:cNvGrpSpPr/>
          <p:nvPr/>
        </p:nvGrpSpPr>
        <p:grpSpPr>
          <a:xfrm>
            <a:off x="3755138" y="4559035"/>
            <a:ext cx="1731262" cy="256224"/>
            <a:chOff x="3755138" y="4559035"/>
            <a:chExt cx="1731262" cy="256224"/>
          </a:xfrm>
        </p:grpSpPr>
        <p:sp>
          <p:nvSpPr>
            <p:cNvPr id="88" name="Title 1">
              <a:extLst>
                <a:ext uri="{FF2B5EF4-FFF2-40B4-BE49-F238E27FC236}">
                  <a16:creationId xmlns:a16="http://schemas.microsoft.com/office/drawing/2014/main" id="{942CBC1F-AF1B-4050-BC8C-853C708BECD5}"/>
                </a:ext>
              </a:extLst>
            </p:cNvPr>
            <p:cNvSpPr txBox="1">
              <a:spLocks/>
            </p:cNvSpPr>
            <p:nvPr/>
          </p:nvSpPr>
          <p:spPr>
            <a:xfrm>
              <a:off x="3953832" y="4559035"/>
              <a:ext cx="1532568" cy="2562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en-US" sz="1800" b="1" i="1" dirty="0">
                  <a:solidFill>
                    <a:schemeClr val="bg1"/>
                  </a:solidFill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Your Title</a:t>
              </a:r>
            </a:p>
          </p:txBody>
        </p:sp>
        <p:sp>
          <p:nvSpPr>
            <p:cNvPr id="115" name="Isosceles Triangle 114">
              <a:extLst>
                <a:ext uri="{FF2B5EF4-FFF2-40B4-BE49-F238E27FC236}">
                  <a16:creationId xmlns:a16="http://schemas.microsoft.com/office/drawing/2014/main" id="{9A932F8B-3F5F-494F-815A-F1B0B9EF5924}"/>
                </a:ext>
              </a:extLst>
            </p:cNvPr>
            <p:cNvSpPr/>
            <p:nvPr/>
          </p:nvSpPr>
          <p:spPr>
            <a:xfrm rot="5400000">
              <a:off x="3750399" y="4645649"/>
              <a:ext cx="68712" cy="592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8D1668-7F3D-4553-BE8A-01E89DE94A68}"/>
              </a:ext>
            </a:extLst>
          </p:cNvPr>
          <p:cNvGrpSpPr/>
          <p:nvPr/>
        </p:nvGrpSpPr>
        <p:grpSpPr>
          <a:xfrm>
            <a:off x="3755138" y="5299514"/>
            <a:ext cx="1591562" cy="256224"/>
            <a:chOff x="3755138" y="5299514"/>
            <a:chExt cx="1591562" cy="256224"/>
          </a:xfrm>
        </p:grpSpPr>
        <p:sp>
          <p:nvSpPr>
            <p:cNvPr id="87" name="Title 1">
              <a:extLst>
                <a:ext uri="{FF2B5EF4-FFF2-40B4-BE49-F238E27FC236}">
                  <a16:creationId xmlns:a16="http://schemas.microsoft.com/office/drawing/2014/main" id="{400157AC-4954-4339-8367-E2C1C8EFEE0C}"/>
                </a:ext>
              </a:extLst>
            </p:cNvPr>
            <p:cNvSpPr txBox="1">
              <a:spLocks/>
            </p:cNvSpPr>
            <p:nvPr/>
          </p:nvSpPr>
          <p:spPr>
            <a:xfrm>
              <a:off x="3953832" y="5299514"/>
              <a:ext cx="1392868" cy="256224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en-US" sz="1800" b="1" i="1" dirty="0">
                  <a:solidFill>
                    <a:schemeClr val="bg1"/>
                  </a:solidFill>
                  <a:latin typeface="Josefin Sans" panose="00000500000000000000" pitchFamily="2" charset="0"/>
                  <a:ea typeface="Lato Black" panose="020F0502020204030203" pitchFamily="34" charset="0"/>
                  <a:cs typeface="Lato Black" panose="020F0502020204030203" pitchFamily="34" charset="0"/>
                </a:rPr>
                <a:t>Your Title</a:t>
              </a:r>
            </a:p>
          </p:txBody>
        </p:sp>
        <p:sp>
          <p:nvSpPr>
            <p:cNvPr id="116" name="Isosceles Triangle 115">
              <a:extLst>
                <a:ext uri="{FF2B5EF4-FFF2-40B4-BE49-F238E27FC236}">
                  <a16:creationId xmlns:a16="http://schemas.microsoft.com/office/drawing/2014/main" id="{F261E122-D23C-4285-98B4-291FF24CE9A0}"/>
                </a:ext>
              </a:extLst>
            </p:cNvPr>
            <p:cNvSpPr/>
            <p:nvPr/>
          </p:nvSpPr>
          <p:spPr>
            <a:xfrm rot="5400000">
              <a:off x="3750399" y="5383140"/>
              <a:ext cx="68712" cy="592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165" name="Rectangle 164">
            <a:extLst>
              <a:ext uri="{FF2B5EF4-FFF2-40B4-BE49-F238E27FC236}">
                <a16:creationId xmlns:a16="http://schemas.microsoft.com/office/drawing/2014/main" id="{52A27F16-961F-4BCD-AE05-36A25C6D9D15}"/>
              </a:ext>
            </a:extLst>
          </p:cNvPr>
          <p:cNvSpPr/>
          <p:nvPr/>
        </p:nvSpPr>
        <p:spPr>
          <a:xfrm>
            <a:off x="5689005" y="2060163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F78E3EB2-46E8-4CE5-B4C1-B711A675968F}"/>
              </a:ext>
            </a:extLst>
          </p:cNvPr>
          <p:cNvSpPr/>
          <p:nvPr/>
        </p:nvSpPr>
        <p:spPr>
          <a:xfrm>
            <a:off x="8582163" y="2060163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10E48B68-80CB-4AE2-A921-AA4D1EC8A31C}"/>
              </a:ext>
            </a:extLst>
          </p:cNvPr>
          <p:cNvSpPr/>
          <p:nvPr/>
        </p:nvSpPr>
        <p:spPr>
          <a:xfrm>
            <a:off x="5689005" y="2781652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2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74D2237F-F9B5-42E7-B3C7-97B2A0A8A6A3}"/>
              </a:ext>
            </a:extLst>
          </p:cNvPr>
          <p:cNvSpPr/>
          <p:nvPr/>
        </p:nvSpPr>
        <p:spPr>
          <a:xfrm>
            <a:off x="8582163" y="2781652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2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F49BC4DB-26CD-4A95-99C3-328D4E549A39}"/>
              </a:ext>
            </a:extLst>
          </p:cNvPr>
          <p:cNvSpPr/>
          <p:nvPr/>
        </p:nvSpPr>
        <p:spPr>
          <a:xfrm>
            <a:off x="5689005" y="3516190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3"/>
              </a:buClr>
              <a:buFont typeface="Wingdings" panose="05000000000000000000" pitchFamily="2" charset="2"/>
              <a:buChar char="þ"/>
              <a:tabLst>
                <a:tab pos="714375" algn="l"/>
              </a:tabLst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EDAE45DE-2C70-433D-B047-FF3CA349F0FA}"/>
              </a:ext>
            </a:extLst>
          </p:cNvPr>
          <p:cNvSpPr/>
          <p:nvPr/>
        </p:nvSpPr>
        <p:spPr>
          <a:xfrm>
            <a:off x="8582163" y="3516190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3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5387ACF9-3105-46D9-B033-BBF0B58572A3}"/>
              </a:ext>
            </a:extLst>
          </p:cNvPr>
          <p:cNvSpPr/>
          <p:nvPr/>
        </p:nvSpPr>
        <p:spPr>
          <a:xfrm>
            <a:off x="5689005" y="4252279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4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D145F1B2-CD54-4D06-B098-9AEAAD66E860}"/>
              </a:ext>
            </a:extLst>
          </p:cNvPr>
          <p:cNvSpPr/>
          <p:nvPr/>
        </p:nvSpPr>
        <p:spPr>
          <a:xfrm>
            <a:off x="8582163" y="4252279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4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961F4DD7-845A-4A93-9EEB-329754472598}"/>
              </a:ext>
            </a:extLst>
          </p:cNvPr>
          <p:cNvSpPr/>
          <p:nvPr/>
        </p:nvSpPr>
        <p:spPr>
          <a:xfrm>
            <a:off x="5689005" y="5003345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5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316F2C71-59E5-4113-850B-5BDAB849C0D7}"/>
              </a:ext>
            </a:extLst>
          </p:cNvPr>
          <p:cNvSpPr/>
          <p:nvPr/>
        </p:nvSpPr>
        <p:spPr>
          <a:xfrm>
            <a:off x="8582163" y="5003345"/>
            <a:ext cx="254371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20000"/>
              </a:lnSpc>
              <a:buClr>
                <a:schemeClr val="accent5"/>
              </a:buClr>
              <a:buFont typeface="Wingdings" panose="05000000000000000000" pitchFamily="2" charset="2"/>
              <a:buChar char="þ"/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</a:t>
            </a: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60D1A224-F08D-454A-AEFC-61CA97DDB0E6}"/>
              </a:ext>
            </a:extLst>
          </p:cNvPr>
          <p:cNvCxnSpPr>
            <a:cxnSpLocks/>
          </p:cNvCxnSpPr>
          <p:nvPr/>
        </p:nvCxnSpPr>
        <p:spPr>
          <a:xfrm flipV="1">
            <a:off x="8407442" y="2193890"/>
            <a:ext cx="0" cy="469095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14623966-78DA-42EF-AD9D-D62DEF7611DE}"/>
              </a:ext>
            </a:extLst>
          </p:cNvPr>
          <p:cNvCxnSpPr>
            <a:cxnSpLocks/>
          </p:cNvCxnSpPr>
          <p:nvPr/>
        </p:nvCxnSpPr>
        <p:spPr>
          <a:xfrm flipV="1">
            <a:off x="8407442" y="2915379"/>
            <a:ext cx="0" cy="469095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B10E993C-53A1-4DB8-B451-00795313F6AD}"/>
              </a:ext>
            </a:extLst>
          </p:cNvPr>
          <p:cNvCxnSpPr>
            <a:cxnSpLocks/>
          </p:cNvCxnSpPr>
          <p:nvPr/>
        </p:nvCxnSpPr>
        <p:spPr>
          <a:xfrm flipV="1">
            <a:off x="8407442" y="3649917"/>
            <a:ext cx="0" cy="469095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C3E4D97C-F545-44BC-82D4-3C9B8B7571D7}"/>
              </a:ext>
            </a:extLst>
          </p:cNvPr>
          <p:cNvCxnSpPr>
            <a:cxnSpLocks/>
          </p:cNvCxnSpPr>
          <p:nvPr/>
        </p:nvCxnSpPr>
        <p:spPr>
          <a:xfrm flipV="1">
            <a:off x="8407441" y="4386006"/>
            <a:ext cx="0" cy="469095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9A631BDB-5302-49D0-95EF-DCDA1FFCEA87}"/>
              </a:ext>
            </a:extLst>
          </p:cNvPr>
          <p:cNvCxnSpPr>
            <a:cxnSpLocks/>
          </p:cNvCxnSpPr>
          <p:nvPr/>
        </p:nvCxnSpPr>
        <p:spPr>
          <a:xfrm flipV="1">
            <a:off x="8407441" y="5137072"/>
            <a:ext cx="0" cy="469095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FF304120-E8CB-4CE9-9CA1-47E31EB1E7F6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E0E84660-620A-4B87-8026-81F6034B9DCD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Creative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Infographic</a:t>
              </a:r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 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D5CDCA3F-7995-44B3-80F9-8C179E0112DE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137" name="Freeform 74">
            <a:extLst>
              <a:ext uri="{FF2B5EF4-FFF2-40B4-BE49-F238E27FC236}">
                <a16:creationId xmlns:a16="http://schemas.microsoft.com/office/drawing/2014/main" id="{68C78733-17AB-4484-8933-00BB120F5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2758" y="2288786"/>
            <a:ext cx="349528" cy="309504"/>
          </a:xfrm>
          <a:custGeom>
            <a:avLst/>
            <a:gdLst>
              <a:gd name="T0" fmla="*/ 203452 w 461"/>
              <a:gd name="T1" fmla="*/ 95902 h 409"/>
              <a:gd name="T2" fmla="*/ 203452 w 461"/>
              <a:gd name="T3" fmla="*/ 95902 h 409"/>
              <a:gd name="T4" fmla="*/ 111425 w 461"/>
              <a:gd name="T5" fmla="*/ 7654 h 409"/>
              <a:gd name="T6" fmla="*/ 95636 w 461"/>
              <a:gd name="T7" fmla="*/ 7654 h 409"/>
              <a:gd name="T8" fmla="*/ 4060 w 461"/>
              <a:gd name="T9" fmla="*/ 95902 h 409"/>
              <a:gd name="T10" fmla="*/ 8120 w 461"/>
              <a:gd name="T11" fmla="*/ 103556 h 409"/>
              <a:gd name="T12" fmla="*/ 27969 w 461"/>
              <a:gd name="T13" fmla="*/ 103556 h 409"/>
              <a:gd name="T14" fmla="*/ 27969 w 461"/>
              <a:gd name="T15" fmla="*/ 175595 h 409"/>
              <a:gd name="T16" fmla="*/ 35638 w 461"/>
              <a:gd name="T17" fmla="*/ 183700 h 409"/>
              <a:gd name="T18" fmla="*/ 79847 w 461"/>
              <a:gd name="T19" fmla="*/ 183700 h 409"/>
              <a:gd name="T20" fmla="*/ 79847 w 461"/>
              <a:gd name="T21" fmla="*/ 111661 h 409"/>
              <a:gd name="T22" fmla="*/ 127665 w 461"/>
              <a:gd name="T23" fmla="*/ 111661 h 409"/>
              <a:gd name="T24" fmla="*/ 127665 w 461"/>
              <a:gd name="T25" fmla="*/ 183700 h 409"/>
              <a:gd name="T26" fmla="*/ 171874 w 461"/>
              <a:gd name="T27" fmla="*/ 183700 h 409"/>
              <a:gd name="T28" fmla="*/ 179543 w 461"/>
              <a:gd name="T29" fmla="*/ 175595 h 409"/>
              <a:gd name="T30" fmla="*/ 179543 w 461"/>
              <a:gd name="T31" fmla="*/ 103556 h 409"/>
              <a:gd name="T32" fmla="*/ 199843 w 461"/>
              <a:gd name="T33" fmla="*/ 103556 h 409"/>
              <a:gd name="T34" fmla="*/ 203452 w 461"/>
              <a:gd name="T35" fmla="*/ 95902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sz="1200" dirty="0"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1" name="Freeform 29">
            <a:extLst>
              <a:ext uri="{FF2B5EF4-FFF2-40B4-BE49-F238E27FC236}">
                <a16:creationId xmlns:a16="http://schemas.microsoft.com/office/drawing/2014/main" id="{F99246FD-0682-429C-97ED-FBA682B82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5249" y="3053492"/>
            <a:ext cx="284551" cy="293584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sz="1200" dirty="0">
              <a:solidFill>
                <a:schemeClr val="bg1">
                  <a:lumMod val="65000"/>
                </a:schemeClr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2" name="Freeform 123">
            <a:extLst>
              <a:ext uri="{FF2B5EF4-FFF2-40B4-BE49-F238E27FC236}">
                <a16:creationId xmlns:a16="http://schemas.microsoft.com/office/drawing/2014/main" id="{51E018F8-E816-45E5-9750-4B6FC6C7B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2989" y="4533428"/>
            <a:ext cx="289067" cy="295841"/>
          </a:xfrm>
          <a:custGeom>
            <a:avLst/>
            <a:gdLst>
              <a:gd name="T0" fmla="*/ 123628 w 452"/>
              <a:gd name="T1" fmla="*/ 135490 h 462"/>
              <a:gd name="T2" fmla="*/ 123628 w 452"/>
              <a:gd name="T3" fmla="*/ 135490 h 462"/>
              <a:gd name="T4" fmla="*/ 195108 w 452"/>
              <a:gd name="T5" fmla="*/ 11703 h 462"/>
              <a:gd name="T6" fmla="*/ 195108 w 452"/>
              <a:gd name="T7" fmla="*/ 8102 h 462"/>
              <a:gd name="T8" fmla="*/ 191062 w 452"/>
              <a:gd name="T9" fmla="*/ 8102 h 462"/>
              <a:gd name="T10" fmla="*/ 71480 w 452"/>
              <a:gd name="T11" fmla="*/ 80124 h 462"/>
              <a:gd name="T12" fmla="*/ 4046 w 452"/>
              <a:gd name="T13" fmla="*/ 135490 h 462"/>
              <a:gd name="T14" fmla="*/ 15735 w 452"/>
              <a:gd name="T15" fmla="*/ 147644 h 462"/>
              <a:gd name="T16" fmla="*/ 39561 w 452"/>
              <a:gd name="T17" fmla="*/ 139542 h 462"/>
              <a:gd name="T18" fmla="*/ 67883 w 452"/>
              <a:gd name="T19" fmla="*/ 167450 h 462"/>
              <a:gd name="T20" fmla="*/ 59791 w 452"/>
              <a:gd name="T21" fmla="*/ 191307 h 462"/>
              <a:gd name="T22" fmla="*/ 67883 w 452"/>
              <a:gd name="T23" fmla="*/ 203461 h 462"/>
              <a:gd name="T24" fmla="*/ 123628 w 452"/>
              <a:gd name="T25" fmla="*/ 135490 h 462"/>
              <a:gd name="T26" fmla="*/ 135317 w 452"/>
              <a:gd name="T27" fmla="*/ 67520 h 462"/>
              <a:gd name="T28" fmla="*/ 135317 w 452"/>
              <a:gd name="T29" fmla="*/ 67520 h 462"/>
              <a:gd name="T30" fmla="*/ 135317 w 452"/>
              <a:gd name="T31" fmla="*/ 43663 h 462"/>
              <a:gd name="T32" fmla="*/ 159143 w 452"/>
              <a:gd name="T33" fmla="*/ 43663 h 462"/>
              <a:gd name="T34" fmla="*/ 159143 w 452"/>
              <a:gd name="T35" fmla="*/ 67520 h 462"/>
              <a:gd name="T36" fmla="*/ 135317 w 452"/>
              <a:gd name="T37" fmla="*/ 67520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sz="1200" dirty="0">
              <a:solidFill>
                <a:schemeClr val="bg1">
                  <a:lumMod val="65000"/>
                </a:schemeClr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4" name="Freeform 144">
            <a:extLst>
              <a:ext uri="{FF2B5EF4-FFF2-40B4-BE49-F238E27FC236}">
                <a16:creationId xmlns:a16="http://schemas.microsoft.com/office/drawing/2014/main" id="{91E50A22-6874-4655-B50C-FE074C4039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7306" y="3818557"/>
            <a:ext cx="260435" cy="241427"/>
          </a:xfrm>
          <a:custGeom>
            <a:avLst/>
            <a:gdLst>
              <a:gd name="T0" fmla="*/ 114881 w 602"/>
              <a:gd name="T1" fmla="*/ 0 h 559"/>
              <a:gd name="T2" fmla="*/ 114881 w 602"/>
              <a:gd name="T3" fmla="*/ 0 h 559"/>
              <a:gd name="T4" fmla="*/ 217118 w 602"/>
              <a:gd name="T5" fmla="*/ 84035 h 559"/>
              <a:gd name="T6" fmla="*/ 114881 w 602"/>
              <a:gd name="T7" fmla="*/ 165546 h 559"/>
              <a:gd name="T8" fmla="*/ 91760 w 602"/>
              <a:gd name="T9" fmla="*/ 163022 h 559"/>
              <a:gd name="T10" fmla="*/ 15173 w 602"/>
              <a:gd name="T11" fmla="*/ 193678 h 559"/>
              <a:gd name="T12" fmla="*/ 40822 w 602"/>
              <a:gd name="T13" fmla="*/ 147874 h 559"/>
              <a:gd name="T14" fmla="*/ 0 w 602"/>
              <a:gd name="T15" fmla="*/ 84035 h 559"/>
              <a:gd name="T16" fmla="*/ 114881 w 602"/>
              <a:gd name="T17" fmla="*/ 0 h 5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02" h="559">
                <a:moveTo>
                  <a:pt x="318" y="0"/>
                </a:moveTo>
                <a:lnTo>
                  <a:pt x="318" y="0"/>
                </a:lnTo>
                <a:cubicBezTo>
                  <a:pt x="495" y="0"/>
                  <a:pt x="601" y="106"/>
                  <a:pt x="601" y="233"/>
                </a:cubicBezTo>
                <a:cubicBezTo>
                  <a:pt x="601" y="360"/>
                  <a:pt x="495" y="459"/>
                  <a:pt x="318" y="459"/>
                </a:cubicBezTo>
                <a:cubicBezTo>
                  <a:pt x="297" y="459"/>
                  <a:pt x="276" y="452"/>
                  <a:pt x="254" y="452"/>
                </a:cubicBezTo>
                <a:cubicBezTo>
                  <a:pt x="170" y="558"/>
                  <a:pt x="42" y="537"/>
                  <a:pt x="42" y="537"/>
                </a:cubicBezTo>
                <a:cubicBezTo>
                  <a:pt x="134" y="494"/>
                  <a:pt x="134" y="417"/>
                  <a:pt x="113" y="410"/>
                </a:cubicBezTo>
                <a:cubicBezTo>
                  <a:pt x="42" y="367"/>
                  <a:pt x="0" y="303"/>
                  <a:pt x="0" y="233"/>
                </a:cubicBezTo>
                <a:cubicBezTo>
                  <a:pt x="0" y="106"/>
                  <a:pt x="141" y="0"/>
                  <a:pt x="318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200" dirty="0">
              <a:solidFill>
                <a:schemeClr val="bg1">
                  <a:lumMod val="65000"/>
                </a:schemeClr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5" name="Freeform 97">
            <a:extLst>
              <a:ext uri="{FF2B5EF4-FFF2-40B4-BE49-F238E27FC236}">
                <a16:creationId xmlns:a16="http://schemas.microsoft.com/office/drawing/2014/main" id="{E6E3FADC-29DD-4563-A51C-88843E5D9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262" y="5309508"/>
            <a:ext cx="250520" cy="214986"/>
          </a:xfrm>
          <a:custGeom>
            <a:avLst/>
            <a:gdLst>
              <a:gd name="T0" fmla="*/ 103587 w 497"/>
              <a:gd name="T1" fmla="*/ 104160 h 426"/>
              <a:gd name="T2" fmla="*/ 103587 w 497"/>
              <a:gd name="T3" fmla="*/ 104160 h 426"/>
              <a:gd name="T4" fmla="*/ 123403 w 497"/>
              <a:gd name="T5" fmla="*/ 104160 h 426"/>
              <a:gd name="T6" fmla="*/ 123403 w 497"/>
              <a:gd name="T7" fmla="*/ 124000 h 426"/>
              <a:gd name="T8" fmla="*/ 223387 w 497"/>
              <a:gd name="T9" fmla="*/ 124000 h 426"/>
              <a:gd name="T10" fmla="*/ 219333 w 497"/>
              <a:gd name="T11" fmla="*/ 59971 h 426"/>
              <a:gd name="T12" fmla="*/ 199517 w 497"/>
              <a:gd name="T13" fmla="*/ 36073 h 426"/>
              <a:gd name="T14" fmla="*/ 163487 w 497"/>
              <a:gd name="T15" fmla="*/ 36073 h 426"/>
              <a:gd name="T16" fmla="*/ 151777 w 497"/>
              <a:gd name="T17" fmla="*/ 12175 h 426"/>
              <a:gd name="T18" fmla="*/ 135113 w 497"/>
              <a:gd name="T19" fmla="*/ 0 h 426"/>
              <a:gd name="T20" fmla="*/ 87373 w 497"/>
              <a:gd name="T21" fmla="*/ 0 h 426"/>
              <a:gd name="T22" fmla="*/ 75663 w 497"/>
              <a:gd name="T23" fmla="*/ 12175 h 426"/>
              <a:gd name="T24" fmla="*/ 59900 w 497"/>
              <a:gd name="T25" fmla="*/ 36073 h 426"/>
              <a:gd name="T26" fmla="*/ 23870 w 497"/>
              <a:gd name="T27" fmla="*/ 36073 h 426"/>
              <a:gd name="T28" fmla="*/ 4053 w 497"/>
              <a:gd name="T29" fmla="*/ 59971 h 426"/>
              <a:gd name="T30" fmla="*/ 0 w 497"/>
              <a:gd name="T31" fmla="*/ 124000 h 426"/>
              <a:gd name="T32" fmla="*/ 103587 w 497"/>
              <a:gd name="T33" fmla="*/ 124000 h 426"/>
              <a:gd name="T34" fmla="*/ 103587 w 497"/>
              <a:gd name="T35" fmla="*/ 104160 h 426"/>
              <a:gd name="T36" fmla="*/ 83770 w 497"/>
              <a:gd name="T37" fmla="*/ 23898 h 426"/>
              <a:gd name="T38" fmla="*/ 83770 w 497"/>
              <a:gd name="T39" fmla="*/ 23898 h 426"/>
              <a:gd name="T40" fmla="*/ 95480 w 497"/>
              <a:gd name="T41" fmla="*/ 16233 h 426"/>
              <a:gd name="T42" fmla="*/ 127907 w 497"/>
              <a:gd name="T43" fmla="*/ 16233 h 426"/>
              <a:gd name="T44" fmla="*/ 139166 w 497"/>
              <a:gd name="T45" fmla="*/ 23898 h 426"/>
              <a:gd name="T46" fmla="*/ 143670 w 497"/>
              <a:gd name="T47" fmla="*/ 36073 h 426"/>
              <a:gd name="T48" fmla="*/ 79717 w 497"/>
              <a:gd name="T49" fmla="*/ 36073 h 426"/>
              <a:gd name="T50" fmla="*/ 83770 w 497"/>
              <a:gd name="T51" fmla="*/ 23898 h 426"/>
              <a:gd name="T52" fmla="*/ 123403 w 497"/>
              <a:gd name="T53" fmla="*/ 160073 h 426"/>
              <a:gd name="T54" fmla="*/ 123403 w 497"/>
              <a:gd name="T55" fmla="*/ 160073 h 426"/>
              <a:gd name="T56" fmla="*/ 103587 w 497"/>
              <a:gd name="T57" fmla="*/ 160073 h 426"/>
              <a:gd name="T58" fmla="*/ 103587 w 497"/>
              <a:gd name="T59" fmla="*/ 136175 h 426"/>
              <a:gd name="T60" fmla="*/ 4053 w 497"/>
              <a:gd name="T61" fmla="*/ 136175 h 426"/>
              <a:gd name="T62" fmla="*/ 7656 w 497"/>
              <a:gd name="T63" fmla="*/ 171797 h 426"/>
              <a:gd name="T64" fmla="*/ 27923 w 497"/>
              <a:gd name="T65" fmla="*/ 191637 h 426"/>
              <a:gd name="T66" fmla="*/ 195463 w 497"/>
              <a:gd name="T67" fmla="*/ 191637 h 426"/>
              <a:gd name="T68" fmla="*/ 215280 w 497"/>
              <a:gd name="T69" fmla="*/ 171797 h 426"/>
              <a:gd name="T70" fmla="*/ 219333 w 497"/>
              <a:gd name="T71" fmla="*/ 136175 h 426"/>
              <a:gd name="T72" fmla="*/ 123403 w 497"/>
              <a:gd name="T73" fmla="*/ 136175 h 426"/>
              <a:gd name="T74" fmla="*/ 123403 w 497"/>
              <a:gd name="T75" fmla="*/ 160073 h 4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sz="1200" dirty="0">
              <a:solidFill>
                <a:schemeClr val="bg1">
                  <a:lumMod val="65000"/>
                </a:schemeClr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16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5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7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250"/>
                            </p:stCondLst>
                            <p:childTnLst>
                              <p:par>
                                <p:cTn id="9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37" grpId="0" animBg="1"/>
      <p:bldP spid="141" grpId="0" animBg="1"/>
      <p:bldP spid="142" grpId="0" animBg="1"/>
      <p:bldP spid="144" grpId="0" animBg="1"/>
      <p:bldP spid="1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A7422472-2FA2-4761-A432-D2C9974C9528}"/>
              </a:ext>
            </a:extLst>
          </p:cNvPr>
          <p:cNvGrpSpPr/>
          <p:nvPr/>
        </p:nvGrpSpPr>
        <p:grpSpPr>
          <a:xfrm flipH="1">
            <a:off x="4857469" y="4722987"/>
            <a:ext cx="2496113" cy="840031"/>
            <a:chOff x="1171264" y="3032522"/>
            <a:chExt cx="2496113" cy="840031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0659367-BB0C-4D50-9944-D8378D35C4EE}"/>
                </a:ext>
              </a:extLst>
            </p:cNvPr>
            <p:cNvSpPr/>
            <p:nvPr/>
          </p:nvSpPr>
          <p:spPr>
            <a:xfrm>
              <a:off x="1171264" y="3346255"/>
              <a:ext cx="2496113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</a:t>
              </a:r>
            </a:p>
          </p:txBody>
        </p:sp>
        <p:sp>
          <p:nvSpPr>
            <p:cNvPr id="43" name="Text Placeholder 2">
              <a:extLst>
                <a:ext uri="{FF2B5EF4-FFF2-40B4-BE49-F238E27FC236}">
                  <a16:creationId xmlns:a16="http://schemas.microsoft.com/office/drawing/2014/main" id="{83857BE7-02EB-4788-AFEE-6C85EC6D1C17}"/>
                </a:ext>
              </a:extLst>
            </p:cNvPr>
            <p:cNvSpPr txBox="1">
              <a:spLocks/>
            </p:cNvSpPr>
            <p:nvPr/>
          </p:nvSpPr>
          <p:spPr>
            <a:xfrm>
              <a:off x="1171265" y="3032522"/>
              <a:ext cx="2279874" cy="475747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defTabSz="1460754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pPr algn="ctr"/>
              <a:r>
                <a:rPr lang="en-US" dirty="0">
                  <a:solidFill>
                    <a:schemeClr val="accent3"/>
                  </a:solidFill>
                  <a:latin typeface="Josefin Sans" panose="00000500000000000000" pitchFamily="2" charset="0"/>
                </a:rPr>
                <a:t>Your Title #3</a:t>
              </a:r>
              <a:endParaRPr lang="id-ID" dirty="0">
                <a:solidFill>
                  <a:schemeClr val="accent3"/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61A8560-2C07-4D55-9E64-31F70512E9AB}"/>
              </a:ext>
            </a:extLst>
          </p:cNvPr>
          <p:cNvGrpSpPr/>
          <p:nvPr/>
        </p:nvGrpSpPr>
        <p:grpSpPr>
          <a:xfrm flipH="1">
            <a:off x="6842297" y="3876649"/>
            <a:ext cx="2496113" cy="840031"/>
            <a:chOff x="1171264" y="3032522"/>
            <a:chExt cx="2496113" cy="84003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B1B0B0D-1C2A-4F1D-B7F9-F50CD9F587B8}"/>
                </a:ext>
              </a:extLst>
            </p:cNvPr>
            <p:cNvSpPr/>
            <p:nvPr/>
          </p:nvSpPr>
          <p:spPr>
            <a:xfrm>
              <a:off x="1171264" y="3346255"/>
              <a:ext cx="2496113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</a:t>
              </a:r>
            </a:p>
          </p:txBody>
        </p:sp>
        <p:sp>
          <p:nvSpPr>
            <p:cNvPr id="46" name="Text Placeholder 2">
              <a:extLst>
                <a:ext uri="{FF2B5EF4-FFF2-40B4-BE49-F238E27FC236}">
                  <a16:creationId xmlns:a16="http://schemas.microsoft.com/office/drawing/2014/main" id="{6CE42293-BE9B-4D98-9154-7684BA7B214F}"/>
                </a:ext>
              </a:extLst>
            </p:cNvPr>
            <p:cNvSpPr txBox="1">
              <a:spLocks/>
            </p:cNvSpPr>
            <p:nvPr/>
          </p:nvSpPr>
          <p:spPr>
            <a:xfrm>
              <a:off x="1387503" y="3032522"/>
              <a:ext cx="2279874" cy="475747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defTabSz="1460754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dirty="0">
                  <a:solidFill>
                    <a:schemeClr val="accent4"/>
                  </a:solidFill>
                  <a:latin typeface="Josefin Sans" panose="00000500000000000000" pitchFamily="2" charset="0"/>
                </a:rPr>
                <a:t>Your Title #4</a:t>
              </a:r>
              <a:endParaRPr lang="id-ID" dirty="0">
                <a:solidFill>
                  <a:schemeClr val="accent4"/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BE0F9E4-2CF1-456B-BC42-46B46920EE42}"/>
              </a:ext>
            </a:extLst>
          </p:cNvPr>
          <p:cNvGrpSpPr/>
          <p:nvPr/>
        </p:nvGrpSpPr>
        <p:grpSpPr>
          <a:xfrm flipH="1">
            <a:off x="8827125" y="2896962"/>
            <a:ext cx="2496113" cy="840031"/>
            <a:chOff x="1171264" y="3032522"/>
            <a:chExt cx="2496113" cy="84003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62286FF-026F-48F3-9802-EA6660086E79}"/>
                </a:ext>
              </a:extLst>
            </p:cNvPr>
            <p:cNvSpPr/>
            <p:nvPr/>
          </p:nvSpPr>
          <p:spPr>
            <a:xfrm>
              <a:off x="1171264" y="3346255"/>
              <a:ext cx="2496113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</a:t>
              </a:r>
            </a:p>
          </p:txBody>
        </p:sp>
        <p:sp>
          <p:nvSpPr>
            <p:cNvPr id="49" name="Text Placeholder 2">
              <a:extLst>
                <a:ext uri="{FF2B5EF4-FFF2-40B4-BE49-F238E27FC236}">
                  <a16:creationId xmlns:a16="http://schemas.microsoft.com/office/drawing/2014/main" id="{F76FEE8F-F12A-477E-82B5-4B7EF972ED16}"/>
                </a:ext>
              </a:extLst>
            </p:cNvPr>
            <p:cNvSpPr txBox="1">
              <a:spLocks/>
            </p:cNvSpPr>
            <p:nvPr/>
          </p:nvSpPr>
          <p:spPr>
            <a:xfrm>
              <a:off x="1387503" y="3032522"/>
              <a:ext cx="2279874" cy="475747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defTabSz="1460754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dirty="0">
                  <a:solidFill>
                    <a:schemeClr val="accent5"/>
                  </a:solidFill>
                  <a:latin typeface="Josefin Sans" panose="00000500000000000000" pitchFamily="2" charset="0"/>
                </a:rPr>
                <a:t>Your Title #5</a:t>
              </a:r>
              <a:endParaRPr lang="id-ID" dirty="0">
                <a:solidFill>
                  <a:schemeClr val="accent5"/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1385E99-9DE5-43CF-A765-BA60E5AC8699}"/>
              </a:ext>
            </a:extLst>
          </p:cNvPr>
          <p:cNvGrpSpPr/>
          <p:nvPr/>
        </p:nvGrpSpPr>
        <p:grpSpPr>
          <a:xfrm flipH="1">
            <a:off x="2872641" y="3876649"/>
            <a:ext cx="2496113" cy="840031"/>
            <a:chOff x="1171264" y="3032522"/>
            <a:chExt cx="2496113" cy="840031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1EB943A-D83F-4832-99A5-869D3449BD95}"/>
                </a:ext>
              </a:extLst>
            </p:cNvPr>
            <p:cNvSpPr/>
            <p:nvPr/>
          </p:nvSpPr>
          <p:spPr>
            <a:xfrm>
              <a:off x="1171264" y="3346255"/>
              <a:ext cx="2496113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</a:t>
              </a:r>
            </a:p>
          </p:txBody>
        </p:sp>
        <p:sp>
          <p:nvSpPr>
            <p:cNvPr id="52" name="Text Placeholder 2">
              <a:extLst>
                <a:ext uri="{FF2B5EF4-FFF2-40B4-BE49-F238E27FC236}">
                  <a16:creationId xmlns:a16="http://schemas.microsoft.com/office/drawing/2014/main" id="{F444AC24-C0E7-4FD7-A220-9AD00FD14FE3}"/>
                </a:ext>
              </a:extLst>
            </p:cNvPr>
            <p:cNvSpPr txBox="1">
              <a:spLocks/>
            </p:cNvSpPr>
            <p:nvPr/>
          </p:nvSpPr>
          <p:spPr>
            <a:xfrm>
              <a:off x="1171265" y="3032522"/>
              <a:ext cx="2279874" cy="475747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defTabSz="1460754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pPr algn="r"/>
              <a:r>
                <a:rPr lang="en-US" dirty="0">
                  <a:solidFill>
                    <a:schemeClr val="accent2"/>
                  </a:solidFill>
                  <a:latin typeface="Josefin Sans" panose="00000500000000000000" pitchFamily="2" charset="0"/>
                </a:rPr>
                <a:t>Your Title #2</a:t>
              </a:r>
              <a:endParaRPr lang="id-ID" dirty="0">
                <a:solidFill>
                  <a:schemeClr val="accent2"/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8FC294C-CE9D-41B3-8676-669E865D2FA7}"/>
              </a:ext>
            </a:extLst>
          </p:cNvPr>
          <p:cNvGrpSpPr/>
          <p:nvPr/>
        </p:nvGrpSpPr>
        <p:grpSpPr>
          <a:xfrm flipH="1">
            <a:off x="887813" y="2896962"/>
            <a:ext cx="2496113" cy="840031"/>
            <a:chOff x="1171264" y="3032522"/>
            <a:chExt cx="2496113" cy="840031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79C770F-2BA0-4BC3-8907-630A95DCF7E3}"/>
                </a:ext>
              </a:extLst>
            </p:cNvPr>
            <p:cNvSpPr/>
            <p:nvPr/>
          </p:nvSpPr>
          <p:spPr>
            <a:xfrm>
              <a:off x="1171264" y="3346255"/>
              <a:ext cx="2496113" cy="5262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</a:t>
              </a:r>
            </a:p>
          </p:txBody>
        </p:sp>
        <p:sp>
          <p:nvSpPr>
            <p:cNvPr id="55" name="Text Placeholder 2">
              <a:extLst>
                <a:ext uri="{FF2B5EF4-FFF2-40B4-BE49-F238E27FC236}">
                  <a16:creationId xmlns:a16="http://schemas.microsoft.com/office/drawing/2014/main" id="{F310D716-ABD4-4136-91EF-F0DC0F5DC7B9}"/>
                </a:ext>
              </a:extLst>
            </p:cNvPr>
            <p:cNvSpPr txBox="1">
              <a:spLocks/>
            </p:cNvSpPr>
            <p:nvPr/>
          </p:nvSpPr>
          <p:spPr>
            <a:xfrm>
              <a:off x="1171265" y="3032522"/>
              <a:ext cx="2279874" cy="475747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defTabSz="1460754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pPr algn="r"/>
              <a:r>
                <a:rPr lang="en-US" dirty="0">
                  <a:latin typeface="Josefin Sans" panose="00000500000000000000" pitchFamily="2" charset="0"/>
                </a:rPr>
                <a:t>Your Title #1</a:t>
              </a:r>
              <a:endParaRPr lang="id-ID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E4923E8-D975-4813-8999-A4D8A5CF891A}"/>
              </a:ext>
            </a:extLst>
          </p:cNvPr>
          <p:cNvGrpSpPr/>
          <p:nvPr/>
        </p:nvGrpSpPr>
        <p:grpSpPr>
          <a:xfrm>
            <a:off x="2276974" y="-15509"/>
            <a:ext cx="2487179" cy="3734725"/>
            <a:chOff x="2276974" y="-15509"/>
            <a:chExt cx="2487179" cy="373472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C83FE09-E661-4D1E-9021-E0FD70DCF3D4}"/>
                </a:ext>
              </a:extLst>
            </p:cNvPr>
            <p:cNvGrpSpPr/>
            <p:nvPr/>
          </p:nvGrpSpPr>
          <p:grpSpPr>
            <a:xfrm rot="10800000">
              <a:off x="2276974" y="-15509"/>
              <a:ext cx="2487179" cy="3734725"/>
              <a:chOff x="7381877" y="3169506"/>
              <a:chExt cx="2460623" cy="3694844"/>
            </a:xfrm>
          </p:grpSpPr>
          <p:sp>
            <p:nvSpPr>
              <p:cNvPr id="23" name="Pentagon 22">
                <a:extLst>
                  <a:ext uri="{FF2B5EF4-FFF2-40B4-BE49-F238E27FC236}">
                    <a16:creationId xmlns:a16="http://schemas.microsoft.com/office/drawing/2014/main" id="{89BAC461-C039-40F9-94C4-2CDB4896723A}"/>
                  </a:ext>
                </a:extLst>
              </p:cNvPr>
              <p:cNvSpPr/>
              <p:nvPr/>
            </p:nvSpPr>
            <p:spPr>
              <a:xfrm rot="16200000">
                <a:off x="6967818" y="3583565"/>
                <a:ext cx="1748863" cy="920745"/>
              </a:xfrm>
              <a:prstGeom prst="homePlate">
                <a:avLst>
                  <a:gd name="adj" fmla="val 192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543294F-3B2C-4745-9E0B-7A135A7417B3}"/>
                  </a:ext>
                </a:extLst>
              </p:cNvPr>
              <p:cNvSpPr/>
              <p:nvPr/>
            </p:nvSpPr>
            <p:spPr>
              <a:xfrm>
                <a:off x="8331200" y="5809838"/>
                <a:ext cx="1511300" cy="105451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25" name="Trapezoid 11">
                <a:extLst>
                  <a:ext uri="{FF2B5EF4-FFF2-40B4-BE49-F238E27FC236}">
                    <a16:creationId xmlns:a16="http://schemas.microsoft.com/office/drawing/2014/main" id="{B4740662-9E54-460E-A798-26DD9C36B923}"/>
                  </a:ext>
                </a:extLst>
              </p:cNvPr>
              <p:cNvSpPr/>
              <p:nvPr/>
            </p:nvSpPr>
            <p:spPr>
              <a:xfrm flipH="1">
                <a:off x="7389186" y="4908589"/>
                <a:ext cx="2453314" cy="904557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2432484"/>
                  <a:gd name="connsiteY0" fmla="*/ 1193799 h 1193799"/>
                  <a:gd name="connsiteX1" fmla="*/ 935435 w 2432484"/>
                  <a:gd name="connsiteY1" fmla="*/ 0 h 1193799"/>
                  <a:gd name="connsiteX2" fmla="*/ 2432484 w 2432484"/>
                  <a:gd name="connsiteY2" fmla="*/ 7043 h 1193799"/>
                  <a:gd name="connsiteX3" fmla="*/ 1511300 w 2432484"/>
                  <a:gd name="connsiteY3" fmla="*/ 1193799 h 1193799"/>
                  <a:gd name="connsiteX4" fmla="*/ 0 w 2432484"/>
                  <a:gd name="connsiteY4" fmla="*/ 1193799 h 1193799"/>
                  <a:gd name="connsiteX0" fmla="*/ 0 w 2432484"/>
                  <a:gd name="connsiteY0" fmla="*/ 1186756 h 1186756"/>
                  <a:gd name="connsiteX1" fmla="*/ 1557772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6756 h 1186756"/>
                  <a:gd name="connsiteX1" fmla="*/ 1560931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7499 h 1187499"/>
                  <a:gd name="connsiteX1" fmla="*/ 1557772 w 2432484"/>
                  <a:gd name="connsiteY1" fmla="*/ 0 h 1187499"/>
                  <a:gd name="connsiteX2" fmla="*/ 2432484 w 2432484"/>
                  <a:gd name="connsiteY2" fmla="*/ 743 h 1187499"/>
                  <a:gd name="connsiteX3" fmla="*/ 1511300 w 2432484"/>
                  <a:gd name="connsiteY3" fmla="*/ 1187499 h 1187499"/>
                  <a:gd name="connsiteX4" fmla="*/ 0 w 2432484"/>
                  <a:gd name="connsiteY4" fmla="*/ 1187499 h 1187499"/>
                  <a:gd name="connsiteX0" fmla="*/ 0 w 2441961"/>
                  <a:gd name="connsiteY0" fmla="*/ 1187499 h 1187499"/>
                  <a:gd name="connsiteX1" fmla="*/ 1557772 w 2441961"/>
                  <a:gd name="connsiteY1" fmla="*/ 0 h 1187499"/>
                  <a:gd name="connsiteX2" fmla="*/ 2441961 w 2441961"/>
                  <a:gd name="connsiteY2" fmla="*/ 743 h 1187499"/>
                  <a:gd name="connsiteX3" fmla="*/ 1511300 w 2441961"/>
                  <a:gd name="connsiteY3" fmla="*/ 1187499 h 1187499"/>
                  <a:gd name="connsiteX4" fmla="*/ 0 w 2441961"/>
                  <a:gd name="connsiteY4" fmla="*/ 1187499 h 1187499"/>
                  <a:gd name="connsiteX0" fmla="*/ 0 w 2448279"/>
                  <a:gd name="connsiteY0" fmla="*/ 1189906 h 1189906"/>
                  <a:gd name="connsiteX1" fmla="*/ 1557772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43555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31709 w 2448279"/>
                  <a:gd name="connsiteY1" fmla="*/ 44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48279" h="1189906">
                    <a:moveTo>
                      <a:pt x="0" y="1189906"/>
                    </a:moveTo>
                    <a:lnTo>
                      <a:pt x="1531709" y="44"/>
                    </a:lnTo>
                    <a:lnTo>
                      <a:pt x="2448279" y="0"/>
                    </a:lnTo>
                    <a:lnTo>
                      <a:pt x="1511300" y="1189906"/>
                    </a:lnTo>
                    <a:lnTo>
                      <a:pt x="0" y="118990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006F446-CBCE-4474-B055-CBF3B3C9564E}"/>
                </a:ext>
              </a:extLst>
            </p:cNvPr>
            <p:cNvSpPr txBox="1"/>
            <p:nvPr/>
          </p:nvSpPr>
          <p:spPr>
            <a:xfrm rot="10800000" flipV="1">
              <a:off x="3879364" y="3009952"/>
              <a:ext cx="838897" cy="46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80%</a:t>
              </a:r>
            </a:p>
          </p:txBody>
        </p:sp>
        <p:sp>
          <p:nvSpPr>
            <p:cNvPr id="57" name="Freeform 29">
              <a:extLst>
                <a:ext uri="{FF2B5EF4-FFF2-40B4-BE49-F238E27FC236}">
                  <a16:creationId xmlns:a16="http://schemas.microsoft.com/office/drawing/2014/main" id="{59F004E2-3C92-42DB-8745-420F472CF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6792" y="327610"/>
              <a:ext cx="367974" cy="379655"/>
            </a:xfrm>
            <a:custGeom>
              <a:avLst/>
              <a:gdLst>
                <a:gd name="T0" fmla="*/ 111726 w 444"/>
                <a:gd name="T1" fmla="*/ 150538 h 462"/>
                <a:gd name="T2" fmla="*/ 111726 w 444"/>
                <a:gd name="T3" fmla="*/ 150538 h 462"/>
                <a:gd name="T4" fmla="*/ 144162 w 444"/>
                <a:gd name="T5" fmla="*/ 114802 h 462"/>
                <a:gd name="T6" fmla="*/ 199574 w 444"/>
                <a:gd name="T7" fmla="*/ 31716 h 462"/>
                <a:gd name="T8" fmla="*/ 191916 w 444"/>
                <a:gd name="T9" fmla="*/ 23675 h 462"/>
                <a:gd name="T10" fmla="*/ 155875 w 444"/>
                <a:gd name="T11" fmla="*/ 23675 h 462"/>
                <a:gd name="T12" fmla="*/ 100013 w 444"/>
                <a:gd name="T13" fmla="*/ 0 h 462"/>
                <a:gd name="T14" fmla="*/ 44150 w 444"/>
                <a:gd name="T15" fmla="*/ 23675 h 462"/>
                <a:gd name="T16" fmla="*/ 8109 w 444"/>
                <a:gd name="T17" fmla="*/ 23675 h 462"/>
                <a:gd name="T18" fmla="*/ 0 w 444"/>
                <a:gd name="T19" fmla="*/ 31716 h 462"/>
                <a:gd name="T20" fmla="*/ 55863 w 444"/>
                <a:gd name="T21" fmla="*/ 114802 h 462"/>
                <a:gd name="T22" fmla="*/ 87849 w 444"/>
                <a:gd name="T23" fmla="*/ 150538 h 462"/>
                <a:gd name="T24" fmla="*/ 87849 w 444"/>
                <a:gd name="T25" fmla="*/ 166172 h 462"/>
                <a:gd name="T26" fmla="*/ 48204 w 444"/>
                <a:gd name="T27" fmla="*/ 185827 h 462"/>
                <a:gd name="T28" fmla="*/ 100013 w 444"/>
                <a:gd name="T29" fmla="*/ 205928 h 462"/>
                <a:gd name="T30" fmla="*/ 147766 w 444"/>
                <a:gd name="T31" fmla="*/ 185827 h 462"/>
                <a:gd name="T32" fmla="*/ 111726 w 444"/>
                <a:gd name="T33" fmla="*/ 166172 h 462"/>
                <a:gd name="T34" fmla="*/ 111726 w 444"/>
                <a:gd name="T35" fmla="*/ 150538 h 462"/>
                <a:gd name="T36" fmla="*/ 144162 w 444"/>
                <a:gd name="T37" fmla="*/ 94700 h 462"/>
                <a:gd name="T38" fmla="*/ 144162 w 444"/>
                <a:gd name="T39" fmla="*/ 94700 h 462"/>
                <a:gd name="T40" fmla="*/ 155875 w 444"/>
                <a:gd name="T41" fmla="*/ 39756 h 462"/>
                <a:gd name="T42" fmla="*/ 183807 w 444"/>
                <a:gd name="T43" fmla="*/ 39756 h 462"/>
                <a:gd name="T44" fmla="*/ 144162 w 444"/>
                <a:gd name="T45" fmla="*/ 94700 h 462"/>
                <a:gd name="T46" fmla="*/ 100013 w 444"/>
                <a:gd name="T47" fmla="*/ 16081 h 462"/>
                <a:gd name="T48" fmla="*/ 100013 w 444"/>
                <a:gd name="T49" fmla="*/ 16081 h 462"/>
                <a:gd name="T50" fmla="*/ 144162 w 444"/>
                <a:gd name="T51" fmla="*/ 31716 h 462"/>
                <a:gd name="T52" fmla="*/ 100013 w 444"/>
                <a:gd name="T53" fmla="*/ 51370 h 462"/>
                <a:gd name="T54" fmla="*/ 55863 w 444"/>
                <a:gd name="T55" fmla="*/ 31716 h 462"/>
                <a:gd name="T56" fmla="*/ 100013 w 444"/>
                <a:gd name="T57" fmla="*/ 16081 h 462"/>
                <a:gd name="T58" fmla="*/ 16218 w 444"/>
                <a:gd name="T59" fmla="*/ 39756 h 462"/>
                <a:gd name="T60" fmla="*/ 16218 w 444"/>
                <a:gd name="T61" fmla="*/ 39756 h 462"/>
                <a:gd name="T62" fmla="*/ 44150 w 444"/>
                <a:gd name="T63" fmla="*/ 39756 h 462"/>
                <a:gd name="T64" fmla="*/ 55863 w 444"/>
                <a:gd name="T65" fmla="*/ 94700 h 462"/>
                <a:gd name="T66" fmla="*/ 16218 w 444"/>
                <a:gd name="T67" fmla="*/ 39756 h 4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048C4-1605-49E7-A438-06454F0DF002}"/>
              </a:ext>
            </a:extLst>
          </p:cNvPr>
          <p:cNvGrpSpPr/>
          <p:nvPr/>
        </p:nvGrpSpPr>
        <p:grpSpPr>
          <a:xfrm>
            <a:off x="5332195" y="-15509"/>
            <a:ext cx="1527610" cy="4122556"/>
            <a:chOff x="5332195" y="-15509"/>
            <a:chExt cx="1527610" cy="412255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ADF2F97-B7E3-48CF-9FA9-018F09FF59BB}"/>
                </a:ext>
              </a:extLst>
            </p:cNvPr>
            <p:cNvGrpSpPr/>
            <p:nvPr/>
          </p:nvGrpSpPr>
          <p:grpSpPr>
            <a:xfrm rot="10800000">
              <a:off x="5332195" y="-15509"/>
              <a:ext cx="1527610" cy="4122556"/>
              <a:chOff x="5308600" y="2785816"/>
              <a:chExt cx="1511300" cy="4078534"/>
            </a:xfrm>
          </p:grpSpPr>
          <p:sp>
            <p:nvSpPr>
              <p:cNvPr id="7" name="Pentagon 6">
                <a:extLst>
                  <a:ext uri="{FF2B5EF4-FFF2-40B4-BE49-F238E27FC236}">
                    <a16:creationId xmlns:a16="http://schemas.microsoft.com/office/drawing/2014/main" id="{715562F4-CDC7-47F9-9EE2-9F6DE8465316}"/>
                  </a:ext>
                </a:extLst>
              </p:cNvPr>
              <p:cNvSpPr/>
              <p:nvPr/>
            </p:nvSpPr>
            <p:spPr>
              <a:xfrm rot="16200000">
                <a:off x="5000757" y="3401641"/>
                <a:ext cx="2126997" cy="895348"/>
              </a:xfrm>
              <a:prstGeom prst="homePlate">
                <a:avLst>
                  <a:gd name="adj" fmla="val 24063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B0A2EC5-9473-44F3-9283-A443B0D2DB0B}"/>
                  </a:ext>
                </a:extLst>
              </p:cNvPr>
              <p:cNvSpPr/>
              <p:nvPr/>
            </p:nvSpPr>
            <p:spPr>
              <a:xfrm>
                <a:off x="5308600" y="5818411"/>
                <a:ext cx="1511300" cy="1045939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9" name="Trapezoid 8">
                <a:extLst>
                  <a:ext uri="{FF2B5EF4-FFF2-40B4-BE49-F238E27FC236}">
                    <a16:creationId xmlns:a16="http://schemas.microsoft.com/office/drawing/2014/main" id="{BB7AECD0-0183-4FBC-83E8-D0FA0D64FB4D}"/>
                  </a:ext>
                </a:extLst>
              </p:cNvPr>
              <p:cNvSpPr/>
              <p:nvPr/>
            </p:nvSpPr>
            <p:spPr>
              <a:xfrm>
                <a:off x="5308600" y="4899535"/>
                <a:ext cx="1511300" cy="925985"/>
              </a:xfrm>
              <a:prstGeom prst="trapezoid">
                <a:avLst>
                  <a:gd name="adj" fmla="val 3288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0BC07D5-40C1-489B-BC0E-7F2C0DAFD6C9}"/>
                </a:ext>
              </a:extLst>
            </p:cNvPr>
            <p:cNvSpPr txBox="1"/>
            <p:nvPr/>
          </p:nvSpPr>
          <p:spPr>
            <a:xfrm rot="10800000" flipV="1">
              <a:off x="5676546" y="3352163"/>
              <a:ext cx="838897" cy="46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90%</a:t>
              </a:r>
            </a:p>
          </p:txBody>
        </p:sp>
        <p:sp>
          <p:nvSpPr>
            <p:cNvPr id="58" name="Freeform 123">
              <a:extLst>
                <a:ext uri="{FF2B5EF4-FFF2-40B4-BE49-F238E27FC236}">
                  <a16:creationId xmlns:a16="http://schemas.microsoft.com/office/drawing/2014/main" id="{C800258F-76E1-472A-85E7-C694E8D08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9093" y="321818"/>
              <a:ext cx="373814" cy="382574"/>
            </a:xfrm>
            <a:custGeom>
              <a:avLst/>
              <a:gdLst>
                <a:gd name="T0" fmla="*/ 123628 w 452"/>
                <a:gd name="T1" fmla="*/ 135490 h 462"/>
                <a:gd name="T2" fmla="*/ 123628 w 452"/>
                <a:gd name="T3" fmla="*/ 135490 h 462"/>
                <a:gd name="T4" fmla="*/ 195108 w 452"/>
                <a:gd name="T5" fmla="*/ 11703 h 462"/>
                <a:gd name="T6" fmla="*/ 195108 w 452"/>
                <a:gd name="T7" fmla="*/ 8102 h 462"/>
                <a:gd name="T8" fmla="*/ 191062 w 452"/>
                <a:gd name="T9" fmla="*/ 8102 h 462"/>
                <a:gd name="T10" fmla="*/ 71480 w 452"/>
                <a:gd name="T11" fmla="*/ 80124 h 462"/>
                <a:gd name="T12" fmla="*/ 4046 w 452"/>
                <a:gd name="T13" fmla="*/ 135490 h 462"/>
                <a:gd name="T14" fmla="*/ 15735 w 452"/>
                <a:gd name="T15" fmla="*/ 147644 h 462"/>
                <a:gd name="T16" fmla="*/ 39561 w 452"/>
                <a:gd name="T17" fmla="*/ 139542 h 462"/>
                <a:gd name="T18" fmla="*/ 67883 w 452"/>
                <a:gd name="T19" fmla="*/ 167450 h 462"/>
                <a:gd name="T20" fmla="*/ 59791 w 452"/>
                <a:gd name="T21" fmla="*/ 191307 h 462"/>
                <a:gd name="T22" fmla="*/ 67883 w 452"/>
                <a:gd name="T23" fmla="*/ 203461 h 462"/>
                <a:gd name="T24" fmla="*/ 123628 w 452"/>
                <a:gd name="T25" fmla="*/ 135490 h 462"/>
                <a:gd name="T26" fmla="*/ 135317 w 452"/>
                <a:gd name="T27" fmla="*/ 67520 h 462"/>
                <a:gd name="T28" fmla="*/ 135317 w 452"/>
                <a:gd name="T29" fmla="*/ 67520 h 462"/>
                <a:gd name="T30" fmla="*/ 135317 w 452"/>
                <a:gd name="T31" fmla="*/ 43663 h 462"/>
                <a:gd name="T32" fmla="*/ 159143 w 452"/>
                <a:gd name="T33" fmla="*/ 43663 h 462"/>
                <a:gd name="T34" fmla="*/ 159143 w 452"/>
                <a:gd name="T35" fmla="*/ 67520 h 462"/>
                <a:gd name="T36" fmla="*/ 135317 w 452"/>
                <a:gd name="T37" fmla="*/ 6752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110B753-ECD1-4453-A9CC-4C8C7D6616D5}"/>
              </a:ext>
            </a:extLst>
          </p:cNvPr>
          <p:cNvGrpSpPr/>
          <p:nvPr/>
        </p:nvGrpSpPr>
        <p:grpSpPr>
          <a:xfrm>
            <a:off x="6546099" y="-9090"/>
            <a:ext cx="1841317" cy="3455713"/>
            <a:chOff x="6546099" y="-9090"/>
            <a:chExt cx="1841317" cy="345571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DD92DE1-AB42-4E8B-842C-271D618B8E41}"/>
                </a:ext>
              </a:extLst>
            </p:cNvPr>
            <p:cNvGrpSpPr/>
            <p:nvPr/>
          </p:nvGrpSpPr>
          <p:grpSpPr>
            <a:xfrm rot="10800000">
              <a:off x="6546099" y="-9090"/>
              <a:ext cx="1841317" cy="3455713"/>
              <a:chOff x="3797300" y="3439188"/>
              <a:chExt cx="1821657" cy="3418812"/>
            </a:xfrm>
          </p:grpSpPr>
          <p:sp>
            <p:nvSpPr>
              <p:cNvPr id="11" name="Pentagon 10">
                <a:extLst>
                  <a:ext uri="{FF2B5EF4-FFF2-40B4-BE49-F238E27FC236}">
                    <a16:creationId xmlns:a16="http://schemas.microsoft.com/office/drawing/2014/main" id="{5AA5D639-22F3-43F1-AD85-9EB121F6EC28}"/>
                  </a:ext>
                </a:extLst>
              </p:cNvPr>
              <p:cNvSpPr/>
              <p:nvPr/>
            </p:nvSpPr>
            <p:spPr>
              <a:xfrm rot="16200000">
                <a:off x="4433974" y="3726442"/>
                <a:ext cx="1469856" cy="895348"/>
              </a:xfrm>
              <a:prstGeom prst="homePlate">
                <a:avLst>
                  <a:gd name="adj" fmla="val 17578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D34E585-D6CF-4AE5-92BC-DCA78B5DCD6D}"/>
                  </a:ext>
                </a:extLst>
              </p:cNvPr>
              <p:cNvSpPr/>
              <p:nvPr/>
            </p:nvSpPr>
            <p:spPr>
              <a:xfrm>
                <a:off x="3797300" y="5812061"/>
                <a:ext cx="1511300" cy="1045939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13" name="Trapezoid 11">
                <a:extLst>
                  <a:ext uri="{FF2B5EF4-FFF2-40B4-BE49-F238E27FC236}">
                    <a16:creationId xmlns:a16="http://schemas.microsoft.com/office/drawing/2014/main" id="{A7AB3664-F51F-4D0A-8620-9B4F5A4E1830}"/>
                  </a:ext>
                </a:extLst>
              </p:cNvPr>
              <p:cNvSpPr/>
              <p:nvPr/>
            </p:nvSpPr>
            <p:spPr>
              <a:xfrm>
                <a:off x="3797301" y="4900474"/>
                <a:ext cx="1821656" cy="924108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2516"/>
                  <a:gd name="connsiteY0" fmla="*/ 1202462 h 1202462"/>
                  <a:gd name="connsiteX1" fmla="*/ 922799 w 1812516"/>
                  <a:gd name="connsiteY1" fmla="*/ 5513 h 1202462"/>
                  <a:gd name="connsiteX2" fmla="*/ 1812516 w 1812516"/>
                  <a:gd name="connsiteY2" fmla="*/ 0 h 1202462"/>
                  <a:gd name="connsiteX3" fmla="*/ 1511300 w 1812516"/>
                  <a:gd name="connsiteY3" fmla="*/ 1202462 h 1202462"/>
                  <a:gd name="connsiteX4" fmla="*/ 0 w 1812516"/>
                  <a:gd name="connsiteY4" fmla="*/ 1202462 h 1202462"/>
                  <a:gd name="connsiteX0" fmla="*/ 0 w 1812516"/>
                  <a:gd name="connsiteY0" fmla="*/ 1202462 h 1205568"/>
                  <a:gd name="connsiteX1" fmla="*/ 922799 w 1812516"/>
                  <a:gd name="connsiteY1" fmla="*/ 5513 h 1205568"/>
                  <a:gd name="connsiteX2" fmla="*/ 1812516 w 1812516"/>
                  <a:gd name="connsiteY2" fmla="*/ 0 h 1205568"/>
                  <a:gd name="connsiteX3" fmla="*/ 1504193 w 1812516"/>
                  <a:gd name="connsiteY3" fmla="*/ 1205568 h 1205568"/>
                  <a:gd name="connsiteX4" fmla="*/ 0 w 1812516"/>
                  <a:gd name="connsiteY4" fmla="*/ 1202462 h 1205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2516" h="1205568">
                    <a:moveTo>
                      <a:pt x="0" y="1202462"/>
                    </a:moveTo>
                    <a:lnTo>
                      <a:pt x="922799" y="5513"/>
                    </a:lnTo>
                    <a:lnTo>
                      <a:pt x="1812516" y="0"/>
                    </a:lnTo>
                    <a:lnTo>
                      <a:pt x="1504193" y="1205568"/>
                    </a:lnTo>
                    <a:lnTo>
                      <a:pt x="0" y="120246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1D34EC4-6596-4012-967F-9FFE028613B8}"/>
                </a:ext>
              </a:extLst>
            </p:cNvPr>
            <p:cNvSpPr txBox="1"/>
            <p:nvPr/>
          </p:nvSpPr>
          <p:spPr>
            <a:xfrm rot="10800000" flipV="1">
              <a:off x="6581563" y="2742460"/>
              <a:ext cx="838897" cy="46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70%</a:t>
              </a:r>
            </a:p>
          </p:txBody>
        </p:sp>
        <p:sp>
          <p:nvSpPr>
            <p:cNvPr id="59" name="Freeform 79">
              <a:extLst>
                <a:ext uri="{FF2B5EF4-FFF2-40B4-BE49-F238E27FC236}">
                  <a16:creationId xmlns:a16="http://schemas.microsoft.com/office/drawing/2014/main" id="{F41E0836-3489-4900-810E-69B3EDF82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6481" y="320936"/>
              <a:ext cx="394258" cy="397177"/>
            </a:xfrm>
            <a:custGeom>
              <a:avLst/>
              <a:gdLst>
                <a:gd name="T0" fmla="*/ 106933 w 479"/>
                <a:gd name="T1" fmla="*/ 0 h 479"/>
                <a:gd name="T2" fmla="*/ 106933 w 479"/>
                <a:gd name="T3" fmla="*/ 0 h 479"/>
                <a:gd name="T4" fmla="*/ 0 w 479"/>
                <a:gd name="T5" fmla="*/ 107725 h 479"/>
                <a:gd name="T6" fmla="*/ 106933 w 479"/>
                <a:gd name="T7" fmla="*/ 215449 h 479"/>
                <a:gd name="T8" fmla="*/ 213866 w 479"/>
                <a:gd name="T9" fmla="*/ 107725 h 479"/>
                <a:gd name="T10" fmla="*/ 106933 w 479"/>
                <a:gd name="T11" fmla="*/ 0 h 479"/>
                <a:gd name="T12" fmla="*/ 198206 w 479"/>
                <a:gd name="T13" fmla="*/ 107725 h 479"/>
                <a:gd name="T14" fmla="*/ 198206 w 479"/>
                <a:gd name="T15" fmla="*/ 107725 h 479"/>
                <a:gd name="T16" fmla="*/ 178520 w 479"/>
                <a:gd name="T17" fmla="*/ 163615 h 479"/>
                <a:gd name="T18" fmla="*/ 174493 w 479"/>
                <a:gd name="T19" fmla="*/ 147840 h 479"/>
                <a:gd name="T20" fmla="*/ 178520 w 479"/>
                <a:gd name="T21" fmla="*/ 115838 h 479"/>
                <a:gd name="T22" fmla="*/ 166439 w 479"/>
                <a:gd name="T23" fmla="*/ 91949 h 479"/>
                <a:gd name="T24" fmla="*/ 142726 w 479"/>
                <a:gd name="T25" fmla="*/ 80230 h 479"/>
                <a:gd name="T26" fmla="*/ 154806 w 479"/>
                <a:gd name="T27" fmla="*/ 39664 h 479"/>
                <a:gd name="T28" fmla="*/ 131093 w 479"/>
                <a:gd name="T29" fmla="*/ 27945 h 479"/>
                <a:gd name="T30" fmla="*/ 134673 w 479"/>
                <a:gd name="T31" fmla="*/ 23889 h 479"/>
                <a:gd name="T32" fmla="*/ 198206 w 479"/>
                <a:gd name="T33" fmla="*/ 107725 h 479"/>
                <a:gd name="T34" fmla="*/ 94853 w 479"/>
                <a:gd name="T35" fmla="*/ 19832 h 479"/>
                <a:gd name="T36" fmla="*/ 94853 w 479"/>
                <a:gd name="T37" fmla="*/ 19832 h 479"/>
                <a:gd name="T38" fmla="*/ 83220 w 479"/>
                <a:gd name="T39" fmla="*/ 27945 h 479"/>
                <a:gd name="T40" fmla="*/ 67113 w 479"/>
                <a:gd name="T41" fmla="*/ 39664 h 479"/>
                <a:gd name="T42" fmla="*/ 51453 w 479"/>
                <a:gd name="T43" fmla="*/ 59947 h 479"/>
                <a:gd name="T44" fmla="*/ 59507 w 479"/>
                <a:gd name="T45" fmla="*/ 71666 h 479"/>
                <a:gd name="T46" fmla="*/ 79193 w 479"/>
                <a:gd name="T47" fmla="*/ 71666 h 479"/>
                <a:gd name="T48" fmla="*/ 110960 w 479"/>
                <a:gd name="T49" fmla="*/ 107725 h 479"/>
                <a:gd name="T50" fmla="*/ 83220 w 479"/>
                <a:gd name="T51" fmla="*/ 131613 h 479"/>
                <a:gd name="T52" fmla="*/ 79193 w 479"/>
                <a:gd name="T53" fmla="*/ 151896 h 479"/>
                <a:gd name="T54" fmla="*/ 79193 w 479"/>
                <a:gd name="T55" fmla="*/ 175785 h 479"/>
                <a:gd name="T56" fmla="*/ 59507 w 479"/>
                <a:gd name="T57" fmla="*/ 155502 h 479"/>
                <a:gd name="T58" fmla="*/ 55480 w 479"/>
                <a:gd name="T59" fmla="*/ 128008 h 479"/>
                <a:gd name="T60" fmla="*/ 39373 w 479"/>
                <a:gd name="T61" fmla="*/ 107725 h 479"/>
                <a:gd name="T62" fmla="*/ 47426 w 479"/>
                <a:gd name="T63" fmla="*/ 83836 h 479"/>
                <a:gd name="T64" fmla="*/ 23713 w 479"/>
                <a:gd name="T65" fmla="*/ 76173 h 479"/>
                <a:gd name="T66" fmla="*/ 94853 w 479"/>
                <a:gd name="T67" fmla="*/ 19832 h 479"/>
                <a:gd name="T68" fmla="*/ 79193 w 479"/>
                <a:gd name="T69" fmla="*/ 195617 h 479"/>
                <a:gd name="T70" fmla="*/ 79193 w 479"/>
                <a:gd name="T71" fmla="*/ 195617 h 479"/>
                <a:gd name="T72" fmla="*/ 91273 w 479"/>
                <a:gd name="T73" fmla="*/ 187504 h 479"/>
                <a:gd name="T74" fmla="*/ 106933 w 479"/>
                <a:gd name="T75" fmla="*/ 183447 h 479"/>
                <a:gd name="T76" fmla="*/ 131093 w 479"/>
                <a:gd name="T77" fmla="*/ 175785 h 479"/>
                <a:gd name="T78" fmla="*/ 158386 w 479"/>
                <a:gd name="T79" fmla="*/ 183447 h 479"/>
                <a:gd name="T80" fmla="*/ 106933 w 479"/>
                <a:gd name="T81" fmla="*/ 199674 h 479"/>
                <a:gd name="T82" fmla="*/ 79193 w 479"/>
                <a:gd name="T83" fmla="*/ 195617 h 47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79" h="479"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6"/>
                    <a:pt x="0" y="239"/>
                  </a:cubicBezTo>
                  <a:cubicBezTo>
                    <a:pt x="0" y="372"/>
                    <a:pt x="106" y="478"/>
                    <a:pt x="239" y="478"/>
                  </a:cubicBezTo>
                  <a:cubicBezTo>
                    <a:pt x="372" y="478"/>
                    <a:pt x="478" y="372"/>
                    <a:pt x="478" y="239"/>
                  </a:cubicBezTo>
                  <a:cubicBezTo>
                    <a:pt x="478" y="106"/>
                    <a:pt x="372" y="0"/>
                    <a:pt x="239" y="0"/>
                  </a:cubicBezTo>
                  <a:close/>
                  <a:moveTo>
                    <a:pt x="443" y="239"/>
                  </a:moveTo>
                  <a:lnTo>
                    <a:pt x="443" y="239"/>
                  </a:lnTo>
                  <a:cubicBezTo>
                    <a:pt x="443" y="292"/>
                    <a:pt x="425" y="328"/>
                    <a:pt x="399" y="363"/>
                  </a:cubicBezTo>
                  <a:cubicBezTo>
                    <a:pt x="390" y="363"/>
                    <a:pt x="381" y="345"/>
                    <a:pt x="390" y="328"/>
                  </a:cubicBezTo>
                  <a:cubicBezTo>
                    <a:pt x="399" y="310"/>
                    <a:pt x="399" y="275"/>
                    <a:pt x="399" y="257"/>
                  </a:cubicBezTo>
                  <a:cubicBezTo>
                    <a:pt x="399" y="239"/>
                    <a:pt x="390" y="204"/>
                    <a:pt x="372" y="204"/>
                  </a:cubicBezTo>
                  <a:cubicBezTo>
                    <a:pt x="346" y="204"/>
                    <a:pt x="337" y="204"/>
                    <a:pt x="319" y="178"/>
                  </a:cubicBezTo>
                  <a:cubicBezTo>
                    <a:pt x="301" y="124"/>
                    <a:pt x="372" y="115"/>
                    <a:pt x="346" y="88"/>
                  </a:cubicBezTo>
                  <a:cubicBezTo>
                    <a:pt x="337" y="80"/>
                    <a:pt x="301" y="115"/>
                    <a:pt x="293" y="62"/>
                  </a:cubicBezTo>
                  <a:lnTo>
                    <a:pt x="301" y="53"/>
                  </a:lnTo>
                  <a:cubicBezTo>
                    <a:pt x="381" y="80"/>
                    <a:pt x="443" y="150"/>
                    <a:pt x="443" y="239"/>
                  </a:cubicBezTo>
                  <a:close/>
                  <a:moveTo>
                    <a:pt x="212" y="44"/>
                  </a:moveTo>
                  <a:lnTo>
                    <a:pt x="212" y="44"/>
                  </a:lnTo>
                  <a:cubicBezTo>
                    <a:pt x="204" y="53"/>
                    <a:pt x="194" y="53"/>
                    <a:pt x="186" y="62"/>
                  </a:cubicBezTo>
                  <a:cubicBezTo>
                    <a:pt x="168" y="80"/>
                    <a:pt x="159" y="71"/>
                    <a:pt x="150" y="88"/>
                  </a:cubicBezTo>
                  <a:cubicBezTo>
                    <a:pt x="141" y="106"/>
                    <a:pt x="115" y="124"/>
                    <a:pt x="115" y="133"/>
                  </a:cubicBezTo>
                  <a:cubicBezTo>
                    <a:pt x="115" y="142"/>
                    <a:pt x="133" y="159"/>
                    <a:pt x="133" y="159"/>
                  </a:cubicBezTo>
                  <a:cubicBezTo>
                    <a:pt x="141" y="150"/>
                    <a:pt x="159" y="150"/>
                    <a:pt x="177" y="159"/>
                  </a:cubicBezTo>
                  <a:cubicBezTo>
                    <a:pt x="186" y="159"/>
                    <a:pt x="275" y="169"/>
                    <a:pt x="248" y="239"/>
                  </a:cubicBezTo>
                  <a:cubicBezTo>
                    <a:pt x="239" y="266"/>
                    <a:pt x="194" y="257"/>
                    <a:pt x="186" y="292"/>
                  </a:cubicBezTo>
                  <a:cubicBezTo>
                    <a:pt x="186" y="301"/>
                    <a:pt x="186" y="328"/>
                    <a:pt x="177" y="337"/>
                  </a:cubicBezTo>
                  <a:cubicBezTo>
                    <a:pt x="177" y="345"/>
                    <a:pt x="186" y="390"/>
                    <a:pt x="177" y="390"/>
                  </a:cubicBezTo>
                  <a:cubicBezTo>
                    <a:pt x="168" y="390"/>
                    <a:pt x="133" y="345"/>
                    <a:pt x="133" y="345"/>
                  </a:cubicBezTo>
                  <a:cubicBezTo>
                    <a:pt x="133" y="337"/>
                    <a:pt x="124" y="310"/>
                    <a:pt x="124" y="284"/>
                  </a:cubicBezTo>
                  <a:cubicBezTo>
                    <a:pt x="124" y="266"/>
                    <a:pt x="88" y="266"/>
                    <a:pt x="88" y="239"/>
                  </a:cubicBezTo>
                  <a:cubicBezTo>
                    <a:pt x="88" y="213"/>
                    <a:pt x="106" y="195"/>
                    <a:pt x="106" y="186"/>
                  </a:cubicBezTo>
                  <a:cubicBezTo>
                    <a:pt x="97" y="169"/>
                    <a:pt x="62" y="169"/>
                    <a:pt x="53" y="169"/>
                  </a:cubicBezTo>
                  <a:cubicBezTo>
                    <a:pt x="80" y="97"/>
                    <a:pt x="141" y="53"/>
                    <a:pt x="212" y="44"/>
                  </a:cubicBezTo>
                  <a:close/>
                  <a:moveTo>
                    <a:pt x="177" y="434"/>
                  </a:moveTo>
                  <a:lnTo>
                    <a:pt x="177" y="434"/>
                  </a:lnTo>
                  <a:cubicBezTo>
                    <a:pt x="186" y="425"/>
                    <a:pt x="186" y="416"/>
                    <a:pt x="204" y="416"/>
                  </a:cubicBezTo>
                  <a:cubicBezTo>
                    <a:pt x="212" y="416"/>
                    <a:pt x="221" y="416"/>
                    <a:pt x="239" y="407"/>
                  </a:cubicBezTo>
                  <a:cubicBezTo>
                    <a:pt x="248" y="407"/>
                    <a:pt x="275" y="398"/>
                    <a:pt x="293" y="390"/>
                  </a:cubicBezTo>
                  <a:cubicBezTo>
                    <a:pt x="310" y="390"/>
                    <a:pt x="346" y="398"/>
                    <a:pt x="354" y="407"/>
                  </a:cubicBezTo>
                  <a:cubicBezTo>
                    <a:pt x="319" y="434"/>
                    <a:pt x="284" y="443"/>
                    <a:pt x="239" y="443"/>
                  </a:cubicBezTo>
                  <a:cubicBezTo>
                    <a:pt x="221" y="443"/>
                    <a:pt x="194" y="443"/>
                    <a:pt x="177" y="4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7D930D1-77A6-49D8-9732-E1C54EB7B8D0}"/>
              </a:ext>
            </a:extLst>
          </p:cNvPr>
          <p:cNvGrpSpPr/>
          <p:nvPr/>
        </p:nvGrpSpPr>
        <p:grpSpPr>
          <a:xfrm>
            <a:off x="7444691" y="-9090"/>
            <a:ext cx="2470335" cy="3163684"/>
            <a:chOff x="7444691" y="-9090"/>
            <a:chExt cx="2470335" cy="316368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53ADE66-6475-4848-B8A7-D3F03012ACB7}"/>
                </a:ext>
              </a:extLst>
            </p:cNvPr>
            <p:cNvGrpSpPr/>
            <p:nvPr/>
          </p:nvGrpSpPr>
          <p:grpSpPr>
            <a:xfrm rot="10800000">
              <a:off x="7444691" y="-9090"/>
              <a:ext cx="2470335" cy="3163684"/>
              <a:chOff x="2286000" y="3728099"/>
              <a:chExt cx="2443959" cy="3129901"/>
            </a:xfrm>
          </p:grpSpPr>
          <p:sp>
            <p:nvSpPr>
              <p:cNvPr id="15" name="Pentagon 14">
                <a:extLst>
                  <a:ext uri="{FF2B5EF4-FFF2-40B4-BE49-F238E27FC236}">
                    <a16:creationId xmlns:a16="http://schemas.microsoft.com/office/drawing/2014/main" id="{3856EC9D-91A2-4DBB-86D4-627AEC473D7C}"/>
                  </a:ext>
                </a:extLst>
              </p:cNvPr>
              <p:cNvSpPr/>
              <p:nvPr/>
            </p:nvSpPr>
            <p:spPr>
              <a:xfrm rot="16200000">
                <a:off x="3681693" y="3872286"/>
                <a:ext cx="1183721" cy="895348"/>
              </a:xfrm>
              <a:prstGeom prst="homePlate">
                <a:avLst>
                  <a:gd name="adj" fmla="val 19199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10D31E6-D2C1-4B50-BD33-0B2E6FF6FEDA}"/>
                  </a:ext>
                </a:extLst>
              </p:cNvPr>
              <p:cNvSpPr/>
              <p:nvPr/>
            </p:nvSpPr>
            <p:spPr>
              <a:xfrm>
                <a:off x="2286000" y="5812061"/>
                <a:ext cx="1511300" cy="104593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17" name="Trapezoid 11">
                <a:extLst>
                  <a:ext uri="{FF2B5EF4-FFF2-40B4-BE49-F238E27FC236}">
                    <a16:creationId xmlns:a16="http://schemas.microsoft.com/office/drawing/2014/main" id="{379FD797-CEA1-4554-9715-F21F619A9714}"/>
                  </a:ext>
                </a:extLst>
              </p:cNvPr>
              <p:cNvSpPr/>
              <p:nvPr/>
            </p:nvSpPr>
            <p:spPr>
              <a:xfrm>
                <a:off x="2286003" y="4908590"/>
                <a:ext cx="2443956" cy="912102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2432484"/>
                  <a:gd name="connsiteY0" fmla="*/ 1193799 h 1193799"/>
                  <a:gd name="connsiteX1" fmla="*/ 935435 w 2432484"/>
                  <a:gd name="connsiteY1" fmla="*/ 0 h 1193799"/>
                  <a:gd name="connsiteX2" fmla="*/ 2432484 w 2432484"/>
                  <a:gd name="connsiteY2" fmla="*/ 7043 h 1193799"/>
                  <a:gd name="connsiteX3" fmla="*/ 1511300 w 2432484"/>
                  <a:gd name="connsiteY3" fmla="*/ 1193799 h 1193799"/>
                  <a:gd name="connsiteX4" fmla="*/ 0 w 2432484"/>
                  <a:gd name="connsiteY4" fmla="*/ 1193799 h 1193799"/>
                  <a:gd name="connsiteX0" fmla="*/ 0 w 2432484"/>
                  <a:gd name="connsiteY0" fmla="*/ 1186756 h 1186756"/>
                  <a:gd name="connsiteX1" fmla="*/ 1557772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6756 h 1186756"/>
                  <a:gd name="connsiteX1" fmla="*/ 1560931 w 2432484"/>
                  <a:gd name="connsiteY1" fmla="*/ 2407 h 1186756"/>
                  <a:gd name="connsiteX2" fmla="*/ 2432484 w 2432484"/>
                  <a:gd name="connsiteY2" fmla="*/ 0 h 1186756"/>
                  <a:gd name="connsiteX3" fmla="*/ 1511300 w 2432484"/>
                  <a:gd name="connsiteY3" fmla="*/ 1186756 h 1186756"/>
                  <a:gd name="connsiteX4" fmla="*/ 0 w 2432484"/>
                  <a:gd name="connsiteY4" fmla="*/ 1186756 h 1186756"/>
                  <a:gd name="connsiteX0" fmla="*/ 0 w 2432484"/>
                  <a:gd name="connsiteY0" fmla="*/ 1187499 h 1187499"/>
                  <a:gd name="connsiteX1" fmla="*/ 1557772 w 2432484"/>
                  <a:gd name="connsiteY1" fmla="*/ 0 h 1187499"/>
                  <a:gd name="connsiteX2" fmla="*/ 2432484 w 2432484"/>
                  <a:gd name="connsiteY2" fmla="*/ 743 h 1187499"/>
                  <a:gd name="connsiteX3" fmla="*/ 1511300 w 2432484"/>
                  <a:gd name="connsiteY3" fmla="*/ 1187499 h 1187499"/>
                  <a:gd name="connsiteX4" fmla="*/ 0 w 2432484"/>
                  <a:gd name="connsiteY4" fmla="*/ 1187499 h 1187499"/>
                  <a:gd name="connsiteX0" fmla="*/ 0 w 2441961"/>
                  <a:gd name="connsiteY0" fmla="*/ 1187499 h 1187499"/>
                  <a:gd name="connsiteX1" fmla="*/ 1557772 w 2441961"/>
                  <a:gd name="connsiteY1" fmla="*/ 0 h 1187499"/>
                  <a:gd name="connsiteX2" fmla="*/ 2441961 w 2441961"/>
                  <a:gd name="connsiteY2" fmla="*/ 743 h 1187499"/>
                  <a:gd name="connsiteX3" fmla="*/ 1511300 w 2441961"/>
                  <a:gd name="connsiteY3" fmla="*/ 1187499 h 1187499"/>
                  <a:gd name="connsiteX4" fmla="*/ 0 w 2441961"/>
                  <a:gd name="connsiteY4" fmla="*/ 1187499 h 1187499"/>
                  <a:gd name="connsiteX0" fmla="*/ 0 w 2448279"/>
                  <a:gd name="connsiteY0" fmla="*/ 1189906 h 1189906"/>
                  <a:gd name="connsiteX1" fmla="*/ 1557772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43555 w 2448279"/>
                  <a:gd name="connsiteY1" fmla="*/ 2407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48279"/>
                  <a:gd name="connsiteY0" fmla="*/ 1189906 h 1189906"/>
                  <a:gd name="connsiteX1" fmla="*/ 1531709 w 2448279"/>
                  <a:gd name="connsiteY1" fmla="*/ 44 h 1189906"/>
                  <a:gd name="connsiteX2" fmla="*/ 2448279 w 2448279"/>
                  <a:gd name="connsiteY2" fmla="*/ 0 h 1189906"/>
                  <a:gd name="connsiteX3" fmla="*/ 1511300 w 2448279"/>
                  <a:gd name="connsiteY3" fmla="*/ 1189906 h 1189906"/>
                  <a:gd name="connsiteX4" fmla="*/ 0 w 2448279"/>
                  <a:gd name="connsiteY4" fmla="*/ 1189906 h 1189906"/>
                  <a:gd name="connsiteX0" fmla="*/ 0 w 2422217"/>
                  <a:gd name="connsiteY0" fmla="*/ 1193012 h 1193012"/>
                  <a:gd name="connsiteX1" fmla="*/ 1531709 w 2422217"/>
                  <a:gd name="connsiteY1" fmla="*/ 3150 h 1193012"/>
                  <a:gd name="connsiteX2" fmla="*/ 2422217 w 2422217"/>
                  <a:gd name="connsiteY2" fmla="*/ 0 h 1193012"/>
                  <a:gd name="connsiteX3" fmla="*/ 1511300 w 2422217"/>
                  <a:gd name="connsiteY3" fmla="*/ 1193012 h 1193012"/>
                  <a:gd name="connsiteX4" fmla="*/ 0 w 2422217"/>
                  <a:gd name="connsiteY4" fmla="*/ 1193012 h 1193012"/>
                  <a:gd name="connsiteX0" fmla="*/ 0 w 2424586"/>
                  <a:gd name="connsiteY0" fmla="*/ 1193012 h 1193012"/>
                  <a:gd name="connsiteX1" fmla="*/ 1531709 w 2424586"/>
                  <a:gd name="connsiteY1" fmla="*/ 3150 h 1193012"/>
                  <a:gd name="connsiteX2" fmla="*/ 2424586 w 2424586"/>
                  <a:gd name="connsiteY2" fmla="*/ 0 h 1193012"/>
                  <a:gd name="connsiteX3" fmla="*/ 1511300 w 2424586"/>
                  <a:gd name="connsiteY3" fmla="*/ 1193012 h 1193012"/>
                  <a:gd name="connsiteX4" fmla="*/ 0 w 2424586"/>
                  <a:gd name="connsiteY4" fmla="*/ 1193012 h 1193012"/>
                  <a:gd name="connsiteX0" fmla="*/ 0 w 2426955"/>
                  <a:gd name="connsiteY0" fmla="*/ 1189906 h 1189906"/>
                  <a:gd name="connsiteX1" fmla="*/ 1531709 w 2426955"/>
                  <a:gd name="connsiteY1" fmla="*/ 44 h 1189906"/>
                  <a:gd name="connsiteX2" fmla="*/ 2426955 w 2426955"/>
                  <a:gd name="connsiteY2" fmla="*/ 0 h 1189906"/>
                  <a:gd name="connsiteX3" fmla="*/ 1511300 w 2426955"/>
                  <a:gd name="connsiteY3" fmla="*/ 1189906 h 1189906"/>
                  <a:gd name="connsiteX4" fmla="*/ 0 w 2426955"/>
                  <a:gd name="connsiteY4" fmla="*/ 1189906 h 1189906"/>
                  <a:gd name="connsiteX0" fmla="*/ 0 w 2429324"/>
                  <a:gd name="connsiteY0" fmla="*/ 1196118 h 1196118"/>
                  <a:gd name="connsiteX1" fmla="*/ 1531709 w 2429324"/>
                  <a:gd name="connsiteY1" fmla="*/ 6256 h 1196118"/>
                  <a:gd name="connsiteX2" fmla="*/ 2429324 w 2429324"/>
                  <a:gd name="connsiteY2" fmla="*/ 0 h 1196118"/>
                  <a:gd name="connsiteX3" fmla="*/ 1511300 w 2429324"/>
                  <a:gd name="connsiteY3" fmla="*/ 1196118 h 1196118"/>
                  <a:gd name="connsiteX4" fmla="*/ 0 w 2429324"/>
                  <a:gd name="connsiteY4" fmla="*/ 1196118 h 1196118"/>
                  <a:gd name="connsiteX0" fmla="*/ 0 w 2431693"/>
                  <a:gd name="connsiteY0" fmla="*/ 1189906 h 1189906"/>
                  <a:gd name="connsiteX1" fmla="*/ 1531709 w 2431693"/>
                  <a:gd name="connsiteY1" fmla="*/ 44 h 1189906"/>
                  <a:gd name="connsiteX2" fmla="*/ 2431693 w 2431693"/>
                  <a:gd name="connsiteY2" fmla="*/ 0 h 1189906"/>
                  <a:gd name="connsiteX3" fmla="*/ 1511300 w 2431693"/>
                  <a:gd name="connsiteY3" fmla="*/ 1189906 h 1189906"/>
                  <a:gd name="connsiteX4" fmla="*/ 0 w 2431693"/>
                  <a:gd name="connsiteY4" fmla="*/ 1189906 h 118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31693" h="1189906">
                    <a:moveTo>
                      <a:pt x="0" y="1189906"/>
                    </a:moveTo>
                    <a:lnTo>
                      <a:pt x="1531709" y="44"/>
                    </a:lnTo>
                    <a:lnTo>
                      <a:pt x="2431693" y="0"/>
                    </a:lnTo>
                    <a:lnTo>
                      <a:pt x="1511300" y="1189906"/>
                    </a:lnTo>
                    <a:lnTo>
                      <a:pt x="0" y="1189906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0D17BDC-A6F2-47A6-8A68-F2046EEFEBF3}"/>
                </a:ext>
              </a:extLst>
            </p:cNvPr>
            <p:cNvSpPr txBox="1"/>
            <p:nvPr/>
          </p:nvSpPr>
          <p:spPr>
            <a:xfrm rot="10800000" flipV="1">
              <a:off x="7486574" y="2433498"/>
              <a:ext cx="838897" cy="46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50%</a:t>
              </a:r>
            </a:p>
          </p:txBody>
        </p:sp>
        <p:sp>
          <p:nvSpPr>
            <p:cNvPr id="60" name="Freeform 144">
              <a:extLst>
                <a:ext uri="{FF2B5EF4-FFF2-40B4-BE49-F238E27FC236}">
                  <a16:creationId xmlns:a16="http://schemas.microsoft.com/office/drawing/2014/main" id="{8CA58053-F6DB-4613-B6C8-A69AAF35C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2827" y="363420"/>
              <a:ext cx="336788" cy="312207"/>
            </a:xfrm>
            <a:custGeom>
              <a:avLst/>
              <a:gdLst>
                <a:gd name="T0" fmla="*/ 114881 w 602"/>
                <a:gd name="T1" fmla="*/ 0 h 559"/>
                <a:gd name="T2" fmla="*/ 114881 w 602"/>
                <a:gd name="T3" fmla="*/ 0 h 559"/>
                <a:gd name="T4" fmla="*/ 217118 w 602"/>
                <a:gd name="T5" fmla="*/ 84035 h 559"/>
                <a:gd name="T6" fmla="*/ 114881 w 602"/>
                <a:gd name="T7" fmla="*/ 165546 h 559"/>
                <a:gd name="T8" fmla="*/ 91760 w 602"/>
                <a:gd name="T9" fmla="*/ 163022 h 559"/>
                <a:gd name="T10" fmla="*/ 15173 w 602"/>
                <a:gd name="T11" fmla="*/ 193678 h 559"/>
                <a:gd name="T12" fmla="*/ 40822 w 602"/>
                <a:gd name="T13" fmla="*/ 147874 h 559"/>
                <a:gd name="T14" fmla="*/ 0 w 602"/>
                <a:gd name="T15" fmla="*/ 84035 h 559"/>
                <a:gd name="T16" fmla="*/ 114881 w 602"/>
                <a:gd name="T17" fmla="*/ 0 h 5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2" h="559">
                  <a:moveTo>
                    <a:pt x="318" y="0"/>
                  </a:moveTo>
                  <a:lnTo>
                    <a:pt x="318" y="0"/>
                  </a:lnTo>
                  <a:cubicBezTo>
                    <a:pt x="495" y="0"/>
                    <a:pt x="601" y="106"/>
                    <a:pt x="601" y="233"/>
                  </a:cubicBezTo>
                  <a:cubicBezTo>
                    <a:pt x="601" y="360"/>
                    <a:pt x="495" y="459"/>
                    <a:pt x="318" y="459"/>
                  </a:cubicBezTo>
                  <a:cubicBezTo>
                    <a:pt x="297" y="459"/>
                    <a:pt x="276" y="452"/>
                    <a:pt x="254" y="452"/>
                  </a:cubicBezTo>
                  <a:cubicBezTo>
                    <a:pt x="170" y="558"/>
                    <a:pt x="42" y="537"/>
                    <a:pt x="42" y="537"/>
                  </a:cubicBezTo>
                  <a:cubicBezTo>
                    <a:pt x="134" y="494"/>
                    <a:pt x="134" y="417"/>
                    <a:pt x="113" y="410"/>
                  </a:cubicBezTo>
                  <a:cubicBezTo>
                    <a:pt x="42" y="367"/>
                    <a:pt x="0" y="303"/>
                    <a:pt x="0" y="233"/>
                  </a:cubicBezTo>
                  <a:cubicBezTo>
                    <a:pt x="0" y="106"/>
                    <a:pt x="141" y="0"/>
                    <a:pt x="31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48717F9-7E09-4C14-91A9-23E9A3704E82}"/>
              </a:ext>
            </a:extLst>
          </p:cNvPr>
          <p:cNvGrpSpPr/>
          <p:nvPr/>
        </p:nvGrpSpPr>
        <p:grpSpPr>
          <a:xfrm>
            <a:off x="3804583" y="-9090"/>
            <a:ext cx="1841317" cy="3344221"/>
            <a:chOff x="3804583" y="-9090"/>
            <a:chExt cx="1841317" cy="3344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1A969E9-C6A8-4F0A-BC94-97B0AAD2B10E}"/>
                </a:ext>
              </a:extLst>
            </p:cNvPr>
            <p:cNvGrpSpPr/>
            <p:nvPr/>
          </p:nvGrpSpPr>
          <p:grpSpPr>
            <a:xfrm rot="10800000">
              <a:off x="3804583" y="-9090"/>
              <a:ext cx="1841317" cy="3344221"/>
              <a:chOff x="6509544" y="3549490"/>
              <a:chExt cx="1821657" cy="3308510"/>
            </a:xfrm>
          </p:grpSpPr>
          <p:sp>
            <p:nvSpPr>
              <p:cNvPr id="19" name="Pentagon 18">
                <a:extLst>
                  <a:ext uri="{FF2B5EF4-FFF2-40B4-BE49-F238E27FC236}">
                    <a16:creationId xmlns:a16="http://schemas.microsoft.com/office/drawing/2014/main" id="{FE187547-9C55-45DF-98A8-CD928AC5A56F}"/>
                  </a:ext>
                </a:extLst>
              </p:cNvPr>
              <p:cNvSpPr/>
              <p:nvPr/>
            </p:nvSpPr>
            <p:spPr>
              <a:xfrm rot="16200000">
                <a:off x="6268807" y="3792606"/>
                <a:ext cx="1368881" cy="882649"/>
              </a:xfrm>
              <a:prstGeom prst="homePlate">
                <a:avLst>
                  <a:gd name="adj" fmla="val 1757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D7005A0-A923-4BAA-AABB-F6C5A1DE4B49}"/>
                  </a:ext>
                </a:extLst>
              </p:cNvPr>
              <p:cNvSpPr/>
              <p:nvPr/>
            </p:nvSpPr>
            <p:spPr>
              <a:xfrm>
                <a:off x="6819900" y="5812061"/>
                <a:ext cx="1511300" cy="104593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  <p:sp>
            <p:nvSpPr>
              <p:cNvPr id="21" name="Trapezoid 11">
                <a:extLst>
                  <a:ext uri="{FF2B5EF4-FFF2-40B4-BE49-F238E27FC236}">
                    <a16:creationId xmlns:a16="http://schemas.microsoft.com/office/drawing/2014/main" id="{B70F3D21-69D4-4CC0-A1F8-2F555E7162CD}"/>
                  </a:ext>
                </a:extLst>
              </p:cNvPr>
              <p:cNvSpPr/>
              <p:nvPr/>
            </p:nvSpPr>
            <p:spPr>
              <a:xfrm flipH="1">
                <a:off x="6509544" y="4901444"/>
                <a:ext cx="1821657" cy="924109"/>
              </a:xfrm>
              <a:custGeom>
                <a:avLst/>
                <a:gdLst>
                  <a:gd name="connsiteX0" fmla="*/ 0 w 1511300"/>
                  <a:gd name="connsiteY0" fmla="*/ 1217612 h 1217612"/>
                  <a:gd name="connsiteX1" fmla="*/ 304403 w 1511300"/>
                  <a:gd name="connsiteY1" fmla="*/ 0 h 1217612"/>
                  <a:gd name="connsiteX2" fmla="*/ 1206897 w 1511300"/>
                  <a:gd name="connsiteY2" fmla="*/ 0 h 1217612"/>
                  <a:gd name="connsiteX3" fmla="*/ 1511300 w 1511300"/>
                  <a:gd name="connsiteY3" fmla="*/ 1217612 h 1217612"/>
                  <a:gd name="connsiteX4" fmla="*/ 0 w 1511300"/>
                  <a:gd name="connsiteY4" fmla="*/ 1217612 h 1217612"/>
                  <a:gd name="connsiteX0" fmla="*/ 0 w 1810147"/>
                  <a:gd name="connsiteY0" fmla="*/ 1217612 h 1217612"/>
                  <a:gd name="connsiteX1" fmla="*/ 304403 w 1810147"/>
                  <a:gd name="connsiteY1" fmla="*/ 0 h 1217612"/>
                  <a:gd name="connsiteX2" fmla="*/ 1810147 w 1810147"/>
                  <a:gd name="connsiteY2" fmla="*/ 25400 h 1217612"/>
                  <a:gd name="connsiteX3" fmla="*/ 1511300 w 1810147"/>
                  <a:gd name="connsiteY3" fmla="*/ 1217612 h 1217612"/>
                  <a:gd name="connsiteX4" fmla="*/ 0 w 1810147"/>
                  <a:gd name="connsiteY4" fmla="*/ 1217612 h 1217612"/>
                  <a:gd name="connsiteX0" fmla="*/ 0 w 1810147"/>
                  <a:gd name="connsiteY0" fmla="*/ 1192212 h 1192212"/>
                  <a:gd name="connsiteX1" fmla="*/ 871141 w 1810147"/>
                  <a:gd name="connsiteY1" fmla="*/ 3175 h 1192212"/>
                  <a:gd name="connsiteX2" fmla="*/ 1810147 w 1810147"/>
                  <a:gd name="connsiteY2" fmla="*/ 0 h 1192212"/>
                  <a:gd name="connsiteX3" fmla="*/ 1511300 w 1810147"/>
                  <a:gd name="connsiteY3" fmla="*/ 1192212 h 1192212"/>
                  <a:gd name="connsiteX4" fmla="*/ 0 w 1810147"/>
                  <a:gd name="connsiteY4" fmla="*/ 1192212 h 1192212"/>
                  <a:gd name="connsiteX0" fmla="*/ 0 w 1810147"/>
                  <a:gd name="connsiteY0" fmla="*/ 1199356 h 1199356"/>
                  <a:gd name="connsiteX1" fmla="*/ 871141 w 1810147"/>
                  <a:gd name="connsiteY1" fmla="*/ 10319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794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35435 w 1810147"/>
                  <a:gd name="connsiteY1" fmla="*/ 555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99356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99356 h 1199356"/>
                  <a:gd name="connsiteX0" fmla="*/ 0 w 1810147"/>
                  <a:gd name="connsiteY0" fmla="*/ 1180718 h 1199356"/>
                  <a:gd name="connsiteX1" fmla="*/ 922799 w 1810147"/>
                  <a:gd name="connsiteY1" fmla="*/ 2407 h 1199356"/>
                  <a:gd name="connsiteX2" fmla="*/ 1810147 w 1810147"/>
                  <a:gd name="connsiteY2" fmla="*/ 0 h 1199356"/>
                  <a:gd name="connsiteX3" fmla="*/ 1511300 w 1810147"/>
                  <a:gd name="connsiteY3" fmla="*/ 1199356 h 1199356"/>
                  <a:gd name="connsiteX4" fmla="*/ 0 w 1810147"/>
                  <a:gd name="connsiteY4" fmla="*/ 1180718 h 1199356"/>
                  <a:gd name="connsiteX0" fmla="*/ 0 w 1812517"/>
                  <a:gd name="connsiteY0" fmla="*/ 1190038 h 1208676"/>
                  <a:gd name="connsiteX1" fmla="*/ 922799 w 1812517"/>
                  <a:gd name="connsiteY1" fmla="*/ 11727 h 1208676"/>
                  <a:gd name="connsiteX2" fmla="*/ 1812517 w 1812517"/>
                  <a:gd name="connsiteY2" fmla="*/ 0 h 1208676"/>
                  <a:gd name="connsiteX3" fmla="*/ 1511300 w 1812517"/>
                  <a:gd name="connsiteY3" fmla="*/ 1208676 h 1208676"/>
                  <a:gd name="connsiteX4" fmla="*/ 0 w 1812517"/>
                  <a:gd name="connsiteY4" fmla="*/ 1190038 h 1208676"/>
                  <a:gd name="connsiteX0" fmla="*/ 0 w 1812517"/>
                  <a:gd name="connsiteY0" fmla="*/ 1190038 h 1205570"/>
                  <a:gd name="connsiteX1" fmla="*/ 922799 w 1812517"/>
                  <a:gd name="connsiteY1" fmla="*/ 11727 h 1205570"/>
                  <a:gd name="connsiteX2" fmla="*/ 1812517 w 1812517"/>
                  <a:gd name="connsiteY2" fmla="*/ 0 h 1205570"/>
                  <a:gd name="connsiteX3" fmla="*/ 1508930 w 1812517"/>
                  <a:gd name="connsiteY3" fmla="*/ 1205570 h 1205570"/>
                  <a:gd name="connsiteX4" fmla="*/ 0 w 1812517"/>
                  <a:gd name="connsiteY4" fmla="*/ 1190038 h 120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2517" h="1205570">
                    <a:moveTo>
                      <a:pt x="0" y="1190038"/>
                    </a:moveTo>
                    <a:lnTo>
                      <a:pt x="922799" y="11727"/>
                    </a:lnTo>
                    <a:lnTo>
                      <a:pt x="1812517" y="0"/>
                    </a:lnTo>
                    <a:lnTo>
                      <a:pt x="1508930" y="1205570"/>
                    </a:lnTo>
                    <a:lnTo>
                      <a:pt x="0" y="119003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251F4F4-7BE8-42C1-9E9D-09CCAF23D5D2}"/>
                </a:ext>
              </a:extLst>
            </p:cNvPr>
            <p:cNvSpPr txBox="1"/>
            <p:nvPr/>
          </p:nvSpPr>
          <p:spPr>
            <a:xfrm rot="10800000" flipV="1">
              <a:off x="4777960" y="2615370"/>
              <a:ext cx="838897" cy="46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64%</a:t>
              </a:r>
            </a:p>
          </p:txBody>
        </p:sp>
        <p:sp>
          <p:nvSpPr>
            <p:cNvPr id="61" name="Freeform 97">
              <a:extLst>
                <a:ext uri="{FF2B5EF4-FFF2-40B4-BE49-F238E27FC236}">
                  <a16:creationId xmlns:a16="http://schemas.microsoft.com/office/drawing/2014/main" id="{5ABD62ED-7CBA-43B6-96D5-5E294D905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6407" y="380517"/>
              <a:ext cx="323965" cy="278014"/>
            </a:xfrm>
            <a:custGeom>
              <a:avLst/>
              <a:gdLst>
                <a:gd name="T0" fmla="*/ 103587 w 497"/>
                <a:gd name="T1" fmla="*/ 104160 h 426"/>
                <a:gd name="T2" fmla="*/ 103587 w 497"/>
                <a:gd name="T3" fmla="*/ 104160 h 426"/>
                <a:gd name="T4" fmla="*/ 123403 w 497"/>
                <a:gd name="T5" fmla="*/ 104160 h 426"/>
                <a:gd name="T6" fmla="*/ 123403 w 497"/>
                <a:gd name="T7" fmla="*/ 124000 h 426"/>
                <a:gd name="T8" fmla="*/ 223387 w 497"/>
                <a:gd name="T9" fmla="*/ 124000 h 426"/>
                <a:gd name="T10" fmla="*/ 219333 w 497"/>
                <a:gd name="T11" fmla="*/ 59971 h 426"/>
                <a:gd name="T12" fmla="*/ 199517 w 497"/>
                <a:gd name="T13" fmla="*/ 36073 h 426"/>
                <a:gd name="T14" fmla="*/ 163487 w 497"/>
                <a:gd name="T15" fmla="*/ 36073 h 426"/>
                <a:gd name="T16" fmla="*/ 151777 w 497"/>
                <a:gd name="T17" fmla="*/ 12175 h 426"/>
                <a:gd name="T18" fmla="*/ 135113 w 497"/>
                <a:gd name="T19" fmla="*/ 0 h 426"/>
                <a:gd name="T20" fmla="*/ 87373 w 497"/>
                <a:gd name="T21" fmla="*/ 0 h 426"/>
                <a:gd name="T22" fmla="*/ 75663 w 497"/>
                <a:gd name="T23" fmla="*/ 12175 h 426"/>
                <a:gd name="T24" fmla="*/ 59900 w 497"/>
                <a:gd name="T25" fmla="*/ 36073 h 426"/>
                <a:gd name="T26" fmla="*/ 23870 w 497"/>
                <a:gd name="T27" fmla="*/ 36073 h 426"/>
                <a:gd name="T28" fmla="*/ 4053 w 497"/>
                <a:gd name="T29" fmla="*/ 59971 h 426"/>
                <a:gd name="T30" fmla="*/ 0 w 497"/>
                <a:gd name="T31" fmla="*/ 124000 h 426"/>
                <a:gd name="T32" fmla="*/ 103587 w 497"/>
                <a:gd name="T33" fmla="*/ 124000 h 426"/>
                <a:gd name="T34" fmla="*/ 103587 w 497"/>
                <a:gd name="T35" fmla="*/ 104160 h 426"/>
                <a:gd name="T36" fmla="*/ 83770 w 497"/>
                <a:gd name="T37" fmla="*/ 23898 h 426"/>
                <a:gd name="T38" fmla="*/ 83770 w 497"/>
                <a:gd name="T39" fmla="*/ 23898 h 426"/>
                <a:gd name="T40" fmla="*/ 95480 w 497"/>
                <a:gd name="T41" fmla="*/ 16233 h 426"/>
                <a:gd name="T42" fmla="*/ 127907 w 497"/>
                <a:gd name="T43" fmla="*/ 16233 h 426"/>
                <a:gd name="T44" fmla="*/ 139166 w 497"/>
                <a:gd name="T45" fmla="*/ 23898 h 426"/>
                <a:gd name="T46" fmla="*/ 143670 w 497"/>
                <a:gd name="T47" fmla="*/ 36073 h 426"/>
                <a:gd name="T48" fmla="*/ 79717 w 497"/>
                <a:gd name="T49" fmla="*/ 36073 h 426"/>
                <a:gd name="T50" fmla="*/ 83770 w 497"/>
                <a:gd name="T51" fmla="*/ 23898 h 426"/>
                <a:gd name="T52" fmla="*/ 123403 w 497"/>
                <a:gd name="T53" fmla="*/ 160073 h 426"/>
                <a:gd name="T54" fmla="*/ 123403 w 497"/>
                <a:gd name="T55" fmla="*/ 160073 h 426"/>
                <a:gd name="T56" fmla="*/ 103587 w 497"/>
                <a:gd name="T57" fmla="*/ 160073 h 426"/>
                <a:gd name="T58" fmla="*/ 103587 w 497"/>
                <a:gd name="T59" fmla="*/ 136175 h 426"/>
                <a:gd name="T60" fmla="*/ 4053 w 497"/>
                <a:gd name="T61" fmla="*/ 136175 h 426"/>
                <a:gd name="T62" fmla="*/ 7656 w 497"/>
                <a:gd name="T63" fmla="*/ 171797 h 426"/>
                <a:gd name="T64" fmla="*/ 27923 w 497"/>
                <a:gd name="T65" fmla="*/ 191637 h 426"/>
                <a:gd name="T66" fmla="*/ 195463 w 497"/>
                <a:gd name="T67" fmla="*/ 191637 h 426"/>
                <a:gd name="T68" fmla="*/ 215280 w 497"/>
                <a:gd name="T69" fmla="*/ 171797 h 426"/>
                <a:gd name="T70" fmla="*/ 219333 w 497"/>
                <a:gd name="T71" fmla="*/ 136175 h 426"/>
                <a:gd name="T72" fmla="*/ 123403 w 497"/>
                <a:gd name="T73" fmla="*/ 136175 h 426"/>
                <a:gd name="T74" fmla="*/ 123403 w 497"/>
                <a:gd name="T75" fmla="*/ 160073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lIns="34290" tIns="17145" rIns="34290" bIns="17145" anchor="ctr"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577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0F919A2-AA8D-4B3B-A255-AFEF49328D78}"/>
              </a:ext>
            </a:extLst>
          </p:cNvPr>
          <p:cNvCxnSpPr>
            <a:cxnSpLocks/>
            <a:stCxn id="23" idx="6"/>
            <a:endCxn id="14" idx="2"/>
          </p:cNvCxnSpPr>
          <p:nvPr/>
        </p:nvCxnSpPr>
        <p:spPr>
          <a:xfrm>
            <a:off x="3430385" y="2098872"/>
            <a:ext cx="5330626" cy="0"/>
          </a:xfrm>
          <a:prstGeom prst="line">
            <a:avLst/>
          </a:prstGeom>
          <a:ln cap="sq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EC436A77-2E25-4C72-A7B0-9DA1AE43C289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6ACB3B0-0F35-4C22-A6AD-BA580C076975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Make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Your Choices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99EB11-A143-4321-BD76-5CF109B949CA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256566F-8DD6-4B55-BA87-AF61A8CC1299}"/>
              </a:ext>
            </a:extLst>
          </p:cNvPr>
          <p:cNvSpPr/>
          <p:nvPr/>
        </p:nvSpPr>
        <p:spPr>
          <a:xfrm>
            <a:off x="5996941" y="1999812"/>
            <a:ext cx="198120" cy="198120"/>
          </a:xfrm>
          <a:prstGeom prst="ellipse">
            <a:avLst/>
          </a:prstGeom>
          <a:solidFill>
            <a:schemeClr val="accent2"/>
          </a:solidFill>
          <a:ln w="104775">
            <a:solidFill>
              <a:schemeClr val="tx1">
                <a:lumMod val="75000"/>
                <a:lumOff val="25000"/>
                <a:alpha val="2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EDF0D23-453E-4190-B694-DE7124A5C575}"/>
              </a:ext>
            </a:extLst>
          </p:cNvPr>
          <p:cNvSpPr/>
          <p:nvPr/>
        </p:nvSpPr>
        <p:spPr>
          <a:xfrm>
            <a:off x="8761011" y="2000522"/>
            <a:ext cx="196700" cy="1967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D88019B-3CC1-4589-AE55-37384B08F02B}"/>
              </a:ext>
            </a:extLst>
          </p:cNvPr>
          <p:cNvSpPr/>
          <p:nvPr/>
        </p:nvSpPr>
        <p:spPr>
          <a:xfrm>
            <a:off x="3233685" y="2000522"/>
            <a:ext cx="196700" cy="1967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7645A9C-BFF6-4001-97BD-51816E1FB8E6}"/>
              </a:ext>
            </a:extLst>
          </p:cNvPr>
          <p:cNvSpPr/>
          <p:nvPr/>
        </p:nvSpPr>
        <p:spPr>
          <a:xfrm flipH="1">
            <a:off x="6096223" y="5336113"/>
            <a:ext cx="1307873" cy="353846"/>
          </a:xfrm>
          <a:custGeom>
            <a:avLst/>
            <a:gdLst>
              <a:gd name="connsiteX0" fmla="*/ 271198 w 1735181"/>
              <a:gd name="connsiteY0" fmla="*/ 0 h 542396"/>
              <a:gd name="connsiteX1" fmla="*/ 1735181 w 1735181"/>
              <a:gd name="connsiteY1" fmla="*/ 0 h 542396"/>
              <a:gd name="connsiteX2" fmla="*/ 1735181 w 1735181"/>
              <a:gd name="connsiteY2" fmla="*/ 542396 h 542396"/>
              <a:gd name="connsiteX3" fmla="*/ 271198 w 1735181"/>
              <a:gd name="connsiteY3" fmla="*/ 542396 h 542396"/>
              <a:gd name="connsiteX4" fmla="*/ 0 w 1735181"/>
              <a:gd name="connsiteY4" fmla="*/ 271198 h 542396"/>
              <a:gd name="connsiteX5" fmla="*/ 271198 w 1735181"/>
              <a:gd name="connsiteY5" fmla="*/ 0 h 54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5181" h="542396">
                <a:moveTo>
                  <a:pt x="271198" y="0"/>
                </a:moveTo>
                <a:lnTo>
                  <a:pt x="1735181" y="0"/>
                </a:lnTo>
                <a:lnTo>
                  <a:pt x="1735181" y="542396"/>
                </a:lnTo>
                <a:lnTo>
                  <a:pt x="271198" y="542396"/>
                </a:lnTo>
                <a:cubicBezTo>
                  <a:pt x="121419" y="542396"/>
                  <a:pt x="0" y="420977"/>
                  <a:pt x="0" y="271198"/>
                </a:cubicBezTo>
                <a:cubicBezTo>
                  <a:pt x="0" y="121419"/>
                  <a:pt x="121419" y="0"/>
                  <a:pt x="271198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  <a:effectLst>
            <a:outerShdw blurRad="1104900" dist="571500" dir="5400000" sx="50000" sy="5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1600" dirty="0">
                <a:solidFill>
                  <a:schemeClr val="bg1"/>
                </a:solidFill>
                <a:latin typeface="Josefin Sans" panose="00000500000000000000" pitchFamily="2" charset="0"/>
              </a:rPr>
              <a:t>Next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84440E36-E550-4598-98F1-5A45EA833D0B}"/>
              </a:ext>
            </a:extLst>
          </p:cNvPr>
          <p:cNvSpPr/>
          <p:nvPr/>
        </p:nvSpPr>
        <p:spPr>
          <a:xfrm>
            <a:off x="4787900" y="5336113"/>
            <a:ext cx="1307873" cy="353846"/>
          </a:xfrm>
          <a:custGeom>
            <a:avLst/>
            <a:gdLst>
              <a:gd name="connsiteX0" fmla="*/ 271198 w 1735181"/>
              <a:gd name="connsiteY0" fmla="*/ 0 h 542396"/>
              <a:gd name="connsiteX1" fmla="*/ 1735181 w 1735181"/>
              <a:gd name="connsiteY1" fmla="*/ 0 h 542396"/>
              <a:gd name="connsiteX2" fmla="*/ 1735181 w 1735181"/>
              <a:gd name="connsiteY2" fmla="*/ 542396 h 542396"/>
              <a:gd name="connsiteX3" fmla="*/ 271198 w 1735181"/>
              <a:gd name="connsiteY3" fmla="*/ 542396 h 542396"/>
              <a:gd name="connsiteX4" fmla="*/ 0 w 1735181"/>
              <a:gd name="connsiteY4" fmla="*/ 271198 h 542396"/>
              <a:gd name="connsiteX5" fmla="*/ 271198 w 1735181"/>
              <a:gd name="connsiteY5" fmla="*/ 0 h 54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5181" h="542396">
                <a:moveTo>
                  <a:pt x="271198" y="0"/>
                </a:moveTo>
                <a:lnTo>
                  <a:pt x="1735181" y="0"/>
                </a:lnTo>
                <a:lnTo>
                  <a:pt x="1735181" y="542396"/>
                </a:lnTo>
                <a:lnTo>
                  <a:pt x="271198" y="542396"/>
                </a:lnTo>
                <a:cubicBezTo>
                  <a:pt x="121419" y="542396"/>
                  <a:pt x="0" y="420977"/>
                  <a:pt x="0" y="271198"/>
                </a:cubicBezTo>
                <a:cubicBezTo>
                  <a:pt x="0" y="121419"/>
                  <a:pt x="121419" y="0"/>
                  <a:pt x="271198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1104900" dist="571500" dir="5400000" sx="50000" sy="5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</a:rPr>
              <a:t>Back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2B4234-4C1B-49E5-8553-024A43959F7A}"/>
              </a:ext>
            </a:extLst>
          </p:cNvPr>
          <p:cNvSpPr txBox="1"/>
          <p:nvPr/>
        </p:nvSpPr>
        <p:spPr>
          <a:xfrm>
            <a:off x="5249086" y="2387164"/>
            <a:ext cx="1688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802A889-B848-44B3-BDD7-DBF5E41C5EAF}"/>
              </a:ext>
            </a:extLst>
          </p:cNvPr>
          <p:cNvSpPr txBox="1"/>
          <p:nvPr/>
        </p:nvSpPr>
        <p:spPr>
          <a:xfrm>
            <a:off x="2488023" y="2387164"/>
            <a:ext cx="1688024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89B091-06E7-481D-8368-5BA1C211DDC3}"/>
              </a:ext>
            </a:extLst>
          </p:cNvPr>
          <p:cNvSpPr txBox="1"/>
          <p:nvPr/>
        </p:nvSpPr>
        <p:spPr>
          <a:xfrm>
            <a:off x="8010149" y="2387164"/>
            <a:ext cx="1688024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Your Text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E9C3411-98B7-47D0-B305-E874DCADBF79}"/>
              </a:ext>
            </a:extLst>
          </p:cNvPr>
          <p:cNvSpPr/>
          <p:nvPr/>
        </p:nvSpPr>
        <p:spPr>
          <a:xfrm>
            <a:off x="1398460" y="3664110"/>
            <a:ext cx="4280014" cy="597409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8149F69B-96CC-4D07-8908-0F008906DBF1}"/>
              </a:ext>
            </a:extLst>
          </p:cNvPr>
          <p:cNvSpPr/>
          <p:nvPr/>
        </p:nvSpPr>
        <p:spPr>
          <a:xfrm>
            <a:off x="6507722" y="3664110"/>
            <a:ext cx="4280014" cy="597409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F21ABF3-6704-4270-BD50-9D6EA4490186}"/>
              </a:ext>
            </a:extLst>
          </p:cNvPr>
          <p:cNvSpPr/>
          <p:nvPr/>
        </p:nvSpPr>
        <p:spPr>
          <a:xfrm>
            <a:off x="1398460" y="4468911"/>
            <a:ext cx="4280014" cy="597409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8190C0E6-9525-4F0E-A9CF-FE44B10DD51E}"/>
              </a:ext>
            </a:extLst>
          </p:cNvPr>
          <p:cNvSpPr/>
          <p:nvPr/>
        </p:nvSpPr>
        <p:spPr>
          <a:xfrm>
            <a:off x="6507722" y="4468911"/>
            <a:ext cx="4280014" cy="597409"/>
          </a:xfrm>
          <a:prstGeom prst="round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  <a:effectLst>
            <a:outerShdw blurRad="190500" algn="ctr" rotWithShape="0">
              <a:prstClr val="black">
                <a:alpha val="2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1400" dirty="0">
                <a:solidFill>
                  <a:schemeClr val="bg1"/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43CAD4B-0BBA-407F-9B9A-59BB24462E89}"/>
              </a:ext>
            </a:extLst>
          </p:cNvPr>
          <p:cNvSpPr txBox="1"/>
          <p:nvPr/>
        </p:nvSpPr>
        <p:spPr>
          <a:xfrm>
            <a:off x="1398460" y="2964734"/>
            <a:ext cx="9389275" cy="52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Far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far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away, behind the word mountains, far from the countries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Vokalia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and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Consonantia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Bookmarksgrove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. Far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far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away, behind the word mountains, far from the countries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Vokalia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and </a:t>
            </a:r>
            <a:r>
              <a:rPr lang="en-US" sz="1200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Consonantia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175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3" grpId="0" animBg="1"/>
          <p:bldP spid="29" grpId="0" animBg="1"/>
          <p:bldP spid="30" grpId="0" animBg="1"/>
          <p:bldP spid="31" grpId="0"/>
          <p:bldP spid="33" grpId="0"/>
          <p:bldP spid="34" grpId="0"/>
          <p:bldP spid="36" grpId="0" animBg="1"/>
          <p:bldP spid="37" grpId="0" animBg="1"/>
          <p:bldP spid="40" grpId="0" animBg="1"/>
          <p:bldP spid="41" grpId="0" animBg="1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3" grpId="0" animBg="1"/>
          <p:bldP spid="29" grpId="0" animBg="1"/>
          <p:bldP spid="30" grpId="0" animBg="1"/>
          <p:bldP spid="31" grpId="0"/>
          <p:bldP spid="33" grpId="0"/>
          <p:bldP spid="34" grpId="0"/>
          <p:bldP spid="36" grpId="0" animBg="1"/>
          <p:bldP spid="37" grpId="0" animBg="1"/>
          <p:bldP spid="40" grpId="0" animBg="1"/>
          <p:bldP spid="41" grpId="0" animBg="1"/>
          <p:bldP spid="4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0443555F-E1A2-4C80-9BC4-F334347F544A}"/>
              </a:ext>
            </a:extLst>
          </p:cNvPr>
          <p:cNvGrpSpPr/>
          <p:nvPr/>
        </p:nvGrpSpPr>
        <p:grpSpPr>
          <a:xfrm>
            <a:off x="885373" y="1077886"/>
            <a:ext cx="3842174" cy="4729920"/>
            <a:chOff x="885373" y="1077886"/>
            <a:chExt cx="3842174" cy="4729920"/>
          </a:xfrm>
        </p:grpSpPr>
        <p:sp>
          <p:nvSpPr>
            <p:cNvPr id="3" name="Rounded Rectangle 424"/>
            <p:cNvSpPr/>
            <p:nvPr/>
          </p:nvSpPr>
          <p:spPr>
            <a:xfrm>
              <a:off x="885373" y="1077887"/>
              <a:ext cx="3842174" cy="4729919"/>
            </a:xfrm>
            <a:prstGeom prst="roundRect">
              <a:avLst>
                <a:gd name="adj" fmla="val 1231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" name="Rounded Rectangle 425"/>
            <p:cNvSpPr/>
            <p:nvPr/>
          </p:nvSpPr>
          <p:spPr>
            <a:xfrm>
              <a:off x="1990170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" name="Rounded Rectangle 426"/>
            <p:cNvSpPr/>
            <p:nvPr/>
          </p:nvSpPr>
          <p:spPr>
            <a:xfrm>
              <a:off x="3068040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" name="Rounded Rectangle 427"/>
            <p:cNvSpPr/>
            <p:nvPr/>
          </p:nvSpPr>
          <p:spPr>
            <a:xfrm>
              <a:off x="3606975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5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" name="Rounded Rectangle 428"/>
            <p:cNvSpPr/>
            <p:nvPr/>
          </p:nvSpPr>
          <p:spPr>
            <a:xfrm>
              <a:off x="4145907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accent2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6</a:t>
              </a:r>
              <a:endParaRPr lang="en-US" sz="1100" dirty="0">
                <a:solidFill>
                  <a:schemeClr val="accent2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8" name="Rounded Rectangle 429"/>
            <p:cNvSpPr/>
            <p:nvPr/>
          </p:nvSpPr>
          <p:spPr>
            <a:xfrm>
              <a:off x="912303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7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" name="Rounded Rectangle 430"/>
            <p:cNvSpPr/>
            <p:nvPr/>
          </p:nvSpPr>
          <p:spPr>
            <a:xfrm>
              <a:off x="1451238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8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" name="Rounded Rectangle 431"/>
            <p:cNvSpPr/>
            <p:nvPr/>
          </p:nvSpPr>
          <p:spPr>
            <a:xfrm>
              <a:off x="1990170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9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" name="Rounded Rectangle 432"/>
            <p:cNvSpPr/>
            <p:nvPr/>
          </p:nvSpPr>
          <p:spPr>
            <a:xfrm>
              <a:off x="2529105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10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2" name="Rounded Rectangle 433"/>
            <p:cNvSpPr/>
            <p:nvPr/>
          </p:nvSpPr>
          <p:spPr>
            <a:xfrm>
              <a:off x="3068040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11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Rounded Rectangle 434"/>
            <p:cNvSpPr/>
            <p:nvPr/>
          </p:nvSpPr>
          <p:spPr>
            <a:xfrm>
              <a:off x="3606975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12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Rounded Rectangle 435"/>
            <p:cNvSpPr/>
            <p:nvPr/>
          </p:nvSpPr>
          <p:spPr>
            <a:xfrm>
              <a:off x="4145907" y="2903862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accent2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13</a:t>
              </a:r>
              <a:endParaRPr lang="en-US" sz="1100" dirty="0">
                <a:solidFill>
                  <a:schemeClr val="accent2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Rounded Rectangle 436"/>
            <p:cNvSpPr/>
            <p:nvPr/>
          </p:nvSpPr>
          <p:spPr>
            <a:xfrm>
              <a:off x="912303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14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Rounded Rectangle 437"/>
            <p:cNvSpPr/>
            <p:nvPr/>
          </p:nvSpPr>
          <p:spPr>
            <a:xfrm>
              <a:off x="1451238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15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Rounded Rectangle 439"/>
            <p:cNvSpPr/>
            <p:nvPr/>
          </p:nvSpPr>
          <p:spPr>
            <a:xfrm>
              <a:off x="3068040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18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Rounded Rectangle 440"/>
            <p:cNvSpPr/>
            <p:nvPr/>
          </p:nvSpPr>
          <p:spPr>
            <a:xfrm>
              <a:off x="3606975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19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Rounded Rectangle 441"/>
            <p:cNvSpPr/>
            <p:nvPr/>
          </p:nvSpPr>
          <p:spPr>
            <a:xfrm>
              <a:off x="4145907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accent2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20</a:t>
              </a:r>
              <a:endParaRPr lang="en-US" sz="1100" dirty="0">
                <a:solidFill>
                  <a:schemeClr val="accent2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Rounded Rectangle 442"/>
            <p:cNvSpPr/>
            <p:nvPr/>
          </p:nvSpPr>
          <p:spPr>
            <a:xfrm>
              <a:off x="912303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21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2" name="Rounded Rectangle 443"/>
            <p:cNvSpPr/>
            <p:nvPr/>
          </p:nvSpPr>
          <p:spPr>
            <a:xfrm>
              <a:off x="1451238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22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3" name="Rounded Rectangle 444"/>
            <p:cNvSpPr/>
            <p:nvPr/>
          </p:nvSpPr>
          <p:spPr>
            <a:xfrm>
              <a:off x="1990170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23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Rounded Rectangle 445"/>
            <p:cNvSpPr/>
            <p:nvPr/>
          </p:nvSpPr>
          <p:spPr>
            <a:xfrm>
              <a:off x="2529105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24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Rounded Rectangle 447"/>
            <p:cNvSpPr/>
            <p:nvPr/>
          </p:nvSpPr>
          <p:spPr>
            <a:xfrm>
              <a:off x="3606975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26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Rounded Rectangle 448"/>
            <p:cNvSpPr/>
            <p:nvPr/>
          </p:nvSpPr>
          <p:spPr>
            <a:xfrm>
              <a:off x="4145907" y="3981571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accent2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27</a:t>
              </a:r>
              <a:endParaRPr lang="en-US" sz="1100" dirty="0">
                <a:solidFill>
                  <a:schemeClr val="accent2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Rounded Rectangle 449"/>
            <p:cNvSpPr/>
            <p:nvPr/>
          </p:nvSpPr>
          <p:spPr>
            <a:xfrm>
              <a:off x="912303" y="4520424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28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Rounded Rectangle 450"/>
            <p:cNvSpPr/>
            <p:nvPr/>
          </p:nvSpPr>
          <p:spPr>
            <a:xfrm>
              <a:off x="1451238" y="4520424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29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12303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M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451238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990170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W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529105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T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068040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F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606975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S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145907" y="1826155"/>
              <a:ext cx="538935" cy="53885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S</a:t>
              </a:r>
            </a:p>
          </p:txBody>
        </p:sp>
        <p:sp>
          <p:nvSpPr>
            <p:cNvPr id="37" name="Rounded Rectangle 459"/>
            <p:cNvSpPr/>
            <p:nvPr/>
          </p:nvSpPr>
          <p:spPr>
            <a:xfrm>
              <a:off x="2529105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8" name="Rounded Rectangle 460"/>
            <p:cNvSpPr/>
            <p:nvPr/>
          </p:nvSpPr>
          <p:spPr>
            <a:xfrm>
              <a:off x="1990170" y="3442717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16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9" name="Rounded Rectangle 461"/>
            <p:cNvSpPr/>
            <p:nvPr/>
          </p:nvSpPr>
          <p:spPr>
            <a:xfrm>
              <a:off x="1990170" y="4520424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30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0" name="Round Same Side Corner Rectangle 462"/>
            <p:cNvSpPr/>
            <p:nvPr/>
          </p:nvSpPr>
          <p:spPr>
            <a:xfrm>
              <a:off x="885373" y="1077886"/>
              <a:ext cx="3842174" cy="538596"/>
            </a:xfrm>
            <a:prstGeom prst="round2SameRect">
              <a:avLst>
                <a:gd name="adj1" fmla="val 6505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JUNE, 2023</a:t>
              </a:r>
            </a:p>
          </p:txBody>
        </p:sp>
        <p:sp>
          <p:nvSpPr>
            <p:cNvPr id="41" name="Rounded Rectangle 463"/>
            <p:cNvSpPr/>
            <p:nvPr/>
          </p:nvSpPr>
          <p:spPr>
            <a:xfrm>
              <a:off x="3068040" y="4520424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2" name="Rounded Rectangle 464"/>
            <p:cNvSpPr/>
            <p:nvPr/>
          </p:nvSpPr>
          <p:spPr>
            <a:xfrm>
              <a:off x="3606975" y="4520424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3" name="Rounded Rectangle 465"/>
            <p:cNvSpPr/>
            <p:nvPr/>
          </p:nvSpPr>
          <p:spPr>
            <a:xfrm>
              <a:off x="4145907" y="4520424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4" name="Rounded Rectangle 466"/>
            <p:cNvSpPr/>
            <p:nvPr/>
          </p:nvSpPr>
          <p:spPr>
            <a:xfrm>
              <a:off x="912303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5" name="Rounded Rectangle 467"/>
            <p:cNvSpPr/>
            <p:nvPr/>
          </p:nvSpPr>
          <p:spPr>
            <a:xfrm>
              <a:off x="1451238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5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6" name="Rounded Rectangle 468"/>
            <p:cNvSpPr/>
            <p:nvPr/>
          </p:nvSpPr>
          <p:spPr>
            <a:xfrm>
              <a:off x="2529105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7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7" name="Rounded Rectangle 469"/>
            <p:cNvSpPr/>
            <p:nvPr/>
          </p:nvSpPr>
          <p:spPr>
            <a:xfrm>
              <a:off x="1990170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6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8" name="Rounded Rectangle 470"/>
            <p:cNvSpPr/>
            <p:nvPr/>
          </p:nvSpPr>
          <p:spPr>
            <a:xfrm>
              <a:off x="3068040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8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Rounded Rectangle 471"/>
            <p:cNvSpPr/>
            <p:nvPr/>
          </p:nvSpPr>
          <p:spPr>
            <a:xfrm>
              <a:off x="3606975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9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0" name="Rounded Rectangle 472"/>
            <p:cNvSpPr/>
            <p:nvPr/>
          </p:nvSpPr>
          <p:spPr>
            <a:xfrm>
              <a:off x="4145907" y="5077228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10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1" name="Rounded Rectangle 473"/>
            <p:cNvSpPr/>
            <p:nvPr/>
          </p:nvSpPr>
          <p:spPr>
            <a:xfrm>
              <a:off x="912303" y="2365010"/>
              <a:ext cx="538935" cy="5388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bg1">
                      <a:lumMod val="7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31</a:t>
              </a:r>
              <a:endParaRPr lang="en-US" sz="1100" dirty="0">
                <a:solidFill>
                  <a:schemeClr val="bg1">
                    <a:lumMod val="7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52" name="Rounded Rectangle 474"/>
            <p:cNvSpPr/>
            <p:nvPr/>
          </p:nvSpPr>
          <p:spPr>
            <a:xfrm>
              <a:off x="1451238" y="2365010"/>
              <a:ext cx="538935" cy="5388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id-ID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53" name="Rounded Rectangle 451"/>
          <p:cNvSpPr/>
          <p:nvPr/>
        </p:nvSpPr>
        <p:spPr>
          <a:xfrm>
            <a:off x="2529105" y="4520424"/>
            <a:ext cx="538935" cy="53885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266700" dist="38100" dir="5400000" algn="t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31</a:t>
            </a:r>
            <a:endParaRPr lang="en-US" sz="1100" dirty="0">
              <a:solidFill>
                <a:schemeClr val="bg1"/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Rounded Rectangle 438"/>
          <p:cNvSpPr/>
          <p:nvPr/>
        </p:nvSpPr>
        <p:spPr>
          <a:xfrm>
            <a:off x="2529105" y="3442717"/>
            <a:ext cx="538935" cy="53885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342900" dist="38100" dir="5400000" algn="ctr" rotWithShape="0">
              <a:prstClr val="black">
                <a:alpha val="3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17</a:t>
            </a:r>
            <a:endParaRPr lang="en-US" sz="1100" dirty="0">
              <a:solidFill>
                <a:schemeClr val="bg1"/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ounded Rectangle 446"/>
          <p:cNvSpPr/>
          <p:nvPr/>
        </p:nvSpPr>
        <p:spPr>
          <a:xfrm>
            <a:off x="3068040" y="3981571"/>
            <a:ext cx="538935" cy="53885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342900" dist="38100" dir="5400000" algn="ctr" rotWithShape="0">
              <a:prstClr val="black">
                <a:alpha val="3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25</a:t>
            </a:r>
            <a:endParaRPr lang="en-US" sz="1100" dirty="0">
              <a:solidFill>
                <a:schemeClr val="bg1"/>
              </a:solidFill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6" name="Title 105"/>
          <p:cNvSpPr>
            <a:spLocks noGrp="1"/>
          </p:cNvSpPr>
          <p:nvPr>
            <p:ph type="title" idx="4294967295"/>
          </p:nvPr>
        </p:nvSpPr>
        <p:spPr>
          <a:xfrm>
            <a:off x="5341360" y="2552700"/>
            <a:ext cx="2998787" cy="600075"/>
          </a:xfrm>
          <a:prstGeom prst="rect">
            <a:avLst/>
          </a:prstGeom>
        </p:spPr>
        <p:txBody>
          <a:bodyPr/>
          <a:lstStyle/>
          <a:p>
            <a:r>
              <a:rPr lang="en-US" sz="2800">
                <a:solidFill>
                  <a:schemeClr val="accent2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June </a:t>
            </a:r>
            <a:r>
              <a:rPr lang="en-US" sz="2800" dirty="0">
                <a:solidFill>
                  <a:schemeClr val="accent2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Events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6336800" y="3305558"/>
            <a:ext cx="425717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spring.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6336800" y="4125428"/>
            <a:ext cx="425717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spring.</a:t>
            </a:r>
          </a:p>
        </p:txBody>
      </p:sp>
      <p:sp>
        <p:nvSpPr>
          <p:cNvPr id="111" name="Rectangle: Rounded Corners 110"/>
          <p:cNvSpPr/>
          <p:nvPr/>
        </p:nvSpPr>
        <p:spPr>
          <a:xfrm>
            <a:off x="5341360" y="3258333"/>
            <a:ext cx="802994" cy="60939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300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17</a:t>
            </a:r>
            <a:endParaRPr lang="en-US" sz="2800" spc="-300" baseline="30000" dirty="0">
              <a:latin typeface="Josefin Sans" panose="00000500000000000000" pitchFamily="2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2" name="Rectangle: Rounded Corners 111"/>
          <p:cNvSpPr/>
          <p:nvPr/>
        </p:nvSpPr>
        <p:spPr>
          <a:xfrm>
            <a:off x="5341360" y="4078203"/>
            <a:ext cx="802994" cy="60939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pc="-300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25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336800" y="4945298"/>
            <a:ext cx="4257175" cy="52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spring.</a:t>
            </a:r>
          </a:p>
        </p:txBody>
      </p:sp>
      <p:sp>
        <p:nvSpPr>
          <p:cNvPr id="114" name="Rectangle: Rounded Corners 113"/>
          <p:cNvSpPr/>
          <p:nvPr/>
        </p:nvSpPr>
        <p:spPr>
          <a:xfrm>
            <a:off x="5341360" y="4898073"/>
            <a:ext cx="802994" cy="60939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spc="-300" dirty="0"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31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4903C3A-14A7-4DB4-8709-53EB49A7DB80}"/>
              </a:ext>
            </a:extLst>
          </p:cNvPr>
          <p:cNvGrpSpPr/>
          <p:nvPr/>
        </p:nvGrpSpPr>
        <p:grpSpPr>
          <a:xfrm>
            <a:off x="5201555" y="1493353"/>
            <a:ext cx="5526722" cy="871492"/>
            <a:chOff x="3360061" y="1348318"/>
            <a:chExt cx="5526722" cy="87149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6DD0C29-978B-4CE7-A864-036208C78ACC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pPr algn="l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Company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Agenda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09BFD19-7711-4106-8A77-C214B92E66D2}"/>
                </a:ext>
              </a:extLst>
            </p:cNvPr>
            <p:cNvSpPr txBox="1"/>
            <p:nvPr/>
          </p:nvSpPr>
          <p:spPr>
            <a:xfrm>
              <a:off x="3360061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961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17" grpId="0" animBg="1"/>
      <p:bldP spid="25" grpId="0" animBg="1"/>
      <p:bldP spid="106" grpId="0"/>
      <p:bldP spid="109" grpId="0"/>
      <p:bldP spid="110" grpId="0"/>
      <p:bldP spid="111" grpId="0" animBg="1"/>
      <p:bldP spid="112" grpId="0" animBg="1"/>
      <p:bldP spid="113" grpId="0"/>
      <p:bldP spid="1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265FD18-C0BA-460D-8B55-07187EFD6DF1}"/>
              </a:ext>
            </a:extLst>
          </p:cNvPr>
          <p:cNvGrpSpPr/>
          <p:nvPr/>
        </p:nvGrpSpPr>
        <p:grpSpPr>
          <a:xfrm>
            <a:off x="874713" y="1489296"/>
            <a:ext cx="5526722" cy="871492"/>
            <a:chOff x="3360061" y="1348318"/>
            <a:chExt cx="5526722" cy="87149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506AF7E-2115-4E0C-B891-51B7CC414F83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Device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Mockup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91D52C8-1EC5-4D2C-80A1-C600E3E19C9A}"/>
                </a:ext>
              </a:extLst>
            </p:cNvPr>
            <p:cNvSpPr txBox="1"/>
            <p:nvPr/>
          </p:nvSpPr>
          <p:spPr>
            <a:xfrm>
              <a:off x="3360061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B82FC52-DAC1-44CF-8095-2A17AABD0EB2}"/>
              </a:ext>
            </a:extLst>
          </p:cNvPr>
          <p:cNvSpPr txBox="1"/>
          <p:nvPr/>
        </p:nvSpPr>
        <p:spPr>
          <a:xfrm>
            <a:off x="874713" y="2603029"/>
            <a:ext cx="4256777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Voksalia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and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Consonantia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, there live the blind texts. Separated they live in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Bookmarksgrove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. Far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away, behind the word mountains.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368AC9-9F0F-4C45-AF59-E8909B7C165D}"/>
              </a:ext>
            </a:extLst>
          </p:cNvPr>
          <p:cNvGrpSpPr/>
          <p:nvPr/>
        </p:nvGrpSpPr>
        <p:grpSpPr>
          <a:xfrm>
            <a:off x="879663" y="3617407"/>
            <a:ext cx="1168934" cy="1751297"/>
            <a:chOff x="879663" y="3083499"/>
            <a:chExt cx="1168934" cy="1751297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E28CFA7-20CE-4627-BD4F-F5FFA87BD105}"/>
                </a:ext>
              </a:extLst>
            </p:cNvPr>
            <p:cNvGrpSpPr/>
            <p:nvPr/>
          </p:nvGrpSpPr>
          <p:grpSpPr>
            <a:xfrm>
              <a:off x="879663" y="3083499"/>
              <a:ext cx="1168934" cy="1108723"/>
              <a:chOff x="1050245" y="1072132"/>
              <a:chExt cx="2297474" cy="2179133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C0C49FE0-1B76-4B86-856B-AC105EBF6D80}"/>
                  </a:ext>
                </a:extLst>
              </p:cNvPr>
              <p:cNvSpPr/>
              <p:nvPr/>
            </p:nvSpPr>
            <p:spPr>
              <a:xfrm>
                <a:off x="1796715" y="1759431"/>
                <a:ext cx="804534" cy="8045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50"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40151911-D32B-4A24-8374-A99FD5E5C297}"/>
                  </a:ext>
                </a:extLst>
              </p:cNvPr>
              <p:cNvGrpSpPr/>
              <p:nvPr/>
            </p:nvGrpSpPr>
            <p:grpSpPr>
              <a:xfrm>
                <a:off x="1050245" y="1072132"/>
                <a:ext cx="2297474" cy="2179133"/>
                <a:chOff x="1050245" y="1072132"/>
                <a:chExt cx="2297474" cy="2179133"/>
              </a:xfrm>
            </p:grpSpPr>
            <p:graphicFrame>
              <p:nvGraphicFramePr>
                <p:cNvPr id="65" name="Chart 64">
                  <a:extLst>
                    <a:ext uri="{FF2B5EF4-FFF2-40B4-BE49-F238E27FC236}">
                      <a16:creationId xmlns:a16="http://schemas.microsoft.com/office/drawing/2014/main" id="{B04C6A44-7305-43FD-AF2A-7B15B278DBA3}"/>
                    </a:ext>
                  </a:extLst>
                </p:cNvPr>
                <p:cNvGraphicFramePr/>
                <p:nvPr/>
              </p:nvGraphicFramePr>
              <p:xfrm>
                <a:off x="1050245" y="1072132"/>
                <a:ext cx="2297474" cy="217913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3D08664-93A6-43BF-BBE7-F8737C3FFF42}"/>
                    </a:ext>
                  </a:extLst>
                </p:cNvPr>
                <p:cNvSpPr txBox="1"/>
                <p:nvPr/>
              </p:nvSpPr>
              <p:spPr>
                <a:xfrm>
                  <a:off x="1740251" y="1889485"/>
                  <a:ext cx="917457" cy="544426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id-ID" sz="1200" b="1" dirty="0">
                      <a:solidFill>
                        <a:schemeClr val="accent1"/>
                      </a:solidFill>
                      <a:latin typeface="Josefin Sans" panose="00000500000000000000" pitchFamily="2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75%</a:t>
                  </a:r>
                </a:p>
              </p:txBody>
            </p:sp>
          </p:grp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44C455F-1A4F-4D21-9CD6-62D54A96D964}"/>
                </a:ext>
              </a:extLst>
            </p:cNvPr>
            <p:cNvSpPr txBox="1"/>
            <p:nvPr/>
          </p:nvSpPr>
          <p:spPr>
            <a:xfrm>
              <a:off x="1052800" y="4192223"/>
              <a:ext cx="8226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23.921</a:t>
              </a:r>
              <a:endParaRPr lang="id-ID" b="1" dirty="0">
                <a:solidFill>
                  <a:schemeClr val="accent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ED6A31B-E358-411E-BFC1-639F701741B0}"/>
                </a:ext>
              </a:extLst>
            </p:cNvPr>
            <p:cNvCxnSpPr/>
            <p:nvPr/>
          </p:nvCxnSpPr>
          <p:spPr>
            <a:xfrm>
              <a:off x="1118653" y="4545596"/>
              <a:ext cx="69095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596821D-0250-4387-8F39-5C343FEAD683}"/>
                </a:ext>
              </a:extLst>
            </p:cNvPr>
            <p:cNvSpPr txBox="1"/>
            <p:nvPr/>
          </p:nvSpPr>
          <p:spPr>
            <a:xfrm>
              <a:off x="951013" y="4573186"/>
              <a:ext cx="10262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Finish Target</a:t>
              </a:r>
              <a:endParaRPr lang="id-ID" sz="11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7EC8332-2FDC-4298-BF54-0AE5F80ED915}"/>
              </a:ext>
            </a:extLst>
          </p:cNvPr>
          <p:cNvGrpSpPr/>
          <p:nvPr/>
        </p:nvGrpSpPr>
        <p:grpSpPr>
          <a:xfrm>
            <a:off x="3589356" y="3617407"/>
            <a:ext cx="1202573" cy="1751297"/>
            <a:chOff x="2345592" y="3083499"/>
            <a:chExt cx="1202573" cy="1751297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ACE878FB-89C9-4BB0-94A5-39BC814E78E0}"/>
                </a:ext>
              </a:extLst>
            </p:cNvPr>
            <p:cNvGrpSpPr/>
            <p:nvPr/>
          </p:nvGrpSpPr>
          <p:grpSpPr>
            <a:xfrm>
              <a:off x="2362409" y="3083499"/>
              <a:ext cx="1168933" cy="1108723"/>
              <a:chOff x="4242192" y="1072132"/>
              <a:chExt cx="2297474" cy="2179133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EA90DA8B-7A04-43E8-91AC-0DAFCD8E631D}"/>
                  </a:ext>
                </a:extLst>
              </p:cNvPr>
              <p:cNvSpPr/>
              <p:nvPr/>
            </p:nvSpPr>
            <p:spPr>
              <a:xfrm>
                <a:off x="4988662" y="1759431"/>
                <a:ext cx="804534" cy="8045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50"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F9B12E2A-BA96-4FDE-95FF-4C9EECF76120}"/>
                  </a:ext>
                </a:extLst>
              </p:cNvPr>
              <p:cNvGrpSpPr/>
              <p:nvPr/>
            </p:nvGrpSpPr>
            <p:grpSpPr>
              <a:xfrm>
                <a:off x="4242192" y="1072132"/>
                <a:ext cx="2297474" cy="2179133"/>
                <a:chOff x="4242192" y="1072132"/>
                <a:chExt cx="2297474" cy="2179133"/>
              </a:xfrm>
            </p:grpSpPr>
            <p:graphicFrame>
              <p:nvGraphicFramePr>
                <p:cNvPr id="75" name="Chart 74">
                  <a:extLst>
                    <a:ext uri="{FF2B5EF4-FFF2-40B4-BE49-F238E27FC236}">
                      <a16:creationId xmlns:a16="http://schemas.microsoft.com/office/drawing/2014/main" id="{93A1C4F0-CC6A-43E5-BC3E-704B1D367DAC}"/>
                    </a:ext>
                  </a:extLst>
                </p:cNvPr>
                <p:cNvGraphicFramePr/>
                <p:nvPr/>
              </p:nvGraphicFramePr>
              <p:xfrm>
                <a:off x="4242192" y="1072132"/>
                <a:ext cx="2297474" cy="217913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BD22DD42-A475-4BC8-9A72-976204C50335}"/>
                    </a:ext>
                  </a:extLst>
                </p:cNvPr>
                <p:cNvSpPr txBox="1"/>
                <p:nvPr/>
              </p:nvSpPr>
              <p:spPr>
                <a:xfrm>
                  <a:off x="4905418" y="1889485"/>
                  <a:ext cx="971020" cy="544426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id-ID" sz="1200" b="1" dirty="0">
                      <a:solidFill>
                        <a:schemeClr val="accent3"/>
                      </a:solidFill>
                      <a:latin typeface="Josefin Sans" panose="00000500000000000000" pitchFamily="2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90%</a:t>
                  </a:r>
                </a:p>
              </p:txBody>
            </p:sp>
          </p:grp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D67FD42-9100-441E-B10E-B7D7EA78F0B9}"/>
                </a:ext>
              </a:extLst>
            </p:cNvPr>
            <p:cNvSpPr txBox="1"/>
            <p:nvPr/>
          </p:nvSpPr>
          <p:spPr>
            <a:xfrm>
              <a:off x="2527529" y="4192223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3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87.945</a:t>
              </a:r>
              <a:endParaRPr lang="id-ID" b="1" dirty="0">
                <a:solidFill>
                  <a:schemeClr val="accent3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5BD11A5D-892B-456A-9925-480AC778961A}"/>
                </a:ext>
              </a:extLst>
            </p:cNvPr>
            <p:cNvCxnSpPr/>
            <p:nvPr/>
          </p:nvCxnSpPr>
          <p:spPr>
            <a:xfrm>
              <a:off x="2601397" y="4545596"/>
              <a:ext cx="69095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DB46FF7-D77C-4541-8245-5F39004B5CFE}"/>
                </a:ext>
              </a:extLst>
            </p:cNvPr>
            <p:cNvSpPr txBox="1"/>
            <p:nvPr/>
          </p:nvSpPr>
          <p:spPr>
            <a:xfrm>
              <a:off x="2345592" y="4573186"/>
              <a:ext cx="12025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id-ID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Success </a:t>
              </a:r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Finance</a:t>
              </a:r>
              <a:endParaRPr lang="id-ID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139B376-D86F-4A58-ABBA-6B740BEE9722}"/>
              </a:ext>
            </a:extLst>
          </p:cNvPr>
          <p:cNvGrpSpPr/>
          <p:nvPr/>
        </p:nvGrpSpPr>
        <p:grpSpPr>
          <a:xfrm>
            <a:off x="2240921" y="3617407"/>
            <a:ext cx="1168934" cy="1751297"/>
            <a:chOff x="3845162" y="3083499"/>
            <a:chExt cx="1168934" cy="1751297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D69B92A6-E1D1-46EC-8119-1106135588D9}"/>
                </a:ext>
              </a:extLst>
            </p:cNvPr>
            <p:cNvGrpSpPr/>
            <p:nvPr/>
          </p:nvGrpSpPr>
          <p:grpSpPr>
            <a:xfrm>
              <a:off x="3845162" y="3083499"/>
              <a:ext cx="1168934" cy="1108723"/>
              <a:chOff x="1050245" y="1072132"/>
              <a:chExt cx="2297474" cy="2179133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4E06A9FF-7D64-4881-B8E9-7B2EED5E8252}"/>
                  </a:ext>
                </a:extLst>
              </p:cNvPr>
              <p:cNvSpPr/>
              <p:nvPr/>
            </p:nvSpPr>
            <p:spPr>
              <a:xfrm>
                <a:off x="1796715" y="1759431"/>
                <a:ext cx="804534" cy="8045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050"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C57ECD61-9A25-4502-AA45-26BC440A3136}"/>
                  </a:ext>
                </a:extLst>
              </p:cNvPr>
              <p:cNvGrpSpPr/>
              <p:nvPr/>
            </p:nvGrpSpPr>
            <p:grpSpPr>
              <a:xfrm>
                <a:off x="1050245" y="1072132"/>
                <a:ext cx="2297474" cy="2179133"/>
                <a:chOff x="1050245" y="1072132"/>
                <a:chExt cx="2297474" cy="2179133"/>
              </a:xfrm>
            </p:grpSpPr>
            <p:graphicFrame>
              <p:nvGraphicFramePr>
                <p:cNvPr id="85" name="Chart 84">
                  <a:extLst>
                    <a:ext uri="{FF2B5EF4-FFF2-40B4-BE49-F238E27FC236}">
                      <a16:creationId xmlns:a16="http://schemas.microsoft.com/office/drawing/2014/main" id="{4A2C3E67-3368-4F18-90EE-D8CFDFB57884}"/>
                    </a:ext>
                  </a:extLst>
                </p:cNvPr>
                <p:cNvGraphicFramePr/>
                <p:nvPr/>
              </p:nvGraphicFramePr>
              <p:xfrm>
                <a:off x="1050245" y="1072132"/>
                <a:ext cx="2297474" cy="217913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05852A93-EEB7-499D-8083-384F7937F757}"/>
                    </a:ext>
                  </a:extLst>
                </p:cNvPr>
                <p:cNvSpPr txBox="1"/>
                <p:nvPr/>
              </p:nvSpPr>
              <p:spPr>
                <a:xfrm>
                  <a:off x="1713470" y="1889485"/>
                  <a:ext cx="971020" cy="544426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chemeClr val="accent2"/>
                      </a:solidFill>
                      <a:latin typeface="Josefin Sans" panose="00000500000000000000" pitchFamily="2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60</a:t>
                  </a:r>
                  <a:r>
                    <a:rPr lang="id-ID" sz="1200" b="1" dirty="0">
                      <a:solidFill>
                        <a:schemeClr val="accent2"/>
                      </a:solidFill>
                      <a:latin typeface="Josefin Sans" panose="00000500000000000000" pitchFamily="2" charset="0"/>
                      <a:ea typeface="Segoe UI" panose="020B0502040204020203" pitchFamily="34" charset="0"/>
                      <a:cs typeface="Segoe UI" panose="020B0502040204020203" pitchFamily="34" charset="0"/>
                    </a:rPr>
                    <a:t>%</a:t>
                  </a:r>
                </a:p>
              </p:txBody>
            </p:sp>
          </p:grpSp>
        </p:grp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8C53442-7AE2-48EF-9053-FDF430D10D8B}"/>
                </a:ext>
              </a:extLst>
            </p:cNvPr>
            <p:cNvSpPr txBox="1"/>
            <p:nvPr/>
          </p:nvSpPr>
          <p:spPr>
            <a:xfrm>
              <a:off x="4014291" y="4192223"/>
              <a:ext cx="830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2"/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48,301</a:t>
              </a:r>
              <a:endParaRPr lang="id-ID" b="1" dirty="0">
                <a:solidFill>
                  <a:schemeClr val="accent2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31C0EFA9-E422-4934-A951-21F85A10F77E}"/>
                </a:ext>
              </a:extLst>
            </p:cNvPr>
            <p:cNvCxnSpPr/>
            <p:nvPr/>
          </p:nvCxnSpPr>
          <p:spPr>
            <a:xfrm>
              <a:off x="4084152" y="4545596"/>
              <a:ext cx="69095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FA22AE1-735E-4E7C-92E8-672C88DBB72E}"/>
                </a:ext>
              </a:extLst>
            </p:cNvPr>
            <p:cNvSpPr txBox="1"/>
            <p:nvPr/>
          </p:nvSpPr>
          <p:spPr>
            <a:xfrm>
              <a:off x="3916512" y="4573186"/>
              <a:ext cx="10262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Finish Target</a:t>
              </a:r>
              <a:endParaRPr lang="id-ID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endParaRP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8AA492A-057C-4181-AC2A-154349BFE9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328627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A1EEB73-E6EB-4B71-99FF-0A9FDC5D2CA0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73000"/>
                </a:schemeClr>
              </a:gs>
              <a:gs pos="32000">
                <a:schemeClr val="accent3">
                  <a:alpha val="46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Josefin Sans" panose="00000500000000000000" pitchFamily="2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E98125E-67B9-452D-BE21-2FDAC986102F}"/>
              </a:ext>
            </a:extLst>
          </p:cNvPr>
          <p:cNvGrpSpPr/>
          <p:nvPr/>
        </p:nvGrpSpPr>
        <p:grpSpPr>
          <a:xfrm>
            <a:off x="3710291" y="-1179343"/>
            <a:ext cx="4230012" cy="3110548"/>
            <a:chOff x="3990145" y="623016"/>
            <a:chExt cx="3670303" cy="269896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2D49F1B-7A09-4135-89AF-97155E7F4DE4}"/>
                </a:ext>
              </a:extLst>
            </p:cNvPr>
            <p:cNvSpPr/>
            <p:nvPr/>
          </p:nvSpPr>
          <p:spPr>
            <a:xfrm rot="13500000">
              <a:off x="4089686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1624A7E-0DD4-4E46-9B3A-1FAA8D5F1256}"/>
                </a:ext>
              </a:extLst>
            </p:cNvPr>
            <p:cNvSpPr/>
            <p:nvPr/>
          </p:nvSpPr>
          <p:spPr>
            <a:xfrm rot="13500000">
              <a:off x="4475814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4945030-F96F-496B-91D1-277864B2A520}"/>
                </a:ext>
              </a:extLst>
            </p:cNvPr>
            <p:cNvSpPr/>
            <p:nvPr/>
          </p:nvSpPr>
          <p:spPr>
            <a:xfrm rot="13500000">
              <a:off x="4861941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C1D3079-3742-45C9-9930-DD74221C8F72}"/>
              </a:ext>
            </a:extLst>
          </p:cNvPr>
          <p:cNvSpPr txBox="1"/>
          <p:nvPr/>
        </p:nvSpPr>
        <p:spPr>
          <a:xfrm>
            <a:off x="3903406" y="2801637"/>
            <a:ext cx="4385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Josefin Sans" panose="00000500000000000000" pitchFamily="2" charset="0"/>
                <a:ea typeface="Roboto Light" panose="02000000000000000000" pitchFamily="2" charset="0"/>
              </a:rPr>
              <a:t>Welcome!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F33F6A-5C5C-4553-9131-A249FEB9BDE2}"/>
              </a:ext>
            </a:extLst>
          </p:cNvPr>
          <p:cNvSpPr txBox="1"/>
          <p:nvPr/>
        </p:nvSpPr>
        <p:spPr>
          <a:xfrm>
            <a:off x="2933700" y="3213320"/>
            <a:ext cx="6324600" cy="513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b="1" dirty="0">
                <a:solidFill>
                  <a:schemeClr val="bg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A wonderful serenity </a:t>
            </a:r>
            <a:r>
              <a:rPr lang="en-US" sz="1200" dirty="0">
                <a:solidFill>
                  <a:schemeClr val="bg1"/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rPr>
              <a:t>has taken possession of my entire soul, like these sweet mornings of spring which I enjoy with my whole heart. I am alone, and feel the charm of existence.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8D984D-70AB-4090-A25E-F2785165AC71}"/>
              </a:ext>
            </a:extLst>
          </p:cNvPr>
          <p:cNvSpPr txBox="1"/>
          <p:nvPr/>
        </p:nvSpPr>
        <p:spPr>
          <a:xfrm>
            <a:off x="3522697" y="497552"/>
            <a:ext cx="514660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80000"/>
              </a:lnSpc>
              <a:defRPr sz="4000" b="1"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5040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Tw Cen MT" panose="020B0602020104020603" pitchFamily="34" charset="0"/>
              </a:defRPr>
            </a:lvl1pPr>
          </a:lstStyle>
          <a:p>
            <a:r>
              <a:rPr lang="en-US" dirty="0">
                <a:latin typeface="Josefin Sans" panose="00000500000000000000" pitchFamily="2" charset="0"/>
              </a:rPr>
              <a:t>IQELA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4E6F9C-5CBC-4799-80FA-44E50856E3B7}"/>
              </a:ext>
            </a:extLst>
          </p:cNvPr>
          <p:cNvSpPr txBox="1"/>
          <p:nvPr/>
        </p:nvSpPr>
        <p:spPr>
          <a:xfrm>
            <a:off x="3637935" y="1066996"/>
            <a:ext cx="4916130" cy="301621"/>
          </a:xfrm>
          <a:prstGeom prst="rect">
            <a:avLst/>
          </a:prstGeom>
          <a:noFill/>
          <a:effectLst>
            <a:outerShdw blurRad="190500" dist="38100" dir="5400000" algn="t" rotWithShape="0">
              <a:prstClr val="black">
                <a:alpha val="3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80000"/>
              </a:lnSpc>
              <a:defRPr sz="3600" b="1" spc="300">
                <a:solidFill>
                  <a:schemeClr val="bg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 sz="1600" b="0" dirty="0">
                <a:latin typeface="Josefin Sans" panose="00000500000000000000" pitchFamily="2" charset="0"/>
              </a:rPr>
              <a:t>Water Color Festival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7CDBB2F-2FEA-4088-83E5-A1DFDD468472}"/>
              </a:ext>
            </a:extLst>
          </p:cNvPr>
          <p:cNvGrpSpPr/>
          <p:nvPr/>
        </p:nvGrpSpPr>
        <p:grpSpPr>
          <a:xfrm>
            <a:off x="11034106" y="6029118"/>
            <a:ext cx="741385" cy="746987"/>
            <a:chOff x="-1226855" y="-1016975"/>
            <a:chExt cx="2699053" cy="2719450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C0F6237-FFD0-4FD8-8150-CA754617CFE4}"/>
                </a:ext>
              </a:extLst>
            </p:cNvPr>
            <p:cNvSpPr/>
            <p:nvPr/>
          </p:nvSpPr>
          <p:spPr>
            <a:xfrm rot="9900000">
              <a:off x="-1226855" y="-1016975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03BB7A3-729A-4CBA-AB0F-72894A09E008}"/>
                </a:ext>
              </a:extLst>
            </p:cNvPr>
            <p:cNvSpPr/>
            <p:nvPr/>
          </p:nvSpPr>
          <p:spPr>
            <a:xfrm rot="9900000">
              <a:off x="-981508" y="-938642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chemeClr val="accent3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742FD80-B0DD-42CA-80AB-136DFCAD57C6}"/>
              </a:ext>
            </a:extLst>
          </p:cNvPr>
          <p:cNvSpPr txBox="1"/>
          <p:nvPr/>
        </p:nvSpPr>
        <p:spPr>
          <a:xfrm>
            <a:off x="11162261" y="6244093"/>
            <a:ext cx="61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600" i="0" smtClean="0">
                <a:solidFill>
                  <a:schemeClr val="accent2"/>
                </a:solidFill>
                <a:ea typeface="Liberation Sans" panose="020B0604020202020204" pitchFamily="34" charset="0"/>
                <a:cs typeface="Liberation Sans" panose="020B0604020202020204" pitchFamily="34" charset="0"/>
              </a:rPr>
              <a:pPr algn="ctr"/>
              <a:t>2</a:t>
            </a:fld>
            <a:endParaRPr lang="id-ID" sz="1600" i="0" dirty="0">
              <a:solidFill>
                <a:schemeClr val="accent2"/>
              </a:solidFill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DCE7AB-43B1-4B8B-A1A7-9A0C92CB1497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CF013C-3F36-47AF-9869-60FED2C523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657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226047-4FFE-4EAB-8CD3-0A347C604F79}"/>
              </a:ext>
            </a:extLst>
          </p:cNvPr>
          <p:cNvSpPr/>
          <p:nvPr/>
        </p:nvSpPr>
        <p:spPr>
          <a:xfrm>
            <a:off x="2431189" y="1895209"/>
            <a:ext cx="732962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5170A4D-A261-440E-874A-BA16AB4A8816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F3A1CC4-89C4-4566-B754-481576500E04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Screen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Mockup</a:t>
              </a:r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Slide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98125A9-32AA-407F-8244-5EC2B21188CA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54050B-375B-4F47-AA40-8A62DA02D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4753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ADDD1CF6-A0EA-40AB-A45A-3F7FD8A63610}"/>
              </a:ext>
            </a:extLst>
          </p:cNvPr>
          <p:cNvGrpSpPr/>
          <p:nvPr/>
        </p:nvGrpSpPr>
        <p:grpSpPr>
          <a:xfrm>
            <a:off x="890995" y="1955875"/>
            <a:ext cx="4097528" cy="3410456"/>
            <a:chOff x="5808663" y="1254125"/>
            <a:chExt cx="5226051" cy="4349750"/>
          </a:xfrm>
        </p:grpSpPr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75032201-1C82-4993-AEFC-4135D991E6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2288" y="1866900"/>
              <a:ext cx="787400" cy="1660525"/>
            </a:xfrm>
            <a:custGeom>
              <a:avLst/>
              <a:gdLst>
                <a:gd name="T0" fmla="*/ 369 w 496"/>
                <a:gd name="T1" fmla="*/ 161 h 1046"/>
                <a:gd name="T2" fmla="*/ 322 w 496"/>
                <a:gd name="T3" fmla="*/ 182 h 1046"/>
                <a:gd name="T4" fmla="*/ 373 w 496"/>
                <a:gd name="T5" fmla="*/ 152 h 1046"/>
                <a:gd name="T6" fmla="*/ 312 w 496"/>
                <a:gd name="T7" fmla="*/ 173 h 1046"/>
                <a:gd name="T8" fmla="*/ 343 w 496"/>
                <a:gd name="T9" fmla="*/ 180 h 1046"/>
                <a:gd name="T10" fmla="*/ 339 w 496"/>
                <a:gd name="T11" fmla="*/ 186 h 1046"/>
                <a:gd name="T12" fmla="*/ 472 w 496"/>
                <a:gd name="T13" fmla="*/ 568 h 1046"/>
                <a:gd name="T14" fmla="*/ 324 w 496"/>
                <a:gd name="T15" fmla="*/ 902 h 1046"/>
                <a:gd name="T16" fmla="*/ 337 w 496"/>
                <a:gd name="T17" fmla="*/ 913 h 1046"/>
                <a:gd name="T18" fmla="*/ 316 w 496"/>
                <a:gd name="T19" fmla="*/ 182 h 1046"/>
                <a:gd name="T20" fmla="*/ 377 w 496"/>
                <a:gd name="T21" fmla="*/ 148 h 1046"/>
                <a:gd name="T22" fmla="*/ 356 w 496"/>
                <a:gd name="T23" fmla="*/ 180 h 1046"/>
                <a:gd name="T24" fmla="*/ 312 w 496"/>
                <a:gd name="T25" fmla="*/ 900 h 1046"/>
                <a:gd name="T26" fmla="*/ 333 w 496"/>
                <a:gd name="T27" fmla="*/ 190 h 1046"/>
                <a:gd name="T28" fmla="*/ 371 w 496"/>
                <a:gd name="T29" fmla="*/ 156 h 1046"/>
                <a:gd name="T30" fmla="*/ 129 w 496"/>
                <a:gd name="T31" fmla="*/ 936 h 1046"/>
                <a:gd name="T32" fmla="*/ 485 w 496"/>
                <a:gd name="T33" fmla="*/ 714 h 1046"/>
                <a:gd name="T34" fmla="*/ 479 w 496"/>
                <a:gd name="T35" fmla="*/ 690 h 1046"/>
                <a:gd name="T36" fmla="*/ 473 w 496"/>
                <a:gd name="T37" fmla="*/ 637 h 1046"/>
                <a:gd name="T38" fmla="*/ 451 w 496"/>
                <a:gd name="T39" fmla="*/ 565 h 1046"/>
                <a:gd name="T40" fmla="*/ 420 w 496"/>
                <a:gd name="T41" fmla="*/ 513 h 1046"/>
                <a:gd name="T42" fmla="*/ 390 w 496"/>
                <a:gd name="T43" fmla="*/ 506 h 1046"/>
                <a:gd name="T44" fmla="*/ 343 w 496"/>
                <a:gd name="T45" fmla="*/ 462 h 1046"/>
                <a:gd name="T46" fmla="*/ 294 w 496"/>
                <a:gd name="T47" fmla="*/ 392 h 1046"/>
                <a:gd name="T48" fmla="*/ 246 w 496"/>
                <a:gd name="T49" fmla="*/ 335 h 1046"/>
                <a:gd name="T50" fmla="*/ 248 w 496"/>
                <a:gd name="T51" fmla="*/ 271 h 1046"/>
                <a:gd name="T52" fmla="*/ 288 w 496"/>
                <a:gd name="T53" fmla="*/ 228 h 1046"/>
                <a:gd name="T54" fmla="*/ 303 w 496"/>
                <a:gd name="T55" fmla="*/ 197 h 1046"/>
                <a:gd name="T56" fmla="*/ 314 w 496"/>
                <a:gd name="T57" fmla="*/ 171 h 1046"/>
                <a:gd name="T58" fmla="*/ 331 w 496"/>
                <a:gd name="T59" fmla="*/ 169 h 1046"/>
                <a:gd name="T60" fmla="*/ 354 w 496"/>
                <a:gd name="T61" fmla="*/ 158 h 1046"/>
                <a:gd name="T62" fmla="*/ 381 w 496"/>
                <a:gd name="T63" fmla="*/ 139 h 1046"/>
                <a:gd name="T64" fmla="*/ 365 w 496"/>
                <a:gd name="T65" fmla="*/ 127 h 1046"/>
                <a:gd name="T66" fmla="*/ 305 w 496"/>
                <a:gd name="T67" fmla="*/ 76 h 1046"/>
                <a:gd name="T68" fmla="*/ 254 w 496"/>
                <a:gd name="T69" fmla="*/ 31 h 1046"/>
                <a:gd name="T70" fmla="*/ 184 w 496"/>
                <a:gd name="T71" fmla="*/ 19 h 1046"/>
                <a:gd name="T72" fmla="*/ 114 w 496"/>
                <a:gd name="T73" fmla="*/ 51 h 1046"/>
                <a:gd name="T74" fmla="*/ 29 w 496"/>
                <a:gd name="T75" fmla="*/ 48 h 1046"/>
                <a:gd name="T76" fmla="*/ 36 w 496"/>
                <a:gd name="T77" fmla="*/ 123 h 1046"/>
                <a:gd name="T78" fmla="*/ 68 w 496"/>
                <a:gd name="T79" fmla="*/ 182 h 1046"/>
                <a:gd name="T80" fmla="*/ 138 w 496"/>
                <a:gd name="T81" fmla="*/ 175 h 1046"/>
                <a:gd name="T82" fmla="*/ 191 w 496"/>
                <a:gd name="T83" fmla="*/ 237 h 1046"/>
                <a:gd name="T84" fmla="*/ 133 w 496"/>
                <a:gd name="T85" fmla="*/ 275 h 1046"/>
                <a:gd name="T86" fmla="*/ 182 w 496"/>
                <a:gd name="T87" fmla="*/ 330 h 1046"/>
                <a:gd name="T88" fmla="*/ 229 w 496"/>
                <a:gd name="T89" fmla="*/ 379 h 1046"/>
                <a:gd name="T90" fmla="*/ 309 w 496"/>
                <a:gd name="T91" fmla="*/ 495 h 1046"/>
                <a:gd name="T92" fmla="*/ 345 w 496"/>
                <a:gd name="T93" fmla="*/ 534 h 1046"/>
                <a:gd name="T94" fmla="*/ 360 w 496"/>
                <a:gd name="T95" fmla="*/ 597 h 1046"/>
                <a:gd name="T96" fmla="*/ 360 w 496"/>
                <a:gd name="T97" fmla="*/ 678 h 1046"/>
                <a:gd name="T98" fmla="*/ 294 w 496"/>
                <a:gd name="T99" fmla="*/ 805 h 1046"/>
                <a:gd name="T100" fmla="*/ 263 w 496"/>
                <a:gd name="T101" fmla="*/ 860 h 1046"/>
                <a:gd name="T102" fmla="*/ 195 w 496"/>
                <a:gd name="T103" fmla="*/ 879 h 1046"/>
                <a:gd name="T104" fmla="*/ 188 w 496"/>
                <a:gd name="T105" fmla="*/ 932 h 1046"/>
                <a:gd name="T106" fmla="*/ 176 w 496"/>
                <a:gd name="T107" fmla="*/ 1032 h 1046"/>
                <a:gd name="T108" fmla="*/ 301 w 496"/>
                <a:gd name="T109" fmla="*/ 958 h 1046"/>
                <a:gd name="T110" fmla="*/ 305 w 496"/>
                <a:gd name="T111" fmla="*/ 939 h 1046"/>
                <a:gd name="T112" fmla="*/ 301 w 496"/>
                <a:gd name="T113" fmla="*/ 905 h 1046"/>
                <a:gd name="T114" fmla="*/ 331 w 496"/>
                <a:gd name="T115" fmla="*/ 900 h 1046"/>
                <a:gd name="T116" fmla="*/ 365 w 496"/>
                <a:gd name="T117" fmla="*/ 902 h 1046"/>
                <a:gd name="T118" fmla="*/ 464 w 496"/>
                <a:gd name="T119" fmla="*/ 847 h 1046"/>
                <a:gd name="T120" fmla="*/ 479 w 496"/>
                <a:gd name="T121" fmla="*/ 809 h 1046"/>
                <a:gd name="T122" fmla="*/ 485 w 496"/>
                <a:gd name="T123" fmla="*/ 777 h 1046"/>
                <a:gd name="T124" fmla="*/ 492 w 496"/>
                <a:gd name="T125" fmla="*/ 754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6" h="1046">
                  <a:moveTo>
                    <a:pt x="170" y="951"/>
                  </a:moveTo>
                  <a:lnTo>
                    <a:pt x="170" y="949"/>
                  </a:lnTo>
                  <a:lnTo>
                    <a:pt x="170" y="951"/>
                  </a:lnTo>
                  <a:lnTo>
                    <a:pt x="169" y="951"/>
                  </a:lnTo>
                  <a:lnTo>
                    <a:pt x="169" y="951"/>
                  </a:lnTo>
                  <a:lnTo>
                    <a:pt x="169" y="951"/>
                  </a:lnTo>
                  <a:lnTo>
                    <a:pt x="169" y="951"/>
                  </a:lnTo>
                  <a:lnTo>
                    <a:pt x="169" y="951"/>
                  </a:lnTo>
                  <a:lnTo>
                    <a:pt x="170" y="951"/>
                  </a:lnTo>
                  <a:lnTo>
                    <a:pt x="170" y="953"/>
                  </a:lnTo>
                  <a:lnTo>
                    <a:pt x="170" y="951"/>
                  </a:lnTo>
                  <a:lnTo>
                    <a:pt x="172" y="951"/>
                  </a:lnTo>
                  <a:lnTo>
                    <a:pt x="170" y="951"/>
                  </a:lnTo>
                  <a:lnTo>
                    <a:pt x="170" y="951"/>
                  </a:lnTo>
                  <a:close/>
                  <a:moveTo>
                    <a:pt x="152" y="958"/>
                  </a:moveTo>
                  <a:lnTo>
                    <a:pt x="152" y="958"/>
                  </a:lnTo>
                  <a:lnTo>
                    <a:pt x="152" y="958"/>
                  </a:lnTo>
                  <a:lnTo>
                    <a:pt x="152" y="960"/>
                  </a:lnTo>
                  <a:lnTo>
                    <a:pt x="152" y="960"/>
                  </a:lnTo>
                  <a:lnTo>
                    <a:pt x="152" y="960"/>
                  </a:lnTo>
                  <a:lnTo>
                    <a:pt x="152" y="960"/>
                  </a:lnTo>
                  <a:lnTo>
                    <a:pt x="152" y="958"/>
                  </a:lnTo>
                  <a:lnTo>
                    <a:pt x="152" y="958"/>
                  </a:lnTo>
                  <a:close/>
                  <a:moveTo>
                    <a:pt x="89" y="985"/>
                  </a:moveTo>
                  <a:lnTo>
                    <a:pt x="91" y="985"/>
                  </a:lnTo>
                  <a:lnTo>
                    <a:pt x="91" y="987"/>
                  </a:lnTo>
                  <a:lnTo>
                    <a:pt x="91" y="987"/>
                  </a:lnTo>
                  <a:lnTo>
                    <a:pt x="93" y="985"/>
                  </a:lnTo>
                  <a:lnTo>
                    <a:pt x="93" y="985"/>
                  </a:lnTo>
                  <a:lnTo>
                    <a:pt x="93" y="985"/>
                  </a:lnTo>
                  <a:lnTo>
                    <a:pt x="89" y="985"/>
                  </a:lnTo>
                  <a:close/>
                  <a:moveTo>
                    <a:pt x="184" y="1044"/>
                  </a:moveTo>
                  <a:lnTo>
                    <a:pt x="184" y="1044"/>
                  </a:lnTo>
                  <a:lnTo>
                    <a:pt x="184" y="1044"/>
                  </a:lnTo>
                  <a:lnTo>
                    <a:pt x="182" y="1044"/>
                  </a:lnTo>
                  <a:lnTo>
                    <a:pt x="184" y="1046"/>
                  </a:lnTo>
                  <a:lnTo>
                    <a:pt x="184" y="1046"/>
                  </a:lnTo>
                  <a:lnTo>
                    <a:pt x="184" y="1044"/>
                  </a:lnTo>
                  <a:lnTo>
                    <a:pt x="184" y="1044"/>
                  </a:lnTo>
                  <a:lnTo>
                    <a:pt x="184" y="1044"/>
                  </a:lnTo>
                  <a:close/>
                  <a:moveTo>
                    <a:pt x="383" y="150"/>
                  </a:moveTo>
                  <a:lnTo>
                    <a:pt x="383" y="150"/>
                  </a:lnTo>
                  <a:lnTo>
                    <a:pt x="383" y="150"/>
                  </a:lnTo>
                  <a:lnTo>
                    <a:pt x="383" y="150"/>
                  </a:lnTo>
                  <a:lnTo>
                    <a:pt x="381" y="150"/>
                  </a:lnTo>
                  <a:lnTo>
                    <a:pt x="381" y="150"/>
                  </a:lnTo>
                  <a:lnTo>
                    <a:pt x="381" y="150"/>
                  </a:lnTo>
                  <a:lnTo>
                    <a:pt x="381" y="150"/>
                  </a:lnTo>
                  <a:lnTo>
                    <a:pt x="383" y="150"/>
                  </a:lnTo>
                  <a:lnTo>
                    <a:pt x="383" y="150"/>
                  </a:lnTo>
                  <a:lnTo>
                    <a:pt x="383" y="150"/>
                  </a:lnTo>
                  <a:lnTo>
                    <a:pt x="383" y="150"/>
                  </a:lnTo>
                  <a:lnTo>
                    <a:pt x="383" y="150"/>
                  </a:lnTo>
                  <a:close/>
                  <a:moveTo>
                    <a:pt x="367" y="150"/>
                  </a:moveTo>
                  <a:lnTo>
                    <a:pt x="365" y="150"/>
                  </a:lnTo>
                  <a:lnTo>
                    <a:pt x="365" y="150"/>
                  </a:lnTo>
                  <a:lnTo>
                    <a:pt x="365" y="150"/>
                  </a:lnTo>
                  <a:lnTo>
                    <a:pt x="365" y="152"/>
                  </a:lnTo>
                  <a:lnTo>
                    <a:pt x="365" y="152"/>
                  </a:lnTo>
                  <a:lnTo>
                    <a:pt x="365" y="152"/>
                  </a:lnTo>
                  <a:lnTo>
                    <a:pt x="367" y="152"/>
                  </a:lnTo>
                  <a:lnTo>
                    <a:pt x="367" y="152"/>
                  </a:lnTo>
                  <a:lnTo>
                    <a:pt x="367" y="150"/>
                  </a:lnTo>
                  <a:lnTo>
                    <a:pt x="367" y="150"/>
                  </a:lnTo>
                  <a:lnTo>
                    <a:pt x="367" y="150"/>
                  </a:lnTo>
                  <a:close/>
                  <a:moveTo>
                    <a:pt x="367" y="161"/>
                  </a:moveTo>
                  <a:lnTo>
                    <a:pt x="367" y="161"/>
                  </a:lnTo>
                  <a:lnTo>
                    <a:pt x="367" y="161"/>
                  </a:lnTo>
                  <a:lnTo>
                    <a:pt x="367" y="161"/>
                  </a:lnTo>
                  <a:lnTo>
                    <a:pt x="367" y="163"/>
                  </a:lnTo>
                  <a:lnTo>
                    <a:pt x="367" y="163"/>
                  </a:lnTo>
                  <a:lnTo>
                    <a:pt x="369" y="161"/>
                  </a:lnTo>
                  <a:lnTo>
                    <a:pt x="369" y="161"/>
                  </a:lnTo>
                  <a:lnTo>
                    <a:pt x="369" y="161"/>
                  </a:lnTo>
                  <a:lnTo>
                    <a:pt x="367" y="161"/>
                  </a:lnTo>
                  <a:lnTo>
                    <a:pt x="367" y="161"/>
                  </a:lnTo>
                  <a:close/>
                  <a:moveTo>
                    <a:pt x="326" y="175"/>
                  </a:moveTo>
                  <a:lnTo>
                    <a:pt x="326" y="175"/>
                  </a:lnTo>
                  <a:lnTo>
                    <a:pt x="326" y="176"/>
                  </a:lnTo>
                  <a:lnTo>
                    <a:pt x="326" y="175"/>
                  </a:lnTo>
                  <a:lnTo>
                    <a:pt x="326" y="175"/>
                  </a:lnTo>
                  <a:close/>
                  <a:moveTo>
                    <a:pt x="330" y="176"/>
                  </a:moveTo>
                  <a:lnTo>
                    <a:pt x="330" y="176"/>
                  </a:lnTo>
                  <a:lnTo>
                    <a:pt x="330" y="176"/>
                  </a:lnTo>
                  <a:lnTo>
                    <a:pt x="330" y="176"/>
                  </a:lnTo>
                  <a:lnTo>
                    <a:pt x="330" y="176"/>
                  </a:lnTo>
                  <a:lnTo>
                    <a:pt x="330" y="175"/>
                  </a:lnTo>
                  <a:lnTo>
                    <a:pt x="330" y="175"/>
                  </a:lnTo>
                  <a:lnTo>
                    <a:pt x="328" y="176"/>
                  </a:lnTo>
                  <a:lnTo>
                    <a:pt x="328" y="176"/>
                  </a:lnTo>
                  <a:lnTo>
                    <a:pt x="330" y="176"/>
                  </a:lnTo>
                  <a:lnTo>
                    <a:pt x="330" y="176"/>
                  </a:lnTo>
                  <a:close/>
                  <a:moveTo>
                    <a:pt x="352" y="180"/>
                  </a:moveTo>
                  <a:lnTo>
                    <a:pt x="352" y="178"/>
                  </a:lnTo>
                  <a:lnTo>
                    <a:pt x="350" y="178"/>
                  </a:lnTo>
                  <a:lnTo>
                    <a:pt x="350" y="176"/>
                  </a:lnTo>
                  <a:lnTo>
                    <a:pt x="350" y="178"/>
                  </a:lnTo>
                  <a:lnTo>
                    <a:pt x="350" y="178"/>
                  </a:lnTo>
                  <a:lnTo>
                    <a:pt x="350" y="178"/>
                  </a:lnTo>
                  <a:lnTo>
                    <a:pt x="350" y="178"/>
                  </a:lnTo>
                  <a:lnTo>
                    <a:pt x="352" y="180"/>
                  </a:lnTo>
                  <a:lnTo>
                    <a:pt x="352" y="180"/>
                  </a:lnTo>
                  <a:close/>
                  <a:moveTo>
                    <a:pt x="350" y="178"/>
                  </a:moveTo>
                  <a:lnTo>
                    <a:pt x="350" y="180"/>
                  </a:lnTo>
                  <a:lnTo>
                    <a:pt x="352" y="180"/>
                  </a:lnTo>
                  <a:lnTo>
                    <a:pt x="350" y="178"/>
                  </a:lnTo>
                  <a:lnTo>
                    <a:pt x="350" y="178"/>
                  </a:lnTo>
                  <a:lnTo>
                    <a:pt x="350" y="178"/>
                  </a:lnTo>
                  <a:lnTo>
                    <a:pt x="348" y="178"/>
                  </a:lnTo>
                  <a:lnTo>
                    <a:pt x="350" y="178"/>
                  </a:lnTo>
                  <a:lnTo>
                    <a:pt x="350" y="178"/>
                  </a:lnTo>
                  <a:close/>
                  <a:moveTo>
                    <a:pt x="312" y="182"/>
                  </a:moveTo>
                  <a:lnTo>
                    <a:pt x="314" y="182"/>
                  </a:lnTo>
                  <a:lnTo>
                    <a:pt x="314" y="182"/>
                  </a:lnTo>
                  <a:lnTo>
                    <a:pt x="314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82"/>
                  </a:lnTo>
                  <a:close/>
                  <a:moveTo>
                    <a:pt x="324" y="182"/>
                  </a:moveTo>
                  <a:lnTo>
                    <a:pt x="324" y="182"/>
                  </a:lnTo>
                  <a:lnTo>
                    <a:pt x="322" y="180"/>
                  </a:lnTo>
                  <a:lnTo>
                    <a:pt x="322" y="180"/>
                  </a:lnTo>
                  <a:lnTo>
                    <a:pt x="322" y="180"/>
                  </a:lnTo>
                  <a:lnTo>
                    <a:pt x="322" y="180"/>
                  </a:lnTo>
                  <a:lnTo>
                    <a:pt x="322" y="180"/>
                  </a:lnTo>
                  <a:lnTo>
                    <a:pt x="322" y="180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4" y="182"/>
                  </a:lnTo>
                  <a:close/>
                  <a:moveTo>
                    <a:pt x="348" y="182"/>
                  </a:move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50" y="182"/>
                  </a:lnTo>
                  <a:lnTo>
                    <a:pt x="350" y="182"/>
                  </a:lnTo>
                  <a:lnTo>
                    <a:pt x="350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close/>
                  <a:moveTo>
                    <a:pt x="362" y="188"/>
                  </a:moveTo>
                  <a:lnTo>
                    <a:pt x="362" y="188"/>
                  </a:lnTo>
                  <a:lnTo>
                    <a:pt x="362" y="188"/>
                  </a:lnTo>
                  <a:lnTo>
                    <a:pt x="362" y="188"/>
                  </a:lnTo>
                  <a:lnTo>
                    <a:pt x="364" y="188"/>
                  </a:lnTo>
                  <a:lnTo>
                    <a:pt x="364" y="188"/>
                  </a:lnTo>
                  <a:lnTo>
                    <a:pt x="364" y="188"/>
                  </a:lnTo>
                  <a:lnTo>
                    <a:pt x="362" y="188"/>
                  </a:lnTo>
                  <a:close/>
                  <a:moveTo>
                    <a:pt x="362" y="190"/>
                  </a:moveTo>
                  <a:lnTo>
                    <a:pt x="362" y="190"/>
                  </a:lnTo>
                  <a:lnTo>
                    <a:pt x="362" y="190"/>
                  </a:lnTo>
                  <a:lnTo>
                    <a:pt x="362" y="190"/>
                  </a:lnTo>
                  <a:lnTo>
                    <a:pt x="362" y="190"/>
                  </a:lnTo>
                  <a:lnTo>
                    <a:pt x="362" y="190"/>
                  </a:lnTo>
                  <a:lnTo>
                    <a:pt x="360" y="192"/>
                  </a:lnTo>
                  <a:lnTo>
                    <a:pt x="362" y="192"/>
                  </a:lnTo>
                  <a:lnTo>
                    <a:pt x="362" y="190"/>
                  </a:lnTo>
                  <a:close/>
                  <a:moveTo>
                    <a:pt x="377" y="150"/>
                  </a:moveTo>
                  <a:lnTo>
                    <a:pt x="377" y="150"/>
                  </a:lnTo>
                  <a:lnTo>
                    <a:pt x="375" y="150"/>
                  </a:lnTo>
                  <a:lnTo>
                    <a:pt x="375" y="152"/>
                  </a:lnTo>
                  <a:lnTo>
                    <a:pt x="375" y="152"/>
                  </a:lnTo>
                  <a:lnTo>
                    <a:pt x="377" y="150"/>
                  </a:lnTo>
                  <a:lnTo>
                    <a:pt x="377" y="150"/>
                  </a:lnTo>
                  <a:close/>
                  <a:moveTo>
                    <a:pt x="365" y="152"/>
                  </a:moveTo>
                  <a:lnTo>
                    <a:pt x="367" y="152"/>
                  </a:lnTo>
                  <a:lnTo>
                    <a:pt x="367" y="152"/>
                  </a:lnTo>
                  <a:lnTo>
                    <a:pt x="367" y="154"/>
                  </a:lnTo>
                  <a:lnTo>
                    <a:pt x="367" y="152"/>
                  </a:lnTo>
                  <a:lnTo>
                    <a:pt x="369" y="152"/>
                  </a:lnTo>
                  <a:lnTo>
                    <a:pt x="369" y="152"/>
                  </a:lnTo>
                  <a:lnTo>
                    <a:pt x="369" y="152"/>
                  </a:lnTo>
                  <a:lnTo>
                    <a:pt x="369" y="152"/>
                  </a:lnTo>
                  <a:lnTo>
                    <a:pt x="367" y="152"/>
                  </a:lnTo>
                  <a:lnTo>
                    <a:pt x="367" y="152"/>
                  </a:lnTo>
                  <a:lnTo>
                    <a:pt x="365" y="152"/>
                  </a:lnTo>
                  <a:lnTo>
                    <a:pt x="365" y="152"/>
                  </a:lnTo>
                  <a:close/>
                  <a:moveTo>
                    <a:pt x="373" y="152"/>
                  </a:moveTo>
                  <a:lnTo>
                    <a:pt x="373" y="152"/>
                  </a:lnTo>
                  <a:lnTo>
                    <a:pt x="373" y="152"/>
                  </a:lnTo>
                  <a:lnTo>
                    <a:pt x="371" y="154"/>
                  </a:lnTo>
                  <a:lnTo>
                    <a:pt x="369" y="154"/>
                  </a:lnTo>
                  <a:lnTo>
                    <a:pt x="371" y="154"/>
                  </a:lnTo>
                  <a:lnTo>
                    <a:pt x="371" y="154"/>
                  </a:lnTo>
                  <a:lnTo>
                    <a:pt x="373" y="154"/>
                  </a:lnTo>
                  <a:lnTo>
                    <a:pt x="373" y="152"/>
                  </a:lnTo>
                  <a:close/>
                  <a:moveTo>
                    <a:pt x="396" y="154"/>
                  </a:moveTo>
                  <a:lnTo>
                    <a:pt x="394" y="154"/>
                  </a:lnTo>
                  <a:lnTo>
                    <a:pt x="394" y="154"/>
                  </a:lnTo>
                  <a:lnTo>
                    <a:pt x="394" y="154"/>
                  </a:lnTo>
                  <a:lnTo>
                    <a:pt x="396" y="154"/>
                  </a:lnTo>
                  <a:lnTo>
                    <a:pt x="396" y="154"/>
                  </a:lnTo>
                  <a:lnTo>
                    <a:pt x="396" y="154"/>
                  </a:lnTo>
                  <a:lnTo>
                    <a:pt x="396" y="154"/>
                  </a:lnTo>
                  <a:lnTo>
                    <a:pt x="396" y="154"/>
                  </a:lnTo>
                  <a:lnTo>
                    <a:pt x="396" y="154"/>
                  </a:lnTo>
                  <a:close/>
                  <a:moveTo>
                    <a:pt x="375" y="158"/>
                  </a:moveTo>
                  <a:lnTo>
                    <a:pt x="373" y="159"/>
                  </a:lnTo>
                  <a:lnTo>
                    <a:pt x="373" y="161"/>
                  </a:lnTo>
                  <a:lnTo>
                    <a:pt x="375" y="161"/>
                  </a:lnTo>
                  <a:lnTo>
                    <a:pt x="375" y="156"/>
                  </a:lnTo>
                  <a:lnTo>
                    <a:pt x="375" y="156"/>
                  </a:lnTo>
                  <a:lnTo>
                    <a:pt x="375" y="156"/>
                  </a:lnTo>
                  <a:lnTo>
                    <a:pt x="375" y="158"/>
                  </a:lnTo>
                  <a:close/>
                  <a:moveTo>
                    <a:pt x="367" y="165"/>
                  </a:moveTo>
                  <a:lnTo>
                    <a:pt x="367" y="165"/>
                  </a:lnTo>
                  <a:lnTo>
                    <a:pt x="367" y="165"/>
                  </a:lnTo>
                  <a:lnTo>
                    <a:pt x="369" y="163"/>
                  </a:lnTo>
                  <a:lnTo>
                    <a:pt x="369" y="163"/>
                  </a:lnTo>
                  <a:lnTo>
                    <a:pt x="369" y="163"/>
                  </a:lnTo>
                  <a:lnTo>
                    <a:pt x="369" y="163"/>
                  </a:lnTo>
                  <a:lnTo>
                    <a:pt x="367" y="163"/>
                  </a:lnTo>
                  <a:lnTo>
                    <a:pt x="367" y="163"/>
                  </a:lnTo>
                  <a:lnTo>
                    <a:pt x="367" y="163"/>
                  </a:lnTo>
                  <a:lnTo>
                    <a:pt x="367" y="163"/>
                  </a:lnTo>
                  <a:lnTo>
                    <a:pt x="367" y="163"/>
                  </a:lnTo>
                  <a:lnTo>
                    <a:pt x="365" y="163"/>
                  </a:lnTo>
                  <a:lnTo>
                    <a:pt x="365" y="163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7"/>
                  </a:lnTo>
                  <a:lnTo>
                    <a:pt x="365" y="167"/>
                  </a:lnTo>
                  <a:lnTo>
                    <a:pt x="365" y="165"/>
                  </a:lnTo>
                  <a:lnTo>
                    <a:pt x="365" y="165"/>
                  </a:lnTo>
                  <a:lnTo>
                    <a:pt x="365" y="167"/>
                  </a:lnTo>
                  <a:lnTo>
                    <a:pt x="364" y="167"/>
                  </a:lnTo>
                  <a:lnTo>
                    <a:pt x="364" y="167"/>
                  </a:lnTo>
                  <a:lnTo>
                    <a:pt x="364" y="169"/>
                  </a:lnTo>
                  <a:lnTo>
                    <a:pt x="364" y="169"/>
                  </a:lnTo>
                  <a:lnTo>
                    <a:pt x="364" y="169"/>
                  </a:lnTo>
                  <a:lnTo>
                    <a:pt x="364" y="167"/>
                  </a:lnTo>
                  <a:lnTo>
                    <a:pt x="364" y="167"/>
                  </a:lnTo>
                  <a:lnTo>
                    <a:pt x="365" y="167"/>
                  </a:lnTo>
                  <a:lnTo>
                    <a:pt x="365" y="167"/>
                  </a:lnTo>
                  <a:lnTo>
                    <a:pt x="367" y="167"/>
                  </a:lnTo>
                  <a:lnTo>
                    <a:pt x="367" y="165"/>
                  </a:lnTo>
                  <a:lnTo>
                    <a:pt x="367" y="165"/>
                  </a:lnTo>
                  <a:close/>
                  <a:moveTo>
                    <a:pt x="311" y="173"/>
                  </a:moveTo>
                  <a:lnTo>
                    <a:pt x="309" y="173"/>
                  </a:lnTo>
                  <a:lnTo>
                    <a:pt x="309" y="173"/>
                  </a:lnTo>
                  <a:lnTo>
                    <a:pt x="309" y="173"/>
                  </a:lnTo>
                  <a:lnTo>
                    <a:pt x="309" y="173"/>
                  </a:lnTo>
                  <a:lnTo>
                    <a:pt x="309" y="173"/>
                  </a:lnTo>
                  <a:lnTo>
                    <a:pt x="309" y="175"/>
                  </a:lnTo>
                  <a:lnTo>
                    <a:pt x="309" y="175"/>
                  </a:lnTo>
                  <a:lnTo>
                    <a:pt x="311" y="175"/>
                  </a:lnTo>
                  <a:lnTo>
                    <a:pt x="311" y="175"/>
                  </a:lnTo>
                  <a:lnTo>
                    <a:pt x="312" y="175"/>
                  </a:lnTo>
                  <a:lnTo>
                    <a:pt x="312" y="175"/>
                  </a:lnTo>
                  <a:lnTo>
                    <a:pt x="314" y="175"/>
                  </a:lnTo>
                  <a:lnTo>
                    <a:pt x="314" y="175"/>
                  </a:lnTo>
                  <a:lnTo>
                    <a:pt x="314" y="173"/>
                  </a:lnTo>
                  <a:lnTo>
                    <a:pt x="314" y="173"/>
                  </a:lnTo>
                  <a:lnTo>
                    <a:pt x="312" y="173"/>
                  </a:lnTo>
                  <a:lnTo>
                    <a:pt x="312" y="173"/>
                  </a:lnTo>
                  <a:lnTo>
                    <a:pt x="312" y="173"/>
                  </a:lnTo>
                  <a:lnTo>
                    <a:pt x="314" y="173"/>
                  </a:lnTo>
                  <a:lnTo>
                    <a:pt x="314" y="173"/>
                  </a:lnTo>
                  <a:lnTo>
                    <a:pt x="312" y="173"/>
                  </a:lnTo>
                  <a:lnTo>
                    <a:pt x="312" y="171"/>
                  </a:lnTo>
                  <a:lnTo>
                    <a:pt x="312" y="171"/>
                  </a:lnTo>
                  <a:lnTo>
                    <a:pt x="312" y="171"/>
                  </a:lnTo>
                  <a:lnTo>
                    <a:pt x="311" y="173"/>
                  </a:lnTo>
                  <a:lnTo>
                    <a:pt x="311" y="173"/>
                  </a:lnTo>
                  <a:lnTo>
                    <a:pt x="312" y="173"/>
                  </a:lnTo>
                  <a:lnTo>
                    <a:pt x="311" y="173"/>
                  </a:lnTo>
                  <a:lnTo>
                    <a:pt x="311" y="173"/>
                  </a:lnTo>
                  <a:close/>
                  <a:moveTo>
                    <a:pt x="331" y="175"/>
                  </a:moveTo>
                  <a:lnTo>
                    <a:pt x="333" y="175"/>
                  </a:lnTo>
                  <a:lnTo>
                    <a:pt x="333" y="175"/>
                  </a:lnTo>
                  <a:lnTo>
                    <a:pt x="333" y="175"/>
                  </a:lnTo>
                  <a:lnTo>
                    <a:pt x="333" y="173"/>
                  </a:lnTo>
                  <a:lnTo>
                    <a:pt x="333" y="173"/>
                  </a:lnTo>
                  <a:lnTo>
                    <a:pt x="333" y="173"/>
                  </a:lnTo>
                  <a:lnTo>
                    <a:pt x="331" y="173"/>
                  </a:lnTo>
                  <a:lnTo>
                    <a:pt x="331" y="173"/>
                  </a:lnTo>
                  <a:lnTo>
                    <a:pt x="331" y="173"/>
                  </a:lnTo>
                  <a:lnTo>
                    <a:pt x="331" y="175"/>
                  </a:lnTo>
                  <a:lnTo>
                    <a:pt x="331" y="175"/>
                  </a:lnTo>
                  <a:lnTo>
                    <a:pt x="331" y="175"/>
                  </a:lnTo>
                  <a:lnTo>
                    <a:pt x="331" y="175"/>
                  </a:lnTo>
                  <a:close/>
                  <a:moveTo>
                    <a:pt x="358" y="176"/>
                  </a:moveTo>
                  <a:lnTo>
                    <a:pt x="358" y="176"/>
                  </a:lnTo>
                  <a:lnTo>
                    <a:pt x="360" y="175"/>
                  </a:lnTo>
                  <a:lnTo>
                    <a:pt x="360" y="175"/>
                  </a:lnTo>
                  <a:lnTo>
                    <a:pt x="360" y="173"/>
                  </a:lnTo>
                  <a:lnTo>
                    <a:pt x="360" y="175"/>
                  </a:lnTo>
                  <a:lnTo>
                    <a:pt x="358" y="175"/>
                  </a:lnTo>
                  <a:lnTo>
                    <a:pt x="358" y="175"/>
                  </a:lnTo>
                  <a:lnTo>
                    <a:pt x="358" y="175"/>
                  </a:lnTo>
                  <a:lnTo>
                    <a:pt x="358" y="176"/>
                  </a:lnTo>
                  <a:lnTo>
                    <a:pt x="358" y="176"/>
                  </a:lnTo>
                  <a:lnTo>
                    <a:pt x="358" y="176"/>
                  </a:lnTo>
                  <a:lnTo>
                    <a:pt x="354" y="178"/>
                  </a:lnTo>
                  <a:lnTo>
                    <a:pt x="354" y="178"/>
                  </a:lnTo>
                  <a:lnTo>
                    <a:pt x="354" y="178"/>
                  </a:lnTo>
                  <a:lnTo>
                    <a:pt x="356" y="178"/>
                  </a:lnTo>
                  <a:lnTo>
                    <a:pt x="358" y="176"/>
                  </a:lnTo>
                  <a:lnTo>
                    <a:pt x="358" y="176"/>
                  </a:lnTo>
                  <a:close/>
                  <a:moveTo>
                    <a:pt x="352" y="176"/>
                  </a:moveTo>
                  <a:lnTo>
                    <a:pt x="354" y="176"/>
                  </a:lnTo>
                  <a:lnTo>
                    <a:pt x="354" y="176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6" y="175"/>
                  </a:lnTo>
                  <a:lnTo>
                    <a:pt x="354" y="175"/>
                  </a:lnTo>
                  <a:lnTo>
                    <a:pt x="354" y="175"/>
                  </a:lnTo>
                  <a:lnTo>
                    <a:pt x="354" y="175"/>
                  </a:lnTo>
                  <a:lnTo>
                    <a:pt x="354" y="175"/>
                  </a:lnTo>
                  <a:lnTo>
                    <a:pt x="352" y="176"/>
                  </a:lnTo>
                  <a:lnTo>
                    <a:pt x="352" y="176"/>
                  </a:lnTo>
                  <a:lnTo>
                    <a:pt x="352" y="175"/>
                  </a:lnTo>
                  <a:lnTo>
                    <a:pt x="352" y="175"/>
                  </a:lnTo>
                  <a:lnTo>
                    <a:pt x="352" y="175"/>
                  </a:lnTo>
                  <a:lnTo>
                    <a:pt x="350" y="175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2" y="176"/>
                  </a:lnTo>
                  <a:close/>
                  <a:moveTo>
                    <a:pt x="343" y="178"/>
                  </a:moveTo>
                  <a:lnTo>
                    <a:pt x="343" y="180"/>
                  </a:lnTo>
                  <a:lnTo>
                    <a:pt x="343" y="180"/>
                  </a:lnTo>
                  <a:lnTo>
                    <a:pt x="343" y="180"/>
                  </a:lnTo>
                  <a:lnTo>
                    <a:pt x="343" y="180"/>
                  </a:lnTo>
                  <a:lnTo>
                    <a:pt x="343" y="180"/>
                  </a:lnTo>
                  <a:lnTo>
                    <a:pt x="343" y="180"/>
                  </a:lnTo>
                  <a:lnTo>
                    <a:pt x="345" y="180"/>
                  </a:lnTo>
                  <a:lnTo>
                    <a:pt x="345" y="180"/>
                  </a:lnTo>
                  <a:lnTo>
                    <a:pt x="345" y="180"/>
                  </a:lnTo>
                  <a:lnTo>
                    <a:pt x="343" y="180"/>
                  </a:lnTo>
                  <a:lnTo>
                    <a:pt x="343" y="178"/>
                  </a:lnTo>
                  <a:close/>
                  <a:moveTo>
                    <a:pt x="337" y="182"/>
                  </a:moveTo>
                  <a:lnTo>
                    <a:pt x="337" y="182"/>
                  </a:lnTo>
                  <a:lnTo>
                    <a:pt x="337" y="182"/>
                  </a:lnTo>
                  <a:lnTo>
                    <a:pt x="337" y="182"/>
                  </a:lnTo>
                  <a:lnTo>
                    <a:pt x="337" y="182"/>
                  </a:lnTo>
                  <a:lnTo>
                    <a:pt x="337" y="182"/>
                  </a:lnTo>
                  <a:lnTo>
                    <a:pt x="337" y="182"/>
                  </a:lnTo>
                  <a:lnTo>
                    <a:pt x="337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5" y="182"/>
                  </a:lnTo>
                  <a:lnTo>
                    <a:pt x="337" y="182"/>
                  </a:lnTo>
                  <a:lnTo>
                    <a:pt x="337" y="184"/>
                  </a:lnTo>
                  <a:lnTo>
                    <a:pt x="337" y="184"/>
                  </a:lnTo>
                  <a:lnTo>
                    <a:pt x="337" y="182"/>
                  </a:lnTo>
                  <a:close/>
                  <a:moveTo>
                    <a:pt x="314" y="184"/>
                  </a:moveTo>
                  <a:lnTo>
                    <a:pt x="314" y="184"/>
                  </a:lnTo>
                  <a:lnTo>
                    <a:pt x="314" y="184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4" y="184"/>
                  </a:lnTo>
                  <a:lnTo>
                    <a:pt x="314" y="182"/>
                  </a:lnTo>
                  <a:lnTo>
                    <a:pt x="314" y="182"/>
                  </a:lnTo>
                  <a:lnTo>
                    <a:pt x="314" y="182"/>
                  </a:lnTo>
                  <a:lnTo>
                    <a:pt x="314" y="184"/>
                  </a:lnTo>
                  <a:close/>
                  <a:moveTo>
                    <a:pt x="356" y="186"/>
                  </a:moveTo>
                  <a:lnTo>
                    <a:pt x="356" y="186"/>
                  </a:lnTo>
                  <a:lnTo>
                    <a:pt x="356" y="186"/>
                  </a:lnTo>
                  <a:lnTo>
                    <a:pt x="356" y="188"/>
                  </a:lnTo>
                  <a:lnTo>
                    <a:pt x="356" y="188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8" y="188"/>
                  </a:lnTo>
                  <a:lnTo>
                    <a:pt x="358" y="186"/>
                  </a:lnTo>
                  <a:lnTo>
                    <a:pt x="358" y="186"/>
                  </a:lnTo>
                  <a:lnTo>
                    <a:pt x="358" y="184"/>
                  </a:lnTo>
                  <a:lnTo>
                    <a:pt x="356" y="186"/>
                  </a:lnTo>
                  <a:close/>
                  <a:moveTo>
                    <a:pt x="337" y="186"/>
                  </a:moveTo>
                  <a:lnTo>
                    <a:pt x="339" y="188"/>
                  </a:lnTo>
                  <a:lnTo>
                    <a:pt x="339" y="188"/>
                  </a:lnTo>
                  <a:lnTo>
                    <a:pt x="339" y="188"/>
                  </a:lnTo>
                  <a:lnTo>
                    <a:pt x="339" y="188"/>
                  </a:lnTo>
                  <a:lnTo>
                    <a:pt x="339" y="188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9" y="184"/>
                  </a:lnTo>
                  <a:lnTo>
                    <a:pt x="339" y="186"/>
                  </a:lnTo>
                  <a:lnTo>
                    <a:pt x="339" y="186"/>
                  </a:lnTo>
                  <a:lnTo>
                    <a:pt x="337" y="186"/>
                  </a:lnTo>
                  <a:lnTo>
                    <a:pt x="337" y="184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37" y="186"/>
                  </a:lnTo>
                  <a:lnTo>
                    <a:pt x="337" y="186"/>
                  </a:lnTo>
                  <a:close/>
                  <a:moveTo>
                    <a:pt x="339" y="188"/>
                  </a:moveTo>
                  <a:lnTo>
                    <a:pt x="339" y="188"/>
                  </a:lnTo>
                  <a:lnTo>
                    <a:pt x="339" y="188"/>
                  </a:lnTo>
                  <a:lnTo>
                    <a:pt x="339" y="188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90"/>
                  </a:lnTo>
                  <a:lnTo>
                    <a:pt x="339" y="188"/>
                  </a:lnTo>
                  <a:lnTo>
                    <a:pt x="339" y="188"/>
                  </a:lnTo>
                  <a:close/>
                  <a:moveTo>
                    <a:pt x="379" y="233"/>
                  </a:moveTo>
                  <a:lnTo>
                    <a:pt x="379" y="233"/>
                  </a:lnTo>
                  <a:lnTo>
                    <a:pt x="379" y="233"/>
                  </a:lnTo>
                  <a:lnTo>
                    <a:pt x="379" y="233"/>
                  </a:lnTo>
                  <a:lnTo>
                    <a:pt x="379" y="233"/>
                  </a:lnTo>
                  <a:lnTo>
                    <a:pt x="381" y="233"/>
                  </a:lnTo>
                  <a:lnTo>
                    <a:pt x="381" y="233"/>
                  </a:lnTo>
                  <a:lnTo>
                    <a:pt x="379" y="233"/>
                  </a:lnTo>
                  <a:lnTo>
                    <a:pt x="379" y="233"/>
                  </a:lnTo>
                  <a:lnTo>
                    <a:pt x="379" y="233"/>
                  </a:lnTo>
                  <a:close/>
                  <a:moveTo>
                    <a:pt x="258" y="286"/>
                  </a:moveTo>
                  <a:lnTo>
                    <a:pt x="258" y="286"/>
                  </a:lnTo>
                  <a:lnTo>
                    <a:pt x="258" y="286"/>
                  </a:lnTo>
                  <a:lnTo>
                    <a:pt x="258" y="286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8" y="286"/>
                  </a:lnTo>
                  <a:lnTo>
                    <a:pt x="258" y="286"/>
                  </a:lnTo>
                  <a:lnTo>
                    <a:pt x="258" y="286"/>
                  </a:lnTo>
                  <a:close/>
                  <a:moveTo>
                    <a:pt x="430" y="529"/>
                  </a:moveTo>
                  <a:lnTo>
                    <a:pt x="432" y="529"/>
                  </a:lnTo>
                  <a:lnTo>
                    <a:pt x="432" y="529"/>
                  </a:lnTo>
                  <a:lnTo>
                    <a:pt x="432" y="529"/>
                  </a:lnTo>
                  <a:lnTo>
                    <a:pt x="432" y="529"/>
                  </a:lnTo>
                  <a:lnTo>
                    <a:pt x="434" y="529"/>
                  </a:lnTo>
                  <a:lnTo>
                    <a:pt x="434" y="531"/>
                  </a:lnTo>
                  <a:lnTo>
                    <a:pt x="434" y="531"/>
                  </a:lnTo>
                  <a:lnTo>
                    <a:pt x="434" y="531"/>
                  </a:lnTo>
                  <a:lnTo>
                    <a:pt x="434" y="529"/>
                  </a:lnTo>
                  <a:lnTo>
                    <a:pt x="434" y="529"/>
                  </a:lnTo>
                  <a:lnTo>
                    <a:pt x="432" y="527"/>
                  </a:lnTo>
                  <a:lnTo>
                    <a:pt x="432" y="527"/>
                  </a:lnTo>
                  <a:lnTo>
                    <a:pt x="430" y="527"/>
                  </a:lnTo>
                  <a:lnTo>
                    <a:pt x="430" y="527"/>
                  </a:lnTo>
                  <a:lnTo>
                    <a:pt x="430" y="527"/>
                  </a:lnTo>
                  <a:lnTo>
                    <a:pt x="430" y="529"/>
                  </a:lnTo>
                  <a:close/>
                  <a:moveTo>
                    <a:pt x="473" y="568"/>
                  </a:moveTo>
                  <a:lnTo>
                    <a:pt x="473" y="568"/>
                  </a:lnTo>
                  <a:lnTo>
                    <a:pt x="473" y="568"/>
                  </a:lnTo>
                  <a:lnTo>
                    <a:pt x="473" y="568"/>
                  </a:lnTo>
                  <a:lnTo>
                    <a:pt x="473" y="566"/>
                  </a:lnTo>
                  <a:lnTo>
                    <a:pt x="473" y="566"/>
                  </a:lnTo>
                  <a:lnTo>
                    <a:pt x="472" y="566"/>
                  </a:lnTo>
                  <a:lnTo>
                    <a:pt x="472" y="566"/>
                  </a:lnTo>
                  <a:lnTo>
                    <a:pt x="472" y="568"/>
                  </a:lnTo>
                  <a:lnTo>
                    <a:pt x="472" y="568"/>
                  </a:lnTo>
                  <a:lnTo>
                    <a:pt x="472" y="568"/>
                  </a:lnTo>
                  <a:lnTo>
                    <a:pt x="473" y="568"/>
                  </a:lnTo>
                  <a:close/>
                  <a:moveTo>
                    <a:pt x="489" y="690"/>
                  </a:moveTo>
                  <a:lnTo>
                    <a:pt x="489" y="690"/>
                  </a:lnTo>
                  <a:lnTo>
                    <a:pt x="489" y="690"/>
                  </a:lnTo>
                  <a:lnTo>
                    <a:pt x="489" y="691"/>
                  </a:lnTo>
                  <a:lnTo>
                    <a:pt x="489" y="690"/>
                  </a:lnTo>
                  <a:lnTo>
                    <a:pt x="489" y="690"/>
                  </a:lnTo>
                  <a:lnTo>
                    <a:pt x="489" y="690"/>
                  </a:lnTo>
                  <a:lnTo>
                    <a:pt x="489" y="690"/>
                  </a:lnTo>
                  <a:lnTo>
                    <a:pt x="489" y="690"/>
                  </a:lnTo>
                  <a:lnTo>
                    <a:pt x="489" y="690"/>
                  </a:lnTo>
                  <a:lnTo>
                    <a:pt x="489" y="690"/>
                  </a:lnTo>
                  <a:close/>
                  <a:moveTo>
                    <a:pt x="277" y="964"/>
                  </a:moveTo>
                  <a:lnTo>
                    <a:pt x="277" y="964"/>
                  </a:lnTo>
                  <a:lnTo>
                    <a:pt x="277" y="962"/>
                  </a:lnTo>
                  <a:lnTo>
                    <a:pt x="273" y="960"/>
                  </a:lnTo>
                  <a:lnTo>
                    <a:pt x="269" y="955"/>
                  </a:lnTo>
                  <a:lnTo>
                    <a:pt x="269" y="955"/>
                  </a:lnTo>
                  <a:lnTo>
                    <a:pt x="269" y="955"/>
                  </a:lnTo>
                  <a:lnTo>
                    <a:pt x="269" y="955"/>
                  </a:lnTo>
                  <a:lnTo>
                    <a:pt x="269" y="955"/>
                  </a:lnTo>
                  <a:lnTo>
                    <a:pt x="269" y="957"/>
                  </a:lnTo>
                  <a:lnTo>
                    <a:pt x="271" y="957"/>
                  </a:lnTo>
                  <a:lnTo>
                    <a:pt x="271" y="958"/>
                  </a:lnTo>
                  <a:lnTo>
                    <a:pt x="271" y="960"/>
                  </a:lnTo>
                  <a:lnTo>
                    <a:pt x="271" y="960"/>
                  </a:lnTo>
                  <a:lnTo>
                    <a:pt x="273" y="964"/>
                  </a:lnTo>
                  <a:lnTo>
                    <a:pt x="275" y="966"/>
                  </a:lnTo>
                  <a:lnTo>
                    <a:pt x="277" y="968"/>
                  </a:lnTo>
                  <a:lnTo>
                    <a:pt x="278" y="968"/>
                  </a:lnTo>
                  <a:lnTo>
                    <a:pt x="277" y="966"/>
                  </a:lnTo>
                  <a:lnTo>
                    <a:pt x="277" y="966"/>
                  </a:lnTo>
                  <a:lnTo>
                    <a:pt x="275" y="964"/>
                  </a:lnTo>
                  <a:lnTo>
                    <a:pt x="275" y="964"/>
                  </a:lnTo>
                  <a:lnTo>
                    <a:pt x="277" y="964"/>
                  </a:lnTo>
                  <a:lnTo>
                    <a:pt x="278" y="966"/>
                  </a:lnTo>
                  <a:lnTo>
                    <a:pt x="278" y="968"/>
                  </a:lnTo>
                  <a:lnTo>
                    <a:pt x="278" y="970"/>
                  </a:lnTo>
                  <a:lnTo>
                    <a:pt x="278" y="970"/>
                  </a:lnTo>
                  <a:lnTo>
                    <a:pt x="280" y="970"/>
                  </a:lnTo>
                  <a:lnTo>
                    <a:pt x="282" y="968"/>
                  </a:lnTo>
                  <a:lnTo>
                    <a:pt x="282" y="968"/>
                  </a:lnTo>
                  <a:lnTo>
                    <a:pt x="282" y="966"/>
                  </a:lnTo>
                  <a:lnTo>
                    <a:pt x="280" y="966"/>
                  </a:lnTo>
                  <a:lnTo>
                    <a:pt x="277" y="964"/>
                  </a:lnTo>
                  <a:close/>
                  <a:moveTo>
                    <a:pt x="312" y="921"/>
                  </a:moveTo>
                  <a:lnTo>
                    <a:pt x="311" y="919"/>
                  </a:lnTo>
                  <a:lnTo>
                    <a:pt x="309" y="919"/>
                  </a:lnTo>
                  <a:lnTo>
                    <a:pt x="301" y="919"/>
                  </a:lnTo>
                  <a:lnTo>
                    <a:pt x="299" y="919"/>
                  </a:lnTo>
                  <a:lnTo>
                    <a:pt x="297" y="917"/>
                  </a:lnTo>
                  <a:lnTo>
                    <a:pt x="297" y="917"/>
                  </a:lnTo>
                  <a:lnTo>
                    <a:pt x="299" y="919"/>
                  </a:lnTo>
                  <a:lnTo>
                    <a:pt x="309" y="921"/>
                  </a:lnTo>
                  <a:lnTo>
                    <a:pt x="311" y="921"/>
                  </a:lnTo>
                  <a:lnTo>
                    <a:pt x="311" y="922"/>
                  </a:lnTo>
                  <a:lnTo>
                    <a:pt x="311" y="922"/>
                  </a:lnTo>
                  <a:lnTo>
                    <a:pt x="312" y="922"/>
                  </a:lnTo>
                  <a:lnTo>
                    <a:pt x="312" y="922"/>
                  </a:lnTo>
                  <a:lnTo>
                    <a:pt x="312" y="921"/>
                  </a:lnTo>
                  <a:lnTo>
                    <a:pt x="312" y="921"/>
                  </a:lnTo>
                  <a:lnTo>
                    <a:pt x="312" y="921"/>
                  </a:lnTo>
                  <a:close/>
                  <a:moveTo>
                    <a:pt x="320" y="898"/>
                  </a:moveTo>
                  <a:lnTo>
                    <a:pt x="320" y="898"/>
                  </a:lnTo>
                  <a:lnTo>
                    <a:pt x="320" y="900"/>
                  </a:lnTo>
                  <a:lnTo>
                    <a:pt x="320" y="900"/>
                  </a:lnTo>
                  <a:lnTo>
                    <a:pt x="320" y="900"/>
                  </a:lnTo>
                  <a:lnTo>
                    <a:pt x="320" y="902"/>
                  </a:lnTo>
                  <a:lnTo>
                    <a:pt x="322" y="902"/>
                  </a:lnTo>
                  <a:lnTo>
                    <a:pt x="322" y="902"/>
                  </a:lnTo>
                  <a:lnTo>
                    <a:pt x="324" y="902"/>
                  </a:lnTo>
                  <a:lnTo>
                    <a:pt x="324" y="902"/>
                  </a:lnTo>
                  <a:lnTo>
                    <a:pt x="324" y="900"/>
                  </a:lnTo>
                  <a:lnTo>
                    <a:pt x="322" y="900"/>
                  </a:lnTo>
                  <a:lnTo>
                    <a:pt x="322" y="898"/>
                  </a:lnTo>
                  <a:lnTo>
                    <a:pt x="324" y="898"/>
                  </a:lnTo>
                  <a:lnTo>
                    <a:pt x="324" y="900"/>
                  </a:lnTo>
                  <a:lnTo>
                    <a:pt x="324" y="900"/>
                  </a:lnTo>
                  <a:lnTo>
                    <a:pt x="324" y="902"/>
                  </a:lnTo>
                  <a:lnTo>
                    <a:pt x="326" y="900"/>
                  </a:lnTo>
                  <a:lnTo>
                    <a:pt x="326" y="900"/>
                  </a:lnTo>
                  <a:lnTo>
                    <a:pt x="324" y="900"/>
                  </a:lnTo>
                  <a:lnTo>
                    <a:pt x="324" y="898"/>
                  </a:lnTo>
                  <a:lnTo>
                    <a:pt x="324" y="898"/>
                  </a:lnTo>
                  <a:lnTo>
                    <a:pt x="324" y="898"/>
                  </a:lnTo>
                  <a:lnTo>
                    <a:pt x="326" y="898"/>
                  </a:lnTo>
                  <a:lnTo>
                    <a:pt x="326" y="898"/>
                  </a:lnTo>
                  <a:lnTo>
                    <a:pt x="324" y="896"/>
                  </a:lnTo>
                  <a:lnTo>
                    <a:pt x="324" y="896"/>
                  </a:lnTo>
                  <a:lnTo>
                    <a:pt x="324" y="896"/>
                  </a:lnTo>
                  <a:lnTo>
                    <a:pt x="324" y="896"/>
                  </a:lnTo>
                  <a:lnTo>
                    <a:pt x="322" y="894"/>
                  </a:lnTo>
                  <a:lnTo>
                    <a:pt x="322" y="894"/>
                  </a:lnTo>
                  <a:lnTo>
                    <a:pt x="322" y="894"/>
                  </a:lnTo>
                  <a:lnTo>
                    <a:pt x="320" y="894"/>
                  </a:lnTo>
                  <a:lnTo>
                    <a:pt x="320" y="894"/>
                  </a:lnTo>
                  <a:lnTo>
                    <a:pt x="320" y="896"/>
                  </a:lnTo>
                  <a:lnTo>
                    <a:pt x="320" y="896"/>
                  </a:lnTo>
                  <a:lnTo>
                    <a:pt x="320" y="896"/>
                  </a:lnTo>
                  <a:lnTo>
                    <a:pt x="320" y="898"/>
                  </a:lnTo>
                  <a:lnTo>
                    <a:pt x="320" y="898"/>
                  </a:lnTo>
                  <a:close/>
                  <a:moveTo>
                    <a:pt x="328" y="909"/>
                  </a:moveTo>
                  <a:lnTo>
                    <a:pt x="326" y="907"/>
                  </a:lnTo>
                  <a:lnTo>
                    <a:pt x="326" y="909"/>
                  </a:lnTo>
                  <a:lnTo>
                    <a:pt x="324" y="909"/>
                  </a:lnTo>
                  <a:lnTo>
                    <a:pt x="326" y="905"/>
                  </a:lnTo>
                  <a:lnTo>
                    <a:pt x="326" y="904"/>
                  </a:lnTo>
                  <a:lnTo>
                    <a:pt x="324" y="902"/>
                  </a:lnTo>
                  <a:lnTo>
                    <a:pt x="324" y="904"/>
                  </a:lnTo>
                  <a:lnTo>
                    <a:pt x="322" y="904"/>
                  </a:lnTo>
                  <a:lnTo>
                    <a:pt x="322" y="904"/>
                  </a:lnTo>
                  <a:lnTo>
                    <a:pt x="322" y="905"/>
                  </a:lnTo>
                  <a:lnTo>
                    <a:pt x="322" y="905"/>
                  </a:lnTo>
                  <a:lnTo>
                    <a:pt x="322" y="905"/>
                  </a:lnTo>
                  <a:lnTo>
                    <a:pt x="322" y="905"/>
                  </a:lnTo>
                  <a:lnTo>
                    <a:pt x="322" y="907"/>
                  </a:lnTo>
                  <a:lnTo>
                    <a:pt x="322" y="909"/>
                  </a:lnTo>
                  <a:lnTo>
                    <a:pt x="322" y="909"/>
                  </a:lnTo>
                  <a:lnTo>
                    <a:pt x="322" y="911"/>
                  </a:lnTo>
                  <a:lnTo>
                    <a:pt x="322" y="911"/>
                  </a:lnTo>
                  <a:lnTo>
                    <a:pt x="322" y="913"/>
                  </a:lnTo>
                  <a:lnTo>
                    <a:pt x="322" y="913"/>
                  </a:lnTo>
                  <a:lnTo>
                    <a:pt x="324" y="911"/>
                  </a:lnTo>
                  <a:lnTo>
                    <a:pt x="326" y="911"/>
                  </a:lnTo>
                  <a:lnTo>
                    <a:pt x="328" y="909"/>
                  </a:lnTo>
                  <a:lnTo>
                    <a:pt x="328" y="909"/>
                  </a:lnTo>
                  <a:lnTo>
                    <a:pt x="328" y="909"/>
                  </a:lnTo>
                  <a:close/>
                  <a:moveTo>
                    <a:pt x="343" y="907"/>
                  </a:moveTo>
                  <a:lnTo>
                    <a:pt x="343" y="909"/>
                  </a:lnTo>
                  <a:lnTo>
                    <a:pt x="343" y="909"/>
                  </a:lnTo>
                  <a:lnTo>
                    <a:pt x="343" y="909"/>
                  </a:lnTo>
                  <a:lnTo>
                    <a:pt x="345" y="909"/>
                  </a:lnTo>
                  <a:lnTo>
                    <a:pt x="343" y="907"/>
                  </a:lnTo>
                  <a:lnTo>
                    <a:pt x="341" y="905"/>
                  </a:lnTo>
                  <a:lnTo>
                    <a:pt x="341" y="907"/>
                  </a:lnTo>
                  <a:lnTo>
                    <a:pt x="341" y="907"/>
                  </a:lnTo>
                  <a:lnTo>
                    <a:pt x="341" y="907"/>
                  </a:lnTo>
                  <a:lnTo>
                    <a:pt x="341" y="909"/>
                  </a:lnTo>
                  <a:lnTo>
                    <a:pt x="339" y="909"/>
                  </a:lnTo>
                  <a:lnTo>
                    <a:pt x="337" y="911"/>
                  </a:lnTo>
                  <a:lnTo>
                    <a:pt x="335" y="911"/>
                  </a:lnTo>
                  <a:lnTo>
                    <a:pt x="335" y="913"/>
                  </a:lnTo>
                  <a:lnTo>
                    <a:pt x="335" y="915"/>
                  </a:lnTo>
                  <a:lnTo>
                    <a:pt x="337" y="915"/>
                  </a:lnTo>
                  <a:lnTo>
                    <a:pt x="337" y="913"/>
                  </a:lnTo>
                  <a:lnTo>
                    <a:pt x="339" y="911"/>
                  </a:lnTo>
                  <a:lnTo>
                    <a:pt x="341" y="911"/>
                  </a:lnTo>
                  <a:lnTo>
                    <a:pt x="341" y="911"/>
                  </a:lnTo>
                  <a:lnTo>
                    <a:pt x="341" y="909"/>
                  </a:lnTo>
                  <a:lnTo>
                    <a:pt x="341" y="909"/>
                  </a:lnTo>
                  <a:lnTo>
                    <a:pt x="343" y="909"/>
                  </a:lnTo>
                  <a:lnTo>
                    <a:pt x="343" y="907"/>
                  </a:lnTo>
                  <a:lnTo>
                    <a:pt x="343" y="907"/>
                  </a:lnTo>
                  <a:close/>
                  <a:moveTo>
                    <a:pt x="307" y="1021"/>
                  </a:moveTo>
                  <a:lnTo>
                    <a:pt x="307" y="1021"/>
                  </a:lnTo>
                  <a:lnTo>
                    <a:pt x="307" y="1021"/>
                  </a:lnTo>
                  <a:lnTo>
                    <a:pt x="305" y="1023"/>
                  </a:lnTo>
                  <a:lnTo>
                    <a:pt x="303" y="1025"/>
                  </a:lnTo>
                  <a:lnTo>
                    <a:pt x="301" y="1025"/>
                  </a:lnTo>
                  <a:lnTo>
                    <a:pt x="299" y="1027"/>
                  </a:lnTo>
                  <a:lnTo>
                    <a:pt x="299" y="1028"/>
                  </a:lnTo>
                  <a:lnTo>
                    <a:pt x="301" y="1028"/>
                  </a:lnTo>
                  <a:lnTo>
                    <a:pt x="301" y="1028"/>
                  </a:lnTo>
                  <a:lnTo>
                    <a:pt x="303" y="1028"/>
                  </a:lnTo>
                  <a:lnTo>
                    <a:pt x="303" y="1028"/>
                  </a:lnTo>
                  <a:lnTo>
                    <a:pt x="303" y="1028"/>
                  </a:lnTo>
                  <a:lnTo>
                    <a:pt x="303" y="1028"/>
                  </a:lnTo>
                  <a:lnTo>
                    <a:pt x="303" y="1028"/>
                  </a:lnTo>
                  <a:lnTo>
                    <a:pt x="303" y="1027"/>
                  </a:lnTo>
                  <a:lnTo>
                    <a:pt x="303" y="1027"/>
                  </a:lnTo>
                  <a:lnTo>
                    <a:pt x="303" y="1027"/>
                  </a:lnTo>
                  <a:lnTo>
                    <a:pt x="305" y="1027"/>
                  </a:lnTo>
                  <a:lnTo>
                    <a:pt x="305" y="1027"/>
                  </a:lnTo>
                  <a:lnTo>
                    <a:pt x="305" y="1027"/>
                  </a:lnTo>
                  <a:lnTo>
                    <a:pt x="307" y="1027"/>
                  </a:lnTo>
                  <a:lnTo>
                    <a:pt x="307" y="1025"/>
                  </a:lnTo>
                  <a:lnTo>
                    <a:pt x="305" y="1025"/>
                  </a:lnTo>
                  <a:lnTo>
                    <a:pt x="305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3"/>
                  </a:lnTo>
                  <a:lnTo>
                    <a:pt x="307" y="1021"/>
                  </a:lnTo>
                  <a:close/>
                  <a:moveTo>
                    <a:pt x="295" y="945"/>
                  </a:moveTo>
                  <a:lnTo>
                    <a:pt x="292" y="941"/>
                  </a:lnTo>
                  <a:lnTo>
                    <a:pt x="292" y="941"/>
                  </a:lnTo>
                  <a:lnTo>
                    <a:pt x="290" y="941"/>
                  </a:lnTo>
                  <a:lnTo>
                    <a:pt x="290" y="941"/>
                  </a:lnTo>
                  <a:lnTo>
                    <a:pt x="294" y="945"/>
                  </a:lnTo>
                  <a:lnTo>
                    <a:pt x="295" y="947"/>
                  </a:lnTo>
                  <a:lnTo>
                    <a:pt x="297" y="949"/>
                  </a:lnTo>
                  <a:lnTo>
                    <a:pt x="299" y="949"/>
                  </a:lnTo>
                  <a:lnTo>
                    <a:pt x="299" y="949"/>
                  </a:lnTo>
                  <a:lnTo>
                    <a:pt x="297" y="947"/>
                  </a:lnTo>
                  <a:lnTo>
                    <a:pt x="295" y="945"/>
                  </a:lnTo>
                  <a:lnTo>
                    <a:pt x="295" y="945"/>
                  </a:lnTo>
                  <a:close/>
                  <a:moveTo>
                    <a:pt x="318" y="180"/>
                  </a:moveTo>
                  <a:lnTo>
                    <a:pt x="318" y="182"/>
                  </a:lnTo>
                  <a:lnTo>
                    <a:pt x="318" y="184"/>
                  </a:lnTo>
                  <a:lnTo>
                    <a:pt x="320" y="186"/>
                  </a:lnTo>
                  <a:lnTo>
                    <a:pt x="320" y="186"/>
                  </a:lnTo>
                  <a:lnTo>
                    <a:pt x="322" y="186"/>
                  </a:lnTo>
                  <a:lnTo>
                    <a:pt x="322" y="186"/>
                  </a:lnTo>
                  <a:lnTo>
                    <a:pt x="322" y="184"/>
                  </a:lnTo>
                  <a:lnTo>
                    <a:pt x="320" y="180"/>
                  </a:lnTo>
                  <a:lnTo>
                    <a:pt x="318" y="180"/>
                  </a:lnTo>
                  <a:lnTo>
                    <a:pt x="318" y="178"/>
                  </a:lnTo>
                  <a:lnTo>
                    <a:pt x="318" y="176"/>
                  </a:lnTo>
                  <a:lnTo>
                    <a:pt x="314" y="176"/>
                  </a:lnTo>
                  <a:lnTo>
                    <a:pt x="314" y="178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14" y="182"/>
                  </a:lnTo>
                  <a:lnTo>
                    <a:pt x="316" y="182"/>
                  </a:lnTo>
                  <a:lnTo>
                    <a:pt x="316" y="182"/>
                  </a:lnTo>
                  <a:lnTo>
                    <a:pt x="318" y="182"/>
                  </a:lnTo>
                  <a:lnTo>
                    <a:pt x="316" y="182"/>
                  </a:lnTo>
                  <a:lnTo>
                    <a:pt x="316" y="180"/>
                  </a:lnTo>
                  <a:lnTo>
                    <a:pt x="316" y="180"/>
                  </a:lnTo>
                  <a:lnTo>
                    <a:pt x="318" y="180"/>
                  </a:lnTo>
                  <a:close/>
                  <a:moveTo>
                    <a:pt x="365" y="176"/>
                  </a:moveTo>
                  <a:lnTo>
                    <a:pt x="367" y="176"/>
                  </a:lnTo>
                  <a:lnTo>
                    <a:pt x="367" y="175"/>
                  </a:lnTo>
                  <a:lnTo>
                    <a:pt x="367" y="173"/>
                  </a:lnTo>
                  <a:lnTo>
                    <a:pt x="367" y="173"/>
                  </a:lnTo>
                  <a:lnTo>
                    <a:pt x="367" y="173"/>
                  </a:lnTo>
                  <a:lnTo>
                    <a:pt x="367" y="175"/>
                  </a:lnTo>
                  <a:lnTo>
                    <a:pt x="365" y="176"/>
                  </a:lnTo>
                  <a:lnTo>
                    <a:pt x="364" y="178"/>
                  </a:lnTo>
                  <a:lnTo>
                    <a:pt x="364" y="178"/>
                  </a:lnTo>
                  <a:lnTo>
                    <a:pt x="364" y="180"/>
                  </a:lnTo>
                  <a:lnTo>
                    <a:pt x="362" y="180"/>
                  </a:lnTo>
                  <a:lnTo>
                    <a:pt x="362" y="180"/>
                  </a:lnTo>
                  <a:lnTo>
                    <a:pt x="362" y="180"/>
                  </a:lnTo>
                  <a:lnTo>
                    <a:pt x="362" y="182"/>
                  </a:lnTo>
                  <a:lnTo>
                    <a:pt x="362" y="184"/>
                  </a:lnTo>
                  <a:lnTo>
                    <a:pt x="362" y="184"/>
                  </a:lnTo>
                  <a:lnTo>
                    <a:pt x="362" y="184"/>
                  </a:lnTo>
                  <a:lnTo>
                    <a:pt x="364" y="182"/>
                  </a:lnTo>
                  <a:lnTo>
                    <a:pt x="364" y="182"/>
                  </a:lnTo>
                  <a:lnTo>
                    <a:pt x="365" y="176"/>
                  </a:lnTo>
                  <a:close/>
                  <a:moveTo>
                    <a:pt x="383" y="171"/>
                  </a:moveTo>
                  <a:lnTo>
                    <a:pt x="383" y="173"/>
                  </a:lnTo>
                  <a:lnTo>
                    <a:pt x="383" y="171"/>
                  </a:lnTo>
                  <a:lnTo>
                    <a:pt x="381" y="169"/>
                  </a:lnTo>
                  <a:lnTo>
                    <a:pt x="381" y="169"/>
                  </a:lnTo>
                  <a:lnTo>
                    <a:pt x="379" y="171"/>
                  </a:lnTo>
                  <a:lnTo>
                    <a:pt x="381" y="171"/>
                  </a:lnTo>
                  <a:lnTo>
                    <a:pt x="381" y="173"/>
                  </a:lnTo>
                  <a:lnTo>
                    <a:pt x="381" y="173"/>
                  </a:lnTo>
                  <a:lnTo>
                    <a:pt x="381" y="173"/>
                  </a:lnTo>
                  <a:lnTo>
                    <a:pt x="379" y="175"/>
                  </a:lnTo>
                  <a:lnTo>
                    <a:pt x="381" y="175"/>
                  </a:lnTo>
                  <a:lnTo>
                    <a:pt x="383" y="175"/>
                  </a:lnTo>
                  <a:lnTo>
                    <a:pt x="383" y="173"/>
                  </a:lnTo>
                  <a:lnTo>
                    <a:pt x="383" y="171"/>
                  </a:lnTo>
                  <a:lnTo>
                    <a:pt x="383" y="171"/>
                  </a:lnTo>
                  <a:lnTo>
                    <a:pt x="383" y="171"/>
                  </a:lnTo>
                  <a:close/>
                  <a:moveTo>
                    <a:pt x="369" y="171"/>
                  </a:moveTo>
                  <a:lnTo>
                    <a:pt x="369" y="169"/>
                  </a:lnTo>
                  <a:lnTo>
                    <a:pt x="373" y="163"/>
                  </a:lnTo>
                  <a:lnTo>
                    <a:pt x="373" y="163"/>
                  </a:lnTo>
                  <a:lnTo>
                    <a:pt x="371" y="163"/>
                  </a:lnTo>
                  <a:lnTo>
                    <a:pt x="371" y="163"/>
                  </a:lnTo>
                  <a:lnTo>
                    <a:pt x="369" y="165"/>
                  </a:lnTo>
                  <a:lnTo>
                    <a:pt x="369" y="165"/>
                  </a:lnTo>
                  <a:lnTo>
                    <a:pt x="369" y="165"/>
                  </a:lnTo>
                  <a:lnTo>
                    <a:pt x="369" y="165"/>
                  </a:lnTo>
                  <a:lnTo>
                    <a:pt x="369" y="167"/>
                  </a:lnTo>
                  <a:lnTo>
                    <a:pt x="369" y="169"/>
                  </a:lnTo>
                  <a:lnTo>
                    <a:pt x="367" y="169"/>
                  </a:lnTo>
                  <a:lnTo>
                    <a:pt x="367" y="169"/>
                  </a:lnTo>
                  <a:lnTo>
                    <a:pt x="367" y="171"/>
                  </a:lnTo>
                  <a:lnTo>
                    <a:pt x="367" y="171"/>
                  </a:lnTo>
                  <a:lnTo>
                    <a:pt x="367" y="171"/>
                  </a:lnTo>
                  <a:lnTo>
                    <a:pt x="367" y="173"/>
                  </a:lnTo>
                  <a:lnTo>
                    <a:pt x="369" y="173"/>
                  </a:lnTo>
                  <a:lnTo>
                    <a:pt x="369" y="171"/>
                  </a:lnTo>
                  <a:close/>
                  <a:moveTo>
                    <a:pt x="384" y="146"/>
                  </a:moveTo>
                  <a:lnTo>
                    <a:pt x="384" y="146"/>
                  </a:lnTo>
                  <a:lnTo>
                    <a:pt x="384" y="146"/>
                  </a:lnTo>
                  <a:lnTo>
                    <a:pt x="384" y="144"/>
                  </a:lnTo>
                  <a:lnTo>
                    <a:pt x="384" y="144"/>
                  </a:lnTo>
                  <a:lnTo>
                    <a:pt x="384" y="144"/>
                  </a:lnTo>
                  <a:lnTo>
                    <a:pt x="383" y="146"/>
                  </a:lnTo>
                  <a:lnTo>
                    <a:pt x="379" y="148"/>
                  </a:lnTo>
                  <a:lnTo>
                    <a:pt x="379" y="148"/>
                  </a:lnTo>
                  <a:lnTo>
                    <a:pt x="377" y="148"/>
                  </a:lnTo>
                  <a:lnTo>
                    <a:pt x="384" y="146"/>
                  </a:lnTo>
                  <a:lnTo>
                    <a:pt x="384" y="146"/>
                  </a:lnTo>
                  <a:close/>
                  <a:moveTo>
                    <a:pt x="398" y="142"/>
                  </a:moveTo>
                  <a:lnTo>
                    <a:pt x="388" y="142"/>
                  </a:lnTo>
                  <a:lnTo>
                    <a:pt x="388" y="142"/>
                  </a:lnTo>
                  <a:lnTo>
                    <a:pt x="386" y="144"/>
                  </a:lnTo>
                  <a:lnTo>
                    <a:pt x="386" y="144"/>
                  </a:lnTo>
                  <a:lnTo>
                    <a:pt x="386" y="144"/>
                  </a:lnTo>
                  <a:lnTo>
                    <a:pt x="388" y="144"/>
                  </a:lnTo>
                  <a:lnTo>
                    <a:pt x="388" y="144"/>
                  </a:lnTo>
                  <a:lnTo>
                    <a:pt x="388" y="144"/>
                  </a:lnTo>
                  <a:lnTo>
                    <a:pt x="388" y="146"/>
                  </a:lnTo>
                  <a:lnTo>
                    <a:pt x="386" y="144"/>
                  </a:lnTo>
                  <a:lnTo>
                    <a:pt x="386" y="144"/>
                  </a:lnTo>
                  <a:lnTo>
                    <a:pt x="386" y="144"/>
                  </a:lnTo>
                  <a:lnTo>
                    <a:pt x="386" y="146"/>
                  </a:lnTo>
                  <a:lnTo>
                    <a:pt x="388" y="146"/>
                  </a:lnTo>
                  <a:lnTo>
                    <a:pt x="392" y="144"/>
                  </a:lnTo>
                  <a:lnTo>
                    <a:pt x="392" y="144"/>
                  </a:lnTo>
                  <a:lnTo>
                    <a:pt x="392" y="144"/>
                  </a:lnTo>
                  <a:lnTo>
                    <a:pt x="394" y="144"/>
                  </a:lnTo>
                  <a:lnTo>
                    <a:pt x="394" y="144"/>
                  </a:lnTo>
                  <a:lnTo>
                    <a:pt x="398" y="142"/>
                  </a:lnTo>
                  <a:lnTo>
                    <a:pt x="398" y="142"/>
                  </a:lnTo>
                  <a:close/>
                  <a:moveTo>
                    <a:pt x="489" y="786"/>
                  </a:moveTo>
                  <a:lnTo>
                    <a:pt x="487" y="786"/>
                  </a:lnTo>
                  <a:lnTo>
                    <a:pt x="487" y="786"/>
                  </a:lnTo>
                  <a:lnTo>
                    <a:pt x="485" y="786"/>
                  </a:lnTo>
                  <a:lnTo>
                    <a:pt x="483" y="784"/>
                  </a:lnTo>
                  <a:lnTo>
                    <a:pt x="483" y="786"/>
                  </a:lnTo>
                  <a:lnTo>
                    <a:pt x="483" y="786"/>
                  </a:lnTo>
                  <a:lnTo>
                    <a:pt x="481" y="786"/>
                  </a:lnTo>
                  <a:lnTo>
                    <a:pt x="481" y="786"/>
                  </a:lnTo>
                  <a:lnTo>
                    <a:pt x="481" y="786"/>
                  </a:lnTo>
                  <a:lnTo>
                    <a:pt x="481" y="786"/>
                  </a:lnTo>
                  <a:lnTo>
                    <a:pt x="483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5" y="788"/>
                  </a:lnTo>
                  <a:lnTo>
                    <a:pt x="487" y="788"/>
                  </a:lnTo>
                  <a:lnTo>
                    <a:pt x="487" y="788"/>
                  </a:lnTo>
                  <a:lnTo>
                    <a:pt x="487" y="788"/>
                  </a:lnTo>
                  <a:lnTo>
                    <a:pt x="487" y="788"/>
                  </a:lnTo>
                  <a:lnTo>
                    <a:pt x="489" y="788"/>
                  </a:lnTo>
                  <a:lnTo>
                    <a:pt x="489" y="788"/>
                  </a:lnTo>
                  <a:lnTo>
                    <a:pt x="489" y="786"/>
                  </a:lnTo>
                  <a:lnTo>
                    <a:pt x="489" y="786"/>
                  </a:lnTo>
                  <a:close/>
                  <a:moveTo>
                    <a:pt x="460" y="900"/>
                  </a:moveTo>
                  <a:lnTo>
                    <a:pt x="460" y="900"/>
                  </a:lnTo>
                  <a:lnTo>
                    <a:pt x="460" y="902"/>
                  </a:lnTo>
                  <a:lnTo>
                    <a:pt x="460" y="904"/>
                  </a:lnTo>
                  <a:lnTo>
                    <a:pt x="460" y="904"/>
                  </a:lnTo>
                  <a:lnTo>
                    <a:pt x="462" y="904"/>
                  </a:lnTo>
                  <a:lnTo>
                    <a:pt x="462" y="902"/>
                  </a:lnTo>
                  <a:lnTo>
                    <a:pt x="462" y="902"/>
                  </a:lnTo>
                  <a:lnTo>
                    <a:pt x="460" y="900"/>
                  </a:lnTo>
                  <a:close/>
                  <a:moveTo>
                    <a:pt x="386" y="173"/>
                  </a:moveTo>
                  <a:lnTo>
                    <a:pt x="386" y="171"/>
                  </a:lnTo>
                  <a:lnTo>
                    <a:pt x="386" y="169"/>
                  </a:lnTo>
                  <a:lnTo>
                    <a:pt x="388" y="169"/>
                  </a:lnTo>
                  <a:lnTo>
                    <a:pt x="386" y="169"/>
                  </a:lnTo>
                  <a:lnTo>
                    <a:pt x="384" y="169"/>
                  </a:lnTo>
                  <a:lnTo>
                    <a:pt x="384" y="171"/>
                  </a:lnTo>
                  <a:lnTo>
                    <a:pt x="384" y="173"/>
                  </a:lnTo>
                  <a:lnTo>
                    <a:pt x="386" y="173"/>
                  </a:lnTo>
                  <a:close/>
                  <a:moveTo>
                    <a:pt x="356" y="180"/>
                  </a:moveTo>
                  <a:lnTo>
                    <a:pt x="356" y="180"/>
                  </a:lnTo>
                  <a:lnTo>
                    <a:pt x="356" y="180"/>
                  </a:lnTo>
                  <a:lnTo>
                    <a:pt x="356" y="180"/>
                  </a:lnTo>
                  <a:lnTo>
                    <a:pt x="356" y="178"/>
                  </a:lnTo>
                  <a:lnTo>
                    <a:pt x="356" y="178"/>
                  </a:lnTo>
                  <a:lnTo>
                    <a:pt x="354" y="178"/>
                  </a:lnTo>
                  <a:lnTo>
                    <a:pt x="354" y="178"/>
                  </a:lnTo>
                  <a:lnTo>
                    <a:pt x="354" y="178"/>
                  </a:lnTo>
                  <a:lnTo>
                    <a:pt x="352" y="178"/>
                  </a:lnTo>
                  <a:lnTo>
                    <a:pt x="352" y="178"/>
                  </a:lnTo>
                  <a:lnTo>
                    <a:pt x="352" y="178"/>
                  </a:lnTo>
                  <a:lnTo>
                    <a:pt x="352" y="180"/>
                  </a:lnTo>
                  <a:lnTo>
                    <a:pt x="352" y="180"/>
                  </a:lnTo>
                  <a:lnTo>
                    <a:pt x="352" y="180"/>
                  </a:lnTo>
                  <a:lnTo>
                    <a:pt x="352" y="180"/>
                  </a:lnTo>
                  <a:lnTo>
                    <a:pt x="354" y="180"/>
                  </a:lnTo>
                  <a:lnTo>
                    <a:pt x="354" y="180"/>
                  </a:lnTo>
                  <a:lnTo>
                    <a:pt x="354" y="180"/>
                  </a:lnTo>
                  <a:lnTo>
                    <a:pt x="354" y="180"/>
                  </a:lnTo>
                  <a:lnTo>
                    <a:pt x="356" y="180"/>
                  </a:lnTo>
                  <a:lnTo>
                    <a:pt x="356" y="180"/>
                  </a:lnTo>
                  <a:close/>
                  <a:moveTo>
                    <a:pt x="354" y="184"/>
                  </a:moveTo>
                  <a:lnTo>
                    <a:pt x="352" y="182"/>
                  </a:lnTo>
                  <a:lnTo>
                    <a:pt x="352" y="182"/>
                  </a:lnTo>
                  <a:lnTo>
                    <a:pt x="352" y="184"/>
                  </a:lnTo>
                  <a:lnTo>
                    <a:pt x="354" y="184"/>
                  </a:lnTo>
                  <a:lnTo>
                    <a:pt x="354" y="184"/>
                  </a:lnTo>
                  <a:lnTo>
                    <a:pt x="354" y="184"/>
                  </a:lnTo>
                  <a:lnTo>
                    <a:pt x="354" y="186"/>
                  </a:lnTo>
                  <a:lnTo>
                    <a:pt x="356" y="186"/>
                  </a:lnTo>
                  <a:lnTo>
                    <a:pt x="356" y="186"/>
                  </a:lnTo>
                  <a:lnTo>
                    <a:pt x="356" y="184"/>
                  </a:lnTo>
                  <a:lnTo>
                    <a:pt x="356" y="184"/>
                  </a:lnTo>
                  <a:lnTo>
                    <a:pt x="354" y="184"/>
                  </a:lnTo>
                  <a:lnTo>
                    <a:pt x="354" y="184"/>
                  </a:lnTo>
                  <a:close/>
                  <a:moveTo>
                    <a:pt x="318" y="905"/>
                  </a:moveTo>
                  <a:lnTo>
                    <a:pt x="318" y="905"/>
                  </a:lnTo>
                  <a:lnTo>
                    <a:pt x="318" y="905"/>
                  </a:lnTo>
                  <a:lnTo>
                    <a:pt x="318" y="905"/>
                  </a:lnTo>
                  <a:lnTo>
                    <a:pt x="318" y="905"/>
                  </a:lnTo>
                  <a:lnTo>
                    <a:pt x="318" y="905"/>
                  </a:lnTo>
                  <a:lnTo>
                    <a:pt x="320" y="905"/>
                  </a:lnTo>
                  <a:lnTo>
                    <a:pt x="320" y="905"/>
                  </a:lnTo>
                  <a:lnTo>
                    <a:pt x="322" y="905"/>
                  </a:lnTo>
                  <a:lnTo>
                    <a:pt x="322" y="905"/>
                  </a:lnTo>
                  <a:lnTo>
                    <a:pt x="320" y="905"/>
                  </a:lnTo>
                  <a:lnTo>
                    <a:pt x="320" y="904"/>
                  </a:lnTo>
                  <a:lnTo>
                    <a:pt x="318" y="904"/>
                  </a:lnTo>
                  <a:lnTo>
                    <a:pt x="318" y="904"/>
                  </a:lnTo>
                  <a:lnTo>
                    <a:pt x="320" y="904"/>
                  </a:lnTo>
                  <a:lnTo>
                    <a:pt x="322" y="902"/>
                  </a:lnTo>
                  <a:lnTo>
                    <a:pt x="320" y="902"/>
                  </a:lnTo>
                  <a:lnTo>
                    <a:pt x="320" y="902"/>
                  </a:lnTo>
                  <a:lnTo>
                    <a:pt x="320" y="902"/>
                  </a:lnTo>
                  <a:lnTo>
                    <a:pt x="318" y="900"/>
                  </a:lnTo>
                  <a:lnTo>
                    <a:pt x="318" y="900"/>
                  </a:lnTo>
                  <a:lnTo>
                    <a:pt x="318" y="898"/>
                  </a:lnTo>
                  <a:lnTo>
                    <a:pt x="320" y="898"/>
                  </a:lnTo>
                  <a:lnTo>
                    <a:pt x="320" y="898"/>
                  </a:lnTo>
                  <a:lnTo>
                    <a:pt x="320" y="896"/>
                  </a:lnTo>
                  <a:lnTo>
                    <a:pt x="320" y="896"/>
                  </a:lnTo>
                  <a:lnTo>
                    <a:pt x="318" y="894"/>
                  </a:lnTo>
                  <a:lnTo>
                    <a:pt x="316" y="894"/>
                  </a:lnTo>
                  <a:lnTo>
                    <a:pt x="316" y="894"/>
                  </a:lnTo>
                  <a:lnTo>
                    <a:pt x="316" y="892"/>
                  </a:lnTo>
                  <a:lnTo>
                    <a:pt x="314" y="892"/>
                  </a:lnTo>
                  <a:lnTo>
                    <a:pt x="314" y="892"/>
                  </a:lnTo>
                  <a:lnTo>
                    <a:pt x="312" y="892"/>
                  </a:lnTo>
                  <a:lnTo>
                    <a:pt x="314" y="896"/>
                  </a:lnTo>
                  <a:lnTo>
                    <a:pt x="314" y="896"/>
                  </a:lnTo>
                  <a:lnTo>
                    <a:pt x="314" y="898"/>
                  </a:lnTo>
                  <a:lnTo>
                    <a:pt x="314" y="898"/>
                  </a:lnTo>
                  <a:lnTo>
                    <a:pt x="312" y="900"/>
                  </a:lnTo>
                  <a:lnTo>
                    <a:pt x="312" y="900"/>
                  </a:lnTo>
                  <a:lnTo>
                    <a:pt x="312" y="900"/>
                  </a:lnTo>
                  <a:lnTo>
                    <a:pt x="312" y="900"/>
                  </a:lnTo>
                  <a:lnTo>
                    <a:pt x="312" y="902"/>
                  </a:lnTo>
                  <a:lnTo>
                    <a:pt x="312" y="902"/>
                  </a:lnTo>
                  <a:lnTo>
                    <a:pt x="312" y="904"/>
                  </a:lnTo>
                  <a:lnTo>
                    <a:pt x="312" y="904"/>
                  </a:lnTo>
                  <a:lnTo>
                    <a:pt x="314" y="905"/>
                  </a:lnTo>
                  <a:lnTo>
                    <a:pt x="316" y="907"/>
                  </a:lnTo>
                  <a:lnTo>
                    <a:pt x="318" y="909"/>
                  </a:lnTo>
                  <a:lnTo>
                    <a:pt x="318" y="909"/>
                  </a:lnTo>
                  <a:lnTo>
                    <a:pt x="320" y="909"/>
                  </a:lnTo>
                  <a:lnTo>
                    <a:pt x="320" y="909"/>
                  </a:lnTo>
                  <a:lnTo>
                    <a:pt x="320" y="907"/>
                  </a:lnTo>
                  <a:lnTo>
                    <a:pt x="318" y="905"/>
                  </a:lnTo>
                  <a:close/>
                  <a:moveTo>
                    <a:pt x="335" y="184"/>
                  </a:moveTo>
                  <a:lnTo>
                    <a:pt x="337" y="186"/>
                  </a:lnTo>
                  <a:lnTo>
                    <a:pt x="337" y="186"/>
                  </a:lnTo>
                  <a:lnTo>
                    <a:pt x="335" y="184"/>
                  </a:lnTo>
                  <a:lnTo>
                    <a:pt x="335" y="184"/>
                  </a:lnTo>
                  <a:lnTo>
                    <a:pt x="335" y="184"/>
                  </a:lnTo>
                  <a:lnTo>
                    <a:pt x="335" y="184"/>
                  </a:lnTo>
                  <a:lnTo>
                    <a:pt x="335" y="184"/>
                  </a:lnTo>
                  <a:lnTo>
                    <a:pt x="333" y="184"/>
                  </a:lnTo>
                  <a:lnTo>
                    <a:pt x="333" y="182"/>
                  </a:lnTo>
                  <a:lnTo>
                    <a:pt x="333" y="182"/>
                  </a:lnTo>
                  <a:lnTo>
                    <a:pt x="333" y="182"/>
                  </a:lnTo>
                  <a:lnTo>
                    <a:pt x="331" y="182"/>
                  </a:lnTo>
                  <a:lnTo>
                    <a:pt x="331" y="180"/>
                  </a:lnTo>
                  <a:lnTo>
                    <a:pt x="331" y="180"/>
                  </a:lnTo>
                  <a:lnTo>
                    <a:pt x="330" y="182"/>
                  </a:lnTo>
                  <a:lnTo>
                    <a:pt x="330" y="182"/>
                  </a:lnTo>
                  <a:lnTo>
                    <a:pt x="330" y="182"/>
                  </a:lnTo>
                  <a:lnTo>
                    <a:pt x="328" y="182"/>
                  </a:lnTo>
                  <a:lnTo>
                    <a:pt x="326" y="180"/>
                  </a:lnTo>
                  <a:lnTo>
                    <a:pt x="328" y="180"/>
                  </a:lnTo>
                  <a:lnTo>
                    <a:pt x="326" y="180"/>
                  </a:lnTo>
                  <a:lnTo>
                    <a:pt x="326" y="180"/>
                  </a:lnTo>
                  <a:lnTo>
                    <a:pt x="326" y="182"/>
                  </a:lnTo>
                  <a:lnTo>
                    <a:pt x="326" y="182"/>
                  </a:lnTo>
                  <a:lnTo>
                    <a:pt x="326" y="182"/>
                  </a:lnTo>
                  <a:lnTo>
                    <a:pt x="324" y="182"/>
                  </a:lnTo>
                  <a:lnTo>
                    <a:pt x="324" y="184"/>
                  </a:lnTo>
                  <a:lnTo>
                    <a:pt x="324" y="186"/>
                  </a:lnTo>
                  <a:lnTo>
                    <a:pt x="326" y="186"/>
                  </a:lnTo>
                  <a:lnTo>
                    <a:pt x="328" y="188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0" y="188"/>
                  </a:lnTo>
                  <a:lnTo>
                    <a:pt x="330" y="188"/>
                  </a:lnTo>
                  <a:lnTo>
                    <a:pt x="330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0"/>
                  </a:lnTo>
                  <a:lnTo>
                    <a:pt x="331" y="192"/>
                  </a:lnTo>
                  <a:lnTo>
                    <a:pt x="331" y="192"/>
                  </a:lnTo>
                  <a:lnTo>
                    <a:pt x="331" y="190"/>
                  </a:lnTo>
                  <a:lnTo>
                    <a:pt x="331" y="192"/>
                  </a:lnTo>
                  <a:lnTo>
                    <a:pt x="331" y="192"/>
                  </a:lnTo>
                  <a:lnTo>
                    <a:pt x="331" y="192"/>
                  </a:lnTo>
                  <a:lnTo>
                    <a:pt x="333" y="190"/>
                  </a:lnTo>
                  <a:lnTo>
                    <a:pt x="333" y="192"/>
                  </a:lnTo>
                  <a:lnTo>
                    <a:pt x="333" y="192"/>
                  </a:lnTo>
                  <a:lnTo>
                    <a:pt x="333" y="190"/>
                  </a:lnTo>
                  <a:lnTo>
                    <a:pt x="333" y="190"/>
                  </a:lnTo>
                  <a:lnTo>
                    <a:pt x="333" y="190"/>
                  </a:lnTo>
                  <a:lnTo>
                    <a:pt x="335" y="190"/>
                  </a:lnTo>
                  <a:lnTo>
                    <a:pt x="333" y="190"/>
                  </a:lnTo>
                  <a:lnTo>
                    <a:pt x="331" y="188"/>
                  </a:lnTo>
                  <a:lnTo>
                    <a:pt x="331" y="186"/>
                  </a:lnTo>
                  <a:lnTo>
                    <a:pt x="333" y="186"/>
                  </a:lnTo>
                  <a:lnTo>
                    <a:pt x="333" y="188"/>
                  </a:lnTo>
                  <a:lnTo>
                    <a:pt x="333" y="188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3" y="186"/>
                  </a:lnTo>
                  <a:lnTo>
                    <a:pt x="333" y="186"/>
                  </a:lnTo>
                  <a:lnTo>
                    <a:pt x="333" y="184"/>
                  </a:lnTo>
                  <a:lnTo>
                    <a:pt x="333" y="184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5" y="186"/>
                  </a:lnTo>
                  <a:lnTo>
                    <a:pt x="335" y="184"/>
                  </a:lnTo>
                  <a:lnTo>
                    <a:pt x="335" y="184"/>
                  </a:lnTo>
                  <a:close/>
                  <a:moveTo>
                    <a:pt x="362" y="176"/>
                  </a:moveTo>
                  <a:lnTo>
                    <a:pt x="364" y="176"/>
                  </a:lnTo>
                  <a:lnTo>
                    <a:pt x="364" y="176"/>
                  </a:lnTo>
                  <a:lnTo>
                    <a:pt x="365" y="176"/>
                  </a:lnTo>
                  <a:lnTo>
                    <a:pt x="365" y="175"/>
                  </a:lnTo>
                  <a:lnTo>
                    <a:pt x="365" y="173"/>
                  </a:lnTo>
                  <a:lnTo>
                    <a:pt x="367" y="169"/>
                  </a:lnTo>
                  <a:lnTo>
                    <a:pt x="367" y="169"/>
                  </a:lnTo>
                  <a:lnTo>
                    <a:pt x="367" y="169"/>
                  </a:lnTo>
                  <a:lnTo>
                    <a:pt x="367" y="169"/>
                  </a:lnTo>
                  <a:lnTo>
                    <a:pt x="365" y="169"/>
                  </a:lnTo>
                  <a:lnTo>
                    <a:pt x="365" y="169"/>
                  </a:lnTo>
                  <a:lnTo>
                    <a:pt x="365" y="169"/>
                  </a:lnTo>
                  <a:lnTo>
                    <a:pt x="365" y="171"/>
                  </a:lnTo>
                  <a:lnTo>
                    <a:pt x="364" y="169"/>
                  </a:lnTo>
                  <a:lnTo>
                    <a:pt x="364" y="169"/>
                  </a:lnTo>
                  <a:lnTo>
                    <a:pt x="364" y="171"/>
                  </a:lnTo>
                  <a:lnTo>
                    <a:pt x="362" y="173"/>
                  </a:lnTo>
                  <a:lnTo>
                    <a:pt x="364" y="173"/>
                  </a:lnTo>
                  <a:lnTo>
                    <a:pt x="362" y="175"/>
                  </a:lnTo>
                  <a:lnTo>
                    <a:pt x="360" y="176"/>
                  </a:lnTo>
                  <a:lnTo>
                    <a:pt x="358" y="176"/>
                  </a:lnTo>
                  <a:lnTo>
                    <a:pt x="356" y="178"/>
                  </a:lnTo>
                  <a:lnTo>
                    <a:pt x="356" y="178"/>
                  </a:lnTo>
                  <a:lnTo>
                    <a:pt x="358" y="178"/>
                  </a:lnTo>
                  <a:lnTo>
                    <a:pt x="360" y="176"/>
                  </a:lnTo>
                  <a:lnTo>
                    <a:pt x="362" y="176"/>
                  </a:lnTo>
                  <a:close/>
                  <a:moveTo>
                    <a:pt x="360" y="158"/>
                  </a:moveTo>
                  <a:lnTo>
                    <a:pt x="360" y="158"/>
                  </a:lnTo>
                  <a:lnTo>
                    <a:pt x="358" y="158"/>
                  </a:lnTo>
                  <a:lnTo>
                    <a:pt x="358" y="158"/>
                  </a:lnTo>
                  <a:lnTo>
                    <a:pt x="358" y="158"/>
                  </a:lnTo>
                  <a:lnTo>
                    <a:pt x="358" y="159"/>
                  </a:lnTo>
                  <a:lnTo>
                    <a:pt x="356" y="161"/>
                  </a:lnTo>
                  <a:lnTo>
                    <a:pt x="356" y="161"/>
                  </a:lnTo>
                  <a:lnTo>
                    <a:pt x="356" y="163"/>
                  </a:lnTo>
                  <a:lnTo>
                    <a:pt x="356" y="165"/>
                  </a:lnTo>
                  <a:lnTo>
                    <a:pt x="354" y="167"/>
                  </a:lnTo>
                  <a:lnTo>
                    <a:pt x="356" y="167"/>
                  </a:lnTo>
                  <a:lnTo>
                    <a:pt x="358" y="165"/>
                  </a:lnTo>
                  <a:lnTo>
                    <a:pt x="360" y="165"/>
                  </a:lnTo>
                  <a:lnTo>
                    <a:pt x="360" y="165"/>
                  </a:lnTo>
                  <a:lnTo>
                    <a:pt x="362" y="163"/>
                  </a:lnTo>
                  <a:lnTo>
                    <a:pt x="364" y="161"/>
                  </a:lnTo>
                  <a:lnTo>
                    <a:pt x="365" y="159"/>
                  </a:lnTo>
                  <a:lnTo>
                    <a:pt x="365" y="159"/>
                  </a:lnTo>
                  <a:lnTo>
                    <a:pt x="367" y="159"/>
                  </a:lnTo>
                  <a:lnTo>
                    <a:pt x="367" y="159"/>
                  </a:lnTo>
                  <a:lnTo>
                    <a:pt x="369" y="158"/>
                  </a:lnTo>
                  <a:lnTo>
                    <a:pt x="371" y="156"/>
                  </a:lnTo>
                  <a:lnTo>
                    <a:pt x="371" y="156"/>
                  </a:lnTo>
                  <a:lnTo>
                    <a:pt x="371" y="156"/>
                  </a:lnTo>
                  <a:lnTo>
                    <a:pt x="369" y="156"/>
                  </a:lnTo>
                  <a:lnTo>
                    <a:pt x="367" y="156"/>
                  </a:lnTo>
                  <a:lnTo>
                    <a:pt x="365" y="158"/>
                  </a:lnTo>
                  <a:lnTo>
                    <a:pt x="365" y="158"/>
                  </a:lnTo>
                  <a:lnTo>
                    <a:pt x="365" y="156"/>
                  </a:lnTo>
                  <a:lnTo>
                    <a:pt x="365" y="156"/>
                  </a:lnTo>
                  <a:lnTo>
                    <a:pt x="365" y="156"/>
                  </a:lnTo>
                  <a:lnTo>
                    <a:pt x="365" y="156"/>
                  </a:lnTo>
                  <a:lnTo>
                    <a:pt x="365" y="154"/>
                  </a:lnTo>
                  <a:lnTo>
                    <a:pt x="365" y="154"/>
                  </a:lnTo>
                  <a:lnTo>
                    <a:pt x="364" y="154"/>
                  </a:lnTo>
                  <a:lnTo>
                    <a:pt x="364" y="154"/>
                  </a:lnTo>
                  <a:lnTo>
                    <a:pt x="362" y="152"/>
                  </a:lnTo>
                  <a:lnTo>
                    <a:pt x="362" y="152"/>
                  </a:lnTo>
                  <a:lnTo>
                    <a:pt x="362" y="152"/>
                  </a:lnTo>
                  <a:lnTo>
                    <a:pt x="362" y="152"/>
                  </a:lnTo>
                  <a:lnTo>
                    <a:pt x="360" y="152"/>
                  </a:lnTo>
                  <a:lnTo>
                    <a:pt x="360" y="152"/>
                  </a:lnTo>
                  <a:lnTo>
                    <a:pt x="360" y="152"/>
                  </a:lnTo>
                  <a:lnTo>
                    <a:pt x="360" y="152"/>
                  </a:lnTo>
                  <a:lnTo>
                    <a:pt x="360" y="152"/>
                  </a:lnTo>
                  <a:lnTo>
                    <a:pt x="360" y="154"/>
                  </a:lnTo>
                  <a:lnTo>
                    <a:pt x="360" y="156"/>
                  </a:lnTo>
                  <a:lnTo>
                    <a:pt x="360" y="156"/>
                  </a:lnTo>
                  <a:lnTo>
                    <a:pt x="360" y="156"/>
                  </a:lnTo>
                  <a:lnTo>
                    <a:pt x="360" y="158"/>
                  </a:lnTo>
                  <a:close/>
                  <a:moveTo>
                    <a:pt x="490" y="760"/>
                  </a:moveTo>
                  <a:lnTo>
                    <a:pt x="490" y="760"/>
                  </a:lnTo>
                  <a:lnTo>
                    <a:pt x="490" y="758"/>
                  </a:lnTo>
                  <a:lnTo>
                    <a:pt x="489" y="758"/>
                  </a:lnTo>
                  <a:lnTo>
                    <a:pt x="489" y="758"/>
                  </a:lnTo>
                  <a:lnTo>
                    <a:pt x="487" y="758"/>
                  </a:lnTo>
                  <a:lnTo>
                    <a:pt x="485" y="760"/>
                  </a:lnTo>
                  <a:lnTo>
                    <a:pt x="487" y="760"/>
                  </a:lnTo>
                  <a:lnTo>
                    <a:pt x="487" y="760"/>
                  </a:lnTo>
                  <a:lnTo>
                    <a:pt x="487" y="760"/>
                  </a:lnTo>
                  <a:lnTo>
                    <a:pt x="489" y="762"/>
                  </a:lnTo>
                  <a:lnTo>
                    <a:pt x="490" y="762"/>
                  </a:lnTo>
                  <a:lnTo>
                    <a:pt x="492" y="763"/>
                  </a:lnTo>
                  <a:lnTo>
                    <a:pt x="492" y="762"/>
                  </a:lnTo>
                  <a:lnTo>
                    <a:pt x="492" y="762"/>
                  </a:lnTo>
                  <a:lnTo>
                    <a:pt x="490" y="760"/>
                  </a:lnTo>
                  <a:close/>
                  <a:moveTo>
                    <a:pt x="129" y="907"/>
                  </a:moveTo>
                  <a:lnTo>
                    <a:pt x="129" y="907"/>
                  </a:lnTo>
                  <a:lnTo>
                    <a:pt x="129" y="907"/>
                  </a:lnTo>
                  <a:lnTo>
                    <a:pt x="129" y="907"/>
                  </a:lnTo>
                  <a:close/>
                  <a:moveTo>
                    <a:pt x="129" y="907"/>
                  </a:moveTo>
                  <a:lnTo>
                    <a:pt x="127" y="907"/>
                  </a:lnTo>
                  <a:lnTo>
                    <a:pt x="127" y="907"/>
                  </a:lnTo>
                  <a:lnTo>
                    <a:pt x="127" y="907"/>
                  </a:lnTo>
                  <a:lnTo>
                    <a:pt x="125" y="907"/>
                  </a:lnTo>
                  <a:lnTo>
                    <a:pt x="125" y="909"/>
                  </a:lnTo>
                  <a:lnTo>
                    <a:pt x="125" y="909"/>
                  </a:lnTo>
                  <a:lnTo>
                    <a:pt x="125" y="911"/>
                  </a:lnTo>
                  <a:lnTo>
                    <a:pt x="125" y="911"/>
                  </a:lnTo>
                  <a:lnTo>
                    <a:pt x="125" y="911"/>
                  </a:lnTo>
                  <a:lnTo>
                    <a:pt x="123" y="911"/>
                  </a:lnTo>
                  <a:lnTo>
                    <a:pt x="123" y="913"/>
                  </a:lnTo>
                  <a:lnTo>
                    <a:pt x="123" y="913"/>
                  </a:lnTo>
                  <a:lnTo>
                    <a:pt x="121" y="913"/>
                  </a:lnTo>
                  <a:lnTo>
                    <a:pt x="117" y="913"/>
                  </a:lnTo>
                  <a:lnTo>
                    <a:pt x="117" y="913"/>
                  </a:lnTo>
                  <a:lnTo>
                    <a:pt x="117" y="913"/>
                  </a:lnTo>
                  <a:lnTo>
                    <a:pt x="117" y="915"/>
                  </a:lnTo>
                  <a:lnTo>
                    <a:pt x="119" y="917"/>
                  </a:lnTo>
                  <a:lnTo>
                    <a:pt x="121" y="919"/>
                  </a:lnTo>
                  <a:lnTo>
                    <a:pt x="123" y="919"/>
                  </a:lnTo>
                  <a:lnTo>
                    <a:pt x="125" y="922"/>
                  </a:lnTo>
                  <a:lnTo>
                    <a:pt x="127" y="926"/>
                  </a:lnTo>
                  <a:lnTo>
                    <a:pt x="127" y="932"/>
                  </a:lnTo>
                  <a:lnTo>
                    <a:pt x="129" y="936"/>
                  </a:lnTo>
                  <a:lnTo>
                    <a:pt x="129" y="936"/>
                  </a:lnTo>
                  <a:lnTo>
                    <a:pt x="129" y="936"/>
                  </a:lnTo>
                  <a:lnTo>
                    <a:pt x="131" y="938"/>
                  </a:lnTo>
                  <a:lnTo>
                    <a:pt x="131" y="936"/>
                  </a:lnTo>
                  <a:lnTo>
                    <a:pt x="131" y="936"/>
                  </a:lnTo>
                  <a:lnTo>
                    <a:pt x="131" y="934"/>
                  </a:lnTo>
                  <a:lnTo>
                    <a:pt x="131" y="934"/>
                  </a:lnTo>
                  <a:lnTo>
                    <a:pt x="129" y="932"/>
                  </a:lnTo>
                  <a:lnTo>
                    <a:pt x="131" y="928"/>
                  </a:lnTo>
                  <a:lnTo>
                    <a:pt x="133" y="921"/>
                  </a:lnTo>
                  <a:lnTo>
                    <a:pt x="133" y="913"/>
                  </a:lnTo>
                  <a:lnTo>
                    <a:pt x="133" y="913"/>
                  </a:lnTo>
                  <a:lnTo>
                    <a:pt x="129" y="907"/>
                  </a:lnTo>
                  <a:close/>
                  <a:moveTo>
                    <a:pt x="496" y="756"/>
                  </a:moveTo>
                  <a:lnTo>
                    <a:pt x="494" y="754"/>
                  </a:lnTo>
                  <a:lnTo>
                    <a:pt x="494" y="754"/>
                  </a:lnTo>
                  <a:lnTo>
                    <a:pt x="492" y="754"/>
                  </a:lnTo>
                  <a:lnTo>
                    <a:pt x="490" y="748"/>
                  </a:lnTo>
                  <a:lnTo>
                    <a:pt x="490" y="746"/>
                  </a:lnTo>
                  <a:lnTo>
                    <a:pt x="490" y="746"/>
                  </a:lnTo>
                  <a:lnTo>
                    <a:pt x="490" y="744"/>
                  </a:lnTo>
                  <a:lnTo>
                    <a:pt x="489" y="744"/>
                  </a:lnTo>
                  <a:lnTo>
                    <a:pt x="490" y="744"/>
                  </a:lnTo>
                  <a:lnTo>
                    <a:pt x="490" y="744"/>
                  </a:lnTo>
                  <a:lnTo>
                    <a:pt x="490" y="744"/>
                  </a:lnTo>
                  <a:lnTo>
                    <a:pt x="492" y="744"/>
                  </a:lnTo>
                  <a:lnTo>
                    <a:pt x="492" y="743"/>
                  </a:lnTo>
                  <a:lnTo>
                    <a:pt x="492" y="743"/>
                  </a:lnTo>
                  <a:lnTo>
                    <a:pt x="492" y="743"/>
                  </a:lnTo>
                  <a:lnTo>
                    <a:pt x="494" y="741"/>
                  </a:lnTo>
                  <a:lnTo>
                    <a:pt x="494" y="741"/>
                  </a:lnTo>
                  <a:lnTo>
                    <a:pt x="494" y="741"/>
                  </a:lnTo>
                  <a:lnTo>
                    <a:pt x="494" y="741"/>
                  </a:lnTo>
                  <a:lnTo>
                    <a:pt x="494" y="743"/>
                  </a:lnTo>
                  <a:lnTo>
                    <a:pt x="494" y="743"/>
                  </a:lnTo>
                  <a:lnTo>
                    <a:pt x="494" y="743"/>
                  </a:lnTo>
                  <a:lnTo>
                    <a:pt x="494" y="743"/>
                  </a:lnTo>
                  <a:lnTo>
                    <a:pt x="494" y="743"/>
                  </a:lnTo>
                  <a:lnTo>
                    <a:pt x="494" y="743"/>
                  </a:lnTo>
                  <a:lnTo>
                    <a:pt x="496" y="743"/>
                  </a:lnTo>
                  <a:lnTo>
                    <a:pt x="496" y="743"/>
                  </a:lnTo>
                  <a:lnTo>
                    <a:pt x="496" y="743"/>
                  </a:lnTo>
                  <a:lnTo>
                    <a:pt x="496" y="741"/>
                  </a:lnTo>
                  <a:lnTo>
                    <a:pt x="496" y="739"/>
                  </a:lnTo>
                  <a:lnTo>
                    <a:pt x="496" y="739"/>
                  </a:lnTo>
                  <a:lnTo>
                    <a:pt x="496" y="737"/>
                  </a:lnTo>
                  <a:lnTo>
                    <a:pt x="492" y="735"/>
                  </a:lnTo>
                  <a:lnTo>
                    <a:pt x="490" y="733"/>
                  </a:lnTo>
                  <a:lnTo>
                    <a:pt x="490" y="729"/>
                  </a:lnTo>
                  <a:lnTo>
                    <a:pt x="489" y="727"/>
                  </a:lnTo>
                  <a:lnTo>
                    <a:pt x="487" y="727"/>
                  </a:lnTo>
                  <a:lnTo>
                    <a:pt x="487" y="727"/>
                  </a:lnTo>
                  <a:lnTo>
                    <a:pt x="487" y="726"/>
                  </a:lnTo>
                  <a:lnTo>
                    <a:pt x="487" y="726"/>
                  </a:lnTo>
                  <a:lnTo>
                    <a:pt x="487" y="724"/>
                  </a:lnTo>
                  <a:lnTo>
                    <a:pt x="485" y="724"/>
                  </a:lnTo>
                  <a:lnTo>
                    <a:pt x="485" y="722"/>
                  </a:lnTo>
                  <a:lnTo>
                    <a:pt x="485" y="722"/>
                  </a:lnTo>
                  <a:lnTo>
                    <a:pt x="485" y="720"/>
                  </a:lnTo>
                  <a:lnTo>
                    <a:pt x="487" y="718"/>
                  </a:lnTo>
                  <a:lnTo>
                    <a:pt x="485" y="718"/>
                  </a:lnTo>
                  <a:lnTo>
                    <a:pt x="485" y="716"/>
                  </a:lnTo>
                  <a:lnTo>
                    <a:pt x="487" y="714"/>
                  </a:lnTo>
                  <a:lnTo>
                    <a:pt x="487" y="714"/>
                  </a:lnTo>
                  <a:lnTo>
                    <a:pt x="487" y="712"/>
                  </a:lnTo>
                  <a:lnTo>
                    <a:pt x="487" y="712"/>
                  </a:lnTo>
                  <a:lnTo>
                    <a:pt x="487" y="712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4"/>
                  </a:lnTo>
                  <a:lnTo>
                    <a:pt x="485" y="716"/>
                  </a:lnTo>
                  <a:lnTo>
                    <a:pt x="483" y="716"/>
                  </a:lnTo>
                  <a:lnTo>
                    <a:pt x="483" y="714"/>
                  </a:lnTo>
                  <a:lnTo>
                    <a:pt x="483" y="712"/>
                  </a:lnTo>
                  <a:lnTo>
                    <a:pt x="483" y="712"/>
                  </a:lnTo>
                  <a:lnTo>
                    <a:pt x="483" y="712"/>
                  </a:lnTo>
                  <a:lnTo>
                    <a:pt x="483" y="710"/>
                  </a:lnTo>
                  <a:lnTo>
                    <a:pt x="483" y="710"/>
                  </a:lnTo>
                  <a:lnTo>
                    <a:pt x="485" y="712"/>
                  </a:lnTo>
                  <a:lnTo>
                    <a:pt x="485" y="712"/>
                  </a:lnTo>
                  <a:lnTo>
                    <a:pt x="485" y="710"/>
                  </a:lnTo>
                  <a:lnTo>
                    <a:pt x="485" y="710"/>
                  </a:lnTo>
                  <a:lnTo>
                    <a:pt x="485" y="710"/>
                  </a:lnTo>
                  <a:lnTo>
                    <a:pt x="485" y="710"/>
                  </a:lnTo>
                  <a:lnTo>
                    <a:pt x="485" y="710"/>
                  </a:lnTo>
                  <a:lnTo>
                    <a:pt x="485" y="710"/>
                  </a:lnTo>
                  <a:lnTo>
                    <a:pt x="485" y="708"/>
                  </a:lnTo>
                  <a:lnTo>
                    <a:pt x="485" y="708"/>
                  </a:lnTo>
                  <a:lnTo>
                    <a:pt x="485" y="708"/>
                  </a:lnTo>
                  <a:lnTo>
                    <a:pt x="485" y="707"/>
                  </a:lnTo>
                  <a:lnTo>
                    <a:pt x="485" y="707"/>
                  </a:lnTo>
                  <a:lnTo>
                    <a:pt x="483" y="708"/>
                  </a:lnTo>
                  <a:lnTo>
                    <a:pt x="483" y="707"/>
                  </a:lnTo>
                  <a:lnTo>
                    <a:pt x="481" y="707"/>
                  </a:lnTo>
                  <a:lnTo>
                    <a:pt x="481" y="705"/>
                  </a:lnTo>
                  <a:lnTo>
                    <a:pt x="481" y="705"/>
                  </a:lnTo>
                  <a:lnTo>
                    <a:pt x="481" y="703"/>
                  </a:lnTo>
                  <a:lnTo>
                    <a:pt x="481" y="703"/>
                  </a:lnTo>
                  <a:lnTo>
                    <a:pt x="481" y="703"/>
                  </a:lnTo>
                  <a:lnTo>
                    <a:pt x="481" y="701"/>
                  </a:lnTo>
                  <a:lnTo>
                    <a:pt x="481" y="701"/>
                  </a:lnTo>
                  <a:lnTo>
                    <a:pt x="481" y="701"/>
                  </a:lnTo>
                  <a:lnTo>
                    <a:pt x="481" y="699"/>
                  </a:lnTo>
                  <a:lnTo>
                    <a:pt x="481" y="699"/>
                  </a:lnTo>
                  <a:lnTo>
                    <a:pt x="481" y="699"/>
                  </a:lnTo>
                  <a:lnTo>
                    <a:pt x="483" y="699"/>
                  </a:lnTo>
                  <a:lnTo>
                    <a:pt x="485" y="701"/>
                  </a:lnTo>
                  <a:lnTo>
                    <a:pt x="485" y="701"/>
                  </a:lnTo>
                  <a:lnTo>
                    <a:pt x="485" y="701"/>
                  </a:lnTo>
                  <a:lnTo>
                    <a:pt x="485" y="703"/>
                  </a:lnTo>
                  <a:lnTo>
                    <a:pt x="483" y="703"/>
                  </a:lnTo>
                  <a:lnTo>
                    <a:pt x="483" y="703"/>
                  </a:lnTo>
                  <a:lnTo>
                    <a:pt x="483" y="703"/>
                  </a:lnTo>
                  <a:lnTo>
                    <a:pt x="485" y="703"/>
                  </a:lnTo>
                  <a:lnTo>
                    <a:pt x="485" y="705"/>
                  </a:lnTo>
                  <a:lnTo>
                    <a:pt x="487" y="705"/>
                  </a:lnTo>
                  <a:lnTo>
                    <a:pt x="487" y="703"/>
                  </a:lnTo>
                  <a:lnTo>
                    <a:pt x="487" y="703"/>
                  </a:lnTo>
                  <a:lnTo>
                    <a:pt x="487" y="701"/>
                  </a:lnTo>
                  <a:lnTo>
                    <a:pt x="487" y="701"/>
                  </a:lnTo>
                  <a:lnTo>
                    <a:pt x="487" y="699"/>
                  </a:lnTo>
                  <a:lnTo>
                    <a:pt x="487" y="701"/>
                  </a:lnTo>
                  <a:lnTo>
                    <a:pt x="485" y="699"/>
                  </a:lnTo>
                  <a:lnTo>
                    <a:pt x="485" y="699"/>
                  </a:lnTo>
                  <a:lnTo>
                    <a:pt x="485" y="699"/>
                  </a:lnTo>
                  <a:lnTo>
                    <a:pt x="485" y="697"/>
                  </a:lnTo>
                  <a:lnTo>
                    <a:pt x="485" y="697"/>
                  </a:lnTo>
                  <a:lnTo>
                    <a:pt x="487" y="697"/>
                  </a:lnTo>
                  <a:lnTo>
                    <a:pt x="485" y="697"/>
                  </a:lnTo>
                  <a:lnTo>
                    <a:pt x="485" y="697"/>
                  </a:lnTo>
                  <a:lnTo>
                    <a:pt x="485" y="697"/>
                  </a:lnTo>
                  <a:lnTo>
                    <a:pt x="485" y="697"/>
                  </a:lnTo>
                  <a:lnTo>
                    <a:pt x="483" y="695"/>
                  </a:lnTo>
                  <a:lnTo>
                    <a:pt x="483" y="695"/>
                  </a:lnTo>
                  <a:lnTo>
                    <a:pt x="483" y="695"/>
                  </a:lnTo>
                  <a:lnTo>
                    <a:pt x="483" y="695"/>
                  </a:lnTo>
                  <a:lnTo>
                    <a:pt x="483" y="693"/>
                  </a:lnTo>
                  <a:lnTo>
                    <a:pt x="483" y="693"/>
                  </a:lnTo>
                  <a:lnTo>
                    <a:pt x="481" y="693"/>
                  </a:lnTo>
                  <a:lnTo>
                    <a:pt x="481" y="691"/>
                  </a:lnTo>
                  <a:lnTo>
                    <a:pt x="481" y="691"/>
                  </a:lnTo>
                  <a:lnTo>
                    <a:pt x="481" y="690"/>
                  </a:lnTo>
                  <a:lnTo>
                    <a:pt x="479" y="690"/>
                  </a:lnTo>
                  <a:lnTo>
                    <a:pt x="479" y="690"/>
                  </a:lnTo>
                  <a:lnTo>
                    <a:pt x="479" y="690"/>
                  </a:lnTo>
                  <a:lnTo>
                    <a:pt x="479" y="688"/>
                  </a:lnTo>
                  <a:lnTo>
                    <a:pt x="479" y="688"/>
                  </a:lnTo>
                  <a:lnTo>
                    <a:pt x="479" y="690"/>
                  </a:lnTo>
                  <a:lnTo>
                    <a:pt x="481" y="691"/>
                  </a:lnTo>
                  <a:lnTo>
                    <a:pt x="483" y="693"/>
                  </a:lnTo>
                  <a:lnTo>
                    <a:pt x="485" y="695"/>
                  </a:lnTo>
                  <a:lnTo>
                    <a:pt x="485" y="695"/>
                  </a:lnTo>
                  <a:lnTo>
                    <a:pt x="485" y="695"/>
                  </a:lnTo>
                  <a:lnTo>
                    <a:pt x="485" y="695"/>
                  </a:lnTo>
                  <a:lnTo>
                    <a:pt x="485" y="695"/>
                  </a:lnTo>
                  <a:lnTo>
                    <a:pt x="485" y="693"/>
                  </a:lnTo>
                  <a:lnTo>
                    <a:pt x="485" y="693"/>
                  </a:lnTo>
                  <a:lnTo>
                    <a:pt x="485" y="693"/>
                  </a:lnTo>
                  <a:lnTo>
                    <a:pt x="485" y="693"/>
                  </a:lnTo>
                  <a:lnTo>
                    <a:pt x="485" y="693"/>
                  </a:lnTo>
                  <a:lnTo>
                    <a:pt x="485" y="693"/>
                  </a:lnTo>
                  <a:lnTo>
                    <a:pt x="483" y="691"/>
                  </a:lnTo>
                  <a:lnTo>
                    <a:pt x="483" y="691"/>
                  </a:lnTo>
                  <a:lnTo>
                    <a:pt x="483" y="691"/>
                  </a:lnTo>
                  <a:lnTo>
                    <a:pt x="483" y="691"/>
                  </a:lnTo>
                  <a:lnTo>
                    <a:pt x="481" y="690"/>
                  </a:lnTo>
                  <a:lnTo>
                    <a:pt x="481" y="688"/>
                  </a:lnTo>
                  <a:lnTo>
                    <a:pt x="481" y="686"/>
                  </a:lnTo>
                  <a:lnTo>
                    <a:pt x="481" y="684"/>
                  </a:lnTo>
                  <a:lnTo>
                    <a:pt x="481" y="684"/>
                  </a:lnTo>
                  <a:lnTo>
                    <a:pt x="479" y="682"/>
                  </a:lnTo>
                  <a:lnTo>
                    <a:pt x="479" y="682"/>
                  </a:lnTo>
                  <a:lnTo>
                    <a:pt x="481" y="680"/>
                  </a:lnTo>
                  <a:lnTo>
                    <a:pt x="481" y="680"/>
                  </a:lnTo>
                  <a:lnTo>
                    <a:pt x="483" y="678"/>
                  </a:lnTo>
                  <a:lnTo>
                    <a:pt x="481" y="678"/>
                  </a:lnTo>
                  <a:lnTo>
                    <a:pt x="481" y="678"/>
                  </a:lnTo>
                  <a:lnTo>
                    <a:pt x="481" y="676"/>
                  </a:lnTo>
                  <a:lnTo>
                    <a:pt x="479" y="676"/>
                  </a:lnTo>
                  <a:lnTo>
                    <a:pt x="479" y="676"/>
                  </a:lnTo>
                  <a:lnTo>
                    <a:pt x="481" y="674"/>
                  </a:lnTo>
                  <a:lnTo>
                    <a:pt x="481" y="673"/>
                  </a:lnTo>
                  <a:lnTo>
                    <a:pt x="481" y="673"/>
                  </a:lnTo>
                  <a:lnTo>
                    <a:pt x="481" y="671"/>
                  </a:lnTo>
                  <a:lnTo>
                    <a:pt x="483" y="673"/>
                  </a:lnTo>
                  <a:lnTo>
                    <a:pt x="483" y="676"/>
                  </a:lnTo>
                  <a:lnTo>
                    <a:pt x="483" y="680"/>
                  </a:lnTo>
                  <a:lnTo>
                    <a:pt x="483" y="680"/>
                  </a:lnTo>
                  <a:lnTo>
                    <a:pt x="485" y="680"/>
                  </a:lnTo>
                  <a:lnTo>
                    <a:pt x="485" y="680"/>
                  </a:lnTo>
                  <a:lnTo>
                    <a:pt x="485" y="678"/>
                  </a:lnTo>
                  <a:lnTo>
                    <a:pt x="485" y="673"/>
                  </a:lnTo>
                  <a:lnTo>
                    <a:pt x="485" y="671"/>
                  </a:lnTo>
                  <a:lnTo>
                    <a:pt x="483" y="671"/>
                  </a:lnTo>
                  <a:lnTo>
                    <a:pt x="483" y="669"/>
                  </a:lnTo>
                  <a:lnTo>
                    <a:pt x="481" y="661"/>
                  </a:lnTo>
                  <a:lnTo>
                    <a:pt x="479" y="655"/>
                  </a:lnTo>
                  <a:lnTo>
                    <a:pt x="479" y="655"/>
                  </a:lnTo>
                  <a:lnTo>
                    <a:pt x="477" y="654"/>
                  </a:lnTo>
                  <a:lnTo>
                    <a:pt x="475" y="654"/>
                  </a:lnTo>
                  <a:lnTo>
                    <a:pt x="477" y="652"/>
                  </a:lnTo>
                  <a:lnTo>
                    <a:pt x="477" y="652"/>
                  </a:lnTo>
                  <a:lnTo>
                    <a:pt x="479" y="652"/>
                  </a:lnTo>
                  <a:lnTo>
                    <a:pt x="479" y="654"/>
                  </a:lnTo>
                  <a:lnTo>
                    <a:pt x="479" y="654"/>
                  </a:lnTo>
                  <a:lnTo>
                    <a:pt x="481" y="654"/>
                  </a:lnTo>
                  <a:lnTo>
                    <a:pt x="479" y="650"/>
                  </a:lnTo>
                  <a:lnTo>
                    <a:pt x="477" y="648"/>
                  </a:lnTo>
                  <a:lnTo>
                    <a:pt x="479" y="648"/>
                  </a:lnTo>
                  <a:lnTo>
                    <a:pt x="477" y="644"/>
                  </a:lnTo>
                  <a:lnTo>
                    <a:pt x="477" y="644"/>
                  </a:lnTo>
                  <a:lnTo>
                    <a:pt x="477" y="642"/>
                  </a:lnTo>
                  <a:lnTo>
                    <a:pt x="475" y="640"/>
                  </a:lnTo>
                  <a:lnTo>
                    <a:pt x="473" y="638"/>
                  </a:lnTo>
                  <a:lnTo>
                    <a:pt x="473" y="637"/>
                  </a:lnTo>
                  <a:lnTo>
                    <a:pt x="473" y="637"/>
                  </a:lnTo>
                  <a:lnTo>
                    <a:pt x="473" y="633"/>
                  </a:lnTo>
                  <a:lnTo>
                    <a:pt x="473" y="631"/>
                  </a:lnTo>
                  <a:lnTo>
                    <a:pt x="472" y="629"/>
                  </a:lnTo>
                  <a:lnTo>
                    <a:pt x="470" y="623"/>
                  </a:lnTo>
                  <a:lnTo>
                    <a:pt x="470" y="623"/>
                  </a:lnTo>
                  <a:lnTo>
                    <a:pt x="470" y="625"/>
                  </a:lnTo>
                  <a:lnTo>
                    <a:pt x="470" y="625"/>
                  </a:lnTo>
                  <a:lnTo>
                    <a:pt x="470" y="623"/>
                  </a:lnTo>
                  <a:lnTo>
                    <a:pt x="470" y="623"/>
                  </a:lnTo>
                  <a:lnTo>
                    <a:pt x="470" y="623"/>
                  </a:lnTo>
                  <a:lnTo>
                    <a:pt x="470" y="623"/>
                  </a:lnTo>
                  <a:lnTo>
                    <a:pt x="470" y="623"/>
                  </a:lnTo>
                  <a:lnTo>
                    <a:pt x="470" y="621"/>
                  </a:lnTo>
                  <a:lnTo>
                    <a:pt x="470" y="621"/>
                  </a:lnTo>
                  <a:lnTo>
                    <a:pt x="470" y="616"/>
                  </a:lnTo>
                  <a:lnTo>
                    <a:pt x="470" y="616"/>
                  </a:lnTo>
                  <a:lnTo>
                    <a:pt x="470" y="618"/>
                  </a:lnTo>
                  <a:lnTo>
                    <a:pt x="472" y="618"/>
                  </a:lnTo>
                  <a:lnTo>
                    <a:pt x="470" y="614"/>
                  </a:lnTo>
                  <a:lnTo>
                    <a:pt x="470" y="614"/>
                  </a:lnTo>
                  <a:lnTo>
                    <a:pt x="468" y="610"/>
                  </a:lnTo>
                  <a:lnTo>
                    <a:pt x="468" y="610"/>
                  </a:lnTo>
                  <a:lnTo>
                    <a:pt x="466" y="606"/>
                  </a:lnTo>
                  <a:lnTo>
                    <a:pt x="466" y="606"/>
                  </a:lnTo>
                  <a:lnTo>
                    <a:pt x="464" y="606"/>
                  </a:lnTo>
                  <a:lnTo>
                    <a:pt x="464" y="606"/>
                  </a:lnTo>
                  <a:lnTo>
                    <a:pt x="466" y="606"/>
                  </a:lnTo>
                  <a:lnTo>
                    <a:pt x="460" y="595"/>
                  </a:lnTo>
                  <a:lnTo>
                    <a:pt x="458" y="591"/>
                  </a:lnTo>
                  <a:lnTo>
                    <a:pt x="458" y="584"/>
                  </a:lnTo>
                  <a:lnTo>
                    <a:pt x="458" y="585"/>
                  </a:lnTo>
                  <a:lnTo>
                    <a:pt x="458" y="585"/>
                  </a:lnTo>
                  <a:lnTo>
                    <a:pt x="458" y="585"/>
                  </a:lnTo>
                  <a:lnTo>
                    <a:pt x="458" y="585"/>
                  </a:lnTo>
                  <a:lnTo>
                    <a:pt x="458" y="585"/>
                  </a:lnTo>
                  <a:lnTo>
                    <a:pt x="456" y="584"/>
                  </a:lnTo>
                  <a:lnTo>
                    <a:pt x="456" y="584"/>
                  </a:lnTo>
                  <a:lnTo>
                    <a:pt x="456" y="584"/>
                  </a:lnTo>
                  <a:lnTo>
                    <a:pt x="456" y="584"/>
                  </a:lnTo>
                  <a:lnTo>
                    <a:pt x="454" y="584"/>
                  </a:lnTo>
                  <a:lnTo>
                    <a:pt x="456" y="584"/>
                  </a:lnTo>
                  <a:lnTo>
                    <a:pt x="456" y="584"/>
                  </a:lnTo>
                  <a:lnTo>
                    <a:pt x="458" y="584"/>
                  </a:lnTo>
                  <a:lnTo>
                    <a:pt x="458" y="582"/>
                  </a:lnTo>
                  <a:lnTo>
                    <a:pt x="458" y="580"/>
                  </a:lnTo>
                  <a:lnTo>
                    <a:pt x="458" y="580"/>
                  </a:lnTo>
                  <a:lnTo>
                    <a:pt x="460" y="580"/>
                  </a:lnTo>
                  <a:lnTo>
                    <a:pt x="460" y="580"/>
                  </a:lnTo>
                  <a:lnTo>
                    <a:pt x="458" y="580"/>
                  </a:lnTo>
                  <a:lnTo>
                    <a:pt x="458" y="580"/>
                  </a:lnTo>
                  <a:lnTo>
                    <a:pt x="458" y="580"/>
                  </a:lnTo>
                  <a:lnTo>
                    <a:pt x="458" y="578"/>
                  </a:lnTo>
                  <a:lnTo>
                    <a:pt x="458" y="578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76"/>
                  </a:lnTo>
                  <a:lnTo>
                    <a:pt x="460" y="576"/>
                  </a:lnTo>
                  <a:lnTo>
                    <a:pt x="460" y="576"/>
                  </a:lnTo>
                  <a:lnTo>
                    <a:pt x="460" y="576"/>
                  </a:lnTo>
                  <a:lnTo>
                    <a:pt x="458" y="576"/>
                  </a:lnTo>
                  <a:lnTo>
                    <a:pt x="456" y="574"/>
                  </a:lnTo>
                  <a:lnTo>
                    <a:pt x="456" y="574"/>
                  </a:lnTo>
                  <a:lnTo>
                    <a:pt x="456" y="570"/>
                  </a:lnTo>
                  <a:lnTo>
                    <a:pt x="456" y="570"/>
                  </a:lnTo>
                  <a:lnTo>
                    <a:pt x="454" y="568"/>
                  </a:lnTo>
                  <a:lnTo>
                    <a:pt x="454" y="568"/>
                  </a:lnTo>
                  <a:lnTo>
                    <a:pt x="454" y="568"/>
                  </a:lnTo>
                  <a:lnTo>
                    <a:pt x="453" y="565"/>
                  </a:lnTo>
                  <a:lnTo>
                    <a:pt x="453" y="565"/>
                  </a:lnTo>
                  <a:lnTo>
                    <a:pt x="453" y="565"/>
                  </a:lnTo>
                  <a:lnTo>
                    <a:pt x="453" y="565"/>
                  </a:lnTo>
                  <a:lnTo>
                    <a:pt x="451" y="565"/>
                  </a:lnTo>
                  <a:lnTo>
                    <a:pt x="451" y="565"/>
                  </a:lnTo>
                  <a:lnTo>
                    <a:pt x="451" y="565"/>
                  </a:lnTo>
                  <a:lnTo>
                    <a:pt x="453" y="565"/>
                  </a:lnTo>
                  <a:lnTo>
                    <a:pt x="453" y="565"/>
                  </a:lnTo>
                  <a:lnTo>
                    <a:pt x="453" y="566"/>
                  </a:lnTo>
                  <a:lnTo>
                    <a:pt x="451" y="566"/>
                  </a:lnTo>
                  <a:lnTo>
                    <a:pt x="451" y="568"/>
                  </a:lnTo>
                  <a:lnTo>
                    <a:pt x="451" y="570"/>
                  </a:lnTo>
                  <a:lnTo>
                    <a:pt x="453" y="570"/>
                  </a:lnTo>
                  <a:lnTo>
                    <a:pt x="453" y="570"/>
                  </a:lnTo>
                  <a:lnTo>
                    <a:pt x="451" y="570"/>
                  </a:lnTo>
                  <a:lnTo>
                    <a:pt x="451" y="570"/>
                  </a:lnTo>
                  <a:lnTo>
                    <a:pt x="451" y="570"/>
                  </a:lnTo>
                  <a:lnTo>
                    <a:pt x="451" y="572"/>
                  </a:lnTo>
                  <a:lnTo>
                    <a:pt x="451" y="572"/>
                  </a:lnTo>
                  <a:lnTo>
                    <a:pt x="449" y="572"/>
                  </a:lnTo>
                  <a:lnTo>
                    <a:pt x="449" y="570"/>
                  </a:lnTo>
                  <a:lnTo>
                    <a:pt x="449" y="570"/>
                  </a:lnTo>
                  <a:lnTo>
                    <a:pt x="451" y="570"/>
                  </a:lnTo>
                  <a:lnTo>
                    <a:pt x="449" y="570"/>
                  </a:lnTo>
                  <a:lnTo>
                    <a:pt x="449" y="568"/>
                  </a:lnTo>
                  <a:lnTo>
                    <a:pt x="449" y="568"/>
                  </a:lnTo>
                  <a:lnTo>
                    <a:pt x="449" y="566"/>
                  </a:lnTo>
                  <a:lnTo>
                    <a:pt x="449" y="566"/>
                  </a:lnTo>
                  <a:lnTo>
                    <a:pt x="447" y="566"/>
                  </a:lnTo>
                  <a:lnTo>
                    <a:pt x="447" y="566"/>
                  </a:lnTo>
                  <a:lnTo>
                    <a:pt x="447" y="565"/>
                  </a:lnTo>
                  <a:lnTo>
                    <a:pt x="445" y="565"/>
                  </a:lnTo>
                  <a:lnTo>
                    <a:pt x="445" y="563"/>
                  </a:lnTo>
                  <a:lnTo>
                    <a:pt x="445" y="561"/>
                  </a:lnTo>
                  <a:lnTo>
                    <a:pt x="445" y="561"/>
                  </a:lnTo>
                  <a:lnTo>
                    <a:pt x="443" y="561"/>
                  </a:lnTo>
                  <a:lnTo>
                    <a:pt x="443" y="563"/>
                  </a:lnTo>
                  <a:lnTo>
                    <a:pt x="441" y="565"/>
                  </a:lnTo>
                  <a:lnTo>
                    <a:pt x="439" y="563"/>
                  </a:lnTo>
                  <a:lnTo>
                    <a:pt x="439" y="561"/>
                  </a:lnTo>
                  <a:lnTo>
                    <a:pt x="439" y="561"/>
                  </a:lnTo>
                  <a:lnTo>
                    <a:pt x="441" y="561"/>
                  </a:lnTo>
                  <a:lnTo>
                    <a:pt x="441" y="559"/>
                  </a:lnTo>
                  <a:lnTo>
                    <a:pt x="441" y="561"/>
                  </a:lnTo>
                  <a:lnTo>
                    <a:pt x="443" y="561"/>
                  </a:lnTo>
                  <a:lnTo>
                    <a:pt x="443" y="559"/>
                  </a:lnTo>
                  <a:lnTo>
                    <a:pt x="441" y="559"/>
                  </a:lnTo>
                  <a:lnTo>
                    <a:pt x="439" y="557"/>
                  </a:lnTo>
                  <a:lnTo>
                    <a:pt x="428" y="542"/>
                  </a:lnTo>
                  <a:lnTo>
                    <a:pt x="426" y="538"/>
                  </a:lnTo>
                  <a:lnTo>
                    <a:pt x="424" y="534"/>
                  </a:lnTo>
                  <a:lnTo>
                    <a:pt x="424" y="532"/>
                  </a:lnTo>
                  <a:lnTo>
                    <a:pt x="424" y="532"/>
                  </a:lnTo>
                  <a:lnTo>
                    <a:pt x="424" y="532"/>
                  </a:lnTo>
                  <a:lnTo>
                    <a:pt x="424" y="534"/>
                  </a:lnTo>
                  <a:lnTo>
                    <a:pt x="422" y="534"/>
                  </a:lnTo>
                  <a:lnTo>
                    <a:pt x="422" y="534"/>
                  </a:lnTo>
                  <a:lnTo>
                    <a:pt x="422" y="534"/>
                  </a:lnTo>
                  <a:lnTo>
                    <a:pt x="422" y="532"/>
                  </a:lnTo>
                  <a:lnTo>
                    <a:pt x="424" y="532"/>
                  </a:lnTo>
                  <a:lnTo>
                    <a:pt x="424" y="532"/>
                  </a:lnTo>
                  <a:lnTo>
                    <a:pt x="422" y="531"/>
                  </a:lnTo>
                  <a:lnTo>
                    <a:pt x="420" y="531"/>
                  </a:lnTo>
                  <a:lnTo>
                    <a:pt x="418" y="529"/>
                  </a:lnTo>
                  <a:lnTo>
                    <a:pt x="417" y="527"/>
                  </a:lnTo>
                  <a:lnTo>
                    <a:pt x="417" y="525"/>
                  </a:lnTo>
                  <a:lnTo>
                    <a:pt x="415" y="523"/>
                  </a:lnTo>
                  <a:lnTo>
                    <a:pt x="415" y="519"/>
                  </a:lnTo>
                  <a:lnTo>
                    <a:pt x="415" y="517"/>
                  </a:lnTo>
                  <a:lnTo>
                    <a:pt x="417" y="517"/>
                  </a:lnTo>
                  <a:lnTo>
                    <a:pt x="418" y="517"/>
                  </a:lnTo>
                  <a:lnTo>
                    <a:pt x="418" y="517"/>
                  </a:lnTo>
                  <a:lnTo>
                    <a:pt x="418" y="517"/>
                  </a:lnTo>
                  <a:lnTo>
                    <a:pt x="418" y="517"/>
                  </a:lnTo>
                  <a:lnTo>
                    <a:pt x="420" y="515"/>
                  </a:lnTo>
                  <a:lnTo>
                    <a:pt x="420" y="515"/>
                  </a:lnTo>
                  <a:lnTo>
                    <a:pt x="420" y="513"/>
                  </a:lnTo>
                  <a:lnTo>
                    <a:pt x="420" y="513"/>
                  </a:lnTo>
                  <a:lnTo>
                    <a:pt x="418" y="513"/>
                  </a:lnTo>
                  <a:lnTo>
                    <a:pt x="418" y="513"/>
                  </a:lnTo>
                  <a:lnTo>
                    <a:pt x="418" y="515"/>
                  </a:lnTo>
                  <a:lnTo>
                    <a:pt x="418" y="515"/>
                  </a:lnTo>
                  <a:lnTo>
                    <a:pt x="417" y="515"/>
                  </a:lnTo>
                  <a:lnTo>
                    <a:pt x="417" y="515"/>
                  </a:lnTo>
                  <a:lnTo>
                    <a:pt x="415" y="513"/>
                  </a:lnTo>
                  <a:lnTo>
                    <a:pt x="415" y="513"/>
                  </a:lnTo>
                  <a:lnTo>
                    <a:pt x="415" y="513"/>
                  </a:lnTo>
                  <a:lnTo>
                    <a:pt x="415" y="513"/>
                  </a:lnTo>
                  <a:lnTo>
                    <a:pt x="415" y="513"/>
                  </a:lnTo>
                  <a:lnTo>
                    <a:pt x="415" y="513"/>
                  </a:lnTo>
                  <a:lnTo>
                    <a:pt x="413" y="513"/>
                  </a:lnTo>
                  <a:lnTo>
                    <a:pt x="413" y="513"/>
                  </a:lnTo>
                  <a:lnTo>
                    <a:pt x="413" y="513"/>
                  </a:lnTo>
                  <a:lnTo>
                    <a:pt x="413" y="515"/>
                  </a:lnTo>
                  <a:lnTo>
                    <a:pt x="413" y="515"/>
                  </a:lnTo>
                  <a:lnTo>
                    <a:pt x="413" y="515"/>
                  </a:lnTo>
                  <a:lnTo>
                    <a:pt x="415" y="515"/>
                  </a:lnTo>
                  <a:lnTo>
                    <a:pt x="415" y="517"/>
                  </a:lnTo>
                  <a:lnTo>
                    <a:pt x="413" y="519"/>
                  </a:lnTo>
                  <a:lnTo>
                    <a:pt x="413" y="519"/>
                  </a:lnTo>
                  <a:lnTo>
                    <a:pt x="415" y="521"/>
                  </a:lnTo>
                  <a:lnTo>
                    <a:pt x="415" y="525"/>
                  </a:lnTo>
                  <a:lnTo>
                    <a:pt x="415" y="523"/>
                  </a:lnTo>
                  <a:lnTo>
                    <a:pt x="413" y="523"/>
                  </a:lnTo>
                  <a:lnTo>
                    <a:pt x="411" y="525"/>
                  </a:lnTo>
                  <a:lnTo>
                    <a:pt x="411" y="525"/>
                  </a:lnTo>
                  <a:lnTo>
                    <a:pt x="411" y="523"/>
                  </a:lnTo>
                  <a:lnTo>
                    <a:pt x="413" y="523"/>
                  </a:lnTo>
                  <a:lnTo>
                    <a:pt x="413" y="523"/>
                  </a:lnTo>
                  <a:lnTo>
                    <a:pt x="413" y="521"/>
                  </a:lnTo>
                  <a:lnTo>
                    <a:pt x="413" y="521"/>
                  </a:lnTo>
                  <a:lnTo>
                    <a:pt x="413" y="519"/>
                  </a:lnTo>
                  <a:lnTo>
                    <a:pt x="413" y="519"/>
                  </a:lnTo>
                  <a:lnTo>
                    <a:pt x="411" y="519"/>
                  </a:lnTo>
                  <a:lnTo>
                    <a:pt x="411" y="519"/>
                  </a:lnTo>
                  <a:lnTo>
                    <a:pt x="409" y="519"/>
                  </a:lnTo>
                  <a:lnTo>
                    <a:pt x="407" y="517"/>
                  </a:lnTo>
                  <a:lnTo>
                    <a:pt x="407" y="517"/>
                  </a:lnTo>
                  <a:lnTo>
                    <a:pt x="407" y="513"/>
                  </a:lnTo>
                  <a:lnTo>
                    <a:pt x="407" y="513"/>
                  </a:lnTo>
                  <a:lnTo>
                    <a:pt x="409" y="512"/>
                  </a:lnTo>
                  <a:lnTo>
                    <a:pt x="411" y="510"/>
                  </a:lnTo>
                  <a:lnTo>
                    <a:pt x="409" y="510"/>
                  </a:lnTo>
                  <a:lnTo>
                    <a:pt x="407" y="510"/>
                  </a:lnTo>
                  <a:lnTo>
                    <a:pt x="405" y="510"/>
                  </a:lnTo>
                  <a:lnTo>
                    <a:pt x="405" y="508"/>
                  </a:lnTo>
                  <a:lnTo>
                    <a:pt x="403" y="508"/>
                  </a:lnTo>
                  <a:lnTo>
                    <a:pt x="403" y="510"/>
                  </a:lnTo>
                  <a:lnTo>
                    <a:pt x="401" y="508"/>
                  </a:lnTo>
                  <a:lnTo>
                    <a:pt x="401" y="508"/>
                  </a:lnTo>
                  <a:lnTo>
                    <a:pt x="400" y="508"/>
                  </a:lnTo>
                  <a:lnTo>
                    <a:pt x="401" y="506"/>
                  </a:lnTo>
                  <a:lnTo>
                    <a:pt x="401" y="506"/>
                  </a:lnTo>
                  <a:lnTo>
                    <a:pt x="403" y="508"/>
                  </a:lnTo>
                  <a:lnTo>
                    <a:pt x="401" y="504"/>
                  </a:lnTo>
                  <a:lnTo>
                    <a:pt x="401" y="504"/>
                  </a:lnTo>
                  <a:lnTo>
                    <a:pt x="400" y="500"/>
                  </a:lnTo>
                  <a:lnTo>
                    <a:pt x="400" y="500"/>
                  </a:lnTo>
                  <a:lnTo>
                    <a:pt x="400" y="500"/>
                  </a:lnTo>
                  <a:lnTo>
                    <a:pt x="400" y="502"/>
                  </a:lnTo>
                  <a:lnTo>
                    <a:pt x="398" y="502"/>
                  </a:lnTo>
                  <a:lnTo>
                    <a:pt x="398" y="502"/>
                  </a:lnTo>
                  <a:lnTo>
                    <a:pt x="396" y="502"/>
                  </a:lnTo>
                  <a:lnTo>
                    <a:pt x="394" y="500"/>
                  </a:lnTo>
                  <a:lnTo>
                    <a:pt x="392" y="500"/>
                  </a:lnTo>
                  <a:lnTo>
                    <a:pt x="392" y="500"/>
                  </a:lnTo>
                  <a:lnTo>
                    <a:pt x="392" y="502"/>
                  </a:lnTo>
                  <a:lnTo>
                    <a:pt x="392" y="504"/>
                  </a:lnTo>
                  <a:lnTo>
                    <a:pt x="390" y="506"/>
                  </a:lnTo>
                  <a:lnTo>
                    <a:pt x="390" y="504"/>
                  </a:lnTo>
                  <a:lnTo>
                    <a:pt x="390" y="506"/>
                  </a:lnTo>
                  <a:lnTo>
                    <a:pt x="388" y="504"/>
                  </a:lnTo>
                  <a:lnTo>
                    <a:pt x="388" y="504"/>
                  </a:lnTo>
                  <a:lnTo>
                    <a:pt x="388" y="504"/>
                  </a:lnTo>
                  <a:lnTo>
                    <a:pt x="388" y="504"/>
                  </a:lnTo>
                  <a:lnTo>
                    <a:pt x="386" y="504"/>
                  </a:lnTo>
                  <a:lnTo>
                    <a:pt x="384" y="504"/>
                  </a:lnTo>
                  <a:lnTo>
                    <a:pt x="384" y="502"/>
                  </a:lnTo>
                  <a:lnTo>
                    <a:pt x="384" y="502"/>
                  </a:lnTo>
                  <a:lnTo>
                    <a:pt x="383" y="498"/>
                  </a:lnTo>
                  <a:lnTo>
                    <a:pt x="383" y="498"/>
                  </a:lnTo>
                  <a:lnTo>
                    <a:pt x="384" y="498"/>
                  </a:lnTo>
                  <a:lnTo>
                    <a:pt x="384" y="498"/>
                  </a:lnTo>
                  <a:lnTo>
                    <a:pt x="384" y="498"/>
                  </a:lnTo>
                  <a:lnTo>
                    <a:pt x="386" y="498"/>
                  </a:lnTo>
                  <a:lnTo>
                    <a:pt x="386" y="498"/>
                  </a:lnTo>
                  <a:lnTo>
                    <a:pt x="386" y="498"/>
                  </a:lnTo>
                  <a:lnTo>
                    <a:pt x="386" y="498"/>
                  </a:lnTo>
                  <a:lnTo>
                    <a:pt x="384" y="498"/>
                  </a:lnTo>
                  <a:lnTo>
                    <a:pt x="384" y="496"/>
                  </a:lnTo>
                  <a:lnTo>
                    <a:pt x="383" y="495"/>
                  </a:lnTo>
                  <a:lnTo>
                    <a:pt x="381" y="493"/>
                  </a:lnTo>
                  <a:lnTo>
                    <a:pt x="381" y="491"/>
                  </a:lnTo>
                  <a:lnTo>
                    <a:pt x="377" y="491"/>
                  </a:lnTo>
                  <a:lnTo>
                    <a:pt x="377" y="489"/>
                  </a:lnTo>
                  <a:lnTo>
                    <a:pt x="377" y="489"/>
                  </a:lnTo>
                  <a:lnTo>
                    <a:pt x="377" y="489"/>
                  </a:lnTo>
                  <a:lnTo>
                    <a:pt x="377" y="489"/>
                  </a:lnTo>
                  <a:lnTo>
                    <a:pt x="375" y="489"/>
                  </a:lnTo>
                  <a:lnTo>
                    <a:pt x="375" y="489"/>
                  </a:lnTo>
                  <a:lnTo>
                    <a:pt x="375" y="491"/>
                  </a:lnTo>
                  <a:lnTo>
                    <a:pt x="375" y="491"/>
                  </a:lnTo>
                  <a:lnTo>
                    <a:pt x="375" y="489"/>
                  </a:lnTo>
                  <a:lnTo>
                    <a:pt x="375" y="489"/>
                  </a:lnTo>
                  <a:lnTo>
                    <a:pt x="373" y="489"/>
                  </a:lnTo>
                  <a:lnTo>
                    <a:pt x="373" y="489"/>
                  </a:lnTo>
                  <a:lnTo>
                    <a:pt x="373" y="487"/>
                  </a:lnTo>
                  <a:lnTo>
                    <a:pt x="373" y="487"/>
                  </a:lnTo>
                  <a:lnTo>
                    <a:pt x="373" y="487"/>
                  </a:lnTo>
                  <a:lnTo>
                    <a:pt x="375" y="487"/>
                  </a:lnTo>
                  <a:lnTo>
                    <a:pt x="373" y="487"/>
                  </a:lnTo>
                  <a:lnTo>
                    <a:pt x="371" y="487"/>
                  </a:lnTo>
                  <a:lnTo>
                    <a:pt x="371" y="487"/>
                  </a:lnTo>
                  <a:lnTo>
                    <a:pt x="371" y="487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73" y="487"/>
                  </a:lnTo>
                  <a:lnTo>
                    <a:pt x="373" y="485"/>
                  </a:lnTo>
                  <a:lnTo>
                    <a:pt x="371" y="485"/>
                  </a:lnTo>
                  <a:lnTo>
                    <a:pt x="371" y="485"/>
                  </a:lnTo>
                  <a:lnTo>
                    <a:pt x="369" y="483"/>
                  </a:lnTo>
                  <a:lnTo>
                    <a:pt x="369" y="483"/>
                  </a:lnTo>
                  <a:lnTo>
                    <a:pt x="369" y="485"/>
                  </a:lnTo>
                  <a:lnTo>
                    <a:pt x="367" y="483"/>
                  </a:lnTo>
                  <a:lnTo>
                    <a:pt x="367" y="483"/>
                  </a:lnTo>
                  <a:lnTo>
                    <a:pt x="365" y="483"/>
                  </a:lnTo>
                  <a:lnTo>
                    <a:pt x="365" y="483"/>
                  </a:lnTo>
                  <a:lnTo>
                    <a:pt x="360" y="479"/>
                  </a:lnTo>
                  <a:lnTo>
                    <a:pt x="362" y="479"/>
                  </a:lnTo>
                  <a:lnTo>
                    <a:pt x="369" y="483"/>
                  </a:lnTo>
                  <a:lnTo>
                    <a:pt x="373" y="485"/>
                  </a:lnTo>
                  <a:lnTo>
                    <a:pt x="373" y="483"/>
                  </a:lnTo>
                  <a:lnTo>
                    <a:pt x="371" y="483"/>
                  </a:lnTo>
                  <a:lnTo>
                    <a:pt x="364" y="476"/>
                  </a:lnTo>
                  <a:lnTo>
                    <a:pt x="356" y="470"/>
                  </a:lnTo>
                  <a:lnTo>
                    <a:pt x="347" y="462"/>
                  </a:lnTo>
                  <a:lnTo>
                    <a:pt x="345" y="462"/>
                  </a:lnTo>
                  <a:lnTo>
                    <a:pt x="345" y="462"/>
                  </a:lnTo>
                  <a:lnTo>
                    <a:pt x="345" y="462"/>
                  </a:lnTo>
                  <a:lnTo>
                    <a:pt x="345" y="460"/>
                  </a:lnTo>
                  <a:lnTo>
                    <a:pt x="343" y="460"/>
                  </a:lnTo>
                  <a:lnTo>
                    <a:pt x="343" y="462"/>
                  </a:lnTo>
                  <a:lnTo>
                    <a:pt x="343" y="462"/>
                  </a:lnTo>
                  <a:lnTo>
                    <a:pt x="343" y="462"/>
                  </a:lnTo>
                  <a:lnTo>
                    <a:pt x="343" y="464"/>
                  </a:lnTo>
                  <a:lnTo>
                    <a:pt x="341" y="464"/>
                  </a:lnTo>
                  <a:lnTo>
                    <a:pt x="341" y="464"/>
                  </a:lnTo>
                  <a:lnTo>
                    <a:pt x="339" y="464"/>
                  </a:lnTo>
                  <a:lnTo>
                    <a:pt x="339" y="464"/>
                  </a:lnTo>
                  <a:lnTo>
                    <a:pt x="341" y="462"/>
                  </a:lnTo>
                  <a:lnTo>
                    <a:pt x="343" y="462"/>
                  </a:lnTo>
                  <a:lnTo>
                    <a:pt x="343" y="460"/>
                  </a:lnTo>
                  <a:lnTo>
                    <a:pt x="343" y="460"/>
                  </a:lnTo>
                  <a:lnTo>
                    <a:pt x="343" y="460"/>
                  </a:lnTo>
                  <a:lnTo>
                    <a:pt x="343" y="460"/>
                  </a:lnTo>
                  <a:lnTo>
                    <a:pt x="343" y="460"/>
                  </a:lnTo>
                  <a:lnTo>
                    <a:pt x="343" y="459"/>
                  </a:lnTo>
                  <a:lnTo>
                    <a:pt x="339" y="455"/>
                  </a:lnTo>
                  <a:lnTo>
                    <a:pt x="337" y="453"/>
                  </a:lnTo>
                  <a:lnTo>
                    <a:pt x="339" y="451"/>
                  </a:lnTo>
                  <a:lnTo>
                    <a:pt x="337" y="449"/>
                  </a:lnTo>
                  <a:lnTo>
                    <a:pt x="326" y="440"/>
                  </a:lnTo>
                  <a:lnTo>
                    <a:pt x="314" y="432"/>
                  </a:lnTo>
                  <a:lnTo>
                    <a:pt x="309" y="424"/>
                  </a:lnTo>
                  <a:lnTo>
                    <a:pt x="307" y="423"/>
                  </a:lnTo>
                  <a:lnTo>
                    <a:pt x="307" y="423"/>
                  </a:lnTo>
                  <a:lnTo>
                    <a:pt x="307" y="423"/>
                  </a:lnTo>
                  <a:lnTo>
                    <a:pt x="305" y="423"/>
                  </a:lnTo>
                  <a:lnTo>
                    <a:pt x="305" y="423"/>
                  </a:lnTo>
                  <a:lnTo>
                    <a:pt x="305" y="421"/>
                  </a:lnTo>
                  <a:lnTo>
                    <a:pt x="303" y="419"/>
                  </a:lnTo>
                  <a:lnTo>
                    <a:pt x="301" y="413"/>
                  </a:lnTo>
                  <a:lnTo>
                    <a:pt x="299" y="411"/>
                  </a:lnTo>
                  <a:lnTo>
                    <a:pt x="297" y="407"/>
                  </a:lnTo>
                  <a:lnTo>
                    <a:pt x="295" y="407"/>
                  </a:lnTo>
                  <a:lnTo>
                    <a:pt x="295" y="406"/>
                  </a:lnTo>
                  <a:lnTo>
                    <a:pt x="292" y="406"/>
                  </a:lnTo>
                  <a:lnTo>
                    <a:pt x="290" y="406"/>
                  </a:lnTo>
                  <a:lnTo>
                    <a:pt x="290" y="406"/>
                  </a:lnTo>
                  <a:lnTo>
                    <a:pt x="290" y="406"/>
                  </a:lnTo>
                  <a:lnTo>
                    <a:pt x="290" y="406"/>
                  </a:lnTo>
                  <a:lnTo>
                    <a:pt x="290" y="407"/>
                  </a:lnTo>
                  <a:lnTo>
                    <a:pt x="288" y="406"/>
                  </a:lnTo>
                  <a:lnTo>
                    <a:pt x="288" y="404"/>
                  </a:lnTo>
                  <a:lnTo>
                    <a:pt x="290" y="404"/>
                  </a:lnTo>
                  <a:lnTo>
                    <a:pt x="290" y="404"/>
                  </a:lnTo>
                  <a:lnTo>
                    <a:pt x="292" y="404"/>
                  </a:lnTo>
                  <a:lnTo>
                    <a:pt x="292" y="404"/>
                  </a:lnTo>
                  <a:lnTo>
                    <a:pt x="288" y="402"/>
                  </a:lnTo>
                  <a:lnTo>
                    <a:pt x="286" y="402"/>
                  </a:lnTo>
                  <a:lnTo>
                    <a:pt x="284" y="402"/>
                  </a:lnTo>
                  <a:lnTo>
                    <a:pt x="282" y="402"/>
                  </a:lnTo>
                  <a:lnTo>
                    <a:pt x="282" y="400"/>
                  </a:lnTo>
                  <a:lnTo>
                    <a:pt x="282" y="400"/>
                  </a:lnTo>
                  <a:lnTo>
                    <a:pt x="282" y="400"/>
                  </a:lnTo>
                  <a:lnTo>
                    <a:pt x="288" y="402"/>
                  </a:lnTo>
                  <a:lnTo>
                    <a:pt x="290" y="402"/>
                  </a:lnTo>
                  <a:lnTo>
                    <a:pt x="292" y="402"/>
                  </a:lnTo>
                  <a:lnTo>
                    <a:pt x="292" y="404"/>
                  </a:lnTo>
                  <a:lnTo>
                    <a:pt x="292" y="404"/>
                  </a:lnTo>
                  <a:lnTo>
                    <a:pt x="295" y="406"/>
                  </a:lnTo>
                  <a:lnTo>
                    <a:pt x="295" y="406"/>
                  </a:lnTo>
                  <a:lnTo>
                    <a:pt x="295" y="406"/>
                  </a:lnTo>
                  <a:lnTo>
                    <a:pt x="295" y="404"/>
                  </a:lnTo>
                  <a:lnTo>
                    <a:pt x="294" y="404"/>
                  </a:lnTo>
                  <a:lnTo>
                    <a:pt x="294" y="402"/>
                  </a:lnTo>
                  <a:lnTo>
                    <a:pt x="294" y="398"/>
                  </a:lnTo>
                  <a:lnTo>
                    <a:pt x="294" y="396"/>
                  </a:lnTo>
                  <a:lnTo>
                    <a:pt x="292" y="396"/>
                  </a:lnTo>
                  <a:lnTo>
                    <a:pt x="292" y="394"/>
                  </a:lnTo>
                  <a:lnTo>
                    <a:pt x="292" y="394"/>
                  </a:lnTo>
                  <a:lnTo>
                    <a:pt x="292" y="394"/>
                  </a:lnTo>
                  <a:lnTo>
                    <a:pt x="292" y="394"/>
                  </a:lnTo>
                  <a:lnTo>
                    <a:pt x="292" y="392"/>
                  </a:lnTo>
                  <a:lnTo>
                    <a:pt x="294" y="392"/>
                  </a:lnTo>
                  <a:lnTo>
                    <a:pt x="294" y="392"/>
                  </a:lnTo>
                  <a:lnTo>
                    <a:pt x="294" y="390"/>
                  </a:lnTo>
                  <a:lnTo>
                    <a:pt x="295" y="390"/>
                  </a:lnTo>
                  <a:lnTo>
                    <a:pt x="295" y="389"/>
                  </a:lnTo>
                  <a:lnTo>
                    <a:pt x="297" y="389"/>
                  </a:lnTo>
                  <a:lnTo>
                    <a:pt x="297" y="389"/>
                  </a:lnTo>
                  <a:lnTo>
                    <a:pt x="292" y="381"/>
                  </a:lnTo>
                  <a:lnTo>
                    <a:pt x="292" y="379"/>
                  </a:lnTo>
                  <a:lnTo>
                    <a:pt x="290" y="377"/>
                  </a:lnTo>
                  <a:lnTo>
                    <a:pt x="292" y="377"/>
                  </a:lnTo>
                  <a:lnTo>
                    <a:pt x="292" y="375"/>
                  </a:lnTo>
                  <a:lnTo>
                    <a:pt x="290" y="375"/>
                  </a:lnTo>
                  <a:lnTo>
                    <a:pt x="290" y="377"/>
                  </a:lnTo>
                  <a:lnTo>
                    <a:pt x="290" y="377"/>
                  </a:lnTo>
                  <a:lnTo>
                    <a:pt x="288" y="377"/>
                  </a:lnTo>
                  <a:lnTo>
                    <a:pt x="288" y="377"/>
                  </a:lnTo>
                  <a:lnTo>
                    <a:pt x="288" y="377"/>
                  </a:lnTo>
                  <a:lnTo>
                    <a:pt x="286" y="377"/>
                  </a:lnTo>
                  <a:lnTo>
                    <a:pt x="286" y="377"/>
                  </a:lnTo>
                  <a:lnTo>
                    <a:pt x="286" y="379"/>
                  </a:lnTo>
                  <a:lnTo>
                    <a:pt x="286" y="379"/>
                  </a:lnTo>
                  <a:lnTo>
                    <a:pt x="286" y="381"/>
                  </a:lnTo>
                  <a:lnTo>
                    <a:pt x="284" y="379"/>
                  </a:lnTo>
                  <a:lnTo>
                    <a:pt x="284" y="379"/>
                  </a:lnTo>
                  <a:lnTo>
                    <a:pt x="286" y="377"/>
                  </a:lnTo>
                  <a:lnTo>
                    <a:pt x="284" y="377"/>
                  </a:lnTo>
                  <a:lnTo>
                    <a:pt x="284" y="377"/>
                  </a:lnTo>
                  <a:lnTo>
                    <a:pt x="284" y="377"/>
                  </a:lnTo>
                  <a:lnTo>
                    <a:pt x="282" y="377"/>
                  </a:lnTo>
                  <a:lnTo>
                    <a:pt x="284" y="377"/>
                  </a:lnTo>
                  <a:lnTo>
                    <a:pt x="284" y="375"/>
                  </a:lnTo>
                  <a:lnTo>
                    <a:pt x="284" y="375"/>
                  </a:lnTo>
                  <a:lnTo>
                    <a:pt x="286" y="377"/>
                  </a:lnTo>
                  <a:lnTo>
                    <a:pt x="286" y="377"/>
                  </a:lnTo>
                  <a:lnTo>
                    <a:pt x="286" y="375"/>
                  </a:lnTo>
                  <a:lnTo>
                    <a:pt x="284" y="373"/>
                  </a:lnTo>
                  <a:lnTo>
                    <a:pt x="282" y="373"/>
                  </a:lnTo>
                  <a:lnTo>
                    <a:pt x="280" y="370"/>
                  </a:lnTo>
                  <a:lnTo>
                    <a:pt x="280" y="370"/>
                  </a:lnTo>
                  <a:lnTo>
                    <a:pt x="278" y="370"/>
                  </a:lnTo>
                  <a:lnTo>
                    <a:pt x="278" y="370"/>
                  </a:lnTo>
                  <a:lnTo>
                    <a:pt x="275" y="366"/>
                  </a:lnTo>
                  <a:lnTo>
                    <a:pt x="273" y="366"/>
                  </a:lnTo>
                  <a:lnTo>
                    <a:pt x="271" y="366"/>
                  </a:lnTo>
                  <a:lnTo>
                    <a:pt x="271" y="366"/>
                  </a:lnTo>
                  <a:lnTo>
                    <a:pt x="269" y="366"/>
                  </a:lnTo>
                  <a:lnTo>
                    <a:pt x="269" y="366"/>
                  </a:lnTo>
                  <a:lnTo>
                    <a:pt x="269" y="366"/>
                  </a:lnTo>
                  <a:lnTo>
                    <a:pt x="269" y="366"/>
                  </a:lnTo>
                  <a:lnTo>
                    <a:pt x="269" y="364"/>
                  </a:lnTo>
                  <a:lnTo>
                    <a:pt x="265" y="360"/>
                  </a:lnTo>
                  <a:lnTo>
                    <a:pt x="263" y="358"/>
                  </a:lnTo>
                  <a:lnTo>
                    <a:pt x="261" y="356"/>
                  </a:lnTo>
                  <a:lnTo>
                    <a:pt x="261" y="356"/>
                  </a:lnTo>
                  <a:lnTo>
                    <a:pt x="259" y="354"/>
                  </a:lnTo>
                  <a:lnTo>
                    <a:pt x="259" y="354"/>
                  </a:lnTo>
                  <a:lnTo>
                    <a:pt x="259" y="353"/>
                  </a:lnTo>
                  <a:lnTo>
                    <a:pt x="259" y="351"/>
                  </a:lnTo>
                  <a:lnTo>
                    <a:pt x="256" y="351"/>
                  </a:lnTo>
                  <a:lnTo>
                    <a:pt x="254" y="349"/>
                  </a:lnTo>
                  <a:lnTo>
                    <a:pt x="250" y="343"/>
                  </a:lnTo>
                  <a:lnTo>
                    <a:pt x="248" y="337"/>
                  </a:lnTo>
                  <a:lnTo>
                    <a:pt x="248" y="337"/>
                  </a:lnTo>
                  <a:lnTo>
                    <a:pt x="248" y="335"/>
                  </a:lnTo>
                  <a:lnTo>
                    <a:pt x="248" y="334"/>
                  </a:lnTo>
                  <a:lnTo>
                    <a:pt x="248" y="332"/>
                  </a:lnTo>
                  <a:lnTo>
                    <a:pt x="246" y="332"/>
                  </a:lnTo>
                  <a:lnTo>
                    <a:pt x="246" y="332"/>
                  </a:lnTo>
                  <a:lnTo>
                    <a:pt x="246" y="335"/>
                  </a:lnTo>
                  <a:lnTo>
                    <a:pt x="246" y="337"/>
                  </a:lnTo>
                  <a:lnTo>
                    <a:pt x="246" y="337"/>
                  </a:lnTo>
                  <a:lnTo>
                    <a:pt x="246" y="337"/>
                  </a:lnTo>
                  <a:lnTo>
                    <a:pt x="246" y="335"/>
                  </a:lnTo>
                  <a:lnTo>
                    <a:pt x="246" y="334"/>
                  </a:lnTo>
                  <a:lnTo>
                    <a:pt x="244" y="334"/>
                  </a:lnTo>
                  <a:lnTo>
                    <a:pt x="244" y="334"/>
                  </a:lnTo>
                  <a:lnTo>
                    <a:pt x="246" y="330"/>
                  </a:lnTo>
                  <a:lnTo>
                    <a:pt x="246" y="328"/>
                  </a:lnTo>
                  <a:lnTo>
                    <a:pt x="244" y="328"/>
                  </a:lnTo>
                  <a:lnTo>
                    <a:pt x="242" y="326"/>
                  </a:lnTo>
                  <a:lnTo>
                    <a:pt x="242" y="326"/>
                  </a:lnTo>
                  <a:lnTo>
                    <a:pt x="242" y="326"/>
                  </a:lnTo>
                  <a:lnTo>
                    <a:pt x="241" y="326"/>
                  </a:lnTo>
                  <a:lnTo>
                    <a:pt x="241" y="326"/>
                  </a:lnTo>
                  <a:lnTo>
                    <a:pt x="241" y="324"/>
                  </a:lnTo>
                  <a:lnTo>
                    <a:pt x="241" y="324"/>
                  </a:lnTo>
                  <a:lnTo>
                    <a:pt x="242" y="324"/>
                  </a:lnTo>
                  <a:lnTo>
                    <a:pt x="242" y="324"/>
                  </a:lnTo>
                  <a:lnTo>
                    <a:pt x="242" y="326"/>
                  </a:lnTo>
                  <a:lnTo>
                    <a:pt x="242" y="324"/>
                  </a:lnTo>
                  <a:lnTo>
                    <a:pt x="242" y="324"/>
                  </a:lnTo>
                  <a:lnTo>
                    <a:pt x="242" y="324"/>
                  </a:lnTo>
                  <a:lnTo>
                    <a:pt x="241" y="322"/>
                  </a:lnTo>
                  <a:lnTo>
                    <a:pt x="239" y="322"/>
                  </a:lnTo>
                  <a:lnTo>
                    <a:pt x="237" y="320"/>
                  </a:lnTo>
                  <a:lnTo>
                    <a:pt x="237" y="318"/>
                  </a:lnTo>
                  <a:lnTo>
                    <a:pt x="237" y="317"/>
                  </a:lnTo>
                  <a:lnTo>
                    <a:pt x="237" y="317"/>
                  </a:lnTo>
                  <a:lnTo>
                    <a:pt x="237" y="315"/>
                  </a:lnTo>
                  <a:lnTo>
                    <a:pt x="237" y="315"/>
                  </a:lnTo>
                  <a:lnTo>
                    <a:pt x="237" y="315"/>
                  </a:lnTo>
                  <a:lnTo>
                    <a:pt x="237" y="311"/>
                  </a:lnTo>
                  <a:lnTo>
                    <a:pt x="239" y="309"/>
                  </a:lnTo>
                  <a:lnTo>
                    <a:pt x="241" y="307"/>
                  </a:lnTo>
                  <a:lnTo>
                    <a:pt x="242" y="307"/>
                  </a:lnTo>
                  <a:lnTo>
                    <a:pt x="242" y="307"/>
                  </a:lnTo>
                  <a:lnTo>
                    <a:pt x="242" y="307"/>
                  </a:lnTo>
                  <a:lnTo>
                    <a:pt x="244" y="305"/>
                  </a:lnTo>
                  <a:lnTo>
                    <a:pt x="244" y="303"/>
                  </a:lnTo>
                  <a:lnTo>
                    <a:pt x="244" y="301"/>
                  </a:lnTo>
                  <a:lnTo>
                    <a:pt x="244" y="298"/>
                  </a:lnTo>
                  <a:lnTo>
                    <a:pt x="244" y="298"/>
                  </a:lnTo>
                  <a:lnTo>
                    <a:pt x="246" y="298"/>
                  </a:lnTo>
                  <a:lnTo>
                    <a:pt x="246" y="298"/>
                  </a:lnTo>
                  <a:lnTo>
                    <a:pt x="248" y="296"/>
                  </a:lnTo>
                  <a:lnTo>
                    <a:pt x="248" y="294"/>
                  </a:lnTo>
                  <a:lnTo>
                    <a:pt x="248" y="294"/>
                  </a:lnTo>
                  <a:lnTo>
                    <a:pt x="250" y="294"/>
                  </a:lnTo>
                  <a:lnTo>
                    <a:pt x="250" y="294"/>
                  </a:lnTo>
                  <a:lnTo>
                    <a:pt x="250" y="292"/>
                  </a:lnTo>
                  <a:lnTo>
                    <a:pt x="250" y="292"/>
                  </a:lnTo>
                  <a:lnTo>
                    <a:pt x="248" y="292"/>
                  </a:lnTo>
                  <a:lnTo>
                    <a:pt x="248" y="292"/>
                  </a:lnTo>
                  <a:lnTo>
                    <a:pt x="248" y="290"/>
                  </a:lnTo>
                  <a:lnTo>
                    <a:pt x="250" y="292"/>
                  </a:lnTo>
                  <a:lnTo>
                    <a:pt x="250" y="290"/>
                  </a:lnTo>
                  <a:lnTo>
                    <a:pt x="248" y="288"/>
                  </a:lnTo>
                  <a:lnTo>
                    <a:pt x="248" y="286"/>
                  </a:lnTo>
                  <a:lnTo>
                    <a:pt x="248" y="286"/>
                  </a:lnTo>
                  <a:lnTo>
                    <a:pt x="246" y="284"/>
                  </a:lnTo>
                  <a:lnTo>
                    <a:pt x="246" y="284"/>
                  </a:lnTo>
                  <a:lnTo>
                    <a:pt x="248" y="284"/>
                  </a:lnTo>
                  <a:lnTo>
                    <a:pt x="248" y="282"/>
                  </a:lnTo>
                  <a:lnTo>
                    <a:pt x="250" y="284"/>
                  </a:lnTo>
                  <a:lnTo>
                    <a:pt x="250" y="281"/>
                  </a:lnTo>
                  <a:lnTo>
                    <a:pt x="250" y="275"/>
                  </a:lnTo>
                  <a:lnTo>
                    <a:pt x="250" y="273"/>
                  </a:lnTo>
                  <a:lnTo>
                    <a:pt x="250" y="273"/>
                  </a:lnTo>
                  <a:lnTo>
                    <a:pt x="250" y="273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69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69"/>
                  </a:lnTo>
                  <a:lnTo>
                    <a:pt x="250" y="267"/>
                  </a:lnTo>
                  <a:lnTo>
                    <a:pt x="252" y="267"/>
                  </a:lnTo>
                  <a:lnTo>
                    <a:pt x="252" y="265"/>
                  </a:lnTo>
                  <a:lnTo>
                    <a:pt x="252" y="264"/>
                  </a:lnTo>
                  <a:lnTo>
                    <a:pt x="254" y="262"/>
                  </a:lnTo>
                  <a:lnTo>
                    <a:pt x="254" y="262"/>
                  </a:lnTo>
                  <a:lnTo>
                    <a:pt x="256" y="262"/>
                  </a:lnTo>
                  <a:lnTo>
                    <a:pt x="256" y="262"/>
                  </a:lnTo>
                  <a:lnTo>
                    <a:pt x="256" y="262"/>
                  </a:lnTo>
                  <a:lnTo>
                    <a:pt x="258" y="260"/>
                  </a:lnTo>
                  <a:lnTo>
                    <a:pt x="258" y="258"/>
                  </a:lnTo>
                  <a:lnTo>
                    <a:pt x="256" y="258"/>
                  </a:lnTo>
                  <a:lnTo>
                    <a:pt x="254" y="260"/>
                  </a:lnTo>
                  <a:lnTo>
                    <a:pt x="254" y="260"/>
                  </a:lnTo>
                  <a:lnTo>
                    <a:pt x="254" y="258"/>
                  </a:lnTo>
                  <a:lnTo>
                    <a:pt x="256" y="258"/>
                  </a:lnTo>
                  <a:lnTo>
                    <a:pt x="256" y="258"/>
                  </a:lnTo>
                  <a:lnTo>
                    <a:pt x="256" y="256"/>
                  </a:lnTo>
                  <a:lnTo>
                    <a:pt x="258" y="258"/>
                  </a:lnTo>
                  <a:lnTo>
                    <a:pt x="258" y="258"/>
                  </a:lnTo>
                  <a:lnTo>
                    <a:pt x="258" y="256"/>
                  </a:lnTo>
                  <a:lnTo>
                    <a:pt x="258" y="254"/>
                  </a:lnTo>
                  <a:lnTo>
                    <a:pt x="258" y="254"/>
                  </a:lnTo>
                  <a:lnTo>
                    <a:pt x="259" y="252"/>
                  </a:lnTo>
                  <a:lnTo>
                    <a:pt x="259" y="250"/>
                  </a:lnTo>
                  <a:lnTo>
                    <a:pt x="259" y="250"/>
                  </a:lnTo>
                  <a:lnTo>
                    <a:pt x="259" y="248"/>
                  </a:lnTo>
                  <a:lnTo>
                    <a:pt x="259" y="248"/>
                  </a:lnTo>
                  <a:lnTo>
                    <a:pt x="259" y="247"/>
                  </a:lnTo>
                  <a:lnTo>
                    <a:pt x="263" y="245"/>
                  </a:lnTo>
                  <a:lnTo>
                    <a:pt x="263" y="243"/>
                  </a:lnTo>
                  <a:lnTo>
                    <a:pt x="263" y="243"/>
                  </a:lnTo>
                  <a:lnTo>
                    <a:pt x="265" y="243"/>
                  </a:lnTo>
                  <a:lnTo>
                    <a:pt x="265" y="243"/>
                  </a:lnTo>
                  <a:lnTo>
                    <a:pt x="265" y="245"/>
                  </a:lnTo>
                  <a:lnTo>
                    <a:pt x="267" y="245"/>
                  </a:lnTo>
                  <a:lnTo>
                    <a:pt x="267" y="245"/>
                  </a:lnTo>
                  <a:lnTo>
                    <a:pt x="269" y="245"/>
                  </a:lnTo>
                  <a:lnTo>
                    <a:pt x="269" y="241"/>
                  </a:lnTo>
                  <a:lnTo>
                    <a:pt x="269" y="241"/>
                  </a:lnTo>
                  <a:lnTo>
                    <a:pt x="271" y="241"/>
                  </a:lnTo>
                  <a:lnTo>
                    <a:pt x="269" y="241"/>
                  </a:lnTo>
                  <a:lnTo>
                    <a:pt x="269" y="243"/>
                  </a:lnTo>
                  <a:lnTo>
                    <a:pt x="269" y="245"/>
                  </a:lnTo>
                  <a:lnTo>
                    <a:pt x="269" y="245"/>
                  </a:lnTo>
                  <a:lnTo>
                    <a:pt x="271" y="245"/>
                  </a:lnTo>
                  <a:lnTo>
                    <a:pt x="273" y="245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1"/>
                  </a:lnTo>
                  <a:lnTo>
                    <a:pt x="277" y="239"/>
                  </a:lnTo>
                  <a:lnTo>
                    <a:pt x="277" y="239"/>
                  </a:lnTo>
                  <a:lnTo>
                    <a:pt x="277" y="241"/>
                  </a:lnTo>
                  <a:lnTo>
                    <a:pt x="275" y="241"/>
                  </a:lnTo>
                  <a:lnTo>
                    <a:pt x="277" y="241"/>
                  </a:lnTo>
                  <a:lnTo>
                    <a:pt x="278" y="239"/>
                  </a:lnTo>
                  <a:lnTo>
                    <a:pt x="280" y="239"/>
                  </a:lnTo>
                  <a:lnTo>
                    <a:pt x="282" y="235"/>
                  </a:lnTo>
                  <a:lnTo>
                    <a:pt x="282" y="235"/>
                  </a:lnTo>
                  <a:lnTo>
                    <a:pt x="286" y="231"/>
                  </a:lnTo>
                  <a:lnTo>
                    <a:pt x="286" y="229"/>
                  </a:lnTo>
                  <a:lnTo>
                    <a:pt x="286" y="229"/>
                  </a:lnTo>
                  <a:lnTo>
                    <a:pt x="288" y="229"/>
                  </a:lnTo>
                  <a:lnTo>
                    <a:pt x="288" y="228"/>
                  </a:lnTo>
                  <a:lnTo>
                    <a:pt x="288" y="228"/>
                  </a:lnTo>
                  <a:lnTo>
                    <a:pt x="288" y="228"/>
                  </a:lnTo>
                  <a:lnTo>
                    <a:pt x="288" y="228"/>
                  </a:lnTo>
                  <a:lnTo>
                    <a:pt x="288" y="228"/>
                  </a:lnTo>
                  <a:lnTo>
                    <a:pt x="290" y="228"/>
                  </a:lnTo>
                  <a:lnTo>
                    <a:pt x="290" y="228"/>
                  </a:lnTo>
                  <a:lnTo>
                    <a:pt x="290" y="228"/>
                  </a:lnTo>
                  <a:lnTo>
                    <a:pt x="290" y="228"/>
                  </a:lnTo>
                  <a:lnTo>
                    <a:pt x="294" y="228"/>
                  </a:lnTo>
                  <a:lnTo>
                    <a:pt x="294" y="228"/>
                  </a:lnTo>
                  <a:lnTo>
                    <a:pt x="295" y="226"/>
                  </a:lnTo>
                  <a:lnTo>
                    <a:pt x="297" y="226"/>
                  </a:lnTo>
                  <a:lnTo>
                    <a:pt x="297" y="226"/>
                  </a:lnTo>
                  <a:lnTo>
                    <a:pt x="299" y="224"/>
                  </a:lnTo>
                  <a:lnTo>
                    <a:pt x="299" y="224"/>
                  </a:lnTo>
                  <a:lnTo>
                    <a:pt x="299" y="224"/>
                  </a:lnTo>
                  <a:lnTo>
                    <a:pt x="299" y="224"/>
                  </a:lnTo>
                  <a:lnTo>
                    <a:pt x="299" y="222"/>
                  </a:lnTo>
                  <a:lnTo>
                    <a:pt x="299" y="222"/>
                  </a:lnTo>
                  <a:lnTo>
                    <a:pt x="299" y="222"/>
                  </a:lnTo>
                  <a:lnTo>
                    <a:pt x="297" y="220"/>
                  </a:lnTo>
                  <a:lnTo>
                    <a:pt x="297" y="222"/>
                  </a:lnTo>
                  <a:lnTo>
                    <a:pt x="297" y="222"/>
                  </a:lnTo>
                  <a:lnTo>
                    <a:pt x="295" y="222"/>
                  </a:lnTo>
                  <a:lnTo>
                    <a:pt x="295" y="220"/>
                  </a:lnTo>
                  <a:lnTo>
                    <a:pt x="295" y="220"/>
                  </a:lnTo>
                  <a:lnTo>
                    <a:pt x="297" y="220"/>
                  </a:lnTo>
                  <a:lnTo>
                    <a:pt x="299" y="220"/>
                  </a:lnTo>
                  <a:lnTo>
                    <a:pt x="299" y="222"/>
                  </a:lnTo>
                  <a:lnTo>
                    <a:pt x="299" y="222"/>
                  </a:lnTo>
                  <a:lnTo>
                    <a:pt x="301" y="222"/>
                  </a:lnTo>
                  <a:lnTo>
                    <a:pt x="301" y="220"/>
                  </a:lnTo>
                  <a:lnTo>
                    <a:pt x="301" y="220"/>
                  </a:lnTo>
                  <a:lnTo>
                    <a:pt x="301" y="218"/>
                  </a:lnTo>
                  <a:lnTo>
                    <a:pt x="301" y="218"/>
                  </a:lnTo>
                  <a:lnTo>
                    <a:pt x="301" y="216"/>
                  </a:lnTo>
                  <a:lnTo>
                    <a:pt x="299" y="216"/>
                  </a:lnTo>
                  <a:lnTo>
                    <a:pt x="301" y="216"/>
                  </a:lnTo>
                  <a:lnTo>
                    <a:pt x="301" y="216"/>
                  </a:lnTo>
                  <a:lnTo>
                    <a:pt x="301" y="216"/>
                  </a:lnTo>
                  <a:lnTo>
                    <a:pt x="301" y="214"/>
                  </a:lnTo>
                  <a:lnTo>
                    <a:pt x="301" y="216"/>
                  </a:lnTo>
                  <a:lnTo>
                    <a:pt x="301" y="216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3" y="211"/>
                  </a:lnTo>
                  <a:lnTo>
                    <a:pt x="301" y="211"/>
                  </a:lnTo>
                  <a:lnTo>
                    <a:pt x="299" y="211"/>
                  </a:lnTo>
                  <a:lnTo>
                    <a:pt x="299" y="211"/>
                  </a:lnTo>
                  <a:lnTo>
                    <a:pt x="297" y="211"/>
                  </a:lnTo>
                  <a:lnTo>
                    <a:pt x="297" y="211"/>
                  </a:lnTo>
                  <a:lnTo>
                    <a:pt x="297" y="211"/>
                  </a:lnTo>
                  <a:lnTo>
                    <a:pt x="297" y="211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301" y="209"/>
                  </a:lnTo>
                  <a:lnTo>
                    <a:pt x="301" y="209"/>
                  </a:lnTo>
                  <a:lnTo>
                    <a:pt x="301" y="207"/>
                  </a:lnTo>
                  <a:lnTo>
                    <a:pt x="301" y="207"/>
                  </a:lnTo>
                  <a:lnTo>
                    <a:pt x="301" y="205"/>
                  </a:lnTo>
                  <a:lnTo>
                    <a:pt x="301" y="203"/>
                  </a:lnTo>
                  <a:lnTo>
                    <a:pt x="301" y="203"/>
                  </a:lnTo>
                  <a:lnTo>
                    <a:pt x="299" y="205"/>
                  </a:lnTo>
                  <a:lnTo>
                    <a:pt x="299" y="205"/>
                  </a:lnTo>
                  <a:lnTo>
                    <a:pt x="297" y="203"/>
                  </a:lnTo>
                  <a:lnTo>
                    <a:pt x="301" y="203"/>
                  </a:lnTo>
                  <a:lnTo>
                    <a:pt x="303" y="201"/>
                  </a:lnTo>
                  <a:lnTo>
                    <a:pt x="305" y="201"/>
                  </a:lnTo>
                  <a:lnTo>
                    <a:pt x="305" y="199"/>
                  </a:lnTo>
                  <a:lnTo>
                    <a:pt x="305" y="199"/>
                  </a:lnTo>
                  <a:lnTo>
                    <a:pt x="305" y="199"/>
                  </a:lnTo>
                  <a:lnTo>
                    <a:pt x="305" y="199"/>
                  </a:lnTo>
                  <a:lnTo>
                    <a:pt x="305" y="199"/>
                  </a:lnTo>
                  <a:lnTo>
                    <a:pt x="305" y="199"/>
                  </a:lnTo>
                  <a:lnTo>
                    <a:pt x="303" y="197"/>
                  </a:lnTo>
                  <a:lnTo>
                    <a:pt x="303" y="197"/>
                  </a:lnTo>
                  <a:lnTo>
                    <a:pt x="303" y="195"/>
                  </a:lnTo>
                  <a:lnTo>
                    <a:pt x="301" y="195"/>
                  </a:lnTo>
                  <a:lnTo>
                    <a:pt x="303" y="195"/>
                  </a:lnTo>
                  <a:lnTo>
                    <a:pt x="303" y="197"/>
                  </a:lnTo>
                  <a:lnTo>
                    <a:pt x="305" y="197"/>
                  </a:lnTo>
                  <a:lnTo>
                    <a:pt x="305" y="197"/>
                  </a:lnTo>
                  <a:lnTo>
                    <a:pt x="307" y="197"/>
                  </a:lnTo>
                  <a:lnTo>
                    <a:pt x="307" y="197"/>
                  </a:lnTo>
                  <a:lnTo>
                    <a:pt x="309" y="197"/>
                  </a:lnTo>
                  <a:lnTo>
                    <a:pt x="311" y="195"/>
                  </a:lnTo>
                  <a:lnTo>
                    <a:pt x="309" y="195"/>
                  </a:lnTo>
                  <a:lnTo>
                    <a:pt x="309" y="193"/>
                  </a:lnTo>
                  <a:lnTo>
                    <a:pt x="307" y="193"/>
                  </a:lnTo>
                  <a:lnTo>
                    <a:pt x="307" y="193"/>
                  </a:lnTo>
                  <a:lnTo>
                    <a:pt x="309" y="193"/>
                  </a:lnTo>
                  <a:lnTo>
                    <a:pt x="311" y="193"/>
                  </a:lnTo>
                  <a:lnTo>
                    <a:pt x="311" y="193"/>
                  </a:lnTo>
                  <a:lnTo>
                    <a:pt x="311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2"/>
                  </a:lnTo>
                  <a:lnTo>
                    <a:pt x="312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3"/>
                  </a:lnTo>
                  <a:lnTo>
                    <a:pt x="316" y="193"/>
                  </a:lnTo>
                  <a:lnTo>
                    <a:pt x="316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2" y="190"/>
                  </a:lnTo>
                  <a:lnTo>
                    <a:pt x="312" y="188"/>
                  </a:lnTo>
                  <a:lnTo>
                    <a:pt x="311" y="186"/>
                  </a:lnTo>
                  <a:lnTo>
                    <a:pt x="311" y="184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4"/>
                  </a:lnTo>
                  <a:lnTo>
                    <a:pt x="312" y="182"/>
                  </a:lnTo>
                  <a:lnTo>
                    <a:pt x="311" y="180"/>
                  </a:lnTo>
                  <a:lnTo>
                    <a:pt x="311" y="180"/>
                  </a:lnTo>
                  <a:lnTo>
                    <a:pt x="309" y="180"/>
                  </a:lnTo>
                  <a:lnTo>
                    <a:pt x="311" y="178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2" y="178"/>
                  </a:lnTo>
                  <a:lnTo>
                    <a:pt x="312" y="178"/>
                  </a:lnTo>
                  <a:lnTo>
                    <a:pt x="312" y="176"/>
                  </a:lnTo>
                  <a:lnTo>
                    <a:pt x="312" y="175"/>
                  </a:lnTo>
                  <a:lnTo>
                    <a:pt x="312" y="175"/>
                  </a:lnTo>
                  <a:lnTo>
                    <a:pt x="312" y="175"/>
                  </a:lnTo>
                  <a:lnTo>
                    <a:pt x="311" y="175"/>
                  </a:lnTo>
                  <a:lnTo>
                    <a:pt x="309" y="175"/>
                  </a:lnTo>
                  <a:lnTo>
                    <a:pt x="309" y="175"/>
                  </a:lnTo>
                  <a:lnTo>
                    <a:pt x="307" y="173"/>
                  </a:lnTo>
                  <a:lnTo>
                    <a:pt x="307" y="173"/>
                  </a:lnTo>
                  <a:lnTo>
                    <a:pt x="307" y="171"/>
                  </a:lnTo>
                  <a:lnTo>
                    <a:pt x="307" y="171"/>
                  </a:lnTo>
                  <a:lnTo>
                    <a:pt x="307" y="171"/>
                  </a:lnTo>
                  <a:lnTo>
                    <a:pt x="309" y="171"/>
                  </a:lnTo>
                  <a:lnTo>
                    <a:pt x="309" y="171"/>
                  </a:lnTo>
                  <a:lnTo>
                    <a:pt x="309" y="171"/>
                  </a:lnTo>
                  <a:lnTo>
                    <a:pt x="307" y="169"/>
                  </a:lnTo>
                  <a:lnTo>
                    <a:pt x="305" y="169"/>
                  </a:lnTo>
                  <a:lnTo>
                    <a:pt x="307" y="169"/>
                  </a:lnTo>
                  <a:lnTo>
                    <a:pt x="309" y="169"/>
                  </a:lnTo>
                  <a:lnTo>
                    <a:pt x="311" y="171"/>
                  </a:lnTo>
                  <a:lnTo>
                    <a:pt x="311" y="171"/>
                  </a:lnTo>
                  <a:lnTo>
                    <a:pt x="311" y="171"/>
                  </a:lnTo>
                  <a:lnTo>
                    <a:pt x="311" y="169"/>
                  </a:lnTo>
                  <a:lnTo>
                    <a:pt x="311" y="169"/>
                  </a:lnTo>
                  <a:lnTo>
                    <a:pt x="312" y="169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314" y="169"/>
                  </a:lnTo>
                  <a:lnTo>
                    <a:pt x="314" y="169"/>
                  </a:lnTo>
                  <a:lnTo>
                    <a:pt x="314" y="169"/>
                  </a:lnTo>
                  <a:lnTo>
                    <a:pt x="316" y="169"/>
                  </a:lnTo>
                  <a:lnTo>
                    <a:pt x="316" y="169"/>
                  </a:lnTo>
                  <a:lnTo>
                    <a:pt x="316" y="169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8" y="173"/>
                  </a:lnTo>
                  <a:lnTo>
                    <a:pt x="318" y="173"/>
                  </a:lnTo>
                  <a:lnTo>
                    <a:pt x="318" y="173"/>
                  </a:lnTo>
                  <a:lnTo>
                    <a:pt x="316" y="173"/>
                  </a:lnTo>
                  <a:lnTo>
                    <a:pt x="316" y="173"/>
                  </a:lnTo>
                  <a:lnTo>
                    <a:pt x="314" y="175"/>
                  </a:lnTo>
                  <a:lnTo>
                    <a:pt x="314" y="175"/>
                  </a:lnTo>
                  <a:lnTo>
                    <a:pt x="316" y="176"/>
                  </a:lnTo>
                  <a:lnTo>
                    <a:pt x="318" y="175"/>
                  </a:lnTo>
                  <a:lnTo>
                    <a:pt x="318" y="175"/>
                  </a:lnTo>
                  <a:lnTo>
                    <a:pt x="318" y="176"/>
                  </a:lnTo>
                  <a:lnTo>
                    <a:pt x="318" y="176"/>
                  </a:lnTo>
                  <a:lnTo>
                    <a:pt x="318" y="176"/>
                  </a:lnTo>
                  <a:lnTo>
                    <a:pt x="320" y="178"/>
                  </a:lnTo>
                  <a:lnTo>
                    <a:pt x="320" y="178"/>
                  </a:lnTo>
                  <a:lnTo>
                    <a:pt x="320" y="180"/>
                  </a:lnTo>
                  <a:lnTo>
                    <a:pt x="322" y="176"/>
                  </a:lnTo>
                  <a:lnTo>
                    <a:pt x="322" y="176"/>
                  </a:lnTo>
                  <a:lnTo>
                    <a:pt x="322" y="176"/>
                  </a:lnTo>
                  <a:lnTo>
                    <a:pt x="322" y="176"/>
                  </a:lnTo>
                  <a:lnTo>
                    <a:pt x="322" y="175"/>
                  </a:lnTo>
                  <a:lnTo>
                    <a:pt x="322" y="175"/>
                  </a:lnTo>
                  <a:lnTo>
                    <a:pt x="322" y="176"/>
                  </a:lnTo>
                  <a:lnTo>
                    <a:pt x="324" y="178"/>
                  </a:lnTo>
                  <a:lnTo>
                    <a:pt x="324" y="178"/>
                  </a:lnTo>
                  <a:lnTo>
                    <a:pt x="326" y="178"/>
                  </a:lnTo>
                  <a:lnTo>
                    <a:pt x="326" y="176"/>
                  </a:lnTo>
                  <a:lnTo>
                    <a:pt x="326" y="176"/>
                  </a:lnTo>
                  <a:lnTo>
                    <a:pt x="326" y="176"/>
                  </a:lnTo>
                  <a:lnTo>
                    <a:pt x="324" y="176"/>
                  </a:lnTo>
                  <a:lnTo>
                    <a:pt x="324" y="175"/>
                  </a:lnTo>
                  <a:lnTo>
                    <a:pt x="324" y="175"/>
                  </a:lnTo>
                  <a:lnTo>
                    <a:pt x="322" y="175"/>
                  </a:lnTo>
                  <a:lnTo>
                    <a:pt x="322" y="175"/>
                  </a:lnTo>
                  <a:lnTo>
                    <a:pt x="320" y="171"/>
                  </a:lnTo>
                  <a:lnTo>
                    <a:pt x="320" y="171"/>
                  </a:lnTo>
                  <a:lnTo>
                    <a:pt x="320" y="171"/>
                  </a:lnTo>
                  <a:lnTo>
                    <a:pt x="320" y="173"/>
                  </a:lnTo>
                  <a:lnTo>
                    <a:pt x="322" y="171"/>
                  </a:lnTo>
                  <a:lnTo>
                    <a:pt x="322" y="171"/>
                  </a:lnTo>
                  <a:lnTo>
                    <a:pt x="324" y="173"/>
                  </a:lnTo>
                  <a:lnTo>
                    <a:pt x="324" y="173"/>
                  </a:lnTo>
                  <a:lnTo>
                    <a:pt x="326" y="175"/>
                  </a:lnTo>
                  <a:lnTo>
                    <a:pt x="326" y="175"/>
                  </a:lnTo>
                  <a:lnTo>
                    <a:pt x="328" y="175"/>
                  </a:lnTo>
                  <a:lnTo>
                    <a:pt x="328" y="175"/>
                  </a:lnTo>
                  <a:lnTo>
                    <a:pt x="330" y="175"/>
                  </a:lnTo>
                  <a:lnTo>
                    <a:pt x="331" y="175"/>
                  </a:lnTo>
                  <a:lnTo>
                    <a:pt x="331" y="173"/>
                  </a:lnTo>
                  <a:lnTo>
                    <a:pt x="331" y="173"/>
                  </a:lnTo>
                  <a:lnTo>
                    <a:pt x="330" y="171"/>
                  </a:lnTo>
                  <a:lnTo>
                    <a:pt x="330" y="169"/>
                  </a:lnTo>
                  <a:lnTo>
                    <a:pt x="331" y="171"/>
                  </a:lnTo>
                  <a:lnTo>
                    <a:pt x="331" y="171"/>
                  </a:lnTo>
                  <a:lnTo>
                    <a:pt x="331" y="171"/>
                  </a:lnTo>
                  <a:lnTo>
                    <a:pt x="331" y="171"/>
                  </a:lnTo>
                  <a:lnTo>
                    <a:pt x="331" y="171"/>
                  </a:lnTo>
                  <a:lnTo>
                    <a:pt x="331" y="171"/>
                  </a:lnTo>
                  <a:lnTo>
                    <a:pt x="331" y="169"/>
                  </a:lnTo>
                  <a:lnTo>
                    <a:pt x="331" y="169"/>
                  </a:lnTo>
                  <a:lnTo>
                    <a:pt x="331" y="169"/>
                  </a:lnTo>
                  <a:lnTo>
                    <a:pt x="331" y="169"/>
                  </a:lnTo>
                  <a:lnTo>
                    <a:pt x="331" y="169"/>
                  </a:lnTo>
                  <a:lnTo>
                    <a:pt x="333" y="169"/>
                  </a:lnTo>
                  <a:lnTo>
                    <a:pt x="333" y="171"/>
                  </a:lnTo>
                  <a:lnTo>
                    <a:pt x="333" y="171"/>
                  </a:lnTo>
                  <a:lnTo>
                    <a:pt x="333" y="171"/>
                  </a:lnTo>
                  <a:lnTo>
                    <a:pt x="333" y="171"/>
                  </a:lnTo>
                  <a:lnTo>
                    <a:pt x="333" y="169"/>
                  </a:lnTo>
                  <a:lnTo>
                    <a:pt x="333" y="169"/>
                  </a:lnTo>
                  <a:lnTo>
                    <a:pt x="333" y="169"/>
                  </a:lnTo>
                  <a:lnTo>
                    <a:pt x="333" y="171"/>
                  </a:lnTo>
                  <a:lnTo>
                    <a:pt x="333" y="171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69"/>
                  </a:lnTo>
                  <a:lnTo>
                    <a:pt x="335" y="171"/>
                  </a:lnTo>
                  <a:lnTo>
                    <a:pt x="335" y="171"/>
                  </a:lnTo>
                  <a:lnTo>
                    <a:pt x="335" y="171"/>
                  </a:lnTo>
                  <a:lnTo>
                    <a:pt x="335" y="171"/>
                  </a:lnTo>
                  <a:lnTo>
                    <a:pt x="337" y="169"/>
                  </a:lnTo>
                  <a:lnTo>
                    <a:pt x="337" y="169"/>
                  </a:lnTo>
                  <a:lnTo>
                    <a:pt x="337" y="169"/>
                  </a:lnTo>
                  <a:lnTo>
                    <a:pt x="337" y="169"/>
                  </a:lnTo>
                  <a:lnTo>
                    <a:pt x="339" y="169"/>
                  </a:lnTo>
                  <a:lnTo>
                    <a:pt x="339" y="169"/>
                  </a:lnTo>
                  <a:lnTo>
                    <a:pt x="339" y="169"/>
                  </a:lnTo>
                  <a:lnTo>
                    <a:pt x="335" y="171"/>
                  </a:lnTo>
                  <a:lnTo>
                    <a:pt x="333" y="173"/>
                  </a:lnTo>
                  <a:lnTo>
                    <a:pt x="333" y="175"/>
                  </a:lnTo>
                  <a:lnTo>
                    <a:pt x="335" y="175"/>
                  </a:lnTo>
                  <a:lnTo>
                    <a:pt x="339" y="175"/>
                  </a:lnTo>
                  <a:lnTo>
                    <a:pt x="339" y="176"/>
                  </a:lnTo>
                  <a:lnTo>
                    <a:pt x="339" y="175"/>
                  </a:lnTo>
                  <a:lnTo>
                    <a:pt x="341" y="176"/>
                  </a:lnTo>
                  <a:lnTo>
                    <a:pt x="341" y="176"/>
                  </a:lnTo>
                  <a:lnTo>
                    <a:pt x="343" y="175"/>
                  </a:lnTo>
                  <a:lnTo>
                    <a:pt x="343" y="175"/>
                  </a:lnTo>
                  <a:lnTo>
                    <a:pt x="343" y="175"/>
                  </a:lnTo>
                  <a:lnTo>
                    <a:pt x="345" y="173"/>
                  </a:lnTo>
                  <a:lnTo>
                    <a:pt x="345" y="173"/>
                  </a:lnTo>
                  <a:lnTo>
                    <a:pt x="345" y="173"/>
                  </a:lnTo>
                  <a:lnTo>
                    <a:pt x="345" y="173"/>
                  </a:lnTo>
                  <a:lnTo>
                    <a:pt x="345" y="173"/>
                  </a:lnTo>
                  <a:lnTo>
                    <a:pt x="345" y="171"/>
                  </a:lnTo>
                  <a:lnTo>
                    <a:pt x="345" y="171"/>
                  </a:lnTo>
                  <a:lnTo>
                    <a:pt x="345" y="171"/>
                  </a:lnTo>
                  <a:lnTo>
                    <a:pt x="347" y="171"/>
                  </a:lnTo>
                  <a:lnTo>
                    <a:pt x="348" y="171"/>
                  </a:lnTo>
                  <a:lnTo>
                    <a:pt x="348" y="171"/>
                  </a:lnTo>
                  <a:lnTo>
                    <a:pt x="348" y="171"/>
                  </a:lnTo>
                  <a:lnTo>
                    <a:pt x="350" y="171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4" y="171"/>
                  </a:lnTo>
                  <a:lnTo>
                    <a:pt x="354" y="169"/>
                  </a:lnTo>
                  <a:lnTo>
                    <a:pt x="354" y="169"/>
                  </a:lnTo>
                  <a:lnTo>
                    <a:pt x="354" y="169"/>
                  </a:lnTo>
                  <a:lnTo>
                    <a:pt x="354" y="167"/>
                  </a:lnTo>
                  <a:lnTo>
                    <a:pt x="354" y="167"/>
                  </a:lnTo>
                  <a:lnTo>
                    <a:pt x="354" y="165"/>
                  </a:lnTo>
                  <a:lnTo>
                    <a:pt x="354" y="165"/>
                  </a:lnTo>
                  <a:lnTo>
                    <a:pt x="354" y="165"/>
                  </a:lnTo>
                  <a:lnTo>
                    <a:pt x="354" y="165"/>
                  </a:lnTo>
                  <a:lnTo>
                    <a:pt x="354" y="163"/>
                  </a:lnTo>
                  <a:lnTo>
                    <a:pt x="354" y="163"/>
                  </a:lnTo>
                  <a:lnTo>
                    <a:pt x="356" y="161"/>
                  </a:lnTo>
                  <a:lnTo>
                    <a:pt x="356" y="158"/>
                  </a:lnTo>
                  <a:lnTo>
                    <a:pt x="356" y="158"/>
                  </a:lnTo>
                  <a:lnTo>
                    <a:pt x="354" y="158"/>
                  </a:lnTo>
                  <a:lnTo>
                    <a:pt x="354" y="158"/>
                  </a:lnTo>
                  <a:lnTo>
                    <a:pt x="354" y="158"/>
                  </a:lnTo>
                  <a:lnTo>
                    <a:pt x="354" y="156"/>
                  </a:lnTo>
                  <a:lnTo>
                    <a:pt x="354" y="154"/>
                  </a:lnTo>
                  <a:lnTo>
                    <a:pt x="354" y="154"/>
                  </a:lnTo>
                  <a:lnTo>
                    <a:pt x="354" y="152"/>
                  </a:lnTo>
                  <a:lnTo>
                    <a:pt x="354" y="152"/>
                  </a:lnTo>
                  <a:lnTo>
                    <a:pt x="354" y="152"/>
                  </a:lnTo>
                  <a:lnTo>
                    <a:pt x="354" y="152"/>
                  </a:lnTo>
                  <a:lnTo>
                    <a:pt x="356" y="150"/>
                  </a:lnTo>
                  <a:lnTo>
                    <a:pt x="358" y="150"/>
                  </a:lnTo>
                  <a:lnTo>
                    <a:pt x="360" y="150"/>
                  </a:lnTo>
                  <a:lnTo>
                    <a:pt x="360" y="150"/>
                  </a:lnTo>
                  <a:lnTo>
                    <a:pt x="358" y="148"/>
                  </a:lnTo>
                  <a:lnTo>
                    <a:pt x="358" y="148"/>
                  </a:lnTo>
                  <a:lnTo>
                    <a:pt x="358" y="148"/>
                  </a:lnTo>
                  <a:lnTo>
                    <a:pt x="360" y="148"/>
                  </a:lnTo>
                  <a:lnTo>
                    <a:pt x="360" y="148"/>
                  </a:lnTo>
                  <a:lnTo>
                    <a:pt x="362" y="148"/>
                  </a:lnTo>
                  <a:lnTo>
                    <a:pt x="362" y="150"/>
                  </a:lnTo>
                  <a:lnTo>
                    <a:pt x="362" y="150"/>
                  </a:lnTo>
                  <a:lnTo>
                    <a:pt x="362" y="150"/>
                  </a:lnTo>
                  <a:lnTo>
                    <a:pt x="364" y="150"/>
                  </a:lnTo>
                  <a:lnTo>
                    <a:pt x="365" y="150"/>
                  </a:lnTo>
                  <a:lnTo>
                    <a:pt x="365" y="150"/>
                  </a:lnTo>
                  <a:lnTo>
                    <a:pt x="365" y="148"/>
                  </a:lnTo>
                  <a:lnTo>
                    <a:pt x="365" y="148"/>
                  </a:lnTo>
                  <a:lnTo>
                    <a:pt x="365" y="148"/>
                  </a:lnTo>
                  <a:lnTo>
                    <a:pt x="365" y="146"/>
                  </a:lnTo>
                  <a:lnTo>
                    <a:pt x="365" y="146"/>
                  </a:lnTo>
                  <a:lnTo>
                    <a:pt x="365" y="146"/>
                  </a:lnTo>
                  <a:lnTo>
                    <a:pt x="365" y="146"/>
                  </a:lnTo>
                  <a:lnTo>
                    <a:pt x="365" y="146"/>
                  </a:lnTo>
                  <a:lnTo>
                    <a:pt x="365" y="148"/>
                  </a:lnTo>
                  <a:lnTo>
                    <a:pt x="367" y="148"/>
                  </a:lnTo>
                  <a:lnTo>
                    <a:pt x="367" y="150"/>
                  </a:lnTo>
                  <a:lnTo>
                    <a:pt x="367" y="150"/>
                  </a:lnTo>
                  <a:lnTo>
                    <a:pt x="369" y="150"/>
                  </a:lnTo>
                  <a:lnTo>
                    <a:pt x="369" y="150"/>
                  </a:lnTo>
                  <a:lnTo>
                    <a:pt x="369" y="150"/>
                  </a:lnTo>
                  <a:lnTo>
                    <a:pt x="371" y="148"/>
                  </a:lnTo>
                  <a:lnTo>
                    <a:pt x="371" y="146"/>
                  </a:lnTo>
                  <a:lnTo>
                    <a:pt x="371" y="148"/>
                  </a:lnTo>
                  <a:lnTo>
                    <a:pt x="371" y="148"/>
                  </a:lnTo>
                  <a:lnTo>
                    <a:pt x="371" y="146"/>
                  </a:lnTo>
                  <a:lnTo>
                    <a:pt x="371" y="146"/>
                  </a:lnTo>
                  <a:lnTo>
                    <a:pt x="371" y="146"/>
                  </a:lnTo>
                  <a:lnTo>
                    <a:pt x="371" y="146"/>
                  </a:lnTo>
                  <a:lnTo>
                    <a:pt x="373" y="146"/>
                  </a:lnTo>
                  <a:lnTo>
                    <a:pt x="373" y="146"/>
                  </a:lnTo>
                  <a:lnTo>
                    <a:pt x="373" y="146"/>
                  </a:lnTo>
                  <a:lnTo>
                    <a:pt x="373" y="146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3" y="144"/>
                  </a:lnTo>
                  <a:lnTo>
                    <a:pt x="375" y="144"/>
                  </a:lnTo>
                  <a:lnTo>
                    <a:pt x="375" y="142"/>
                  </a:lnTo>
                  <a:lnTo>
                    <a:pt x="375" y="142"/>
                  </a:lnTo>
                  <a:lnTo>
                    <a:pt x="375" y="142"/>
                  </a:lnTo>
                  <a:lnTo>
                    <a:pt x="375" y="142"/>
                  </a:lnTo>
                  <a:lnTo>
                    <a:pt x="375" y="140"/>
                  </a:lnTo>
                  <a:lnTo>
                    <a:pt x="375" y="140"/>
                  </a:lnTo>
                  <a:lnTo>
                    <a:pt x="375" y="142"/>
                  </a:lnTo>
                  <a:lnTo>
                    <a:pt x="377" y="142"/>
                  </a:lnTo>
                  <a:lnTo>
                    <a:pt x="377" y="142"/>
                  </a:lnTo>
                  <a:lnTo>
                    <a:pt x="379" y="142"/>
                  </a:lnTo>
                  <a:lnTo>
                    <a:pt x="379" y="140"/>
                  </a:lnTo>
                  <a:lnTo>
                    <a:pt x="379" y="140"/>
                  </a:lnTo>
                  <a:lnTo>
                    <a:pt x="381" y="140"/>
                  </a:lnTo>
                  <a:lnTo>
                    <a:pt x="381" y="139"/>
                  </a:lnTo>
                  <a:lnTo>
                    <a:pt x="381" y="139"/>
                  </a:lnTo>
                  <a:lnTo>
                    <a:pt x="381" y="139"/>
                  </a:lnTo>
                  <a:lnTo>
                    <a:pt x="381" y="139"/>
                  </a:lnTo>
                  <a:lnTo>
                    <a:pt x="383" y="139"/>
                  </a:lnTo>
                  <a:lnTo>
                    <a:pt x="383" y="139"/>
                  </a:lnTo>
                  <a:lnTo>
                    <a:pt x="383" y="137"/>
                  </a:lnTo>
                  <a:lnTo>
                    <a:pt x="383" y="137"/>
                  </a:lnTo>
                  <a:lnTo>
                    <a:pt x="383" y="137"/>
                  </a:lnTo>
                  <a:lnTo>
                    <a:pt x="383" y="137"/>
                  </a:lnTo>
                  <a:lnTo>
                    <a:pt x="383" y="135"/>
                  </a:lnTo>
                  <a:lnTo>
                    <a:pt x="383" y="135"/>
                  </a:lnTo>
                  <a:lnTo>
                    <a:pt x="381" y="135"/>
                  </a:lnTo>
                  <a:lnTo>
                    <a:pt x="381" y="135"/>
                  </a:lnTo>
                  <a:lnTo>
                    <a:pt x="381" y="135"/>
                  </a:lnTo>
                  <a:lnTo>
                    <a:pt x="381" y="133"/>
                  </a:lnTo>
                  <a:lnTo>
                    <a:pt x="383" y="133"/>
                  </a:lnTo>
                  <a:lnTo>
                    <a:pt x="383" y="133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5"/>
                  </a:lnTo>
                  <a:lnTo>
                    <a:pt x="384" y="133"/>
                  </a:lnTo>
                  <a:lnTo>
                    <a:pt x="384" y="133"/>
                  </a:lnTo>
                  <a:lnTo>
                    <a:pt x="386" y="133"/>
                  </a:lnTo>
                  <a:lnTo>
                    <a:pt x="386" y="135"/>
                  </a:lnTo>
                  <a:lnTo>
                    <a:pt x="386" y="135"/>
                  </a:lnTo>
                  <a:lnTo>
                    <a:pt x="386" y="137"/>
                  </a:lnTo>
                  <a:lnTo>
                    <a:pt x="386" y="135"/>
                  </a:lnTo>
                  <a:lnTo>
                    <a:pt x="388" y="133"/>
                  </a:lnTo>
                  <a:lnTo>
                    <a:pt x="388" y="133"/>
                  </a:lnTo>
                  <a:lnTo>
                    <a:pt x="388" y="135"/>
                  </a:lnTo>
                  <a:lnTo>
                    <a:pt x="388" y="135"/>
                  </a:lnTo>
                  <a:lnTo>
                    <a:pt x="390" y="133"/>
                  </a:lnTo>
                  <a:lnTo>
                    <a:pt x="390" y="133"/>
                  </a:lnTo>
                  <a:lnTo>
                    <a:pt x="390" y="133"/>
                  </a:lnTo>
                  <a:lnTo>
                    <a:pt x="390" y="133"/>
                  </a:lnTo>
                  <a:lnTo>
                    <a:pt x="390" y="133"/>
                  </a:lnTo>
                  <a:lnTo>
                    <a:pt x="392" y="133"/>
                  </a:lnTo>
                  <a:lnTo>
                    <a:pt x="392" y="135"/>
                  </a:lnTo>
                  <a:lnTo>
                    <a:pt x="392" y="135"/>
                  </a:lnTo>
                  <a:lnTo>
                    <a:pt x="392" y="135"/>
                  </a:lnTo>
                  <a:lnTo>
                    <a:pt x="392" y="135"/>
                  </a:lnTo>
                  <a:lnTo>
                    <a:pt x="392" y="137"/>
                  </a:lnTo>
                  <a:lnTo>
                    <a:pt x="392" y="137"/>
                  </a:lnTo>
                  <a:lnTo>
                    <a:pt x="392" y="137"/>
                  </a:lnTo>
                  <a:lnTo>
                    <a:pt x="392" y="137"/>
                  </a:lnTo>
                  <a:lnTo>
                    <a:pt x="392" y="139"/>
                  </a:lnTo>
                  <a:lnTo>
                    <a:pt x="392" y="139"/>
                  </a:lnTo>
                  <a:lnTo>
                    <a:pt x="394" y="139"/>
                  </a:lnTo>
                  <a:lnTo>
                    <a:pt x="396" y="137"/>
                  </a:lnTo>
                  <a:lnTo>
                    <a:pt x="396" y="137"/>
                  </a:lnTo>
                  <a:lnTo>
                    <a:pt x="394" y="133"/>
                  </a:lnTo>
                  <a:lnTo>
                    <a:pt x="392" y="133"/>
                  </a:lnTo>
                  <a:lnTo>
                    <a:pt x="390" y="129"/>
                  </a:lnTo>
                  <a:lnTo>
                    <a:pt x="388" y="129"/>
                  </a:lnTo>
                  <a:lnTo>
                    <a:pt x="388" y="127"/>
                  </a:lnTo>
                  <a:lnTo>
                    <a:pt x="386" y="127"/>
                  </a:lnTo>
                  <a:lnTo>
                    <a:pt x="386" y="125"/>
                  </a:lnTo>
                  <a:lnTo>
                    <a:pt x="386" y="125"/>
                  </a:lnTo>
                  <a:lnTo>
                    <a:pt x="384" y="123"/>
                  </a:lnTo>
                  <a:lnTo>
                    <a:pt x="383" y="123"/>
                  </a:lnTo>
                  <a:lnTo>
                    <a:pt x="381" y="123"/>
                  </a:lnTo>
                  <a:lnTo>
                    <a:pt x="381" y="123"/>
                  </a:lnTo>
                  <a:lnTo>
                    <a:pt x="379" y="123"/>
                  </a:lnTo>
                  <a:lnTo>
                    <a:pt x="377" y="125"/>
                  </a:lnTo>
                  <a:lnTo>
                    <a:pt x="375" y="127"/>
                  </a:lnTo>
                  <a:lnTo>
                    <a:pt x="371" y="127"/>
                  </a:lnTo>
                  <a:lnTo>
                    <a:pt x="369" y="127"/>
                  </a:lnTo>
                  <a:lnTo>
                    <a:pt x="367" y="127"/>
                  </a:lnTo>
                  <a:lnTo>
                    <a:pt x="365" y="127"/>
                  </a:lnTo>
                  <a:lnTo>
                    <a:pt x="365" y="127"/>
                  </a:lnTo>
                  <a:lnTo>
                    <a:pt x="365" y="129"/>
                  </a:lnTo>
                  <a:lnTo>
                    <a:pt x="364" y="129"/>
                  </a:lnTo>
                  <a:lnTo>
                    <a:pt x="364" y="129"/>
                  </a:lnTo>
                  <a:lnTo>
                    <a:pt x="364" y="129"/>
                  </a:lnTo>
                  <a:lnTo>
                    <a:pt x="362" y="129"/>
                  </a:lnTo>
                  <a:lnTo>
                    <a:pt x="360" y="127"/>
                  </a:lnTo>
                  <a:lnTo>
                    <a:pt x="360" y="125"/>
                  </a:lnTo>
                  <a:lnTo>
                    <a:pt x="360" y="123"/>
                  </a:lnTo>
                  <a:lnTo>
                    <a:pt x="358" y="123"/>
                  </a:lnTo>
                  <a:lnTo>
                    <a:pt x="358" y="125"/>
                  </a:lnTo>
                  <a:lnTo>
                    <a:pt x="356" y="127"/>
                  </a:lnTo>
                  <a:lnTo>
                    <a:pt x="352" y="127"/>
                  </a:lnTo>
                  <a:lnTo>
                    <a:pt x="352" y="127"/>
                  </a:lnTo>
                  <a:lnTo>
                    <a:pt x="350" y="122"/>
                  </a:lnTo>
                  <a:lnTo>
                    <a:pt x="348" y="120"/>
                  </a:lnTo>
                  <a:lnTo>
                    <a:pt x="347" y="120"/>
                  </a:lnTo>
                  <a:lnTo>
                    <a:pt x="345" y="120"/>
                  </a:lnTo>
                  <a:lnTo>
                    <a:pt x="341" y="120"/>
                  </a:lnTo>
                  <a:lnTo>
                    <a:pt x="335" y="114"/>
                  </a:lnTo>
                  <a:lnTo>
                    <a:pt x="333" y="114"/>
                  </a:lnTo>
                  <a:lnTo>
                    <a:pt x="331" y="112"/>
                  </a:lnTo>
                  <a:lnTo>
                    <a:pt x="330" y="112"/>
                  </a:lnTo>
                  <a:lnTo>
                    <a:pt x="330" y="112"/>
                  </a:lnTo>
                  <a:lnTo>
                    <a:pt x="330" y="110"/>
                  </a:lnTo>
                  <a:lnTo>
                    <a:pt x="330" y="108"/>
                  </a:lnTo>
                  <a:lnTo>
                    <a:pt x="330" y="108"/>
                  </a:lnTo>
                  <a:lnTo>
                    <a:pt x="331" y="106"/>
                  </a:lnTo>
                  <a:lnTo>
                    <a:pt x="331" y="104"/>
                  </a:lnTo>
                  <a:lnTo>
                    <a:pt x="330" y="104"/>
                  </a:lnTo>
                  <a:lnTo>
                    <a:pt x="330" y="103"/>
                  </a:lnTo>
                  <a:lnTo>
                    <a:pt x="328" y="103"/>
                  </a:lnTo>
                  <a:lnTo>
                    <a:pt x="326" y="104"/>
                  </a:lnTo>
                  <a:lnTo>
                    <a:pt x="326" y="104"/>
                  </a:lnTo>
                  <a:lnTo>
                    <a:pt x="324" y="104"/>
                  </a:lnTo>
                  <a:lnTo>
                    <a:pt x="322" y="104"/>
                  </a:lnTo>
                  <a:lnTo>
                    <a:pt x="322" y="103"/>
                  </a:lnTo>
                  <a:lnTo>
                    <a:pt x="322" y="103"/>
                  </a:lnTo>
                  <a:lnTo>
                    <a:pt x="320" y="101"/>
                  </a:lnTo>
                  <a:lnTo>
                    <a:pt x="318" y="101"/>
                  </a:lnTo>
                  <a:lnTo>
                    <a:pt x="316" y="101"/>
                  </a:lnTo>
                  <a:lnTo>
                    <a:pt x="314" y="101"/>
                  </a:lnTo>
                  <a:lnTo>
                    <a:pt x="314" y="101"/>
                  </a:lnTo>
                  <a:lnTo>
                    <a:pt x="312" y="99"/>
                  </a:lnTo>
                  <a:lnTo>
                    <a:pt x="312" y="99"/>
                  </a:lnTo>
                  <a:lnTo>
                    <a:pt x="312" y="99"/>
                  </a:lnTo>
                  <a:lnTo>
                    <a:pt x="311" y="99"/>
                  </a:lnTo>
                  <a:lnTo>
                    <a:pt x="311" y="99"/>
                  </a:lnTo>
                  <a:lnTo>
                    <a:pt x="309" y="101"/>
                  </a:lnTo>
                  <a:lnTo>
                    <a:pt x="307" y="101"/>
                  </a:lnTo>
                  <a:lnTo>
                    <a:pt x="307" y="101"/>
                  </a:lnTo>
                  <a:lnTo>
                    <a:pt x="307" y="101"/>
                  </a:lnTo>
                  <a:lnTo>
                    <a:pt x="307" y="101"/>
                  </a:lnTo>
                  <a:lnTo>
                    <a:pt x="307" y="101"/>
                  </a:lnTo>
                  <a:lnTo>
                    <a:pt x="307" y="99"/>
                  </a:lnTo>
                  <a:lnTo>
                    <a:pt x="307" y="95"/>
                  </a:lnTo>
                  <a:lnTo>
                    <a:pt x="307" y="93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7" y="91"/>
                  </a:lnTo>
                  <a:lnTo>
                    <a:pt x="307" y="89"/>
                  </a:lnTo>
                  <a:lnTo>
                    <a:pt x="307" y="89"/>
                  </a:lnTo>
                  <a:lnTo>
                    <a:pt x="307" y="89"/>
                  </a:lnTo>
                  <a:lnTo>
                    <a:pt x="307" y="87"/>
                  </a:lnTo>
                  <a:lnTo>
                    <a:pt x="307" y="87"/>
                  </a:lnTo>
                  <a:lnTo>
                    <a:pt x="305" y="86"/>
                  </a:lnTo>
                  <a:lnTo>
                    <a:pt x="305" y="86"/>
                  </a:lnTo>
                  <a:lnTo>
                    <a:pt x="307" y="84"/>
                  </a:lnTo>
                  <a:lnTo>
                    <a:pt x="307" y="84"/>
                  </a:lnTo>
                  <a:lnTo>
                    <a:pt x="307" y="82"/>
                  </a:lnTo>
                  <a:lnTo>
                    <a:pt x="305" y="78"/>
                  </a:lnTo>
                  <a:lnTo>
                    <a:pt x="305" y="76"/>
                  </a:lnTo>
                  <a:lnTo>
                    <a:pt x="303" y="76"/>
                  </a:lnTo>
                  <a:lnTo>
                    <a:pt x="301" y="76"/>
                  </a:lnTo>
                  <a:lnTo>
                    <a:pt x="299" y="74"/>
                  </a:lnTo>
                  <a:lnTo>
                    <a:pt x="299" y="74"/>
                  </a:lnTo>
                  <a:lnTo>
                    <a:pt x="299" y="72"/>
                  </a:lnTo>
                  <a:lnTo>
                    <a:pt x="297" y="70"/>
                  </a:lnTo>
                  <a:lnTo>
                    <a:pt x="297" y="69"/>
                  </a:lnTo>
                  <a:lnTo>
                    <a:pt x="297" y="67"/>
                  </a:lnTo>
                  <a:lnTo>
                    <a:pt x="297" y="67"/>
                  </a:lnTo>
                  <a:lnTo>
                    <a:pt x="299" y="65"/>
                  </a:lnTo>
                  <a:lnTo>
                    <a:pt x="299" y="65"/>
                  </a:lnTo>
                  <a:lnTo>
                    <a:pt x="301" y="57"/>
                  </a:lnTo>
                  <a:lnTo>
                    <a:pt x="301" y="55"/>
                  </a:lnTo>
                  <a:lnTo>
                    <a:pt x="301" y="55"/>
                  </a:lnTo>
                  <a:lnTo>
                    <a:pt x="303" y="55"/>
                  </a:lnTo>
                  <a:lnTo>
                    <a:pt x="303" y="55"/>
                  </a:lnTo>
                  <a:lnTo>
                    <a:pt x="305" y="57"/>
                  </a:lnTo>
                  <a:lnTo>
                    <a:pt x="305" y="57"/>
                  </a:lnTo>
                  <a:lnTo>
                    <a:pt x="307" y="57"/>
                  </a:lnTo>
                  <a:lnTo>
                    <a:pt x="309" y="57"/>
                  </a:lnTo>
                  <a:lnTo>
                    <a:pt x="309" y="53"/>
                  </a:lnTo>
                  <a:lnTo>
                    <a:pt x="311" y="51"/>
                  </a:lnTo>
                  <a:lnTo>
                    <a:pt x="311" y="50"/>
                  </a:lnTo>
                  <a:lnTo>
                    <a:pt x="312" y="48"/>
                  </a:lnTo>
                  <a:lnTo>
                    <a:pt x="312" y="46"/>
                  </a:lnTo>
                  <a:lnTo>
                    <a:pt x="312" y="44"/>
                  </a:lnTo>
                  <a:lnTo>
                    <a:pt x="312" y="44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0"/>
                  </a:lnTo>
                  <a:lnTo>
                    <a:pt x="314" y="40"/>
                  </a:lnTo>
                  <a:lnTo>
                    <a:pt x="312" y="40"/>
                  </a:lnTo>
                  <a:lnTo>
                    <a:pt x="311" y="40"/>
                  </a:lnTo>
                  <a:lnTo>
                    <a:pt x="311" y="40"/>
                  </a:lnTo>
                  <a:lnTo>
                    <a:pt x="311" y="38"/>
                  </a:lnTo>
                  <a:lnTo>
                    <a:pt x="309" y="36"/>
                  </a:lnTo>
                  <a:lnTo>
                    <a:pt x="307" y="36"/>
                  </a:lnTo>
                  <a:lnTo>
                    <a:pt x="307" y="36"/>
                  </a:lnTo>
                  <a:lnTo>
                    <a:pt x="307" y="36"/>
                  </a:lnTo>
                  <a:lnTo>
                    <a:pt x="307" y="36"/>
                  </a:lnTo>
                  <a:lnTo>
                    <a:pt x="305" y="36"/>
                  </a:lnTo>
                  <a:lnTo>
                    <a:pt x="305" y="36"/>
                  </a:lnTo>
                  <a:lnTo>
                    <a:pt x="303" y="36"/>
                  </a:lnTo>
                  <a:lnTo>
                    <a:pt x="303" y="36"/>
                  </a:lnTo>
                  <a:lnTo>
                    <a:pt x="303" y="34"/>
                  </a:lnTo>
                  <a:lnTo>
                    <a:pt x="301" y="34"/>
                  </a:lnTo>
                  <a:lnTo>
                    <a:pt x="301" y="33"/>
                  </a:lnTo>
                  <a:lnTo>
                    <a:pt x="297" y="33"/>
                  </a:lnTo>
                  <a:lnTo>
                    <a:pt x="295" y="33"/>
                  </a:lnTo>
                  <a:lnTo>
                    <a:pt x="295" y="33"/>
                  </a:lnTo>
                  <a:lnTo>
                    <a:pt x="294" y="33"/>
                  </a:lnTo>
                  <a:lnTo>
                    <a:pt x="294" y="34"/>
                  </a:lnTo>
                  <a:lnTo>
                    <a:pt x="294" y="34"/>
                  </a:lnTo>
                  <a:lnTo>
                    <a:pt x="284" y="36"/>
                  </a:lnTo>
                  <a:lnTo>
                    <a:pt x="282" y="36"/>
                  </a:lnTo>
                  <a:lnTo>
                    <a:pt x="280" y="36"/>
                  </a:lnTo>
                  <a:lnTo>
                    <a:pt x="280" y="36"/>
                  </a:lnTo>
                  <a:lnTo>
                    <a:pt x="278" y="36"/>
                  </a:lnTo>
                  <a:lnTo>
                    <a:pt x="278" y="34"/>
                  </a:lnTo>
                  <a:lnTo>
                    <a:pt x="277" y="33"/>
                  </a:lnTo>
                  <a:lnTo>
                    <a:pt x="277" y="31"/>
                  </a:lnTo>
                  <a:lnTo>
                    <a:pt x="273" y="29"/>
                  </a:lnTo>
                  <a:lnTo>
                    <a:pt x="271" y="29"/>
                  </a:lnTo>
                  <a:lnTo>
                    <a:pt x="267" y="27"/>
                  </a:lnTo>
                  <a:lnTo>
                    <a:pt x="261" y="29"/>
                  </a:lnTo>
                  <a:lnTo>
                    <a:pt x="261" y="29"/>
                  </a:lnTo>
                  <a:lnTo>
                    <a:pt x="261" y="31"/>
                  </a:lnTo>
                  <a:lnTo>
                    <a:pt x="259" y="31"/>
                  </a:lnTo>
                  <a:lnTo>
                    <a:pt x="258" y="31"/>
                  </a:lnTo>
                  <a:lnTo>
                    <a:pt x="256" y="33"/>
                  </a:lnTo>
                  <a:lnTo>
                    <a:pt x="256" y="33"/>
                  </a:lnTo>
                  <a:lnTo>
                    <a:pt x="254" y="31"/>
                  </a:lnTo>
                  <a:lnTo>
                    <a:pt x="254" y="31"/>
                  </a:lnTo>
                  <a:lnTo>
                    <a:pt x="254" y="33"/>
                  </a:lnTo>
                  <a:lnTo>
                    <a:pt x="254" y="33"/>
                  </a:lnTo>
                  <a:lnTo>
                    <a:pt x="254" y="33"/>
                  </a:lnTo>
                  <a:lnTo>
                    <a:pt x="252" y="33"/>
                  </a:lnTo>
                  <a:lnTo>
                    <a:pt x="252" y="33"/>
                  </a:lnTo>
                  <a:lnTo>
                    <a:pt x="248" y="29"/>
                  </a:lnTo>
                  <a:lnTo>
                    <a:pt x="246" y="27"/>
                  </a:lnTo>
                  <a:lnTo>
                    <a:pt x="246" y="27"/>
                  </a:lnTo>
                  <a:lnTo>
                    <a:pt x="246" y="27"/>
                  </a:lnTo>
                  <a:lnTo>
                    <a:pt x="246" y="25"/>
                  </a:lnTo>
                  <a:lnTo>
                    <a:pt x="244" y="25"/>
                  </a:lnTo>
                  <a:lnTo>
                    <a:pt x="244" y="25"/>
                  </a:lnTo>
                  <a:lnTo>
                    <a:pt x="242" y="25"/>
                  </a:lnTo>
                  <a:lnTo>
                    <a:pt x="242" y="23"/>
                  </a:lnTo>
                  <a:lnTo>
                    <a:pt x="241" y="23"/>
                  </a:lnTo>
                  <a:lnTo>
                    <a:pt x="239" y="23"/>
                  </a:lnTo>
                  <a:lnTo>
                    <a:pt x="237" y="23"/>
                  </a:lnTo>
                  <a:lnTo>
                    <a:pt x="233" y="23"/>
                  </a:lnTo>
                  <a:lnTo>
                    <a:pt x="231" y="21"/>
                  </a:lnTo>
                  <a:lnTo>
                    <a:pt x="231" y="21"/>
                  </a:lnTo>
                  <a:lnTo>
                    <a:pt x="231" y="19"/>
                  </a:lnTo>
                  <a:lnTo>
                    <a:pt x="231" y="16"/>
                  </a:lnTo>
                  <a:lnTo>
                    <a:pt x="231" y="16"/>
                  </a:lnTo>
                  <a:lnTo>
                    <a:pt x="229" y="14"/>
                  </a:lnTo>
                  <a:lnTo>
                    <a:pt x="227" y="12"/>
                  </a:lnTo>
                  <a:lnTo>
                    <a:pt x="225" y="12"/>
                  </a:lnTo>
                  <a:lnTo>
                    <a:pt x="225" y="8"/>
                  </a:lnTo>
                  <a:lnTo>
                    <a:pt x="224" y="6"/>
                  </a:lnTo>
                  <a:lnTo>
                    <a:pt x="224" y="6"/>
                  </a:lnTo>
                  <a:lnTo>
                    <a:pt x="224" y="6"/>
                  </a:lnTo>
                  <a:lnTo>
                    <a:pt x="222" y="6"/>
                  </a:lnTo>
                  <a:lnTo>
                    <a:pt x="222" y="6"/>
                  </a:lnTo>
                  <a:lnTo>
                    <a:pt x="222" y="6"/>
                  </a:lnTo>
                  <a:lnTo>
                    <a:pt x="220" y="6"/>
                  </a:lnTo>
                  <a:lnTo>
                    <a:pt x="220" y="4"/>
                  </a:lnTo>
                  <a:lnTo>
                    <a:pt x="218" y="4"/>
                  </a:lnTo>
                  <a:lnTo>
                    <a:pt x="218" y="2"/>
                  </a:lnTo>
                  <a:lnTo>
                    <a:pt x="216" y="2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12" y="2"/>
                  </a:lnTo>
                  <a:lnTo>
                    <a:pt x="210" y="2"/>
                  </a:lnTo>
                  <a:lnTo>
                    <a:pt x="210" y="4"/>
                  </a:lnTo>
                  <a:lnTo>
                    <a:pt x="210" y="6"/>
                  </a:lnTo>
                  <a:lnTo>
                    <a:pt x="210" y="6"/>
                  </a:lnTo>
                  <a:lnTo>
                    <a:pt x="208" y="8"/>
                  </a:lnTo>
                  <a:lnTo>
                    <a:pt x="208" y="8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205" y="6"/>
                  </a:lnTo>
                  <a:lnTo>
                    <a:pt x="205" y="6"/>
                  </a:lnTo>
                  <a:lnTo>
                    <a:pt x="205" y="6"/>
                  </a:lnTo>
                  <a:lnTo>
                    <a:pt x="205" y="8"/>
                  </a:lnTo>
                  <a:lnTo>
                    <a:pt x="205" y="8"/>
                  </a:lnTo>
                  <a:lnTo>
                    <a:pt x="205" y="8"/>
                  </a:lnTo>
                  <a:lnTo>
                    <a:pt x="199" y="10"/>
                  </a:lnTo>
                  <a:lnTo>
                    <a:pt x="197" y="10"/>
                  </a:lnTo>
                  <a:lnTo>
                    <a:pt x="195" y="12"/>
                  </a:lnTo>
                  <a:lnTo>
                    <a:pt x="193" y="12"/>
                  </a:lnTo>
                  <a:lnTo>
                    <a:pt x="191" y="16"/>
                  </a:lnTo>
                  <a:lnTo>
                    <a:pt x="189" y="16"/>
                  </a:lnTo>
                  <a:lnTo>
                    <a:pt x="189" y="16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6" y="14"/>
                  </a:lnTo>
                  <a:lnTo>
                    <a:pt x="186" y="16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4" y="19"/>
                  </a:lnTo>
                  <a:lnTo>
                    <a:pt x="182" y="19"/>
                  </a:lnTo>
                  <a:lnTo>
                    <a:pt x="182" y="19"/>
                  </a:lnTo>
                  <a:lnTo>
                    <a:pt x="184" y="29"/>
                  </a:lnTo>
                  <a:lnTo>
                    <a:pt x="184" y="31"/>
                  </a:lnTo>
                  <a:lnTo>
                    <a:pt x="184" y="33"/>
                  </a:lnTo>
                  <a:lnTo>
                    <a:pt x="180" y="34"/>
                  </a:lnTo>
                  <a:lnTo>
                    <a:pt x="178" y="34"/>
                  </a:lnTo>
                  <a:lnTo>
                    <a:pt x="176" y="38"/>
                  </a:lnTo>
                  <a:lnTo>
                    <a:pt x="176" y="38"/>
                  </a:lnTo>
                  <a:lnTo>
                    <a:pt x="174" y="40"/>
                  </a:lnTo>
                  <a:lnTo>
                    <a:pt x="174" y="40"/>
                  </a:lnTo>
                  <a:lnTo>
                    <a:pt x="172" y="40"/>
                  </a:lnTo>
                  <a:lnTo>
                    <a:pt x="170" y="40"/>
                  </a:lnTo>
                  <a:lnTo>
                    <a:pt x="169" y="38"/>
                  </a:lnTo>
                  <a:lnTo>
                    <a:pt x="169" y="40"/>
                  </a:lnTo>
                  <a:lnTo>
                    <a:pt x="167" y="40"/>
                  </a:lnTo>
                  <a:lnTo>
                    <a:pt x="167" y="40"/>
                  </a:lnTo>
                  <a:lnTo>
                    <a:pt x="167" y="40"/>
                  </a:lnTo>
                  <a:lnTo>
                    <a:pt x="167" y="40"/>
                  </a:lnTo>
                  <a:lnTo>
                    <a:pt x="165" y="40"/>
                  </a:lnTo>
                  <a:lnTo>
                    <a:pt x="165" y="40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3" y="40"/>
                  </a:lnTo>
                  <a:lnTo>
                    <a:pt x="159" y="44"/>
                  </a:lnTo>
                  <a:lnTo>
                    <a:pt x="157" y="44"/>
                  </a:lnTo>
                  <a:lnTo>
                    <a:pt x="152" y="50"/>
                  </a:lnTo>
                  <a:lnTo>
                    <a:pt x="150" y="50"/>
                  </a:lnTo>
                  <a:lnTo>
                    <a:pt x="150" y="48"/>
                  </a:lnTo>
                  <a:lnTo>
                    <a:pt x="148" y="48"/>
                  </a:lnTo>
                  <a:lnTo>
                    <a:pt x="144" y="46"/>
                  </a:lnTo>
                  <a:lnTo>
                    <a:pt x="144" y="46"/>
                  </a:lnTo>
                  <a:lnTo>
                    <a:pt x="142" y="44"/>
                  </a:lnTo>
                  <a:lnTo>
                    <a:pt x="142" y="42"/>
                  </a:lnTo>
                  <a:lnTo>
                    <a:pt x="142" y="40"/>
                  </a:lnTo>
                  <a:lnTo>
                    <a:pt x="144" y="38"/>
                  </a:lnTo>
                  <a:lnTo>
                    <a:pt x="142" y="38"/>
                  </a:lnTo>
                  <a:lnTo>
                    <a:pt x="136" y="40"/>
                  </a:lnTo>
                  <a:lnTo>
                    <a:pt x="135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29" y="46"/>
                  </a:lnTo>
                  <a:lnTo>
                    <a:pt x="129" y="50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7"/>
                  </a:lnTo>
                  <a:lnTo>
                    <a:pt x="127" y="57"/>
                  </a:lnTo>
                  <a:lnTo>
                    <a:pt x="127" y="59"/>
                  </a:lnTo>
                  <a:lnTo>
                    <a:pt x="127" y="59"/>
                  </a:lnTo>
                  <a:lnTo>
                    <a:pt x="127" y="61"/>
                  </a:lnTo>
                  <a:lnTo>
                    <a:pt x="125" y="61"/>
                  </a:lnTo>
                  <a:lnTo>
                    <a:pt x="125" y="63"/>
                  </a:lnTo>
                  <a:lnTo>
                    <a:pt x="123" y="61"/>
                  </a:lnTo>
                  <a:lnTo>
                    <a:pt x="123" y="61"/>
                  </a:lnTo>
                  <a:lnTo>
                    <a:pt x="123" y="61"/>
                  </a:lnTo>
                  <a:lnTo>
                    <a:pt x="121" y="61"/>
                  </a:lnTo>
                  <a:lnTo>
                    <a:pt x="121" y="59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7" y="57"/>
                  </a:lnTo>
                  <a:lnTo>
                    <a:pt x="117" y="55"/>
                  </a:lnTo>
                  <a:lnTo>
                    <a:pt x="116" y="55"/>
                  </a:lnTo>
                  <a:lnTo>
                    <a:pt x="116" y="55"/>
                  </a:lnTo>
                  <a:lnTo>
                    <a:pt x="114" y="53"/>
                  </a:lnTo>
                  <a:lnTo>
                    <a:pt x="114" y="51"/>
                  </a:lnTo>
                  <a:lnTo>
                    <a:pt x="114" y="51"/>
                  </a:lnTo>
                  <a:lnTo>
                    <a:pt x="108" y="48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0" y="42"/>
                  </a:lnTo>
                  <a:lnTo>
                    <a:pt x="100" y="44"/>
                  </a:lnTo>
                  <a:lnTo>
                    <a:pt x="99" y="44"/>
                  </a:lnTo>
                  <a:lnTo>
                    <a:pt x="99" y="46"/>
                  </a:lnTo>
                  <a:lnTo>
                    <a:pt x="99" y="46"/>
                  </a:lnTo>
                  <a:lnTo>
                    <a:pt x="97" y="48"/>
                  </a:lnTo>
                  <a:lnTo>
                    <a:pt x="97" y="50"/>
                  </a:lnTo>
                  <a:lnTo>
                    <a:pt x="97" y="51"/>
                  </a:lnTo>
                  <a:lnTo>
                    <a:pt x="97" y="53"/>
                  </a:lnTo>
                  <a:lnTo>
                    <a:pt x="95" y="57"/>
                  </a:lnTo>
                  <a:lnTo>
                    <a:pt x="93" y="57"/>
                  </a:lnTo>
                  <a:lnTo>
                    <a:pt x="93" y="57"/>
                  </a:lnTo>
                  <a:lnTo>
                    <a:pt x="91" y="55"/>
                  </a:lnTo>
                  <a:lnTo>
                    <a:pt x="89" y="53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8"/>
                  </a:lnTo>
                  <a:lnTo>
                    <a:pt x="87" y="46"/>
                  </a:lnTo>
                  <a:lnTo>
                    <a:pt x="87" y="46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3" y="42"/>
                  </a:lnTo>
                  <a:lnTo>
                    <a:pt x="83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78" y="46"/>
                  </a:lnTo>
                  <a:lnTo>
                    <a:pt x="78" y="50"/>
                  </a:lnTo>
                  <a:lnTo>
                    <a:pt x="76" y="50"/>
                  </a:lnTo>
                  <a:lnTo>
                    <a:pt x="76" y="51"/>
                  </a:lnTo>
                  <a:lnTo>
                    <a:pt x="72" y="53"/>
                  </a:lnTo>
                  <a:lnTo>
                    <a:pt x="70" y="55"/>
                  </a:lnTo>
                  <a:lnTo>
                    <a:pt x="68" y="57"/>
                  </a:lnTo>
                  <a:lnTo>
                    <a:pt x="68" y="57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66" y="63"/>
                  </a:lnTo>
                  <a:lnTo>
                    <a:pt x="64" y="63"/>
                  </a:lnTo>
                  <a:lnTo>
                    <a:pt x="64" y="63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7"/>
                  </a:lnTo>
                  <a:lnTo>
                    <a:pt x="63" y="67"/>
                  </a:lnTo>
                  <a:lnTo>
                    <a:pt x="63" y="69"/>
                  </a:lnTo>
                  <a:lnTo>
                    <a:pt x="61" y="69"/>
                  </a:lnTo>
                  <a:lnTo>
                    <a:pt x="59" y="67"/>
                  </a:lnTo>
                  <a:lnTo>
                    <a:pt x="57" y="65"/>
                  </a:lnTo>
                  <a:lnTo>
                    <a:pt x="55" y="65"/>
                  </a:lnTo>
                  <a:lnTo>
                    <a:pt x="53" y="65"/>
                  </a:lnTo>
                  <a:lnTo>
                    <a:pt x="53" y="63"/>
                  </a:lnTo>
                  <a:lnTo>
                    <a:pt x="51" y="59"/>
                  </a:lnTo>
                  <a:lnTo>
                    <a:pt x="49" y="57"/>
                  </a:lnTo>
                  <a:lnTo>
                    <a:pt x="49" y="57"/>
                  </a:lnTo>
                  <a:lnTo>
                    <a:pt x="49" y="55"/>
                  </a:lnTo>
                  <a:lnTo>
                    <a:pt x="47" y="55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0" y="50"/>
                  </a:lnTo>
                  <a:lnTo>
                    <a:pt x="38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6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5" y="44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8"/>
                  </a:lnTo>
                  <a:lnTo>
                    <a:pt x="19" y="48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7" y="53"/>
                  </a:lnTo>
                  <a:lnTo>
                    <a:pt x="10" y="63"/>
                  </a:lnTo>
                  <a:lnTo>
                    <a:pt x="10" y="65"/>
                  </a:lnTo>
                  <a:lnTo>
                    <a:pt x="8" y="67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2" y="69"/>
                  </a:lnTo>
                  <a:lnTo>
                    <a:pt x="0" y="69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72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4" y="78"/>
                  </a:lnTo>
                  <a:lnTo>
                    <a:pt x="6" y="78"/>
                  </a:lnTo>
                  <a:lnTo>
                    <a:pt x="6" y="80"/>
                  </a:lnTo>
                  <a:lnTo>
                    <a:pt x="6" y="82"/>
                  </a:lnTo>
                  <a:lnTo>
                    <a:pt x="8" y="82"/>
                  </a:lnTo>
                  <a:lnTo>
                    <a:pt x="11" y="84"/>
                  </a:lnTo>
                  <a:lnTo>
                    <a:pt x="17" y="89"/>
                  </a:lnTo>
                  <a:lnTo>
                    <a:pt x="19" y="91"/>
                  </a:lnTo>
                  <a:lnTo>
                    <a:pt x="19" y="91"/>
                  </a:lnTo>
                  <a:lnTo>
                    <a:pt x="19" y="91"/>
                  </a:lnTo>
                  <a:lnTo>
                    <a:pt x="21" y="93"/>
                  </a:lnTo>
                  <a:lnTo>
                    <a:pt x="21" y="95"/>
                  </a:lnTo>
                  <a:lnTo>
                    <a:pt x="23" y="95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5" y="99"/>
                  </a:lnTo>
                  <a:lnTo>
                    <a:pt x="25" y="103"/>
                  </a:lnTo>
                  <a:lnTo>
                    <a:pt x="27" y="103"/>
                  </a:lnTo>
                  <a:lnTo>
                    <a:pt x="30" y="104"/>
                  </a:lnTo>
                  <a:lnTo>
                    <a:pt x="32" y="106"/>
                  </a:lnTo>
                  <a:lnTo>
                    <a:pt x="34" y="112"/>
                  </a:lnTo>
                  <a:lnTo>
                    <a:pt x="36" y="114"/>
                  </a:lnTo>
                  <a:lnTo>
                    <a:pt x="34" y="118"/>
                  </a:lnTo>
                  <a:lnTo>
                    <a:pt x="34" y="120"/>
                  </a:lnTo>
                  <a:lnTo>
                    <a:pt x="36" y="122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40" y="123"/>
                  </a:lnTo>
                  <a:lnTo>
                    <a:pt x="42" y="123"/>
                  </a:lnTo>
                  <a:lnTo>
                    <a:pt x="44" y="122"/>
                  </a:lnTo>
                  <a:lnTo>
                    <a:pt x="46" y="120"/>
                  </a:lnTo>
                  <a:lnTo>
                    <a:pt x="46" y="118"/>
                  </a:lnTo>
                  <a:lnTo>
                    <a:pt x="46" y="112"/>
                  </a:lnTo>
                  <a:lnTo>
                    <a:pt x="47" y="110"/>
                  </a:lnTo>
                  <a:lnTo>
                    <a:pt x="47" y="112"/>
                  </a:lnTo>
                  <a:lnTo>
                    <a:pt x="49" y="116"/>
                  </a:lnTo>
                  <a:lnTo>
                    <a:pt x="49" y="118"/>
                  </a:lnTo>
                  <a:lnTo>
                    <a:pt x="49" y="120"/>
                  </a:lnTo>
                  <a:lnTo>
                    <a:pt x="49" y="120"/>
                  </a:lnTo>
                  <a:lnTo>
                    <a:pt x="51" y="120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7" y="118"/>
                  </a:lnTo>
                  <a:lnTo>
                    <a:pt x="57" y="120"/>
                  </a:lnTo>
                  <a:lnTo>
                    <a:pt x="57" y="120"/>
                  </a:lnTo>
                  <a:lnTo>
                    <a:pt x="57" y="120"/>
                  </a:lnTo>
                  <a:lnTo>
                    <a:pt x="57" y="125"/>
                  </a:lnTo>
                  <a:lnTo>
                    <a:pt x="57" y="127"/>
                  </a:lnTo>
                  <a:lnTo>
                    <a:pt x="59" y="129"/>
                  </a:lnTo>
                  <a:lnTo>
                    <a:pt x="59" y="129"/>
                  </a:lnTo>
                  <a:lnTo>
                    <a:pt x="59" y="129"/>
                  </a:lnTo>
                  <a:lnTo>
                    <a:pt x="59" y="129"/>
                  </a:lnTo>
                  <a:lnTo>
                    <a:pt x="59" y="129"/>
                  </a:lnTo>
                  <a:lnTo>
                    <a:pt x="57" y="131"/>
                  </a:lnTo>
                  <a:lnTo>
                    <a:pt x="55" y="135"/>
                  </a:lnTo>
                  <a:lnTo>
                    <a:pt x="53" y="135"/>
                  </a:lnTo>
                  <a:lnTo>
                    <a:pt x="49" y="140"/>
                  </a:lnTo>
                  <a:lnTo>
                    <a:pt x="51" y="140"/>
                  </a:lnTo>
                  <a:lnTo>
                    <a:pt x="51" y="139"/>
                  </a:lnTo>
                  <a:lnTo>
                    <a:pt x="53" y="139"/>
                  </a:lnTo>
                  <a:lnTo>
                    <a:pt x="55" y="139"/>
                  </a:lnTo>
                  <a:lnTo>
                    <a:pt x="55" y="139"/>
                  </a:lnTo>
                  <a:lnTo>
                    <a:pt x="51" y="142"/>
                  </a:lnTo>
                  <a:lnTo>
                    <a:pt x="51" y="144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51" y="150"/>
                  </a:lnTo>
                  <a:lnTo>
                    <a:pt x="47" y="150"/>
                  </a:lnTo>
                  <a:lnTo>
                    <a:pt x="47" y="152"/>
                  </a:lnTo>
                  <a:lnTo>
                    <a:pt x="46" y="152"/>
                  </a:lnTo>
                  <a:lnTo>
                    <a:pt x="47" y="154"/>
                  </a:lnTo>
                  <a:lnTo>
                    <a:pt x="47" y="152"/>
                  </a:lnTo>
                  <a:lnTo>
                    <a:pt x="49" y="154"/>
                  </a:lnTo>
                  <a:lnTo>
                    <a:pt x="51" y="154"/>
                  </a:lnTo>
                  <a:lnTo>
                    <a:pt x="51" y="154"/>
                  </a:lnTo>
                  <a:lnTo>
                    <a:pt x="53" y="154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51" y="158"/>
                  </a:lnTo>
                  <a:lnTo>
                    <a:pt x="51" y="158"/>
                  </a:lnTo>
                  <a:lnTo>
                    <a:pt x="53" y="159"/>
                  </a:lnTo>
                  <a:lnTo>
                    <a:pt x="53" y="159"/>
                  </a:lnTo>
                  <a:lnTo>
                    <a:pt x="53" y="159"/>
                  </a:lnTo>
                  <a:lnTo>
                    <a:pt x="53" y="159"/>
                  </a:lnTo>
                  <a:lnTo>
                    <a:pt x="55" y="161"/>
                  </a:lnTo>
                  <a:lnTo>
                    <a:pt x="55" y="163"/>
                  </a:lnTo>
                  <a:lnTo>
                    <a:pt x="55" y="165"/>
                  </a:lnTo>
                  <a:lnTo>
                    <a:pt x="57" y="165"/>
                  </a:lnTo>
                  <a:lnTo>
                    <a:pt x="57" y="165"/>
                  </a:lnTo>
                  <a:lnTo>
                    <a:pt x="57" y="167"/>
                  </a:lnTo>
                  <a:lnTo>
                    <a:pt x="59" y="167"/>
                  </a:lnTo>
                  <a:lnTo>
                    <a:pt x="59" y="167"/>
                  </a:lnTo>
                  <a:lnTo>
                    <a:pt x="61" y="169"/>
                  </a:lnTo>
                  <a:lnTo>
                    <a:pt x="63" y="171"/>
                  </a:lnTo>
                  <a:lnTo>
                    <a:pt x="64" y="176"/>
                  </a:lnTo>
                  <a:lnTo>
                    <a:pt x="66" y="178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8" y="182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2" y="182"/>
                  </a:lnTo>
                  <a:lnTo>
                    <a:pt x="72" y="182"/>
                  </a:lnTo>
                  <a:lnTo>
                    <a:pt x="74" y="184"/>
                  </a:lnTo>
                  <a:lnTo>
                    <a:pt x="74" y="184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76" y="182"/>
                  </a:lnTo>
                  <a:lnTo>
                    <a:pt x="78" y="184"/>
                  </a:lnTo>
                  <a:lnTo>
                    <a:pt x="82" y="186"/>
                  </a:lnTo>
                  <a:lnTo>
                    <a:pt x="83" y="186"/>
                  </a:lnTo>
                  <a:lnTo>
                    <a:pt x="83" y="186"/>
                  </a:lnTo>
                  <a:lnTo>
                    <a:pt x="85" y="186"/>
                  </a:lnTo>
                  <a:lnTo>
                    <a:pt x="85" y="186"/>
                  </a:lnTo>
                  <a:lnTo>
                    <a:pt x="87" y="184"/>
                  </a:lnTo>
                  <a:lnTo>
                    <a:pt x="87" y="184"/>
                  </a:lnTo>
                  <a:lnTo>
                    <a:pt x="89" y="184"/>
                  </a:lnTo>
                  <a:lnTo>
                    <a:pt x="89" y="184"/>
                  </a:lnTo>
                  <a:lnTo>
                    <a:pt x="89" y="184"/>
                  </a:lnTo>
                  <a:lnTo>
                    <a:pt x="91" y="186"/>
                  </a:lnTo>
                  <a:lnTo>
                    <a:pt x="91" y="188"/>
                  </a:lnTo>
                  <a:lnTo>
                    <a:pt x="93" y="188"/>
                  </a:lnTo>
                  <a:lnTo>
                    <a:pt x="93" y="188"/>
                  </a:lnTo>
                  <a:lnTo>
                    <a:pt x="93" y="190"/>
                  </a:lnTo>
                  <a:lnTo>
                    <a:pt x="95" y="190"/>
                  </a:lnTo>
                  <a:lnTo>
                    <a:pt x="95" y="190"/>
                  </a:lnTo>
                  <a:lnTo>
                    <a:pt x="99" y="190"/>
                  </a:lnTo>
                  <a:lnTo>
                    <a:pt x="100" y="192"/>
                  </a:lnTo>
                  <a:lnTo>
                    <a:pt x="102" y="193"/>
                  </a:lnTo>
                  <a:lnTo>
                    <a:pt x="104" y="195"/>
                  </a:lnTo>
                  <a:lnTo>
                    <a:pt x="104" y="195"/>
                  </a:lnTo>
                  <a:lnTo>
                    <a:pt x="104" y="195"/>
                  </a:lnTo>
                  <a:lnTo>
                    <a:pt x="106" y="195"/>
                  </a:lnTo>
                  <a:lnTo>
                    <a:pt x="106" y="195"/>
                  </a:lnTo>
                  <a:lnTo>
                    <a:pt x="106" y="195"/>
                  </a:lnTo>
                  <a:lnTo>
                    <a:pt x="108" y="195"/>
                  </a:lnTo>
                  <a:lnTo>
                    <a:pt x="108" y="195"/>
                  </a:lnTo>
                  <a:lnTo>
                    <a:pt x="108" y="193"/>
                  </a:lnTo>
                  <a:lnTo>
                    <a:pt x="108" y="192"/>
                  </a:lnTo>
                  <a:lnTo>
                    <a:pt x="108" y="192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8" y="190"/>
                  </a:lnTo>
                  <a:lnTo>
                    <a:pt x="110" y="190"/>
                  </a:lnTo>
                  <a:lnTo>
                    <a:pt x="110" y="190"/>
                  </a:lnTo>
                  <a:lnTo>
                    <a:pt x="112" y="190"/>
                  </a:lnTo>
                  <a:lnTo>
                    <a:pt x="110" y="188"/>
                  </a:lnTo>
                  <a:lnTo>
                    <a:pt x="110" y="186"/>
                  </a:lnTo>
                  <a:lnTo>
                    <a:pt x="110" y="186"/>
                  </a:lnTo>
                  <a:lnTo>
                    <a:pt x="112" y="184"/>
                  </a:lnTo>
                  <a:lnTo>
                    <a:pt x="112" y="182"/>
                  </a:lnTo>
                  <a:lnTo>
                    <a:pt x="114" y="182"/>
                  </a:lnTo>
                  <a:lnTo>
                    <a:pt x="114" y="182"/>
                  </a:lnTo>
                  <a:lnTo>
                    <a:pt x="116" y="182"/>
                  </a:lnTo>
                  <a:lnTo>
                    <a:pt x="116" y="182"/>
                  </a:lnTo>
                  <a:lnTo>
                    <a:pt x="116" y="182"/>
                  </a:lnTo>
                  <a:lnTo>
                    <a:pt x="117" y="180"/>
                  </a:lnTo>
                  <a:lnTo>
                    <a:pt x="117" y="180"/>
                  </a:lnTo>
                  <a:lnTo>
                    <a:pt x="123" y="178"/>
                  </a:lnTo>
                  <a:lnTo>
                    <a:pt x="123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9" y="178"/>
                  </a:lnTo>
                  <a:lnTo>
                    <a:pt x="131" y="175"/>
                  </a:lnTo>
                  <a:lnTo>
                    <a:pt x="133" y="175"/>
                  </a:lnTo>
                  <a:lnTo>
                    <a:pt x="135" y="175"/>
                  </a:lnTo>
                  <a:lnTo>
                    <a:pt x="135" y="175"/>
                  </a:lnTo>
                  <a:lnTo>
                    <a:pt x="136" y="175"/>
                  </a:lnTo>
                  <a:lnTo>
                    <a:pt x="136" y="175"/>
                  </a:lnTo>
                  <a:lnTo>
                    <a:pt x="138" y="175"/>
                  </a:lnTo>
                  <a:lnTo>
                    <a:pt x="138" y="175"/>
                  </a:lnTo>
                  <a:lnTo>
                    <a:pt x="140" y="176"/>
                  </a:lnTo>
                  <a:lnTo>
                    <a:pt x="140" y="176"/>
                  </a:lnTo>
                  <a:lnTo>
                    <a:pt x="142" y="176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4" y="178"/>
                  </a:lnTo>
                  <a:lnTo>
                    <a:pt x="144" y="178"/>
                  </a:lnTo>
                  <a:lnTo>
                    <a:pt x="146" y="178"/>
                  </a:lnTo>
                  <a:lnTo>
                    <a:pt x="146" y="178"/>
                  </a:lnTo>
                  <a:lnTo>
                    <a:pt x="146" y="178"/>
                  </a:lnTo>
                  <a:lnTo>
                    <a:pt x="148" y="180"/>
                  </a:lnTo>
                  <a:lnTo>
                    <a:pt x="148" y="180"/>
                  </a:lnTo>
                  <a:lnTo>
                    <a:pt x="150" y="182"/>
                  </a:lnTo>
                  <a:lnTo>
                    <a:pt x="150" y="184"/>
                  </a:lnTo>
                  <a:lnTo>
                    <a:pt x="150" y="184"/>
                  </a:lnTo>
                  <a:lnTo>
                    <a:pt x="152" y="184"/>
                  </a:lnTo>
                  <a:lnTo>
                    <a:pt x="152" y="186"/>
                  </a:lnTo>
                  <a:lnTo>
                    <a:pt x="152" y="186"/>
                  </a:lnTo>
                  <a:lnTo>
                    <a:pt x="153" y="186"/>
                  </a:lnTo>
                  <a:lnTo>
                    <a:pt x="153" y="188"/>
                  </a:lnTo>
                  <a:lnTo>
                    <a:pt x="155" y="188"/>
                  </a:lnTo>
                  <a:lnTo>
                    <a:pt x="157" y="188"/>
                  </a:lnTo>
                  <a:lnTo>
                    <a:pt x="157" y="188"/>
                  </a:lnTo>
                  <a:lnTo>
                    <a:pt x="159" y="190"/>
                  </a:lnTo>
                  <a:lnTo>
                    <a:pt x="159" y="192"/>
                  </a:lnTo>
                  <a:lnTo>
                    <a:pt x="161" y="192"/>
                  </a:lnTo>
                  <a:lnTo>
                    <a:pt x="165" y="193"/>
                  </a:lnTo>
                  <a:lnTo>
                    <a:pt x="169" y="195"/>
                  </a:lnTo>
                  <a:lnTo>
                    <a:pt x="169" y="195"/>
                  </a:lnTo>
                  <a:lnTo>
                    <a:pt x="169" y="199"/>
                  </a:lnTo>
                  <a:lnTo>
                    <a:pt x="165" y="205"/>
                  </a:lnTo>
                  <a:lnTo>
                    <a:pt x="163" y="205"/>
                  </a:lnTo>
                  <a:lnTo>
                    <a:pt x="161" y="207"/>
                  </a:lnTo>
                  <a:lnTo>
                    <a:pt x="159" y="205"/>
                  </a:lnTo>
                  <a:lnTo>
                    <a:pt x="157" y="205"/>
                  </a:lnTo>
                  <a:lnTo>
                    <a:pt x="155" y="207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3" y="212"/>
                  </a:lnTo>
                  <a:lnTo>
                    <a:pt x="157" y="212"/>
                  </a:lnTo>
                  <a:lnTo>
                    <a:pt x="167" y="212"/>
                  </a:lnTo>
                  <a:lnTo>
                    <a:pt x="167" y="214"/>
                  </a:lnTo>
                  <a:lnTo>
                    <a:pt x="169" y="216"/>
                  </a:lnTo>
                  <a:lnTo>
                    <a:pt x="170" y="216"/>
                  </a:lnTo>
                  <a:lnTo>
                    <a:pt x="172" y="218"/>
                  </a:lnTo>
                  <a:lnTo>
                    <a:pt x="172" y="218"/>
                  </a:lnTo>
                  <a:lnTo>
                    <a:pt x="174" y="218"/>
                  </a:lnTo>
                  <a:lnTo>
                    <a:pt x="174" y="220"/>
                  </a:lnTo>
                  <a:lnTo>
                    <a:pt x="174" y="220"/>
                  </a:lnTo>
                  <a:lnTo>
                    <a:pt x="174" y="222"/>
                  </a:lnTo>
                  <a:lnTo>
                    <a:pt x="172" y="222"/>
                  </a:lnTo>
                  <a:lnTo>
                    <a:pt x="172" y="222"/>
                  </a:lnTo>
                  <a:lnTo>
                    <a:pt x="172" y="222"/>
                  </a:lnTo>
                  <a:lnTo>
                    <a:pt x="172" y="222"/>
                  </a:lnTo>
                  <a:lnTo>
                    <a:pt x="170" y="224"/>
                  </a:lnTo>
                  <a:lnTo>
                    <a:pt x="170" y="226"/>
                  </a:lnTo>
                  <a:lnTo>
                    <a:pt x="170" y="226"/>
                  </a:lnTo>
                  <a:lnTo>
                    <a:pt x="172" y="228"/>
                  </a:lnTo>
                  <a:lnTo>
                    <a:pt x="174" y="228"/>
                  </a:lnTo>
                  <a:lnTo>
                    <a:pt x="176" y="228"/>
                  </a:lnTo>
                  <a:lnTo>
                    <a:pt x="180" y="228"/>
                  </a:lnTo>
                  <a:lnTo>
                    <a:pt x="182" y="228"/>
                  </a:lnTo>
                  <a:lnTo>
                    <a:pt x="189" y="229"/>
                  </a:lnTo>
                  <a:lnTo>
                    <a:pt x="189" y="231"/>
                  </a:lnTo>
                  <a:lnTo>
                    <a:pt x="188" y="231"/>
                  </a:lnTo>
                  <a:lnTo>
                    <a:pt x="188" y="233"/>
                  </a:lnTo>
                  <a:lnTo>
                    <a:pt x="189" y="235"/>
                  </a:lnTo>
                  <a:lnTo>
                    <a:pt x="191" y="235"/>
                  </a:lnTo>
                  <a:lnTo>
                    <a:pt x="193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1" y="239"/>
                  </a:lnTo>
                  <a:lnTo>
                    <a:pt x="191" y="239"/>
                  </a:lnTo>
                  <a:lnTo>
                    <a:pt x="191" y="241"/>
                  </a:lnTo>
                  <a:lnTo>
                    <a:pt x="191" y="241"/>
                  </a:lnTo>
                  <a:lnTo>
                    <a:pt x="191" y="243"/>
                  </a:lnTo>
                  <a:lnTo>
                    <a:pt x="191" y="243"/>
                  </a:lnTo>
                  <a:lnTo>
                    <a:pt x="191" y="243"/>
                  </a:lnTo>
                  <a:lnTo>
                    <a:pt x="189" y="245"/>
                  </a:lnTo>
                  <a:lnTo>
                    <a:pt x="188" y="243"/>
                  </a:lnTo>
                  <a:lnTo>
                    <a:pt x="186" y="245"/>
                  </a:lnTo>
                  <a:lnTo>
                    <a:pt x="186" y="245"/>
                  </a:lnTo>
                  <a:lnTo>
                    <a:pt x="186" y="245"/>
                  </a:lnTo>
                  <a:lnTo>
                    <a:pt x="186" y="247"/>
                  </a:lnTo>
                  <a:lnTo>
                    <a:pt x="184" y="247"/>
                  </a:lnTo>
                  <a:lnTo>
                    <a:pt x="180" y="248"/>
                  </a:lnTo>
                  <a:lnTo>
                    <a:pt x="178" y="250"/>
                  </a:lnTo>
                  <a:lnTo>
                    <a:pt x="178" y="252"/>
                  </a:lnTo>
                  <a:lnTo>
                    <a:pt x="178" y="252"/>
                  </a:lnTo>
                  <a:lnTo>
                    <a:pt x="180" y="252"/>
                  </a:lnTo>
                  <a:lnTo>
                    <a:pt x="182" y="252"/>
                  </a:lnTo>
                  <a:lnTo>
                    <a:pt x="182" y="254"/>
                  </a:lnTo>
                  <a:lnTo>
                    <a:pt x="182" y="254"/>
                  </a:lnTo>
                  <a:lnTo>
                    <a:pt x="182" y="256"/>
                  </a:lnTo>
                  <a:lnTo>
                    <a:pt x="182" y="258"/>
                  </a:lnTo>
                  <a:lnTo>
                    <a:pt x="180" y="258"/>
                  </a:lnTo>
                  <a:lnTo>
                    <a:pt x="178" y="260"/>
                  </a:lnTo>
                  <a:lnTo>
                    <a:pt x="176" y="260"/>
                  </a:lnTo>
                  <a:lnTo>
                    <a:pt x="176" y="262"/>
                  </a:lnTo>
                  <a:lnTo>
                    <a:pt x="174" y="262"/>
                  </a:lnTo>
                  <a:lnTo>
                    <a:pt x="174" y="262"/>
                  </a:lnTo>
                  <a:lnTo>
                    <a:pt x="172" y="262"/>
                  </a:lnTo>
                  <a:lnTo>
                    <a:pt x="172" y="264"/>
                  </a:lnTo>
                  <a:lnTo>
                    <a:pt x="170" y="264"/>
                  </a:lnTo>
                  <a:lnTo>
                    <a:pt x="169" y="269"/>
                  </a:lnTo>
                  <a:lnTo>
                    <a:pt x="169" y="271"/>
                  </a:lnTo>
                  <a:lnTo>
                    <a:pt x="169" y="271"/>
                  </a:lnTo>
                  <a:lnTo>
                    <a:pt x="167" y="269"/>
                  </a:lnTo>
                  <a:lnTo>
                    <a:pt x="167" y="269"/>
                  </a:lnTo>
                  <a:lnTo>
                    <a:pt x="165" y="269"/>
                  </a:lnTo>
                  <a:lnTo>
                    <a:pt x="165" y="271"/>
                  </a:lnTo>
                  <a:lnTo>
                    <a:pt x="165" y="271"/>
                  </a:lnTo>
                  <a:lnTo>
                    <a:pt x="163" y="271"/>
                  </a:lnTo>
                  <a:lnTo>
                    <a:pt x="161" y="271"/>
                  </a:lnTo>
                  <a:lnTo>
                    <a:pt x="157" y="269"/>
                  </a:lnTo>
                  <a:lnTo>
                    <a:pt x="155" y="267"/>
                  </a:lnTo>
                  <a:lnTo>
                    <a:pt x="155" y="267"/>
                  </a:lnTo>
                  <a:lnTo>
                    <a:pt x="153" y="267"/>
                  </a:lnTo>
                  <a:lnTo>
                    <a:pt x="153" y="265"/>
                  </a:lnTo>
                  <a:lnTo>
                    <a:pt x="153" y="265"/>
                  </a:lnTo>
                  <a:lnTo>
                    <a:pt x="152" y="265"/>
                  </a:lnTo>
                  <a:lnTo>
                    <a:pt x="150" y="265"/>
                  </a:lnTo>
                  <a:lnTo>
                    <a:pt x="148" y="267"/>
                  </a:lnTo>
                  <a:lnTo>
                    <a:pt x="146" y="265"/>
                  </a:lnTo>
                  <a:lnTo>
                    <a:pt x="144" y="264"/>
                  </a:lnTo>
                  <a:lnTo>
                    <a:pt x="142" y="264"/>
                  </a:lnTo>
                  <a:lnTo>
                    <a:pt x="138" y="265"/>
                  </a:lnTo>
                  <a:lnTo>
                    <a:pt x="136" y="265"/>
                  </a:lnTo>
                  <a:lnTo>
                    <a:pt x="136" y="265"/>
                  </a:lnTo>
                  <a:lnTo>
                    <a:pt x="136" y="265"/>
                  </a:lnTo>
                  <a:lnTo>
                    <a:pt x="135" y="267"/>
                  </a:lnTo>
                  <a:lnTo>
                    <a:pt x="135" y="267"/>
                  </a:lnTo>
                  <a:lnTo>
                    <a:pt x="133" y="267"/>
                  </a:lnTo>
                  <a:lnTo>
                    <a:pt x="133" y="267"/>
                  </a:lnTo>
                  <a:lnTo>
                    <a:pt x="129" y="265"/>
                  </a:lnTo>
                  <a:lnTo>
                    <a:pt x="129" y="265"/>
                  </a:lnTo>
                  <a:lnTo>
                    <a:pt x="127" y="265"/>
                  </a:lnTo>
                  <a:lnTo>
                    <a:pt x="127" y="267"/>
                  </a:lnTo>
                  <a:lnTo>
                    <a:pt x="127" y="267"/>
                  </a:lnTo>
                  <a:lnTo>
                    <a:pt x="129" y="271"/>
                  </a:lnTo>
                  <a:lnTo>
                    <a:pt x="129" y="271"/>
                  </a:lnTo>
                  <a:lnTo>
                    <a:pt x="131" y="273"/>
                  </a:lnTo>
                  <a:lnTo>
                    <a:pt x="133" y="273"/>
                  </a:lnTo>
                  <a:lnTo>
                    <a:pt x="133" y="275"/>
                  </a:lnTo>
                  <a:lnTo>
                    <a:pt x="133" y="277"/>
                  </a:lnTo>
                  <a:lnTo>
                    <a:pt x="133" y="277"/>
                  </a:lnTo>
                  <a:lnTo>
                    <a:pt x="135" y="279"/>
                  </a:lnTo>
                  <a:lnTo>
                    <a:pt x="135" y="279"/>
                  </a:lnTo>
                  <a:lnTo>
                    <a:pt x="133" y="279"/>
                  </a:lnTo>
                  <a:lnTo>
                    <a:pt x="133" y="279"/>
                  </a:lnTo>
                  <a:lnTo>
                    <a:pt x="133" y="281"/>
                  </a:lnTo>
                  <a:lnTo>
                    <a:pt x="131" y="281"/>
                  </a:lnTo>
                  <a:lnTo>
                    <a:pt x="131" y="281"/>
                  </a:lnTo>
                  <a:lnTo>
                    <a:pt x="131" y="282"/>
                  </a:lnTo>
                  <a:lnTo>
                    <a:pt x="131" y="282"/>
                  </a:lnTo>
                  <a:lnTo>
                    <a:pt x="131" y="284"/>
                  </a:lnTo>
                  <a:lnTo>
                    <a:pt x="131" y="284"/>
                  </a:lnTo>
                  <a:lnTo>
                    <a:pt x="129" y="284"/>
                  </a:lnTo>
                  <a:lnTo>
                    <a:pt x="129" y="284"/>
                  </a:lnTo>
                  <a:lnTo>
                    <a:pt x="127" y="284"/>
                  </a:lnTo>
                  <a:lnTo>
                    <a:pt x="125" y="286"/>
                  </a:lnTo>
                  <a:lnTo>
                    <a:pt x="123" y="286"/>
                  </a:lnTo>
                  <a:lnTo>
                    <a:pt x="123" y="286"/>
                  </a:lnTo>
                  <a:lnTo>
                    <a:pt x="121" y="288"/>
                  </a:lnTo>
                  <a:lnTo>
                    <a:pt x="121" y="290"/>
                  </a:lnTo>
                  <a:lnTo>
                    <a:pt x="119" y="290"/>
                  </a:lnTo>
                  <a:lnTo>
                    <a:pt x="117" y="292"/>
                  </a:lnTo>
                  <a:lnTo>
                    <a:pt x="117" y="292"/>
                  </a:lnTo>
                  <a:lnTo>
                    <a:pt x="117" y="292"/>
                  </a:lnTo>
                  <a:lnTo>
                    <a:pt x="119" y="292"/>
                  </a:lnTo>
                  <a:lnTo>
                    <a:pt x="119" y="292"/>
                  </a:lnTo>
                  <a:lnTo>
                    <a:pt x="121" y="294"/>
                  </a:lnTo>
                  <a:lnTo>
                    <a:pt x="121" y="296"/>
                  </a:lnTo>
                  <a:lnTo>
                    <a:pt x="121" y="296"/>
                  </a:lnTo>
                  <a:lnTo>
                    <a:pt x="123" y="296"/>
                  </a:lnTo>
                  <a:lnTo>
                    <a:pt x="125" y="298"/>
                  </a:lnTo>
                  <a:lnTo>
                    <a:pt x="125" y="298"/>
                  </a:lnTo>
                  <a:lnTo>
                    <a:pt x="127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6" y="301"/>
                  </a:lnTo>
                  <a:lnTo>
                    <a:pt x="140" y="303"/>
                  </a:lnTo>
                  <a:lnTo>
                    <a:pt x="140" y="303"/>
                  </a:lnTo>
                  <a:lnTo>
                    <a:pt x="140" y="305"/>
                  </a:lnTo>
                  <a:lnTo>
                    <a:pt x="140" y="305"/>
                  </a:lnTo>
                  <a:lnTo>
                    <a:pt x="142" y="307"/>
                  </a:lnTo>
                  <a:lnTo>
                    <a:pt x="144" y="305"/>
                  </a:lnTo>
                  <a:lnTo>
                    <a:pt x="144" y="307"/>
                  </a:lnTo>
                  <a:lnTo>
                    <a:pt x="146" y="307"/>
                  </a:lnTo>
                  <a:lnTo>
                    <a:pt x="146" y="307"/>
                  </a:lnTo>
                  <a:lnTo>
                    <a:pt x="148" y="309"/>
                  </a:lnTo>
                  <a:lnTo>
                    <a:pt x="150" y="309"/>
                  </a:lnTo>
                  <a:lnTo>
                    <a:pt x="150" y="309"/>
                  </a:lnTo>
                  <a:lnTo>
                    <a:pt x="152" y="311"/>
                  </a:lnTo>
                  <a:lnTo>
                    <a:pt x="152" y="311"/>
                  </a:lnTo>
                  <a:lnTo>
                    <a:pt x="153" y="315"/>
                  </a:lnTo>
                  <a:lnTo>
                    <a:pt x="155" y="315"/>
                  </a:lnTo>
                  <a:lnTo>
                    <a:pt x="157" y="315"/>
                  </a:lnTo>
                  <a:lnTo>
                    <a:pt x="159" y="315"/>
                  </a:lnTo>
                  <a:lnTo>
                    <a:pt x="159" y="315"/>
                  </a:lnTo>
                  <a:lnTo>
                    <a:pt x="161" y="317"/>
                  </a:lnTo>
                  <a:lnTo>
                    <a:pt x="161" y="317"/>
                  </a:lnTo>
                  <a:lnTo>
                    <a:pt x="165" y="320"/>
                  </a:lnTo>
                  <a:lnTo>
                    <a:pt x="165" y="320"/>
                  </a:lnTo>
                  <a:lnTo>
                    <a:pt x="167" y="322"/>
                  </a:lnTo>
                  <a:lnTo>
                    <a:pt x="169" y="322"/>
                  </a:lnTo>
                  <a:lnTo>
                    <a:pt x="170" y="324"/>
                  </a:lnTo>
                  <a:lnTo>
                    <a:pt x="170" y="326"/>
                  </a:lnTo>
                  <a:lnTo>
                    <a:pt x="172" y="326"/>
                  </a:lnTo>
                  <a:lnTo>
                    <a:pt x="172" y="326"/>
                  </a:lnTo>
                  <a:lnTo>
                    <a:pt x="174" y="326"/>
                  </a:lnTo>
                  <a:lnTo>
                    <a:pt x="174" y="326"/>
                  </a:lnTo>
                  <a:lnTo>
                    <a:pt x="174" y="328"/>
                  </a:lnTo>
                  <a:lnTo>
                    <a:pt x="174" y="328"/>
                  </a:lnTo>
                  <a:lnTo>
                    <a:pt x="176" y="328"/>
                  </a:lnTo>
                  <a:lnTo>
                    <a:pt x="178" y="328"/>
                  </a:lnTo>
                  <a:lnTo>
                    <a:pt x="182" y="330"/>
                  </a:lnTo>
                  <a:lnTo>
                    <a:pt x="182" y="330"/>
                  </a:lnTo>
                  <a:lnTo>
                    <a:pt x="186" y="330"/>
                  </a:lnTo>
                  <a:lnTo>
                    <a:pt x="188" y="330"/>
                  </a:lnTo>
                  <a:lnTo>
                    <a:pt x="189" y="332"/>
                  </a:lnTo>
                  <a:lnTo>
                    <a:pt x="189" y="332"/>
                  </a:lnTo>
                  <a:lnTo>
                    <a:pt x="191" y="334"/>
                  </a:lnTo>
                  <a:lnTo>
                    <a:pt x="191" y="334"/>
                  </a:lnTo>
                  <a:lnTo>
                    <a:pt x="193" y="332"/>
                  </a:lnTo>
                  <a:lnTo>
                    <a:pt x="193" y="332"/>
                  </a:lnTo>
                  <a:lnTo>
                    <a:pt x="197" y="335"/>
                  </a:lnTo>
                  <a:lnTo>
                    <a:pt x="199" y="335"/>
                  </a:lnTo>
                  <a:lnTo>
                    <a:pt x="201" y="335"/>
                  </a:lnTo>
                  <a:lnTo>
                    <a:pt x="201" y="335"/>
                  </a:lnTo>
                  <a:lnTo>
                    <a:pt x="201" y="335"/>
                  </a:lnTo>
                  <a:lnTo>
                    <a:pt x="203" y="335"/>
                  </a:lnTo>
                  <a:lnTo>
                    <a:pt x="205" y="337"/>
                  </a:lnTo>
                  <a:lnTo>
                    <a:pt x="206" y="339"/>
                  </a:lnTo>
                  <a:lnTo>
                    <a:pt x="206" y="339"/>
                  </a:lnTo>
                  <a:lnTo>
                    <a:pt x="206" y="341"/>
                  </a:lnTo>
                  <a:lnTo>
                    <a:pt x="206" y="343"/>
                  </a:lnTo>
                  <a:lnTo>
                    <a:pt x="205" y="343"/>
                  </a:lnTo>
                  <a:lnTo>
                    <a:pt x="205" y="341"/>
                  </a:lnTo>
                  <a:lnTo>
                    <a:pt x="203" y="341"/>
                  </a:lnTo>
                  <a:lnTo>
                    <a:pt x="203" y="343"/>
                  </a:lnTo>
                  <a:lnTo>
                    <a:pt x="201" y="345"/>
                  </a:lnTo>
                  <a:lnTo>
                    <a:pt x="201" y="349"/>
                  </a:lnTo>
                  <a:lnTo>
                    <a:pt x="201" y="353"/>
                  </a:lnTo>
                  <a:lnTo>
                    <a:pt x="201" y="354"/>
                  </a:lnTo>
                  <a:lnTo>
                    <a:pt x="203" y="356"/>
                  </a:lnTo>
                  <a:lnTo>
                    <a:pt x="205" y="358"/>
                  </a:lnTo>
                  <a:lnTo>
                    <a:pt x="206" y="358"/>
                  </a:lnTo>
                  <a:lnTo>
                    <a:pt x="206" y="360"/>
                  </a:lnTo>
                  <a:lnTo>
                    <a:pt x="205" y="360"/>
                  </a:lnTo>
                  <a:lnTo>
                    <a:pt x="205" y="362"/>
                  </a:lnTo>
                  <a:lnTo>
                    <a:pt x="206" y="362"/>
                  </a:lnTo>
                  <a:lnTo>
                    <a:pt x="208" y="364"/>
                  </a:lnTo>
                  <a:lnTo>
                    <a:pt x="210" y="366"/>
                  </a:lnTo>
                  <a:lnTo>
                    <a:pt x="210" y="366"/>
                  </a:lnTo>
                  <a:lnTo>
                    <a:pt x="210" y="368"/>
                  </a:lnTo>
                  <a:lnTo>
                    <a:pt x="212" y="368"/>
                  </a:lnTo>
                  <a:lnTo>
                    <a:pt x="214" y="368"/>
                  </a:lnTo>
                  <a:lnTo>
                    <a:pt x="214" y="366"/>
                  </a:lnTo>
                  <a:lnTo>
                    <a:pt x="214" y="366"/>
                  </a:lnTo>
                  <a:lnTo>
                    <a:pt x="214" y="368"/>
                  </a:lnTo>
                  <a:lnTo>
                    <a:pt x="216" y="368"/>
                  </a:lnTo>
                  <a:lnTo>
                    <a:pt x="214" y="370"/>
                  </a:lnTo>
                  <a:lnTo>
                    <a:pt x="214" y="371"/>
                  </a:lnTo>
                  <a:lnTo>
                    <a:pt x="216" y="371"/>
                  </a:lnTo>
                  <a:lnTo>
                    <a:pt x="216" y="371"/>
                  </a:lnTo>
                  <a:lnTo>
                    <a:pt x="218" y="373"/>
                  </a:lnTo>
                  <a:lnTo>
                    <a:pt x="218" y="373"/>
                  </a:lnTo>
                  <a:lnTo>
                    <a:pt x="220" y="373"/>
                  </a:lnTo>
                  <a:lnTo>
                    <a:pt x="220" y="373"/>
                  </a:lnTo>
                  <a:lnTo>
                    <a:pt x="220" y="373"/>
                  </a:lnTo>
                  <a:lnTo>
                    <a:pt x="220" y="373"/>
                  </a:lnTo>
                  <a:lnTo>
                    <a:pt x="220" y="373"/>
                  </a:lnTo>
                  <a:lnTo>
                    <a:pt x="222" y="371"/>
                  </a:lnTo>
                  <a:lnTo>
                    <a:pt x="222" y="371"/>
                  </a:lnTo>
                  <a:lnTo>
                    <a:pt x="222" y="370"/>
                  </a:lnTo>
                  <a:lnTo>
                    <a:pt x="224" y="370"/>
                  </a:lnTo>
                  <a:lnTo>
                    <a:pt x="225" y="371"/>
                  </a:lnTo>
                  <a:lnTo>
                    <a:pt x="225" y="371"/>
                  </a:lnTo>
                  <a:lnTo>
                    <a:pt x="227" y="371"/>
                  </a:lnTo>
                  <a:lnTo>
                    <a:pt x="227" y="373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7" y="375"/>
                  </a:lnTo>
                  <a:lnTo>
                    <a:pt x="229" y="379"/>
                  </a:lnTo>
                  <a:lnTo>
                    <a:pt x="229" y="379"/>
                  </a:lnTo>
                  <a:lnTo>
                    <a:pt x="231" y="379"/>
                  </a:lnTo>
                  <a:lnTo>
                    <a:pt x="231" y="381"/>
                  </a:lnTo>
                  <a:lnTo>
                    <a:pt x="231" y="381"/>
                  </a:lnTo>
                  <a:lnTo>
                    <a:pt x="233" y="383"/>
                  </a:lnTo>
                  <a:lnTo>
                    <a:pt x="233" y="383"/>
                  </a:lnTo>
                  <a:lnTo>
                    <a:pt x="233" y="385"/>
                  </a:lnTo>
                  <a:lnTo>
                    <a:pt x="235" y="385"/>
                  </a:lnTo>
                  <a:lnTo>
                    <a:pt x="235" y="387"/>
                  </a:lnTo>
                  <a:lnTo>
                    <a:pt x="235" y="392"/>
                  </a:lnTo>
                  <a:lnTo>
                    <a:pt x="235" y="394"/>
                  </a:lnTo>
                  <a:lnTo>
                    <a:pt x="239" y="398"/>
                  </a:lnTo>
                  <a:lnTo>
                    <a:pt x="241" y="400"/>
                  </a:lnTo>
                  <a:lnTo>
                    <a:pt x="241" y="402"/>
                  </a:lnTo>
                  <a:lnTo>
                    <a:pt x="242" y="404"/>
                  </a:lnTo>
                  <a:lnTo>
                    <a:pt x="242" y="406"/>
                  </a:lnTo>
                  <a:lnTo>
                    <a:pt x="244" y="407"/>
                  </a:lnTo>
                  <a:lnTo>
                    <a:pt x="244" y="407"/>
                  </a:lnTo>
                  <a:lnTo>
                    <a:pt x="248" y="409"/>
                  </a:lnTo>
                  <a:lnTo>
                    <a:pt x="250" y="411"/>
                  </a:lnTo>
                  <a:lnTo>
                    <a:pt x="252" y="413"/>
                  </a:lnTo>
                  <a:lnTo>
                    <a:pt x="256" y="419"/>
                  </a:lnTo>
                  <a:lnTo>
                    <a:pt x="258" y="421"/>
                  </a:lnTo>
                  <a:lnTo>
                    <a:pt x="263" y="426"/>
                  </a:lnTo>
                  <a:lnTo>
                    <a:pt x="275" y="436"/>
                  </a:lnTo>
                  <a:lnTo>
                    <a:pt x="277" y="438"/>
                  </a:lnTo>
                  <a:lnTo>
                    <a:pt x="277" y="438"/>
                  </a:lnTo>
                  <a:lnTo>
                    <a:pt x="278" y="438"/>
                  </a:lnTo>
                  <a:lnTo>
                    <a:pt x="278" y="436"/>
                  </a:lnTo>
                  <a:lnTo>
                    <a:pt x="278" y="436"/>
                  </a:lnTo>
                  <a:lnTo>
                    <a:pt x="280" y="434"/>
                  </a:lnTo>
                  <a:lnTo>
                    <a:pt x="280" y="434"/>
                  </a:lnTo>
                  <a:lnTo>
                    <a:pt x="280" y="434"/>
                  </a:lnTo>
                  <a:lnTo>
                    <a:pt x="282" y="434"/>
                  </a:lnTo>
                  <a:lnTo>
                    <a:pt x="282" y="436"/>
                  </a:lnTo>
                  <a:lnTo>
                    <a:pt x="282" y="436"/>
                  </a:lnTo>
                  <a:lnTo>
                    <a:pt x="282" y="438"/>
                  </a:lnTo>
                  <a:lnTo>
                    <a:pt x="282" y="438"/>
                  </a:lnTo>
                  <a:lnTo>
                    <a:pt x="282" y="438"/>
                  </a:lnTo>
                  <a:lnTo>
                    <a:pt x="282" y="440"/>
                  </a:lnTo>
                  <a:lnTo>
                    <a:pt x="282" y="440"/>
                  </a:lnTo>
                  <a:lnTo>
                    <a:pt x="282" y="440"/>
                  </a:lnTo>
                  <a:lnTo>
                    <a:pt x="282" y="442"/>
                  </a:lnTo>
                  <a:lnTo>
                    <a:pt x="282" y="442"/>
                  </a:lnTo>
                  <a:lnTo>
                    <a:pt x="284" y="445"/>
                  </a:lnTo>
                  <a:lnTo>
                    <a:pt x="288" y="449"/>
                  </a:lnTo>
                  <a:lnTo>
                    <a:pt x="288" y="449"/>
                  </a:lnTo>
                  <a:lnTo>
                    <a:pt x="288" y="451"/>
                  </a:lnTo>
                  <a:lnTo>
                    <a:pt x="288" y="451"/>
                  </a:lnTo>
                  <a:lnTo>
                    <a:pt x="288" y="451"/>
                  </a:lnTo>
                  <a:lnTo>
                    <a:pt x="290" y="455"/>
                  </a:lnTo>
                  <a:lnTo>
                    <a:pt x="290" y="455"/>
                  </a:lnTo>
                  <a:lnTo>
                    <a:pt x="290" y="455"/>
                  </a:lnTo>
                  <a:lnTo>
                    <a:pt x="290" y="455"/>
                  </a:lnTo>
                  <a:lnTo>
                    <a:pt x="292" y="457"/>
                  </a:lnTo>
                  <a:lnTo>
                    <a:pt x="294" y="457"/>
                  </a:lnTo>
                  <a:lnTo>
                    <a:pt x="294" y="457"/>
                  </a:lnTo>
                  <a:lnTo>
                    <a:pt x="295" y="457"/>
                  </a:lnTo>
                  <a:lnTo>
                    <a:pt x="297" y="455"/>
                  </a:lnTo>
                  <a:lnTo>
                    <a:pt x="297" y="457"/>
                  </a:lnTo>
                  <a:lnTo>
                    <a:pt x="297" y="478"/>
                  </a:lnTo>
                  <a:lnTo>
                    <a:pt x="299" y="479"/>
                  </a:lnTo>
                  <a:lnTo>
                    <a:pt x="299" y="479"/>
                  </a:lnTo>
                  <a:lnTo>
                    <a:pt x="301" y="481"/>
                  </a:lnTo>
                  <a:lnTo>
                    <a:pt x="303" y="483"/>
                  </a:lnTo>
                  <a:lnTo>
                    <a:pt x="303" y="483"/>
                  </a:lnTo>
                  <a:lnTo>
                    <a:pt x="305" y="483"/>
                  </a:lnTo>
                  <a:lnTo>
                    <a:pt x="305" y="483"/>
                  </a:lnTo>
                  <a:lnTo>
                    <a:pt x="305" y="485"/>
                  </a:lnTo>
                  <a:lnTo>
                    <a:pt x="305" y="489"/>
                  </a:lnTo>
                  <a:lnTo>
                    <a:pt x="305" y="489"/>
                  </a:lnTo>
                  <a:lnTo>
                    <a:pt x="307" y="493"/>
                  </a:lnTo>
                  <a:lnTo>
                    <a:pt x="307" y="493"/>
                  </a:lnTo>
                  <a:lnTo>
                    <a:pt x="309" y="495"/>
                  </a:lnTo>
                  <a:lnTo>
                    <a:pt x="311" y="495"/>
                  </a:lnTo>
                  <a:lnTo>
                    <a:pt x="311" y="495"/>
                  </a:lnTo>
                  <a:lnTo>
                    <a:pt x="311" y="496"/>
                  </a:lnTo>
                  <a:lnTo>
                    <a:pt x="312" y="495"/>
                  </a:lnTo>
                  <a:lnTo>
                    <a:pt x="312" y="495"/>
                  </a:lnTo>
                  <a:lnTo>
                    <a:pt x="312" y="495"/>
                  </a:lnTo>
                  <a:lnTo>
                    <a:pt x="312" y="495"/>
                  </a:lnTo>
                  <a:lnTo>
                    <a:pt x="312" y="495"/>
                  </a:lnTo>
                  <a:lnTo>
                    <a:pt x="312" y="493"/>
                  </a:lnTo>
                  <a:lnTo>
                    <a:pt x="314" y="493"/>
                  </a:lnTo>
                  <a:lnTo>
                    <a:pt x="316" y="491"/>
                  </a:lnTo>
                  <a:lnTo>
                    <a:pt x="316" y="491"/>
                  </a:lnTo>
                  <a:lnTo>
                    <a:pt x="318" y="487"/>
                  </a:lnTo>
                  <a:lnTo>
                    <a:pt x="320" y="487"/>
                  </a:lnTo>
                  <a:lnTo>
                    <a:pt x="320" y="489"/>
                  </a:lnTo>
                  <a:lnTo>
                    <a:pt x="320" y="493"/>
                  </a:lnTo>
                  <a:lnTo>
                    <a:pt x="320" y="495"/>
                  </a:lnTo>
                  <a:lnTo>
                    <a:pt x="320" y="495"/>
                  </a:lnTo>
                  <a:lnTo>
                    <a:pt x="320" y="495"/>
                  </a:lnTo>
                  <a:lnTo>
                    <a:pt x="320" y="495"/>
                  </a:lnTo>
                  <a:lnTo>
                    <a:pt x="320" y="496"/>
                  </a:lnTo>
                  <a:lnTo>
                    <a:pt x="320" y="496"/>
                  </a:lnTo>
                  <a:lnTo>
                    <a:pt x="320" y="496"/>
                  </a:lnTo>
                  <a:lnTo>
                    <a:pt x="322" y="495"/>
                  </a:lnTo>
                  <a:lnTo>
                    <a:pt x="322" y="495"/>
                  </a:lnTo>
                  <a:lnTo>
                    <a:pt x="322" y="496"/>
                  </a:lnTo>
                  <a:lnTo>
                    <a:pt x="322" y="498"/>
                  </a:lnTo>
                  <a:lnTo>
                    <a:pt x="324" y="498"/>
                  </a:lnTo>
                  <a:lnTo>
                    <a:pt x="326" y="500"/>
                  </a:lnTo>
                  <a:lnTo>
                    <a:pt x="326" y="500"/>
                  </a:lnTo>
                  <a:lnTo>
                    <a:pt x="326" y="500"/>
                  </a:lnTo>
                  <a:lnTo>
                    <a:pt x="326" y="502"/>
                  </a:lnTo>
                  <a:lnTo>
                    <a:pt x="328" y="504"/>
                  </a:lnTo>
                  <a:lnTo>
                    <a:pt x="328" y="504"/>
                  </a:lnTo>
                  <a:lnTo>
                    <a:pt x="328" y="504"/>
                  </a:lnTo>
                  <a:lnTo>
                    <a:pt x="331" y="504"/>
                  </a:lnTo>
                  <a:lnTo>
                    <a:pt x="333" y="504"/>
                  </a:lnTo>
                  <a:lnTo>
                    <a:pt x="335" y="504"/>
                  </a:lnTo>
                  <a:lnTo>
                    <a:pt x="335" y="506"/>
                  </a:lnTo>
                  <a:lnTo>
                    <a:pt x="337" y="506"/>
                  </a:lnTo>
                  <a:lnTo>
                    <a:pt x="337" y="508"/>
                  </a:lnTo>
                  <a:lnTo>
                    <a:pt x="339" y="510"/>
                  </a:lnTo>
                  <a:lnTo>
                    <a:pt x="339" y="512"/>
                  </a:lnTo>
                  <a:lnTo>
                    <a:pt x="339" y="512"/>
                  </a:lnTo>
                  <a:lnTo>
                    <a:pt x="341" y="513"/>
                  </a:lnTo>
                  <a:lnTo>
                    <a:pt x="341" y="513"/>
                  </a:lnTo>
                  <a:lnTo>
                    <a:pt x="343" y="513"/>
                  </a:lnTo>
                  <a:lnTo>
                    <a:pt x="343" y="513"/>
                  </a:lnTo>
                  <a:lnTo>
                    <a:pt x="345" y="513"/>
                  </a:lnTo>
                  <a:lnTo>
                    <a:pt x="347" y="515"/>
                  </a:lnTo>
                  <a:lnTo>
                    <a:pt x="348" y="519"/>
                  </a:lnTo>
                  <a:lnTo>
                    <a:pt x="350" y="521"/>
                  </a:lnTo>
                  <a:lnTo>
                    <a:pt x="352" y="521"/>
                  </a:lnTo>
                  <a:lnTo>
                    <a:pt x="354" y="521"/>
                  </a:lnTo>
                  <a:lnTo>
                    <a:pt x="358" y="519"/>
                  </a:lnTo>
                  <a:lnTo>
                    <a:pt x="358" y="519"/>
                  </a:lnTo>
                  <a:lnTo>
                    <a:pt x="360" y="519"/>
                  </a:lnTo>
                  <a:lnTo>
                    <a:pt x="360" y="521"/>
                  </a:lnTo>
                  <a:lnTo>
                    <a:pt x="358" y="521"/>
                  </a:lnTo>
                  <a:lnTo>
                    <a:pt x="360" y="523"/>
                  </a:lnTo>
                  <a:lnTo>
                    <a:pt x="360" y="523"/>
                  </a:lnTo>
                  <a:lnTo>
                    <a:pt x="360" y="525"/>
                  </a:lnTo>
                  <a:lnTo>
                    <a:pt x="358" y="525"/>
                  </a:lnTo>
                  <a:lnTo>
                    <a:pt x="358" y="525"/>
                  </a:lnTo>
                  <a:lnTo>
                    <a:pt x="356" y="529"/>
                  </a:lnTo>
                  <a:lnTo>
                    <a:pt x="354" y="531"/>
                  </a:lnTo>
                  <a:lnTo>
                    <a:pt x="354" y="531"/>
                  </a:lnTo>
                  <a:lnTo>
                    <a:pt x="352" y="531"/>
                  </a:lnTo>
                  <a:lnTo>
                    <a:pt x="350" y="532"/>
                  </a:lnTo>
                  <a:lnTo>
                    <a:pt x="345" y="534"/>
                  </a:lnTo>
                  <a:lnTo>
                    <a:pt x="345" y="534"/>
                  </a:lnTo>
                  <a:lnTo>
                    <a:pt x="345" y="534"/>
                  </a:lnTo>
                  <a:lnTo>
                    <a:pt x="345" y="534"/>
                  </a:lnTo>
                  <a:lnTo>
                    <a:pt x="343" y="534"/>
                  </a:lnTo>
                  <a:lnTo>
                    <a:pt x="343" y="534"/>
                  </a:lnTo>
                  <a:lnTo>
                    <a:pt x="341" y="534"/>
                  </a:lnTo>
                  <a:lnTo>
                    <a:pt x="339" y="538"/>
                  </a:lnTo>
                  <a:lnTo>
                    <a:pt x="339" y="540"/>
                  </a:lnTo>
                  <a:lnTo>
                    <a:pt x="341" y="542"/>
                  </a:lnTo>
                  <a:lnTo>
                    <a:pt x="345" y="544"/>
                  </a:lnTo>
                  <a:lnTo>
                    <a:pt x="345" y="544"/>
                  </a:lnTo>
                  <a:lnTo>
                    <a:pt x="345" y="546"/>
                  </a:lnTo>
                  <a:lnTo>
                    <a:pt x="345" y="548"/>
                  </a:lnTo>
                  <a:lnTo>
                    <a:pt x="347" y="549"/>
                  </a:lnTo>
                  <a:lnTo>
                    <a:pt x="347" y="549"/>
                  </a:lnTo>
                  <a:lnTo>
                    <a:pt x="348" y="551"/>
                  </a:lnTo>
                  <a:lnTo>
                    <a:pt x="350" y="553"/>
                  </a:lnTo>
                  <a:lnTo>
                    <a:pt x="350" y="553"/>
                  </a:lnTo>
                  <a:lnTo>
                    <a:pt x="354" y="559"/>
                  </a:lnTo>
                  <a:lnTo>
                    <a:pt x="356" y="561"/>
                  </a:lnTo>
                  <a:lnTo>
                    <a:pt x="356" y="561"/>
                  </a:lnTo>
                  <a:lnTo>
                    <a:pt x="356" y="559"/>
                  </a:lnTo>
                  <a:lnTo>
                    <a:pt x="356" y="559"/>
                  </a:lnTo>
                  <a:lnTo>
                    <a:pt x="358" y="559"/>
                  </a:lnTo>
                  <a:lnTo>
                    <a:pt x="358" y="559"/>
                  </a:lnTo>
                  <a:lnTo>
                    <a:pt x="360" y="559"/>
                  </a:lnTo>
                  <a:lnTo>
                    <a:pt x="360" y="559"/>
                  </a:lnTo>
                  <a:lnTo>
                    <a:pt x="360" y="559"/>
                  </a:lnTo>
                  <a:lnTo>
                    <a:pt x="360" y="559"/>
                  </a:lnTo>
                  <a:lnTo>
                    <a:pt x="360" y="559"/>
                  </a:lnTo>
                  <a:lnTo>
                    <a:pt x="360" y="561"/>
                  </a:lnTo>
                  <a:lnTo>
                    <a:pt x="360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2" y="561"/>
                  </a:lnTo>
                  <a:lnTo>
                    <a:pt x="364" y="563"/>
                  </a:lnTo>
                  <a:lnTo>
                    <a:pt x="364" y="565"/>
                  </a:lnTo>
                  <a:lnTo>
                    <a:pt x="364" y="565"/>
                  </a:lnTo>
                  <a:lnTo>
                    <a:pt x="364" y="566"/>
                  </a:lnTo>
                  <a:lnTo>
                    <a:pt x="367" y="565"/>
                  </a:lnTo>
                  <a:lnTo>
                    <a:pt x="367" y="566"/>
                  </a:lnTo>
                  <a:lnTo>
                    <a:pt x="369" y="566"/>
                  </a:lnTo>
                  <a:lnTo>
                    <a:pt x="369" y="568"/>
                  </a:lnTo>
                  <a:lnTo>
                    <a:pt x="369" y="570"/>
                  </a:lnTo>
                  <a:lnTo>
                    <a:pt x="369" y="572"/>
                  </a:lnTo>
                  <a:lnTo>
                    <a:pt x="373" y="574"/>
                  </a:lnTo>
                  <a:lnTo>
                    <a:pt x="373" y="574"/>
                  </a:lnTo>
                  <a:lnTo>
                    <a:pt x="375" y="576"/>
                  </a:lnTo>
                  <a:lnTo>
                    <a:pt x="375" y="576"/>
                  </a:lnTo>
                  <a:lnTo>
                    <a:pt x="373" y="580"/>
                  </a:lnTo>
                  <a:lnTo>
                    <a:pt x="373" y="580"/>
                  </a:lnTo>
                  <a:lnTo>
                    <a:pt x="373" y="580"/>
                  </a:lnTo>
                  <a:lnTo>
                    <a:pt x="373" y="580"/>
                  </a:lnTo>
                  <a:lnTo>
                    <a:pt x="373" y="580"/>
                  </a:lnTo>
                  <a:lnTo>
                    <a:pt x="371" y="580"/>
                  </a:lnTo>
                  <a:lnTo>
                    <a:pt x="371" y="582"/>
                  </a:lnTo>
                  <a:lnTo>
                    <a:pt x="371" y="584"/>
                  </a:lnTo>
                  <a:lnTo>
                    <a:pt x="371" y="585"/>
                  </a:lnTo>
                  <a:lnTo>
                    <a:pt x="371" y="585"/>
                  </a:lnTo>
                  <a:lnTo>
                    <a:pt x="369" y="585"/>
                  </a:lnTo>
                  <a:lnTo>
                    <a:pt x="369" y="587"/>
                  </a:lnTo>
                  <a:lnTo>
                    <a:pt x="369" y="587"/>
                  </a:lnTo>
                  <a:lnTo>
                    <a:pt x="369" y="587"/>
                  </a:lnTo>
                  <a:lnTo>
                    <a:pt x="369" y="589"/>
                  </a:lnTo>
                  <a:lnTo>
                    <a:pt x="369" y="591"/>
                  </a:lnTo>
                  <a:lnTo>
                    <a:pt x="369" y="591"/>
                  </a:lnTo>
                  <a:lnTo>
                    <a:pt x="367" y="591"/>
                  </a:lnTo>
                  <a:lnTo>
                    <a:pt x="365" y="591"/>
                  </a:lnTo>
                  <a:lnTo>
                    <a:pt x="365" y="591"/>
                  </a:lnTo>
                  <a:lnTo>
                    <a:pt x="362" y="591"/>
                  </a:lnTo>
                  <a:lnTo>
                    <a:pt x="360" y="591"/>
                  </a:lnTo>
                  <a:lnTo>
                    <a:pt x="360" y="593"/>
                  </a:lnTo>
                  <a:lnTo>
                    <a:pt x="360" y="593"/>
                  </a:lnTo>
                  <a:lnTo>
                    <a:pt x="360" y="595"/>
                  </a:lnTo>
                  <a:lnTo>
                    <a:pt x="360" y="595"/>
                  </a:lnTo>
                  <a:lnTo>
                    <a:pt x="360" y="597"/>
                  </a:lnTo>
                  <a:lnTo>
                    <a:pt x="362" y="597"/>
                  </a:lnTo>
                  <a:lnTo>
                    <a:pt x="362" y="599"/>
                  </a:lnTo>
                  <a:lnTo>
                    <a:pt x="362" y="599"/>
                  </a:lnTo>
                  <a:lnTo>
                    <a:pt x="367" y="601"/>
                  </a:lnTo>
                  <a:lnTo>
                    <a:pt x="367" y="602"/>
                  </a:lnTo>
                  <a:lnTo>
                    <a:pt x="367" y="602"/>
                  </a:lnTo>
                  <a:lnTo>
                    <a:pt x="365" y="604"/>
                  </a:lnTo>
                  <a:lnTo>
                    <a:pt x="364" y="606"/>
                  </a:lnTo>
                  <a:lnTo>
                    <a:pt x="364" y="608"/>
                  </a:lnTo>
                  <a:lnTo>
                    <a:pt x="364" y="608"/>
                  </a:lnTo>
                  <a:lnTo>
                    <a:pt x="364" y="610"/>
                  </a:lnTo>
                  <a:lnTo>
                    <a:pt x="364" y="610"/>
                  </a:lnTo>
                  <a:lnTo>
                    <a:pt x="364" y="612"/>
                  </a:lnTo>
                  <a:lnTo>
                    <a:pt x="364" y="612"/>
                  </a:lnTo>
                  <a:lnTo>
                    <a:pt x="364" y="614"/>
                  </a:lnTo>
                  <a:lnTo>
                    <a:pt x="365" y="614"/>
                  </a:lnTo>
                  <a:lnTo>
                    <a:pt x="365" y="614"/>
                  </a:lnTo>
                  <a:lnTo>
                    <a:pt x="365" y="616"/>
                  </a:lnTo>
                  <a:lnTo>
                    <a:pt x="365" y="618"/>
                  </a:lnTo>
                  <a:lnTo>
                    <a:pt x="364" y="621"/>
                  </a:lnTo>
                  <a:lnTo>
                    <a:pt x="364" y="623"/>
                  </a:lnTo>
                  <a:lnTo>
                    <a:pt x="364" y="625"/>
                  </a:lnTo>
                  <a:lnTo>
                    <a:pt x="364" y="625"/>
                  </a:lnTo>
                  <a:lnTo>
                    <a:pt x="364" y="627"/>
                  </a:lnTo>
                  <a:lnTo>
                    <a:pt x="362" y="629"/>
                  </a:lnTo>
                  <a:lnTo>
                    <a:pt x="362" y="629"/>
                  </a:lnTo>
                  <a:lnTo>
                    <a:pt x="362" y="629"/>
                  </a:lnTo>
                  <a:lnTo>
                    <a:pt x="362" y="631"/>
                  </a:lnTo>
                  <a:lnTo>
                    <a:pt x="362" y="633"/>
                  </a:lnTo>
                  <a:lnTo>
                    <a:pt x="360" y="633"/>
                  </a:lnTo>
                  <a:lnTo>
                    <a:pt x="360" y="635"/>
                  </a:lnTo>
                  <a:lnTo>
                    <a:pt x="358" y="635"/>
                  </a:lnTo>
                  <a:lnTo>
                    <a:pt x="358" y="635"/>
                  </a:lnTo>
                  <a:lnTo>
                    <a:pt x="358" y="635"/>
                  </a:lnTo>
                  <a:lnTo>
                    <a:pt x="358" y="633"/>
                  </a:lnTo>
                  <a:lnTo>
                    <a:pt x="356" y="635"/>
                  </a:lnTo>
                  <a:lnTo>
                    <a:pt x="356" y="635"/>
                  </a:lnTo>
                  <a:lnTo>
                    <a:pt x="356" y="635"/>
                  </a:lnTo>
                  <a:lnTo>
                    <a:pt x="356" y="635"/>
                  </a:lnTo>
                  <a:lnTo>
                    <a:pt x="356" y="637"/>
                  </a:lnTo>
                  <a:lnTo>
                    <a:pt x="354" y="638"/>
                  </a:lnTo>
                  <a:lnTo>
                    <a:pt x="354" y="640"/>
                  </a:lnTo>
                  <a:lnTo>
                    <a:pt x="354" y="640"/>
                  </a:lnTo>
                  <a:lnTo>
                    <a:pt x="354" y="642"/>
                  </a:lnTo>
                  <a:lnTo>
                    <a:pt x="354" y="644"/>
                  </a:lnTo>
                  <a:lnTo>
                    <a:pt x="354" y="644"/>
                  </a:lnTo>
                  <a:lnTo>
                    <a:pt x="354" y="644"/>
                  </a:lnTo>
                  <a:lnTo>
                    <a:pt x="354" y="648"/>
                  </a:lnTo>
                  <a:lnTo>
                    <a:pt x="352" y="654"/>
                  </a:lnTo>
                  <a:lnTo>
                    <a:pt x="350" y="655"/>
                  </a:lnTo>
                  <a:lnTo>
                    <a:pt x="352" y="655"/>
                  </a:lnTo>
                  <a:lnTo>
                    <a:pt x="352" y="657"/>
                  </a:lnTo>
                  <a:lnTo>
                    <a:pt x="352" y="657"/>
                  </a:lnTo>
                  <a:lnTo>
                    <a:pt x="352" y="659"/>
                  </a:lnTo>
                  <a:lnTo>
                    <a:pt x="352" y="661"/>
                  </a:lnTo>
                  <a:lnTo>
                    <a:pt x="352" y="661"/>
                  </a:lnTo>
                  <a:lnTo>
                    <a:pt x="354" y="663"/>
                  </a:lnTo>
                  <a:lnTo>
                    <a:pt x="354" y="663"/>
                  </a:lnTo>
                  <a:lnTo>
                    <a:pt x="358" y="663"/>
                  </a:lnTo>
                  <a:lnTo>
                    <a:pt x="358" y="663"/>
                  </a:lnTo>
                  <a:lnTo>
                    <a:pt x="358" y="665"/>
                  </a:lnTo>
                  <a:lnTo>
                    <a:pt x="358" y="665"/>
                  </a:lnTo>
                  <a:lnTo>
                    <a:pt x="358" y="665"/>
                  </a:lnTo>
                  <a:lnTo>
                    <a:pt x="358" y="667"/>
                  </a:lnTo>
                  <a:lnTo>
                    <a:pt x="360" y="669"/>
                  </a:lnTo>
                  <a:lnTo>
                    <a:pt x="360" y="671"/>
                  </a:lnTo>
                  <a:lnTo>
                    <a:pt x="360" y="671"/>
                  </a:lnTo>
                  <a:lnTo>
                    <a:pt x="360" y="671"/>
                  </a:lnTo>
                  <a:lnTo>
                    <a:pt x="360" y="673"/>
                  </a:lnTo>
                  <a:lnTo>
                    <a:pt x="360" y="674"/>
                  </a:lnTo>
                  <a:lnTo>
                    <a:pt x="360" y="674"/>
                  </a:lnTo>
                  <a:lnTo>
                    <a:pt x="360" y="676"/>
                  </a:lnTo>
                  <a:lnTo>
                    <a:pt x="360" y="678"/>
                  </a:lnTo>
                  <a:lnTo>
                    <a:pt x="360" y="678"/>
                  </a:lnTo>
                  <a:lnTo>
                    <a:pt x="362" y="680"/>
                  </a:lnTo>
                  <a:lnTo>
                    <a:pt x="362" y="680"/>
                  </a:lnTo>
                  <a:lnTo>
                    <a:pt x="362" y="682"/>
                  </a:lnTo>
                  <a:lnTo>
                    <a:pt x="364" y="684"/>
                  </a:lnTo>
                  <a:lnTo>
                    <a:pt x="364" y="684"/>
                  </a:lnTo>
                  <a:lnTo>
                    <a:pt x="369" y="695"/>
                  </a:lnTo>
                  <a:lnTo>
                    <a:pt x="371" y="697"/>
                  </a:lnTo>
                  <a:lnTo>
                    <a:pt x="371" y="705"/>
                  </a:lnTo>
                  <a:lnTo>
                    <a:pt x="371" y="707"/>
                  </a:lnTo>
                  <a:lnTo>
                    <a:pt x="360" y="731"/>
                  </a:lnTo>
                  <a:lnTo>
                    <a:pt x="362" y="731"/>
                  </a:lnTo>
                  <a:lnTo>
                    <a:pt x="362" y="733"/>
                  </a:lnTo>
                  <a:lnTo>
                    <a:pt x="362" y="733"/>
                  </a:lnTo>
                  <a:lnTo>
                    <a:pt x="362" y="733"/>
                  </a:lnTo>
                  <a:lnTo>
                    <a:pt x="362" y="733"/>
                  </a:lnTo>
                  <a:lnTo>
                    <a:pt x="362" y="735"/>
                  </a:lnTo>
                  <a:lnTo>
                    <a:pt x="362" y="735"/>
                  </a:lnTo>
                  <a:lnTo>
                    <a:pt x="362" y="735"/>
                  </a:lnTo>
                  <a:lnTo>
                    <a:pt x="362" y="737"/>
                  </a:lnTo>
                  <a:lnTo>
                    <a:pt x="362" y="739"/>
                  </a:lnTo>
                  <a:lnTo>
                    <a:pt x="362" y="741"/>
                  </a:lnTo>
                  <a:lnTo>
                    <a:pt x="362" y="741"/>
                  </a:lnTo>
                  <a:lnTo>
                    <a:pt x="364" y="743"/>
                  </a:lnTo>
                  <a:lnTo>
                    <a:pt x="365" y="744"/>
                  </a:lnTo>
                  <a:lnTo>
                    <a:pt x="365" y="746"/>
                  </a:lnTo>
                  <a:lnTo>
                    <a:pt x="365" y="748"/>
                  </a:lnTo>
                  <a:lnTo>
                    <a:pt x="365" y="750"/>
                  </a:lnTo>
                  <a:lnTo>
                    <a:pt x="365" y="752"/>
                  </a:lnTo>
                  <a:lnTo>
                    <a:pt x="367" y="760"/>
                  </a:lnTo>
                  <a:lnTo>
                    <a:pt x="367" y="762"/>
                  </a:lnTo>
                  <a:lnTo>
                    <a:pt x="367" y="763"/>
                  </a:lnTo>
                  <a:lnTo>
                    <a:pt x="367" y="765"/>
                  </a:lnTo>
                  <a:lnTo>
                    <a:pt x="367" y="765"/>
                  </a:lnTo>
                  <a:lnTo>
                    <a:pt x="367" y="765"/>
                  </a:lnTo>
                  <a:lnTo>
                    <a:pt x="367" y="767"/>
                  </a:lnTo>
                  <a:lnTo>
                    <a:pt x="367" y="769"/>
                  </a:lnTo>
                  <a:lnTo>
                    <a:pt x="365" y="775"/>
                  </a:lnTo>
                  <a:lnTo>
                    <a:pt x="365" y="777"/>
                  </a:lnTo>
                  <a:lnTo>
                    <a:pt x="364" y="777"/>
                  </a:lnTo>
                  <a:lnTo>
                    <a:pt x="364" y="779"/>
                  </a:lnTo>
                  <a:lnTo>
                    <a:pt x="362" y="779"/>
                  </a:lnTo>
                  <a:lnTo>
                    <a:pt x="360" y="780"/>
                  </a:lnTo>
                  <a:lnTo>
                    <a:pt x="358" y="784"/>
                  </a:lnTo>
                  <a:lnTo>
                    <a:pt x="356" y="784"/>
                  </a:lnTo>
                  <a:lnTo>
                    <a:pt x="354" y="782"/>
                  </a:lnTo>
                  <a:lnTo>
                    <a:pt x="352" y="779"/>
                  </a:lnTo>
                  <a:lnTo>
                    <a:pt x="350" y="779"/>
                  </a:lnTo>
                  <a:lnTo>
                    <a:pt x="348" y="779"/>
                  </a:lnTo>
                  <a:lnTo>
                    <a:pt x="345" y="780"/>
                  </a:lnTo>
                  <a:lnTo>
                    <a:pt x="341" y="782"/>
                  </a:lnTo>
                  <a:lnTo>
                    <a:pt x="337" y="784"/>
                  </a:lnTo>
                  <a:lnTo>
                    <a:pt x="337" y="784"/>
                  </a:lnTo>
                  <a:lnTo>
                    <a:pt x="337" y="786"/>
                  </a:lnTo>
                  <a:lnTo>
                    <a:pt x="335" y="788"/>
                  </a:lnTo>
                  <a:lnTo>
                    <a:pt x="333" y="790"/>
                  </a:lnTo>
                  <a:lnTo>
                    <a:pt x="328" y="794"/>
                  </a:lnTo>
                  <a:lnTo>
                    <a:pt x="326" y="796"/>
                  </a:lnTo>
                  <a:lnTo>
                    <a:pt x="324" y="796"/>
                  </a:lnTo>
                  <a:lnTo>
                    <a:pt x="322" y="797"/>
                  </a:lnTo>
                  <a:lnTo>
                    <a:pt x="316" y="796"/>
                  </a:lnTo>
                  <a:lnTo>
                    <a:pt x="314" y="797"/>
                  </a:lnTo>
                  <a:lnTo>
                    <a:pt x="312" y="797"/>
                  </a:lnTo>
                  <a:lnTo>
                    <a:pt x="312" y="799"/>
                  </a:lnTo>
                  <a:lnTo>
                    <a:pt x="311" y="801"/>
                  </a:lnTo>
                  <a:lnTo>
                    <a:pt x="309" y="803"/>
                  </a:lnTo>
                  <a:lnTo>
                    <a:pt x="309" y="803"/>
                  </a:lnTo>
                  <a:lnTo>
                    <a:pt x="305" y="803"/>
                  </a:lnTo>
                  <a:lnTo>
                    <a:pt x="305" y="803"/>
                  </a:lnTo>
                  <a:lnTo>
                    <a:pt x="299" y="803"/>
                  </a:lnTo>
                  <a:lnTo>
                    <a:pt x="295" y="803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294" y="803"/>
                  </a:lnTo>
                  <a:lnTo>
                    <a:pt x="292" y="803"/>
                  </a:lnTo>
                  <a:lnTo>
                    <a:pt x="292" y="803"/>
                  </a:lnTo>
                  <a:lnTo>
                    <a:pt x="292" y="803"/>
                  </a:lnTo>
                  <a:lnTo>
                    <a:pt x="290" y="803"/>
                  </a:lnTo>
                  <a:lnTo>
                    <a:pt x="288" y="803"/>
                  </a:lnTo>
                  <a:lnTo>
                    <a:pt x="290" y="805"/>
                  </a:lnTo>
                  <a:lnTo>
                    <a:pt x="292" y="809"/>
                  </a:lnTo>
                  <a:lnTo>
                    <a:pt x="292" y="811"/>
                  </a:lnTo>
                  <a:lnTo>
                    <a:pt x="292" y="811"/>
                  </a:lnTo>
                  <a:lnTo>
                    <a:pt x="290" y="813"/>
                  </a:lnTo>
                  <a:lnTo>
                    <a:pt x="290" y="813"/>
                  </a:lnTo>
                  <a:lnTo>
                    <a:pt x="290" y="815"/>
                  </a:lnTo>
                  <a:lnTo>
                    <a:pt x="290" y="815"/>
                  </a:lnTo>
                  <a:lnTo>
                    <a:pt x="290" y="816"/>
                  </a:lnTo>
                  <a:lnTo>
                    <a:pt x="290" y="816"/>
                  </a:lnTo>
                  <a:lnTo>
                    <a:pt x="290" y="818"/>
                  </a:lnTo>
                  <a:lnTo>
                    <a:pt x="290" y="818"/>
                  </a:lnTo>
                  <a:lnTo>
                    <a:pt x="292" y="822"/>
                  </a:lnTo>
                  <a:lnTo>
                    <a:pt x="292" y="824"/>
                  </a:lnTo>
                  <a:lnTo>
                    <a:pt x="292" y="824"/>
                  </a:lnTo>
                  <a:lnTo>
                    <a:pt x="290" y="824"/>
                  </a:lnTo>
                  <a:lnTo>
                    <a:pt x="290" y="824"/>
                  </a:lnTo>
                  <a:lnTo>
                    <a:pt x="288" y="822"/>
                  </a:lnTo>
                  <a:lnTo>
                    <a:pt x="286" y="822"/>
                  </a:lnTo>
                  <a:lnTo>
                    <a:pt x="286" y="822"/>
                  </a:lnTo>
                  <a:lnTo>
                    <a:pt x="286" y="822"/>
                  </a:lnTo>
                  <a:lnTo>
                    <a:pt x="282" y="824"/>
                  </a:lnTo>
                  <a:lnTo>
                    <a:pt x="280" y="824"/>
                  </a:lnTo>
                  <a:lnTo>
                    <a:pt x="280" y="822"/>
                  </a:lnTo>
                  <a:lnTo>
                    <a:pt x="278" y="822"/>
                  </a:lnTo>
                  <a:lnTo>
                    <a:pt x="278" y="820"/>
                  </a:lnTo>
                  <a:lnTo>
                    <a:pt x="277" y="820"/>
                  </a:lnTo>
                  <a:lnTo>
                    <a:pt x="273" y="818"/>
                  </a:lnTo>
                  <a:lnTo>
                    <a:pt x="269" y="818"/>
                  </a:lnTo>
                  <a:lnTo>
                    <a:pt x="267" y="816"/>
                  </a:lnTo>
                  <a:lnTo>
                    <a:pt x="263" y="816"/>
                  </a:lnTo>
                  <a:lnTo>
                    <a:pt x="261" y="818"/>
                  </a:lnTo>
                  <a:lnTo>
                    <a:pt x="261" y="820"/>
                  </a:lnTo>
                  <a:lnTo>
                    <a:pt x="261" y="820"/>
                  </a:lnTo>
                  <a:lnTo>
                    <a:pt x="261" y="820"/>
                  </a:lnTo>
                  <a:lnTo>
                    <a:pt x="259" y="824"/>
                  </a:lnTo>
                  <a:lnTo>
                    <a:pt x="259" y="824"/>
                  </a:lnTo>
                  <a:lnTo>
                    <a:pt x="258" y="826"/>
                  </a:lnTo>
                  <a:lnTo>
                    <a:pt x="256" y="826"/>
                  </a:lnTo>
                  <a:lnTo>
                    <a:pt x="252" y="824"/>
                  </a:lnTo>
                  <a:lnTo>
                    <a:pt x="252" y="824"/>
                  </a:lnTo>
                  <a:lnTo>
                    <a:pt x="250" y="826"/>
                  </a:lnTo>
                  <a:lnTo>
                    <a:pt x="248" y="826"/>
                  </a:lnTo>
                  <a:lnTo>
                    <a:pt x="248" y="828"/>
                  </a:lnTo>
                  <a:lnTo>
                    <a:pt x="248" y="830"/>
                  </a:lnTo>
                  <a:lnTo>
                    <a:pt x="248" y="832"/>
                  </a:lnTo>
                  <a:lnTo>
                    <a:pt x="250" y="832"/>
                  </a:lnTo>
                  <a:lnTo>
                    <a:pt x="252" y="832"/>
                  </a:lnTo>
                  <a:lnTo>
                    <a:pt x="252" y="832"/>
                  </a:lnTo>
                  <a:lnTo>
                    <a:pt x="252" y="833"/>
                  </a:lnTo>
                  <a:lnTo>
                    <a:pt x="252" y="833"/>
                  </a:lnTo>
                  <a:lnTo>
                    <a:pt x="252" y="835"/>
                  </a:lnTo>
                  <a:lnTo>
                    <a:pt x="254" y="839"/>
                  </a:lnTo>
                  <a:lnTo>
                    <a:pt x="254" y="841"/>
                  </a:lnTo>
                  <a:lnTo>
                    <a:pt x="254" y="841"/>
                  </a:lnTo>
                  <a:lnTo>
                    <a:pt x="252" y="843"/>
                  </a:lnTo>
                  <a:lnTo>
                    <a:pt x="252" y="849"/>
                  </a:lnTo>
                  <a:lnTo>
                    <a:pt x="252" y="851"/>
                  </a:lnTo>
                  <a:lnTo>
                    <a:pt x="252" y="851"/>
                  </a:lnTo>
                  <a:lnTo>
                    <a:pt x="254" y="851"/>
                  </a:lnTo>
                  <a:lnTo>
                    <a:pt x="254" y="851"/>
                  </a:lnTo>
                  <a:lnTo>
                    <a:pt x="256" y="852"/>
                  </a:lnTo>
                  <a:lnTo>
                    <a:pt x="256" y="854"/>
                  </a:lnTo>
                  <a:lnTo>
                    <a:pt x="258" y="856"/>
                  </a:lnTo>
                  <a:lnTo>
                    <a:pt x="261" y="856"/>
                  </a:lnTo>
                  <a:lnTo>
                    <a:pt x="261" y="858"/>
                  </a:lnTo>
                  <a:lnTo>
                    <a:pt x="263" y="860"/>
                  </a:lnTo>
                  <a:lnTo>
                    <a:pt x="263" y="862"/>
                  </a:lnTo>
                  <a:lnTo>
                    <a:pt x="267" y="864"/>
                  </a:lnTo>
                  <a:lnTo>
                    <a:pt x="267" y="864"/>
                  </a:lnTo>
                  <a:lnTo>
                    <a:pt x="269" y="866"/>
                  </a:lnTo>
                  <a:lnTo>
                    <a:pt x="269" y="864"/>
                  </a:lnTo>
                  <a:lnTo>
                    <a:pt x="269" y="864"/>
                  </a:lnTo>
                  <a:lnTo>
                    <a:pt x="271" y="864"/>
                  </a:lnTo>
                  <a:lnTo>
                    <a:pt x="273" y="864"/>
                  </a:lnTo>
                  <a:lnTo>
                    <a:pt x="273" y="866"/>
                  </a:lnTo>
                  <a:lnTo>
                    <a:pt x="275" y="869"/>
                  </a:lnTo>
                  <a:lnTo>
                    <a:pt x="275" y="871"/>
                  </a:lnTo>
                  <a:lnTo>
                    <a:pt x="275" y="871"/>
                  </a:lnTo>
                  <a:lnTo>
                    <a:pt x="273" y="871"/>
                  </a:lnTo>
                  <a:lnTo>
                    <a:pt x="271" y="871"/>
                  </a:lnTo>
                  <a:lnTo>
                    <a:pt x="271" y="871"/>
                  </a:lnTo>
                  <a:lnTo>
                    <a:pt x="271" y="873"/>
                  </a:lnTo>
                  <a:lnTo>
                    <a:pt x="271" y="873"/>
                  </a:lnTo>
                  <a:lnTo>
                    <a:pt x="271" y="875"/>
                  </a:lnTo>
                  <a:lnTo>
                    <a:pt x="271" y="875"/>
                  </a:lnTo>
                  <a:lnTo>
                    <a:pt x="271" y="875"/>
                  </a:lnTo>
                  <a:lnTo>
                    <a:pt x="273" y="879"/>
                  </a:lnTo>
                  <a:lnTo>
                    <a:pt x="275" y="885"/>
                  </a:lnTo>
                  <a:lnTo>
                    <a:pt x="273" y="885"/>
                  </a:lnTo>
                  <a:lnTo>
                    <a:pt x="271" y="885"/>
                  </a:lnTo>
                  <a:lnTo>
                    <a:pt x="267" y="883"/>
                  </a:lnTo>
                  <a:lnTo>
                    <a:pt x="265" y="883"/>
                  </a:lnTo>
                  <a:lnTo>
                    <a:pt x="263" y="883"/>
                  </a:lnTo>
                  <a:lnTo>
                    <a:pt x="261" y="881"/>
                  </a:lnTo>
                  <a:lnTo>
                    <a:pt x="261" y="879"/>
                  </a:lnTo>
                  <a:lnTo>
                    <a:pt x="259" y="879"/>
                  </a:lnTo>
                  <a:lnTo>
                    <a:pt x="258" y="877"/>
                  </a:lnTo>
                  <a:lnTo>
                    <a:pt x="258" y="877"/>
                  </a:lnTo>
                  <a:lnTo>
                    <a:pt x="258" y="879"/>
                  </a:lnTo>
                  <a:lnTo>
                    <a:pt x="256" y="881"/>
                  </a:lnTo>
                  <a:lnTo>
                    <a:pt x="256" y="881"/>
                  </a:lnTo>
                  <a:lnTo>
                    <a:pt x="254" y="881"/>
                  </a:lnTo>
                  <a:lnTo>
                    <a:pt x="252" y="881"/>
                  </a:lnTo>
                  <a:lnTo>
                    <a:pt x="252" y="879"/>
                  </a:lnTo>
                  <a:lnTo>
                    <a:pt x="252" y="879"/>
                  </a:lnTo>
                  <a:lnTo>
                    <a:pt x="250" y="875"/>
                  </a:lnTo>
                  <a:lnTo>
                    <a:pt x="250" y="875"/>
                  </a:lnTo>
                  <a:lnTo>
                    <a:pt x="248" y="871"/>
                  </a:lnTo>
                  <a:lnTo>
                    <a:pt x="246" y="869"/>
                  </a:lnTo>
                  <a:lnTo>
                    <a:pt x="246" y="868"/>
                  </a:lnTo>
                  <a:lnTo>
                    <a:pt x="244" y="868"/>
                  </a:lnTo>
                  <a:lnTo>
                    <a:pt x="242" y="869"/>
                  </a:lnTo>
                  <a:lnTo>
                    <a:pt x="241" y="869"/>
                  </a:lnTo>
                  <a:lnTo>
                    <a:pt x="241" y="869"/>
                  </a:lnTo>
                  <a:lnTo>
                    <a:pt x="239" y="871"/>
                  </a:lnTo>
                  <a:lnTo>
                    <a:pt x="237" y="871"/>
                  </a:lnTo>
                  <a:lnTo>
                    <a:pt x="227" y="873"/>
                  </a:lnTo>
                  <a:lnTo>
                    <a:pt x="225" y="873"/>
                  </a:lnTo>
                  <a:lnTo>
                    <a:pt x="225" y="873"/>
                  </a:lnTo>
                  <a:lnTo>
                    <a:pt x="224" y="871"/>
                  </a:lnTo>
                  <a:lnTo>
                    <a:pt x="222" y="871"/>
                  </a:lnTo>
                  <a:lnTo>
                    <a:pt x="222" y="873"/>
                  </a:lnTo>
                  <a:lnTo>
                    <a:pt x="220" y="875"/>
                  </a:lnTo>
                  <a:lnTo>
                    <a:pt x="216" y="879"/>
                  </a:lnTo>
                  <a:lnTo>
                    <a:pt x="216" y="881"/>
                  </a:lnTo>
                  <a:lnTo>
                    <a:pt x="216" y="881"/>
                  </a:lnTo>
                  <a:lnTo>
                    <a:pt x="212" y="879"/>
                  </a:lnTo>
                  <a:lnTo>
                    <a:pt x="212" y="877"/>
                  </a:lnTo>
                  <a:lnTo>
                    <a:pt x="203" y="875"/>
                  </a:lnTo>
                  <a:lnTo>
                    <a:pt x="201" y="875"/>
                  </a:lnTo>
                  <a:lnTo>
                    <a:pt x="201" y="875"/>
                  </a:lnTo>
                  <a:lnTo>
                    <a:pt x="201" y="873"/>
                  </a:lnTo>
                  <a:lnTo>
                    <a:pt x="201" y="873"/>
                  </a:lnTo>
                  <a:lnTo>
                    <a:pt x="199" y="873"/>
                  </a:lnTo>
                  <a:lnTo>
                    <a:pt x="197" y="875"/>
                  </a:lnTo>
                  <a:lnTo>
                    <a:pt x="197" y="875"/>
                  </a:lnTo>
                  <a:lnTo>
                    <a:pt x="195" y="877"/>
                  </a:lnTo>
                  <a:lnTo>
                    <a:pt x="195" y="877"/>
                  </a:lnTo>
                  <a:lnTo>
                    <a:pt x="195" y="879"/>
                  </a:lnTo>
                  <a:lnTo>
                    <a:pt x="197" y="883"/>
                  </a:lnTo>
                  <a:lnTo>
                    <a:pt x="199" y="886"/>
                  </a:lnTo>
                  <a:lnTo>
                    <a:pt x="199" y="888"/>
                  </a:lnTo>
                  <a:lnTo>
                    <a:pt x="197" y="890"/>
                  </a:lnTo>
                  <a:lnTo>
                    <a:pt x="191" y="894"/>
                  </a:lnTo>
                  <a:lnTo>
                    <a:pt x="189" y="894"/>
                  </a:lnTo>
                  <a:lnTo>
                    <a:pt x="189" y="896"/>
                  </a:lnTo>
                  <a:lnTo>
                    <a:pt x="186" y="900"/>
                  </a:lnTo>
                  <a:lnTo>
                    <a:pt x="186" y="902"/>
                  </a:lnTo>
                  <a:lnTo>
                    <a:pt x="182" y="902"/>
                  </a:lnTo>
                  <a:lnTo>
                    <a:pt x="180" y="902"/>
                  </a:lnTo>
                  <a:lnTo>
                    <a:pt x="169" y="902"/>
                  </a:lnTo>
                  <a:lnTo>
                    <a:pt x="167" y="902"/>
                  </a:lnTo>
                  <a:lnTo>
                    <a:pt x="165" y="902"/>
                  </a:lnTo>
                  <a:lnTo>
                    <a:pt x="165" y="902"/>
                  </a:lnTo>
                  <a:lnTo>
                    <a:pt x="165" y="904"/>
                  </a:lnTo>
                  <a:lnTo>
                    <a:pt x="163" y="904"/>
                  </a:lnTo>
                  <a:lnTo>
                    <a:pt x="161" y="909"/>
                  </a:lnTo>
                  <a:lnTo>
                    <a:pt x="159" y="909"/>
                  </a:lnTo>
                  <a:lnTo>
                    <a:pt x="159" y="909"/>
                  </a:lnTo>
                  <a:lnTo>
                    <a:pt x="157" y="909"/>
                  </a:lnTo>
                  <a:lnTo>
                    <a:pt x="157" y="909"/>
                  </a:lnTo>
                  <a:lnTo>
                    <a:pt x="157" y="911"/>
                  </a:lnTo>
                  <a:lnTo>
                    <a:pt x="157" y="911"/>
                  </a:lnTo>
                  <a:lnTo>
                    <a:pt x="159" y="911"/>
                  </a:lnTo>
                  <a:lnTo>
                    <a:pt x="159" y="911"/>
                  </a:lnTo>
                  <a:lnTo>
                    <a:pt x="161" y="911"/>
                  </a:lnTo>
                  <a:lnTo>
                    <a:pt x="161" y="909"/>
                  </a:lnTo>
                  <a:lnTo>
                    <a:pt x="163" y="909"/>
                  </a:lnTo>
                  <a:lnTo>
                    <a:pt x="163" y="909"/>
                  </a:lnTo>
                  <a:lnTo>
                    <a:pt x="163" y="909"/>
                  </a:lnTo>
                  <a:lnTo>
                    <a:pt x="163" y="911"/>
                  </a:lnTo>
                  <a:lnTo>
                    <a:pt x="163" y="911"/>
                  </a:lnTo>
                  <a:lnTo>
                    <a:pt x="163" y="911"/>
                  </a:lnTo>
                  <a:lnTo>
                    <a:pt x="161" y="913"/>
                  </a:lnTo>
                  <a:lnTo>
                    <a:pt x="161" y="913"/>
                  </a:lnTo>
                  <a:lnTo>
                    <a:pt x="161" y="913"/>
                  </a:lnTo>
                  <a:lnTo>
                    <a:pt x="161" y="913"/>
                  </a:lnTo>
                  <a:lnTo>
                    <a:pt x="163" y="915"/>
                  </a:lnTo>
                  <a:lnTo>
                    <a:pt x="163" y="917"/>
                  </a:lnTo>
                  <a:lnTo>
                    <a:pt x="163" y="919"/>
                  </a:lnTo>
                  <a:lnTo>
                    <a:pt x="165" y="919"/>
                  </a:lnTo>
                  <a:lnTo>
                    <a:pt x="165" y="919"/>
                  </a:lnTo>
                  <a:lnTo>
                    <a:pt x="165" y="919"/>
                  </a:lnTo>
                  <a:lnTo>
                    <a:pt x="165" y="917"/>
                  </a:lnTo>
                  <a:lnTo>
                    <a:pt x="167" y="919"/>
                  </a:lnTo>
                  <a:lnTo>
                    <a:pt x="167" y="921"/>
                  </a:lnTo>
                  <a:lnTo>
                    <a:pt x="167" y="921"/>
                  </a:lnTo>
                  <a:lnTo>
                    <a:pt x="167" y="922"/>
                  </a:lnTo>
                  <a:lnTo>
                    <a:pt x="167" y="924"/>
                  </a:lnTo>
                  <a:lnTo>
                    <a:pt x="169" y="924"/>
                  </a:lnTo>
                  <a:lnTo>
                    <a:pt x="169" y="926"/>
                  </a:lnTo>
                  <a:lnTo>
                    <a:pt x="169" y="926"/>
                  </a:lnTo>
                  <a:lnTo>
                    <a:pt x="169" y="926"/>
                  </a:lnTo>
                  <a:lnTo>
                    <a:pt x="169" y="928"/>
                  </a:lnTo>
                  <a:lnTo>
                    <a:pt x="169" y="928"/>
                  </a:lnTo>
                  <a:lnTo>
                    <a:pt x="169" y="928"/>
                  </a:lnTo>
                  <a:lnTo>
                    <a:pt x="170" y="928"/>
                  </a:lnTo>
                  <a:lnTo>
                    <a:pt x="170" y="928"/>
                  </a:lnTo>
                  <a:lnTo>
                    <a:pt x="172" y="926"/>
                  </a:lnTo>
                  <a:lnTo>
                    <a:pt x="172" y="926"/>
                  </a:lnTo>
                  <a:lnTo>
                    <a:pt x="172" y="926"/>
                  </a:lnTo>
                  <a:lnTo>
                    <a:pt x="172" y="924"/>
                  </a:lnTo>
                  <a:lnTo>
                    <a:pt x="172" y="924"/>
                  </a:lnTo>
                  <a:lnTo>
                    <a:pt x="172" y="924"/>
                  </a:lnTo>
                  <a:lnTo>
                    <a:pt x="174" y="922"/>
                  </a:lnTo>
                  <a:lnTo>
                    <a:pt x="176" y="922"/>
                  </a:lnTo>
                  <a:lnTo>
                    <a:pt x="180" y="922"/>
                  </a:lnTo>
                  <a:lnTo>
                    <a:pt x="182" y="924"/>
                  </a:lnTo>
                  <a:lnTo>
                    <a:pt x="184" y="926"/>
                  </a:lnTo>
                  <a:lnTo>
                    <a:pt x="184" y="928"/>
                  </a:lnTo>
                  <a:lnTo>
                    <a:pt x="186" y="930"/>
                  </a:lnTo>
                  <a:lnTo>
                    <a:pt x="188" y="932"/>
                  </a:lnTo>
                  <a:lnTo>
                    <a:pt x="189" y="932"/>
                  </a:lnTo>
                  <a:lnTo>
                    <a:pt x="193" y="930"/>
                  </a:lnTo>
                  <a:lnTo>
                    <a:pt x="193" y="930"/>
                  </a:lnTo>
                  <a:lnTo>
                    <a:pt x="195" y="932"/>
                  </a:lnTo>
                  <a:lnTo>
                    <a:pt x="197" y="934"/>
                  </a:lnTo>
                  <a:lnTo>
                    <a:pt x="201" y="938"/>
                  </a:lnTo>
                  <a:lnTo>
                    <a:pt x="201" y="939"/>
                  </a:lnTo>
                  <a:lnTo>
                    <a:pt x="203" y="941"/>
                  </a:lnTo>
                  <a:lnTo>
                    <a:pt x="203" y="943"/>
                  </a:lnTo>
                  <a:lnTo>
                    <a:pt x="203" y="947"/>
                  </a:lnTo>
                  <a:lnTo>
                    <a:pt x="203" y="947"/>
                  </a:lnTo>
                  <a:lnTo>
                    <a:pt x="201" y="943"/>
                  </a:lnTo>
                  <a:lnTo>
                    <a:pt x="201" y="941"/>
                  </a:lnTo>
                  <a:lnTo>
                    <a:pt x="201" y="941"/>
                  </a:lnTo>
                  <a:lnTo>
                    <a:pt x="199" y="941"/>
                  </a:lnTo>
                  <a:lnTo>
                    <a:pt x="195" y="945"/>
                  </a:lnTo>
                  <a:lnTo>
                    <a:pt x="193" y="947"/>
                  </a:lnTo>
                  <a:lnTo>
                    <a:pt x="193" y="947"/>
                  </a:lnTo>
                  <a:lnTo>
                    <a:pt x="191" y="949"/>
                  </a:lnTo>
                  <a:lnTo>
                    <a:pt x="189" y="949"/>
                  </a:lnTo>
                  <a:lnTo>
                    <a:pt x="188" y="951"/>
                  </a:lnTo>
                  <a:lnTo>
                    <a:pt x="186" y="955"/>
                  </a:lnTo>
                  <a:lnTo>
                    <a:pt x="184" y="968"/>
                  </a:lnTo>
                  <a:lnTo>
                    <a:pt x="184" y="970"/>
                  </a:lnTo>
                  <a:lnTo>
                    <a:pt x="184" y="979"/>
                  </a:lnTo>
                  <a:lnTo>
                    <a:pt x="184" y="983"/>
                  </a:lnTo>
                  <a:lnTo>
                    <a:pt x="182" y="993"/>
                  </a:lnTo>
                  <a:lnTo>
                    <a:pt x="182" y="996"/>
                  </a:lnTo>
                  <a:lnTo>
                    <a:pt x="182" y="1004"/>
                  </a:lnTo>
                  <a:lnTo>
                    <a:pt x="182" y="1006"/>
                  </a:lnTo>
                  <a:lnTo>
                    <a:pt x="184" y="1008"/>
                  </a:lnTo>
                  <a:lnTo>
                    <a:pt x="184" y="1008"/>
                  </a:lnTo>
                  <a:lnTo>
                    <a:pt x="182" y="1008"/>
                  </a:lnTo>
                  <a:lnTo>
                    <a:pt x="182" y="1010"/>
                  </a:lnTo>
                  <a:lnTo>
                    <a:pt x="182" y="1013"/>
                  </a:lnTo>
                  <a:lnTo>
                    <a:pt x="182" y="1015"/>
                  </a:lnTo>
                  <a:lnTo>
                    <a:pt x="182" y="1017"/>
                  </a:lnTo>
                  <a:lnTo>
                    <a:pt x="182" y="1019"/>
                  </a:lnTo>
                  <a:lnTo>
                    <a:pt x="182" y="1021"/>
                  </a:lnTo>
                  <a:lnTo>
                    <a:pt x="186" y="1021"/>
                  </a:lnTo>
                  <a:lnTo>
                    <a:pt x="189" y="1019"/>
                  </a:lnTo>
                  <a:lnTo>
                    <a:pt x="189" y="1019"/>
                  </a:lnTo>
                  <a:lnTo>
                    <a:pt x="189" y="1021"/>
                  </a:lnTo>
                  <a:lnTo>
                    <a:pt x="189" y="1023"/>
                  </a:lnTo>
                  <a:lnTo>
                    <a:pt x="189" y="1023"/>
                  </a:lnTo>
                  <a:lnTo>
                    <a:pt x="189" y="1023"/>
                  </a:lnTo>
                  <a:lnTo>
                    <a:pt x="188" y="1023"/>
                  </a:lnTo>
                  <a:lnTo>
                    <a:pt x="188" y="1023"/>
                  </a:lnTo>
                  <a:lnTo>
                    <a:pt x="186" y="1025"/>
                  </a:lnTo>
                  <a:lnTo>
                    <a:pt x="186" y="1025"/>
                  </a:lnTo>
                  <a:lnTo>
                    <a:pt x="184" y="1025"/>
                  </a:lnTo>
                  <a:lnTo>
                    <a:pt x="186" y="1025"/>
                  </a:lnTo>
                  <a:lnTo>
                    <a:pt x="186" y="1027"/>
                  </a:lnTo>
                  <a:lnTo>
                    <a:pt x="189" y="1027"/>
                  </a:lnTo>
                  <a:lnTo>
                    <a:pt x="191" y="1025"/>
                  </a:lnTo>
                  <a:lnTo>
                    <a:pt x="193" y="1025"/>
                  </a:lnTo>
                  <a:lnTo>
                    <a:pt x="191" y="1025"/>
                  </a:lnTo>
                  <a:lnTo>
                    <a:pt x="191" y="1027"/>
                  </a:lnTo>
                  <a:lnTo>
                    <a:pt x="189" y="1027"/>
                  </a:lnTo>
                  <a:lnTo>
                    <a:pt x="189" y="1027"/>
                  </a:lnTo>
                  <a:lnTo>
                    <a:pt x="184" y="1027"/>
                  </a:lnTo>
                  <a:lnTo>
                    <a:pt x="184" y="1027"/>
                  </a:lnTo>
                  <a:lnTo>
                    <a:pt x="182" y="1027"/>
                  </a:lnTo>
                  <a:lnTo>
                    <a:pt x="184" y="1027"/>
                  </a:lnTo>
                  <a:lnTo>
                    <a:pt x="184" y="1027"/>
                  </a:lnTo>
                  <a:lnTo>
                    <a:pt x="184" y="1028"/>
                  </a:lnTo>
                  <a:lnTo>
                    <a:pt x="184" y="1028"/>
                  </a:lnTo>
                  <a:lnTo>
                    <a:pt x="184" y="1028"/>
                  </a:lnTo>
                  <a:lnTo>
                    <a:pt x="182" y="1028"/>
                  </a:lnTo>
                  <a:lnTo>
                    <a:pt x="182" y="1030"/>
                  </a:lnTo>
                  <a:lnTo>
                    <a:pt x="178" y="1032"/>
                  </a:lnTo>
                  <a:lnTo>
                    <a:pt x="178" y="1032"/>
                  </a:lnTo>
                  <a:lnTo>
                    <a:pt x="176" y="1032"/>
                  </a:lnTo>
                  <a:lnTo>
                    <a:pt x="176" y="1032"/>
                  </a:lnTo>
                  <a:lnTo>
                    <a:pt x="176" y="1032"/>
                  </a:lnTo>
                  <a:lnTo>
                    <a:pt x="176" y="1032"/>
                  </a:lnTo>
                  <a:lnTo>
                    <a:pt x="178" y="1034"/>
                  </a:lnTo>
                  <a:lnTo>
                    <a:pt x="182" y="1034"/>
                  </a:lnTo>
                  <a:lnTo>
                    <a:pt x="182" y="1034"/>
                  </a:lnTo>
                  <a:lnTo>
                    <a:pt x="184" y="1034"/>
                  </a:lnTo>
                  <a:lnTo>
                    <a:pt x="184" y="1034"/>
                  </a:lnTo>
                  <a:lnTo>
                    <a:pt x="186" y="1034"/>
                  </a:lnTo>
                  <a:lnTo>
                    <a:pt x="201" y="1032"/>
                  </a:lnTo>
                  <a:lnTo>
                    <a:pt x="203" y="1030"/>
                  </a:lnTo>
                  <a:lnTo>
                    <a:pt x="205" y="1030"/>
                  </a:lnTo>
                  <a:lnTo>
                    <a:pt x="206" y="1027"/>
                  </a:lnTo>
                  <a:lnTo>
                    <a:pt x="210" y="1023"/>
                  </a:lnTo>
                  <a:lnTo>
                    <a:pt x="210" y="1023"/>
                  </a:lnTo>
                  <a:lnTo>
                    <a:pt x="212" y="1023"/>
                  </a:lnTo>
                  <a:lnTo>
                    <a:pt x="214" y="1021"/>
                  </a:lnTo>
                  <a:lnTo>
                    <a:pt x="216" y="1019"/>
                  </a:lnTo>
                  <a:lnTo>
                    <a:pt x="218" y="1017"/>
                  </a:lnTo>
                  <a:lnTo>
                    <a:pt x="222" y="1008"/>
                  </a:lnTo>
                  <a:lnTo>
                    <a:pt x="222" y="1006"/>
                  </a:lnTo>
                  <a:lnTo>
                    <a:pt x="222" y="1006"/>
                  </a:lnTo>
                  <a:lnTo>
                    <a:pt x="222" y="1006"/>
                  </a:lnTo>
                  <a:lnTo>
                    <a:pt x="224" y="1006"/>
                  </a:lnTo>
                  <a:lnTo>
                    <a:pt x="224" y="1006"/>
                  </a:lnTo>
                  <a:lnTo>
                    <a:pt x="224" y="1006"/>
                  </a:lnTo>
                  <a:lnTo>
                    <a:pt x="224" y="1004"/>
                  </a:lnTo>
                  <a:lnTo>
                    <a:pt x="225" y="1002"/>
                  </a:lnTo>
                  <a:lnTo>
                    <a:pt x="227" y="1002"/>
                  </a:lnTo>
                  <a:lnTo>
                    <a:pt x="229" y="998"/>
                  </a:lnTo>
                  <a:lnTo>
                    <a:pt x="231" y="996"/>
                  </a:lnTo>
                  <a:lnTo>
                    <a:pt x="246" y="991"/>
                  </a:lnTo>
                  <a:lnTo>
                    <a:pt x="263" y="985"/>
                  </a:lnTo>
                  <a:lnTo>
                    <a:pt x="273" y="981"/>
                  </a:lnTo>
                  <a:lnTo>
                    <a:pt x="275" y="981"/>
                  </a:lnTo>
                  <a:lnTo>
                    <a:pt x="275" y="981"/>
                  </a:lnTo>
                  <a:lnTo>
                    <a:pt x="275" y="979"/>
                  </a:lnTo>
                  <a:lnTo>
                    <a:pt x="275" y="979"/>
                  </a:lnTo>
                  <a:lnTo>
                    <a:pt x="275" y="977"/>
                  </a:lnTo>
                  <a:lnTo>
                    <a:pt x="275" y="977"/>
                  </a:lnTo>
                  <a:lnTo>
                    <a:pt x="273" y="977"/>
                  </a:lnTo>
                  <a:lnTo>
                    <a:pt x="277" y="975"/>
                  </a:lnTo>
                  <a:lnTo>
                    <a:pt x="277" y="974"/>
                  </a:lnTo>
                  <a:lnTo>
                    <a:pt x="277" y="972"/>
                  </a:lnTo>
                  <a:lnTo>
                    <a:pt x="277" y="970"/>
                  </a:lnTo>
                  <a:lnTo>
                    <a:pt x="275" y="970"/>
                  </a:lnTo>
                  <a:lnTo>
                    <a:pt x="269" y="958"/>
                  </a:lnTo>
                  <a:lnTo>
                    <a:pt x="267" y="957"/>
                  </a:lnTo>
                  <a:lnTo>
                    <a:pt x="267" y="957"/>
                  </a:lnTo>
                  <a:lnTo>
                    <a:pt x="267" y="955"/>
                  </a:lnTo>
                  <a:lnTo>
                    <a:pt x="252" y="939"/>
                  </a:lnTo>
                  <a:lnTo>
                    <a:pt x="250" y="938"/>
                  </a:lnTo>
                  <a:lnTo>
                    <a:pt x="252" y="938"/>
                  </a:lnTo>
                  <a:lnTo>
                    <a:pt x="254" y="939"/>
                  </a:lnTo>
                  <a:lnTo>
                    <a:pt x="256" y="939"/>
                  </a:lnTo>
                  <a:lnTo>
                    <a:pt x="258" y="941"/>
                  </a:lnTo>
                  <a:lnTo>
                    <a:pt x="259" y="943"/>
                  </a:lnTo>
                  <a:lnTo>
                    <a:pt x="267" y="951"/>
                  </a:lnTo>
                  <a:lnTo>
                    <a:pt x="278" y="962"/>
                  </a:lnTo>
                  <a:lnTo>
                    <a:pt x="284" y="966"/>
                  </a:lnTo>
                  <a:lnTo>
                    <a:pt x="288" y="968"/>
                  </a:lnTo>
                  <a:lnTo>
                    <a:pt x="290" y="968"/>
                  </a:lnTo>
                  <a:lnTo>
                    <a:pt x="292" y="970"/>
                  </a:lnTo>
                  <a:lnTo>
                    <a:pt x="294" y="968"/>
                  </a:lnTo>
                  <a:lnTo>
                    <a:pt x="294" y="968"/>
                  </a:lnTo>
                  <a:lnTo>
                    <a:pt x="294" y="968"/>
                  </a:lnTo>
                  <a:lnTo>
                    <a:pt x="295" y="968"/>
                  </a:lnTo>
                  <a:lnTo>
                    <a:pt x="295" y="968"/>
                  </a:lnTo>
                  <a:lnTo>
                    <a:pt x="297" y="968"/>
                  </a:lnTo>
                  <a:lnTo>
                    <a:pt x="299" y="966"/>
                  </a:lnTo>
                  <a:lnTo>
                    <a:pt x="299" y="964"/>
                  </a:lnTo>
                  <a:lnTo>
                    <a:pt x="301" y="962"/>
                  </a:lnTo>
                  <a:lnTo>
                    <a:pt x="301" y="958"/>
                  </a:lnTo>
                  <a:lnTo>
                    <a:pt x="301" y="957"/>
                  </a:lnTo>
                  <a:lnTo>
                    <a:pt x="301" y="955"/>
                  </a:lnTo>
                  <a:lnTo>
                    <a:pt x="299" y="955"/>
                  </a:lnTo>
                  <a:lnTo>
                    <a:pt x="299" y="955"/>
                  </a:lnTo>
                  <a:lnTo>
                    <a:pt x="297" y="955"/>
                  </a:lnTo>
                  <a:lnTo>
                    <a:pt x="297" y="951"/>
                  </a:lnTo>
                  <a:lnTo>
                    <a:pt x="295" y="949"/>
                  </a:lnTo>
                  <a:lnTo>
                    <a:pt x="294" y="947"/>
                  </a:lnTo>
                  <a:lnTo>
                    <a:pt x="288" y="941"/>
                  </a:lnTo>
                  <a:lnTo>
                    <a:pt x="288" y="941"/>
                  </a:lnTo>
                  <a:lnTo>
                    <a:pt x="286" y="939"/>
                  </a:lnTo>
                  <a:lnTo>
                    <a:pt x="284" y="938"/>
                  </a:lnTo>
                  <a:lnTo>
                    <a:pt x="282" y="936"/>
                  </a:lnTo>
                  <a:lnTo>
                    <a:pt x="282" y="936"/>
                  </a:lnTo>
                  <a:lnTo>
                    <a:pt x="282" y="936"/>
                  </a:lnTo>
                  <a:lnTo>
                    <a:pt x="282" y="934"/>
                  </a:lnTo>
                  <a:lnTo>
                    <a:pt x="277" y="930"/>
                  </a:lnTo>
                  <a:lnTo>
                    <a:pt x="275" y="930"/>
                  </a:lnTo>
                  <a:lnTo>
                    <a:pt x="275" y="928"/>
                  </a:lnTo>
                  <a:lnTo>
                    <a:pt x="275" y="928"/>
                  </a:lnTo>
                  <a:lnTo>
                    <a:pt x="273" y="926"/>
                  </a:lnTo>
                  <a:lnTo>
                    <a:pt x="273" y="924"/>
                  </a:lnTo>
                  <a:lnTo>
                    <a:pt x="271" y="922"/>
                  </a:lnTo>
                  <a:lnTo>
                    <a:pt x="271" y="922"/>
                  </a:lnTo>
                  <a:lnTo>
                    <a:pt x="271" y="922"/>
                  </a:lnTo>
                  <a:lnTo>
                    <a:pt x="269" y="922"/>
                  </a:lnTo>
                  <a:lnTo>
                    <a:pt x="271" y="921"/>
                  </a:lnTo>
                  <a:lnTo>
                    <a:pt x="271" y="921"/>
                  </a:lnTo>
                  <a:lnTo>
                    <a:pt x="271" y="922"/>
                  </a:lnTo>
                  <a:lnTo>
                    <a:pt x="273" y="922"/>
                  </a:lnTo>
                  <a:lnTo>
                    <a:pt x="290" y="939"/>
                  </a:lnTo>
                  <a:lnTo>
                    <a:pt x="295" y="943"/>
                  </a:lnTo>
                  <a:lnTo>
                    <a:pt x="295" y="943"/>
                  </a:lnTo>
                  <a:lnTo>
                    <a:pt x="301" y="949"/>
                  </a:lnTo>
                  <a:lnTo>
                    <a:pt x="301" y="949"/>
                  </a:lnTo>
                  <a:lnTo>
                    <a:pt x="303" y="951"/>
                  </a:lnTo>
                  <a:lnTo>
                    <a:pt x="305" y="949"/>
                  </a:lnTo>
                  <a:lnTo>
                    <a:pt x="307" y="947"/>
                  </a:lnTo>
                  <a:lnTo>
                    <a:pt x="307" y="945"/>
                  </a:lnTo>
                  <a:lnTo>
                    <a:pt x="307" y="945"/>
                  </a:lnTo>
                  <a:lnTo>
                    <a:pt x="307" y="945"/>
                  </a:lnTo>
                  <a:lnTo>
                    <a:pt x="309" y="947"/>
                  </a:lnTo>
                  <a:lnTo>
                    <a:pt x="307" y="947"/>
                  </a:lnTo>
                  <a:lnTo>
                    <a:pt x="307" y="947"/>
                  </a:lnTo>
                  <a:lnTo>
                    <a:pt x="307" y="949"/>
                  </a:lnTo>
                  <a:lnTo>
                    <a:pt x="309" y="947"/>
                  </a:lnTo>
                  <a:lnTo>
                    <a:pt x="309" y="945"/>
                  </a:lnTo>
                  <a:lnTo>
                    <a:pt x="309" y="945"/>
                  </a:lnTo>
                  <a:lnTo>
                    <a:pt x="309" y="943"/>
                  </a:lnTo>
                  <a:lnTo>
                    <a:pt x="307" y="943"/>
                  </a:lnTo>
                  <a:lnTo>
                    <a:pt x="303" y="941"/>
                  </a:lnTo>
                  <a:lnTo>
                    <a:pt x="299" y="939"/>
                  </a:lnTo>
                  <a:lnTo>
                    <a:pt x="295" y="936"/>
                  </a:lnTo>
                  <a:lnTo>
                    <a:pt x="294" y="936"/>
                  </a:lnTo>
                  <a:lnTo>
                    <a:pt x="288" y="926"/>
                  </a:lnTo>
                  <a:lnTo>
                    <a:pt x="286" y="926"/>
                  </a:lnTo>
                  <a:lnTo>
                    <a:pt x="286" y="922"/>
                  </a:lnTo>
                  <a:lnTo>
                    <a:pt x="284" y="922"/>
                  </a:lnTo>
                  <a:lnTo>
                    <a:pt x="282" y="921"/>
                  </a:lnTo>
                  <a:lnTo>
                    <a:pt x="282" y="921"/>
                  </a:lnTo>
                  <a:lnTo>
                    <a:pt x="282" y="921"/>
                  </a:lnTo>
                  <a:lnTo>
                    <a:pt x="282" y="921"/>
                  </a:lnTo>
                  <a:lnTo>
                    <a:pt x="284" y="921"/>
                  </a:lnTo>
                  <a:lnTo>
                    <a:pt x="286" y="922"/>
                  </a:lnTo>
                  <a:lnTo>
                    <a:pt x="292" y="932"/>
                  </a:lnTo>
                  <a:lnTo>
                    <a:pt x="294" y="934"/>
                  </a:lnTo>
                  <a:lnTo>
                    <a:pt x="295" y="936"/>
                  </a:lnTo>
                  <a:lnTo>
                    <a:pt x="299" y="936"/>
                  </a:lnTo>
                  <a:lnTo>
                    <a:pt x="299" y="938"/>
                  </a:lnTo>
                  <a:lnTo>
                    <a:pt x="301" y="938"/>
                  </a:lnTo>
                  <a:lnTo>
                    <a:pt x="303" y="939"/>
                  </a:lnTo>
                  <a:lnTo>
                    <a:pt x="303" y="939"/>
                  </a:lnTo>
                  <a:lnTo>
                    <a:pt x="305" y="939"/>
                  </a:lnTo>
                  <a:lnTo>
                    <a:pt x="307" y="939"/>
                  </a:lnTo>
                  <a:lnTo>
                    <a:pt x="307" y="939"/>
                  </a:lnTo>
                  <a:lnTo>
                    <a:pt x="307" y="939"/>
                  </a:lnTo>
                  <a:lnTo>
                    <a:pt x="307" y="938"/>
                  </a:lnTo>
                  <a:lnTo>
                    <a:pt x="307" y="938"/>
                  </a:lnTo>
                  <a:lnTo>
                    <a:pt x="307" y="938"/>
                  </a:lnTo>
                  <a:lnTo>
                    <a:pt x="309" y="938"/>
                  </a:lnTo>
                  <a:lnTo>
                    <a:pt x="309" y="938"/>
                  </a:lnTo>
                  <a:lnTo>
                    <a:pt x="309" y="936"/>
                  </a:lnTo>
                  <a:lnTo>
                    <a:pt x="307" y="936"/>
                  </a:lnTo>
                  <a:lnTo>
                    <a:pt x="307" y="936"/>
                  </a:lnTo>
                  <a:lnTo>
                    <a:pt x="307" y="936"/>
                  </a:lnTo>
                  <a:lnTo>
                    <a:pt x="309" y="934"/>
                  </a:lnTo>
                  <a:lnTo>
                    <a:pt x="309" y="934"/>
                  </a:lnTo>
                  <a:lnTo>
                    <a:pt x="309" y="934"/>
                  </a:lnTo>
                  <a:lnTo>
                    <a:pt x="309" y="932"/>
                  </a:lnTo>
                  <a:lnTo>
                    <a:pt x="311" y="932"/>
                  </a:lnTo>
                  <a:lnTo>
                    <a:pt x="311" y="932"/>
                  </a:lnTo>
                  <a:lnTo>
                    <a:pt x="311" y="934"/>
                  </a:lnTo>
                  <a:lnTo>
                    <a:pt x="311" y="934"/>
                  </a:lnTo>
                  <a:lnTo>
                    <a:pt x="311" y="934"/>
                  </a:lnTo>
                  <a:lnTo>
                    <a:pt x="311" y="934"/>
                  </a:lnTo>
                  <a:lnTo>
                    <a:pt x="312" y="934"/>
                  </a:lnTo>
                  <a:lnTo>
                    <a:pt x="316" y="930"/>
                  </a:lnTo>
                  <a:lnTo>
                    <a:pt x="316" y="930"/>
                  </a:lnTo>
                  <a:lnTo>
                    <a:pt x="316" y="928"/>
                  </a:lnTo>
                  <a:lnTo>
                    <a:pt x="316" y="926"/>
                  </a:lnTo>
                  <a:lnTo>
                    <a:pt x="316" y="926"/>
                  </a:lnTo>
                  <a:lnTo>
                    <a:pt x="314" y="926"/>
                  </a:lnTo>
                  <a:lnTo>
                    <a:pt x="314" y="926"/>
                  </a:lnTo>
                  <a:lnTo>
                    <a:pt x="314" y="926"/>
                  </a:lnTo>
                  <a:lnTo>
                    <a:pt x="312" y="926"/>
                  </a:lnTo>
                  <a:lnTo>
                    <a:pt x="312" y="926"/>
                  </a:lnTo>
                  <a:lnTo>
                    <a:pt x="312" y="926"/>
                  </a:lnTo>
                  <a:lnTo>
                    <a:pt x="312" y="924"/>
                  </a:lnTo>
                  <a:lnTo>
                    <a:pt x="311" y="924"/>
                  </a:lnTo>
                  <a:lnTo>
                    <a:pt x="311" y="924"/>
                  </a:lnTo>
                  <a:lnTo>
                    <a:pt x="295" y="919"/>
                  </a:lnTo>
                  <a:lnTo>
                    <a:pt x="290" y="917"/>
                  </a:lnTo>
                  <a:lnTo>
                    <a:pt x="292" y="915"/>
                  </a:lnTo>
                  <a:lnTo>
                    <a:pt x="294" y="917"/>
                  </a:lnTo>
                  <a:lnTo>
                    <a:pt x="294" y="917"/>
                  </a:lnTo>
                  <a:lnTo>
                    <a:pt x="295" y="917"/>
                  </a:lnTo>
                  <a:lnTo>
                    <a:pt x="297" y="917"/>
                  </a:lnTo>
                  <a:lnTo>
                    <a:pt x="303" y="919"/>
                  </a:lnTo>
                  <a:lnTo>
                    <a:pt x="311" y="919"/>
                  </a:lnTo>
                  <a:lnTo>
                    <a:pt x="312" y="919"/>
                  </a:lnTo>
                  <a:lnTo>
                    <a:pt x="314" y="919"/>
                  </a:lnTo>
                  <a:lnTo>
                    <a:pt x="316" y="919"/>
                  </a:lnTo>
                  <a:lnTo>
                    <a:pt x="316" y="917"/>
                  </a:lnTo>
                  <a:lnTo>
                    <a:pt x="316" y="911"/>
                  </a:lnTo>
                  <a:lnTo>
                    <a:pt x="314" y="909"/>
                  </a:lnTo>
                  <a:lnTo>
                    <a:pt x="314" y="909"/>
                  </a:lnTo>
                  <a:lnTo>
                    <a:pt x="314" y="907"/>
                  </a:lnTo>
                  <a:lnTo>
                    <a:pt x="312" y="907"/>
                  </a:lnTo>
                  <a:lnTo>
                    <a:pt x="312" y="905"/>
                  </a:lnTo>
                  <a:lnTo>
                    <a:pt x="311" y="905"/>
                  </a:lnTo>
                  <a:lnTo>
                    <a:pt x="311" y="905"/>
                  </a:lnTo>
                  <a:lnTo>
                    <a:pt x="309" y="907"/>
                  </a:lnTo>
                  <a:lnTo>
                    <a:pt x="309" y="907"/>
                  </a:lnTo>
                  <a:lnTo>
                    <a:pt x="307" y="907"/>
                  </a:lnTo>
                  <a:lnTo>
                    <a:pt x="307" y="907"/>
                  </a:lnTo>
                  <a:lnTo>
                    <a:pt x="307" y="905"/>
                  </a:lnTo>
                  <a:lnTo>
                    <a:pt x="307" y="905"/>
                  </a:lnTo>
                  <a:lnTo>
                    <a:pt x="307" y="905"/>
                  </a:lnTo>
                  <a:lnTo>
                    <a:pt x="305" y="907"/>
                  </a:lnTo>
                  <a:lnTo>
                    <a:pt x="305" y="907"/>
                  </a:lnTo>
                  <a:lnTo>
                    <a:pt x="303" y="907"/>
                  </a:lnTo>
                  <a:lnTo>
                    <a:pt x="303" y="907"/>
                  </a:lnTo>
                  <a:lnTo>
                    <a:pt x="301" y="907"/>
                  </a:lnTo>
                  <a:lnTo>
                    <a:pt x="301" y="907"/>
                  </a:lnTo>
                  <a:lnTo>
                    <a:pt x="301" y="904"/>
                  </a:lnTo>
                  <a:lnTo>
                    <a:pt x="301" y="905"/>
                  </a:lnTo>
                  <a:lnTo>
                    <a:pt x="303" y="905"/>
                  </a:lnTo>
                  <a:lnTo>
                    <a:pt x="303" y="907"/>
                  </a:lnTo>
                  <a:lnTo>
                    <a:pt x="303" y="907"/>
                  </a:lnTo>
                  <a:lnTo>
                    <a:pt x="303" y="907"/>
                  </a:lnTo>
                  <a:lnTo>
                    <a:pt x="305" y="907"/>
                  </a:lnTo>
                  <a:lnTo>
                    <a:pt x="305" y="907"/>
                  </a:lnTo>
                  <a:lnTo>
                    <a:pt x="305" y="905"/>
                  </a:lnTo>
                  <a:lnTo>
                    <a:pt x="305" y="905"/>
                  </a:lnTo>
                  <a:lnTo>
                    <a:pt x="307" y="904"/>
                  </a:lnTo>
                  <a:lnTo>
                    <a:pt x="307" y="904"/>
                  </a:lnTo>
                  <a:lnTo>
                    <a:pt x="307" y="904"/>
                  </a:lnTo>
                  <a:lnTo>
                    <a:pt x="307" y="904"/>
                  </a:lnTo>
                  <a:lnTo>
                    <a:pt x="307" y="902"/>
                  </a:lnTo>
                  <a:lnTo>
                    <a:pt x="307" y="902"/>
                  </a:lnTo>
                  <a:lnTo>
                    <a:pt x="307" y="904"/>
                  </a:lnTo>
                  <a:lnTo>
                    <a:pt x="309" y="904"/>
                  </a:lnTo>
                  <a:lnTo>
                    <a:pt x="311" y="904"/>
                  </a:lnTo>
                  <a:lnTo>
                    <a:pt x="312" y="902"/>
                  </a:lnTo>
                  <a:lnTo>
                    <a:pt x="312" y="902"/>
                  </a:lnTo>
                  <a:lnTo>
                    <a:pt x="312" y="900"/>
                  </a:lnTo>
                  <a:lnTo>
                    <a:pt x="312" y="898"/>
                  </a:lnTo>
                  <a:lnTo>
                    <a:pt x="312" y="898"/>
                  </a:lnTo>
                  <a:lnTo>
                    <a:pt x="314" y="898"/>
                  </a:lnTo>
                  <a:lnTo>
                    <a:pt x="314" y="898"/>
                  </a:lnTo>
                  <a:lnTo>
                    <a:pt x="314" y="896"/>
                  </a:lnTo>
                  <a:lnTo>
                    <a:pt x="314" y="894"/>
                  </a:lnTo>
                  <a:lnTo>
                    <a:pt x="312" y="894"/>
                  </a:lnTo>
                  <a:lnTo>
                    <a:pt x="312" y="894"/>
                  </a:lnTo>
                  <a:lnTo>
                    <a:pt x="312" y="894"/>
                  </a:lnTo>
                  <a:lnTo>
                    <a:pt x="312" y="892"/>
                  </a:lnTo>
                  <a:lnTo>
                    <a:pt x="312" y="892"/>
                  </a:lnTo>
                  <a:lnTo>
                    <a:pt x="312" y="892"/>
                  </a:lnTo>
                  <a:lnTo>
                    <a:pt x="314" y="890"/>
                  </a:lnTo>
                  <a:lnTo>
                    <a:pt x="314" y="890"/>
                  </a:lnTo>
                  <a:lnTo>
                    <a:pt x="314" y="892"/>
                  </a:lnTo>
                  <a:lnTo>
                    <a:pt x="316" y="892"/>
                  </a:lnTo>
                  <a:lnTo>
                    <a:pt x="316" y="894"/>
                  </a:lnTo>
                  <a:lnTo>
                    <a:pt x="318" y="894"/>
                  </a:lnTo>
                  <a:lnTo>
                    <a:pt x="318" y="894"/>
                  </a:lnTo>
                  <a:lnTo>
                    <a:pt x="320" y="894"/>
                  </a:lnTo>
                  <a:lnTo>
                    <a:pt x="322" y="894"/>
                  </a:lnTo>
                  <a:lnTo>
                    <a:pt x="326" y="896"/>
                  </a:lnTo>
                  <a:lnTo>
                    <a:pt x="326" y="900"/>
                  </a:lnTo>
                  <a:lnTo>
                    <a:pt x="326" y="900"/>
                  </a:lnTo>
                  <a:lnTo>
                    <a:pt x="326" y="902"/>
                  </a:lnTo>
                  <a:lnTo>
                    <a:pt x="326" y="902"/>
                  </a:lnTo>
                  <a:lnTo>
                    <a:pt x="326" y="902"/>
                  </a:lnTo>
                  <a:lnTo>
                    <a:pt x="328" y="904"/>
                  </a:lnTo>
                  <a:lnTo>
                    <a:pt x="328" y="904"/>
                  </a:lnTo>
                  <a:lnTo>
                    <a:pt x="328" y="904"/>
                  </a:lnTo>
                  <a:lnTo>
                    <a:pt x="328" y="905"/>
                  </a:lnTo>
                  <a:lnTo>
                    <a:pt x="328" y="905"/>
                  </a:lnTo>
                  <a:lnTo>
                    <a:pt x="328" y="905"/>
                  </a:lnTo>
                  <a:lnTo>
                    <a:pt x="328" y="905"/>
                  </a:lnTo>
                  <a:lnTo>
                    <a:pt x="330" y="904"/>
                  </a:lnTo>
                  <a:lnTo>
                    <a:pt x="330" y="902"/>
                  </a:lnTo>
                  <a:lnTo>
                    <a:pt x="330" y="902"/>
                  </a:lnTo>
                  <a:lnTo>
                    <a:pt x="330" y="900"/>
                  </a:lnTo>
                  <a:lnTo>
                    <a:pt x="330" y="898"/>
                  </a:lnTo>
                  <a:lnTo>
                    <a:pt x="330" y="896"/>
                  </a:lnTo>
                  <a:lnTo>
                    <a:pt x="330" y="896"/>
                  </a:lnTo>
                  <a:lnTo>
                    <a:pt x="330" y="898"/>
                  </a:lnTo>
                  <a:lnTo>
                    <a:pt x="330" y="898"/>
                  </a:lnTo>
                  <a:lnTo>
                    <a:pt x="330" y="898"/>
                  </a:lnTo>
                  <a:lnTo>
                    <a:pt x="330" y="900"/>
                  </a:lnTo>
                  <a:lnTo>
                    <a:pt x="330" y="900"/>
                  </a:lnTo>
                  <a:lnTo>
                    <a:pt x="330" y="900"/>
                  </a:lnTo>
                  <a:lnTo>
                    <a:pt x="330" y="902"/>
                  </a:lnTo>
                  <a:lnTo>
                    <a:pt x="331" y="902"/>
                  </a:lnTo>
                  <a:lnTo>
                    <a:pt x="331" y="902"/>
                  </a:lnTo>
                  <a:lnTo>
                    <a:pt x="331" y="900"/>
                  </a:lnTo>
                  <a:lnTo>
                    <a:pt x="331" y="900"/>
                  </a:lnTo>
                  <a:lnTo>
                    <a:pt x="331" y="900"/>
                  </a:lnTo>
                  <a:lnTo>
                    <a:pt x="330" y="900"/>
                  </a:lnTo>
                  <a:lnTo>
                    <a:pt x="331" y="898"/>
                  </a:lnTo>
                  <a:lnTo>
                    <a:pt x="331" y="896"/>
                  </a:lnTo>
                  <a:lnTo>
                    <a:pt x="331" y="896"/>
                  </a:lnTo>
                  <a:lnTo>
                    <a:pt x="330" y="896"/>
                  </a:lnTo>
                  <a:lnTo>
                    <a:pt x="330" y="894"/>
                  </a:lnTo>
                  <a:lnTo>
                    <a:pt x="330" y="892"/>
                  </a:lnTo>
                  <a:lnTo>
                    <a:pt x="330" y="892"/>
                  </a:lnTo>
                  <a:lnTo>
                    <a:pt x="330" y="892"/>
                  </a:lnTo>
                  <a:lnTo>
                    <a:pt x="328" y="890"/>
                  </a:lnTo>
                  <a:lnTo>
                    <a:pt x="330" y="890"/>
                  </a:lnTo>
                  <a:lnTo>
                    <a:pt x="331" y="892"/>
                  </a:lnTo>
                  <a:lnTo>
                    <a:pt x="331" y="892"/>
                  </a:lnTo>
                  <a:lnTo>
                    <a:pt x="331" y="894"/>
                  </a:lnTo>
                  <a:lnTo>
                    <a:pt x="331" y="894"/>
                  </a:lnTo>
                  <a:lnTo>
                    <a:pt x="330" y="894"/>
                  </a:lnTo>
                  <a:lnTo>
                    <a:pt x="331" y="894"/>
                  </a:lnTo>
                  <a:lnTo>
                    <a:pt x="331" y="896"/>
                  </a:lnTo>
                  <a:lnTo>
                    <a:pt x="331" y="896"/>
                  </a:lnTo>
                  <a:lnTo>
                    <a:pt x="331" y="902"/>
                  </a:lnTo>
                  <a:lnTo>
                    <a:pt x="331" y="902"/>
                  </a:lnTo>
                  <a:lnTo>
                    <a:pt x="331" y="904"/>
                  </a:lnTo>
                  <a:lnTo>
                    <a:pt x="331" y="904"/>
                  </a:lnTo>
                  <a:lnTo>
                    <a:pt x="330" y="904"/>
                  </a:lnTo>
                  <a:lnTo>
                    <a:pt x="330" y="904"/>
                  </a:lnTo>
                  <a:lnTo>
                    <a:pt x="330" y="905"/>
                  </a:lnTo>
                  <a:lnTo>
                    <a:pt x="330" y="905"/>
                  </a:lnTo>
                  <a:lnTo>
                    <a:pt x="330" y="904"/>
                  </a:lnTo>
                  <a:lnTo>
                    <a:pt x="330" y="904"/>
                  </a:lnTo>
                  <a:lnTo>
                    <a:pt x="331" y="904"/>
                  </a:lnTo>
                  <a:lnTo>
                    <a:pt x="331" y="904"/>
                  </a:lnTo>
                  <a:lnTo>
                    <a:pt x="331" y="905"/>
                  </a:lnTo>
                  <a:lnTo>
                    <a:pt x="333" y="905"/>
                  </a:lnTo>
                  <a:lnTo>
                    <a:pt x="333" y="904"/>
                  </a:lnTo>
                  <a:lnTo>
                    <a:pt x="333" y="904"/>
                  </a:lnTo>
                  <a:lnTo>
                    <a:pt x="333" y="904"/>
                  </a:lnTo>
                  <a:lnTo>
                    <a:pt x="333" y="904"/>
                  </a:lnTo>
                  <a:lnTo>
                    <a:pt x="333" y="905"/>
                  </a:lnTo>
                  <a:lnTo>
                    <a:pt x="333" y="905"/>
                  </a:lnTo>
                  <a:lnTo>
                    <a:pt x="335" y="904"/>
                  </a:lnTo>
                  <a:lnTo>
                    <a:pt x="337" y="904"/>
                  </a:lnTo>
                  <a:lnTo>
                    <a:pt x="337" y="905"/>
                  </a:lnTo>
                  <a:lnTo>
                    <a:pt x="339" y="905"/>
                  </a:lnTo>
                  <a:lnTo>
                    <a:pt x="339" y="905"/>
                  </a:lnTo>
                  <a:lnTo>
                    <a:pt x="339" y="905"/>
                  </a:lnTo>
                  <a:lnTo>
                    <a:pt x="339" y="905"/>
                  </a:lnTo>
                  <a:lnTo>
                    <a:pt x="341" y="905"/>
                  </a:lnTo>
                  <a:lnTo>
                    <a:pt x="341" y="905"/>
                  </a:lnTo>
                  <a:lnTo>
                    <a:pt x="341" y="905"/>
                  </a:lnTo>
                  <a:lnTo>
                    <a:pt x="343" y="907"/>
                  </a:lnTo>
                  <a:lnTo>
                    <a:pt x="343" y="907"/>
                  </a:lnTo>
                  <a:lnTo>
                    <a:pt x="343" y="907"/>
                  </a:lnTo>
                  <a:lnTo>
                    <a:pt x="345" y="907"/>
                  </a:lnTo>
                  <a:lnTo>
                    <a:pt x="345" y="907"/>
                  </a:lnTo>
                  <a:lnTo>
                    <a:pt x="345" y="909"/>
                  </a:lnTo>
                  <a:lnTo>
                    <a:pt x="345" y="909"/>
                  </a:lnTo>
                  <a:lnTo>
                    <a:pt x="343" y="909"/>
                  </a:lnTo>
                  <a:lnTo>
                    <a:pt x="343" y="909"/>
                  </a:lnTo>
                  <a:lnTo>
                    <a:pt x="343" y="909"/>
                  </a:lnTo>
                  <a:lnTo>
                    <a:pt x="345" y="911"/>
                  </a:lnTo>
                  <a:lnTo>
                    <a:pt x="347" y="911"/>
                  </a:lnTo>
                  <a:lnTo>
                    <a:pt x="348" y="911"/>
                  </a:lnTo>
                  <a:lnTo>
                    <a:pt x="350" y="909"/>
                  </a:lnTo>
                  <a:lnTo>
                    <a:pt x="352" y="907"/>
                  </a:lnTo>
                  <a:lnTo>
                    <a:pt x="352" y="907"/>
                  </a:lnTo>
                  <a:lnTo>
                    <a:pt x="352" y="907"/>
                  </a:lnTo>
                  <a:lnTo>
                    <a:pt x="356" y="905"/>
                  </a:lnTo>
                  <a:lnTo>
                    <a:pt x="358" y="905"/>
                  </a:lnTo>
                  <a:lnTo>
                    <a:pt x="360" y="905"/>
                  </a:lnTo>
                  <a:lnTo>
                    <a:pt x="364" y="904"/>
                  </a:lnTo>
                  <a:lnTo>
                    <a:pt x="365" y="904"/>
                  </a:lnTo>
                  <a:lnTo>
                    <a:pt x="365" y="902"/>
                  </a:lnTo>
                  <a:lnTo>
                    <a:pt x="365" y="902"/>
                  </a:lnTo>
                  <a:lnTo>
                    <a:pt x="367" y="900"/>
                  </a:lnTo>
                  <a:lnTo>
                    <a:pt x="369" y="900"/>
                  </a:lnTo>
                  <a:lnTo>
                    <a:pt x="371" y="898"/>
                  </a:lnTo>
                  <a:lnTo>
                    <a:pt x="373" y="896"/>
                  </a:lnTo>
                  <a:lnTo>
                    <a:pt x="375" y="896"/>
                  </a:lnTo>
                  <a:lnTo>
                    <a:pt x="379" y="894"/>
                  </a:lnTo>
                  <a:lnTo>
                    <a:pt x="381" y="894"/>
                  </a:lnTo>
                  <a:lnTo>
                    <a:pt x="383" y="892"/>
                  </a:lnTo>
                  <a:lnTo>
                    <a:pt x="384" y="890"/>
                  </a:lnTo>
                  <a:lnTo>
                    <a:pt x="390" y="888"/>
                  </a:lnTo>
                  <a:lnTo>
                    <a:pt x="390" y="888"/>
                  </a:lnTo>
                  <a:lnTo>
                    <a:pt x="392" y="888"/>
                  </a:lnTo>
                  <a:lnTo>
                    <a:pt x="392" y="888"/>
                  </a:lnTo>
                  <a:lnTo>
                    <a:pt x="396" y="890"/>
                  </a:lnTo>
                  <a:lnTo>
                    <a:pt x="396" y="890"/>
                  </a:lnTo>
                  <a:lnTo>
                    <a:pt x="398" y="890"/>
                  </a:lnTo>
                  <a:lnTo>
                    <a:pt x="400" y="885"/>
                  </a:lnTo>
                  <a:lnTo>
                    <a:pt x="400" y="883"/>
                  </a:lnTo>
                  <a:lnTo>
                    <a:pt x="401" y="881"/>
                  </a:lnTo>
                  <a:lnTo>
                    <a:pt x="401" y="879"/>
                  </a:lnTo>
                  <a:lnTo>
                    <a:pt x="401" y="879"/>
                  </a:lnTo>
                  <a:lnTo>
                    <a:pt x="403" y="877"/>
                  </a:lnTo>
                  <a:lnTo>
                    <a:pt x="403" y="877"/>
                  </a:lnTo>
                  <a:lnTo>
                    <a:pt x="403" y="875"/>
                  </a:lnTo>
                  <a:lnTo>
                    <a:pt x="407" y="875"/>
                  </a:lnTo>
                  <a:lnTo>
                    <a:pt x="415" y="873"/>
                  </a:lnTo>
                  <a:lnTo>
                    <a:pt x="417" y="873"/>
                  </a:lnTo>
                  <a:lnTo>
                    <a:pt x="417" y="875"/>
                  </a:lnTo>
                  <a:lnTo>
                    <a:pt x="417" y="875"/>
                  </a:lnTo>
                  <a:lnTo>
                    <a:pt x="418" y="873"/>
                  </a:lnTo>
                  <a:lnTo>
                    <a:pt x="418" y="873"/>
                  </a:lnTo>
                  <a:lnTo>
                    <a:pt x="420" y="873"/>
                  </a:lnTo>
                  <a:lnTo>
                    <a:pt x="420" y="871"/>
                  </a:lnTo>
                  <a:lnTo>
                    <a:pt x="422" y="869"/>
                  </a:lnTo>
                  <a:lnTo>
                    <a:pt x="422" y="868"/>
                  </a:lnTo>
                  <a:lnTo>
                    <a:pt x="422" y="868"/>
                  </a:lnTo>
                  <a:lnTo>
                    <a:pt x="424" y="868"/>
                  </a:lnTo>
                  <a:lnTo>
                    <a:pt x="424" y="868"/>
                  </a:lnTo>
                  <a:lnTo>
                    <a:pt x="426" y="866"/>
                  </a:lnTo>
                  <a:lnTo>
                    <a:pt x="428" y="866"/>
                  </a:lnTo>
                  <a:lnTo>
                    <a:pt x="430" y="866"/>
                  </a:lnTo>
                  <a:lnTo>
                    <a:pt x="430" y="866"/>
                  </a:lnTo>
                  <a:lnTo>
                    <a:pt x="430" y="862"/>
                  </a:lnTo>
                  <a:lnTo>
                    <a:pt x="432" y="862"/>
                  </a:lnTo>
                  <a:lnTo>
                    <a:pt x="432" y="860"/>
                  </a:lnTo>
                  <a:lnTo>
                    <a:pt x="434" y="858"/>
                  </a:lnTo>
                  <a:lnTo>
                    <a:pt x="436" y="858"/>
                  </a:lnTo>
                  <a:lnTo>
                    <a:pt x="436" y="858"/>
                  </a:lnTo>
                  <a:lnTo>
                    <a:pt x="436" y="858"/>
                  </a:lnTo>
                  <a:lnTo>
                    <a:pt x="439" y="858"/>
                  </a:lnTo>
                  <a:lnTo>
                    <a:pt x="439" y="856"/>
                  </a:lnTo>
                  <a:lnTo>
                    <a:pt x="441" y="856"/>
                  </a:lnTo>
                  <a:lnTo>
                    <a:pt x="441" y="856"/>
                  </a:lnTo>
                  <a:lnTo>
                    <a:pt x="443" y="856"/>
                  </a:lnTo>
                  <a:lnTo>
                    <a:pt x="443" y="856"/>
                  </a:lnTo>
                  <a:lnTo>
                    <a:pt x="445" y="858"/>
                  </a:lnTo>
                  <a:lnTo>
                    <a:pt x="445" y="858"/>
                  </a:lnTo>
                  <a:lnTo>
                    <a:pt x="447" y="856"/>
                  </a:lnTo>
                  <a:lnTo>
                    <a:pt x="447" y="856"/>
                  </a:lnTo>
                  <a:lnTo>
                    <a:pt x="447" y="856"/>
                  </a:lnTo>
                  <a:lnTo>
                    <a:pt x="449" y="852"/>
                  </a:lnTo>
                  <a:lnTo>
                    <a:pt x="449" y="851"/>
                  </a:lnTo>
                  <a:lnTo>
                    <a:pt x="449" y="851"/>
                  </a:lnTo>
                  <a:lnTo>
                    <a:pt x="451" y="849"/>
                  </a:lnTo>
                  <a:lnTo>
                    <a:pt x="453" y="847"/>
                  </a:lnTo>
                  <a:lnTo>
                    <a:pt x="454" y="847"/>
                  </a:lnTo>
                  <a:lnTo>
                    <a:pt x="454" y="847"/>
                  </a:lnTo>
                  <a:lnTo>
                    <a:pt x="456" y="847"/>
                  </a:lnTo>
                  <a:lnTo>
                    <a:pt x="456" y="847"/>
                  </a:lnTo>
                  <a:lnTo>
                    <a:pt x="460" y="849"/>
                  </a:lnTo>
                  <a:lnTo>
                    <a:pt x="462" y="849"/>
                  </a:lnTo>
                  <a:lnTo>
                    <a:pt x="462" y="849"/>
                  </a:lnTo>
                  <a:lnTo>
                    <a:pt x="464" y="847"/>
                  </a:lnTo>
                  <a:lnTo>
                    <a:pt x="466" y="847"/>
                  </a:lnTo>
                  <a:lnTo>
                    <a:pt x="466" y="845"/>
                  </a:lnTo>
                  <a:lnTo>
                    <a:pt x="466" y="845"/>
                  </a:lnTo>
                  <a:lnTo>
                    <a:pt x="466" y="841"/>
                  </a:lnTo>
                  <a:lnTo>
                    <a:pt x="466" y="837"/>
                  </a:lnTo>
                  <a:lnTo>
                    <a:pt x="466" y="833"/>
                  </a:lnTo>
                  <a:lnTo>
                    <a:pt x="466" y="832"/>
                  </a:lnTo>
                  <a:lnTo>
                    <a:pt x="466" y="832"/>
                  </a:lnTo>
                  <a:lnTo>
                    <a:pt x="468" y="832"/>
                  </a:lnTo>
                  <a:lnTo>
                    <a:pt x="468" y="832"/>
                  </a:lnTo>
                  <a:lnTo>
                    <a:pt x="468" y="830"/>
                  </a:lnTo>
                  <a:lnTo>
                    <a:pt x="468" y="830"/>
                  </a:lnTo>
                  <a:lnTo>
                    <a:pt x="468" y="828"/>
                  </a:lnTo>
                  <a:lnTo>
                    <a:pt x="468" y="828"/>
                  </a:lnTo>
                  <a:lnTo>
                    <a:pt x="466" y="828"/>
                  </a:lnTo>
                  <a:lnTo>
                    <a:pt x="466" y="826"/>
                  </a:lnTo>
                  <a:lnTo>
                    <a:pt x="468" y="826"/>
                  </a:lnTo>
                  <a:lnTo>
                    <a:pt x="468" y="826"/>
                  </a:lnTo>
                  <a:lnTo>
                    <a:pt x="468" y="828"/>
                  </a:lnTo>
                  <a:lnTo>
                    <a:pt x="470" y="830"/>
                  </a:lnTo>
                  <a:lnTo>
                    <a:pt x="470" y="830"/>
                  </a:lnTo>
                  <a:lnTo>
                    <a:pt x="472" y="830"/>
                  </a:lnTo>
                  <a:lnTo>
                    <a:pt x="472" y="830"/>
                  </a:lnTo>
                  <a:lnTo>
                    <a:pt x="473" y="830"/>
                  </a:lnTo>
                  <a:lnTo>
                    <a:pt x="473" y="830"/>
                  </a:lnTo>
                  <a:lnTo>
                    <a:pt x="475" y="830"/>
                  </a:lnTo>
                  <a:lnTo>
                    <a:pt x="475" y="828"/>
                  </a:lnTo>
                  <a:lnTo>
                    <a:pt x="475" y="828"/>
                  </a:lnTo>
                  <a:lnTo>
                    <a:pt x="475" y="828"/>
                  </a:lnTo>
                  <a:lnTo>
                    <a:pt x="477" y="826"/>
                  </a:lnTo>
                  <a:lnTo>
                    <a:pt x="477" y="826"/>
                  </a:lnTo>
                  <a:lnTo>
                    <a:pt x="477" y="824"/>
                  </a:lnTo>
                  <a:lnTo>
                    <a:pt x="477" y="824"/>
                  </a:lnTo>
                  <a:lnTo>
                    <a:pt x="477" y="824"/>
                  </a:lnTo>
                  <a:lnTo>
                    <a:pt x="479" y="822"/>
                  </a:lnTo>
                  <a:lnTo>
                    <a:pt x="479" y="820"/>
                  </a:lnTo>
                  <a:lnTo>
                    <a:pt x="479" y="820"/>
                  </a:lnTo>
                  <a:lnTo>
                    <a:pt x="481" y="820"/>
                  </a:lnTo>
                  <a:lnTo>
                    <a:pt x="481" y="818"/>
                  </a:lnTo>
                  <a:lnTo>
                    <a:pt x="479" y="816"/>
                  </a:lnTo>
                  <a:lnTo>
                    <a:pt x="479" y="815"/>
                  </a:lnTo>
                  <a:lnTo>
                    <a:pt x="477" y="813"/>
                  </a:lnTo>
                  <a:lnTo>
                    <a:pt x="477" y="813"/>
                  </a:lnTo>
                  <a:lnTo>
                    <a:pt x="477" y="811"/>
                  </a:lnTo>
                  <a:lnTo>
                    <a:pt x="479" y="811"/>
                  </a:lnTo>
                  <a:lnTo>
                    <a:pt x="477" y="811"/>
                  </a:lnTo>
                  <a:lnTo>
                    <a:pt x="477" y="811"/>
                  </a:lnTo>
                  <a:lnTo>
                    <a:pt x="475" y="813"/>
                  </a:lnTo>
                  <a:lnTo>
                    <a:pt x="475" y="813"/>
                  </a:lnTo>
                  <a:lnTo>
                    <a:pt x="473" y="813"/>
                  </a:lnTo>
                  <a:lnTo>
                    <a:pt x="473" y="811"/>
                  </a:lnTo>
                  <a:lnTo>
                    <a:pt x="473" y="809"/>
                  </a:lnTo>
                  <a:lnTo>
                    <a:pt x="475" y="809"/>
                  </a:lnTo>
                  <a:lnTo>
                    <a:pt x="477" y="807"/>
                  </a:lnTo>
                  <a:lnTo>
                    <a:pt x="477" y="805"/>
                  </a:lnTo>
                  <a:lnTo>
                    <a:pt x="479" y="803"/>
                  </a:lnTo>
                  <a:lnTo>
                    <a:pt x="479" y="801"/>
                  </a:lnTo>
                  <a:lnTo>
                    <a:pt x="479" y="799"/>
                  </a:lnTo>
                  <a:lnTo>
                    <a:pt x="477" y="797"/>
                  </a:lnTo>
                  <a:lnTo>
                    <a:pt x="477" y="797"/>
                  </a:lnTo>
                  <a:lnTo>
                    <a:pt x="477" y="796"/>
                  </a:lnTo>
                  <a:lnTo>
                    <a:pt x="477" y="796"/>
                  </a:lnTo>
                  <a:lnTo>
                    <a:pt x="477" y="796"/>
                  </a:lnTo>
                  <a:lnTo>
                    <a:pt x="475" y="794"/>
                  </a:lnTo>
                  <a:lnTo>
                    <a:pt x="477" y="792"/>
                  </a:lnTo>
                  <a:lnTo>
                    <a:pt x="477" y="794"/>
                  </a:lnTo>
                  <a:lnTo>
                    <a:pt x="477" y="796"/>
                  </a:lnTo>
                  <a:lnTo>
                    <a:pt x="479" y="799"/>
                  </a:lnTo>
                  <a:lnTo>
                    <a:pt x="479" y="799"/>
                  </a:lnTo>
                  <a:lnTo>
                    <a:pt x="479" y="803"/>
                  </a:lnTo>
                  <a:lnTo>
                    <a:pt x="479" y="807"/>
                  </a:lnTo>
                  <a:lnTo>
                    <a:pt x="479" y="809"/>
                  </a:lnTo>
                  <a:lnTo>
                    <a:pt x="479" y="809"/>
                  </a:lnTo>
                  <a:lnTo>
                    <a:pt x="481" y="809"/>
                  </a:lnTo>
                  <a:lnTo>
                    <a:pt x="481" y="809"/>
                  </a:lnTo>
                  <a:lnTo>
                    <a:pt x="481" y="809"/>
                  </a:lnTo>
                  <a:lnTo>
                    <a:pt x="483" y="811"/>
                  </a:lnTo>
                  <a:lnTo>
                    <a:pt x="483" y="811"/>
                  </a:lnTo>
                  <a:lnTo>
                    <a:pt x="485" y="811"/>
                  </a:lnTo>
                  <a:lnTo>
                    <a:pt x="485" y="809"/>
                  </a:lnTo>
                  <a:lnTo>
                    <a:pt x="483" y="809"/>
                  </a:lnTo>
                  <a:lnTo>
                    <a:pt x="483" y="809"/>
                  </a:lnTo>
                  <a:lnTo>
                    <a:pt x="483" y="807"/>
                  </a:lnTo>
                  <a:lnTo>
                    <a:pt x="483" y="807"/>
                  </a:lnTo>
                  <a:lnTo>
                    <a:pt x="483" y="805"/>
                  </a:lnTo>
                  <a:lnTo>
                    <a:pt x="483" y="805"/>
                  </a:lnTo>
                  <a:lnTo>
                    <a:pt x="485" y="803"/>
                  </a:lnTo>
                  <a:lnTo>
                    <a:pt x="485" y="803"/>
                  </a:lnTo>
                  <a:lnTo>
                    <a:pt x="483" y="801"/>
                  </a:lnTo>
                  <a:lnTo>
                    <a:pt x="481" y="801"/>
                  </a:lnTo>
                  <a:lnTo>
                    <a:pt x="479" y="797"/>
                  </a:lnTo>
                  <a:lnTo>
                    <a:pt x="479" y="796"/>
                  </a:lnTo>
                  <a:lnTo>
                    <a:pt x="479" y="794"/>
                  </a:lnTo>
                  <a:lnTo>
                    <a:pt x="479" y="794"/>
                  </a:lnTo>
                  <a:lnTo>
                    <a:pt x="479" y="792"/>
                  </a:lnTo>
                  <a:lnTo>
                    <a:pt x="479" y="792"/>
                  </a:lnTo>
                  <a:lnTo>
                    <a:pt x="479" y="790"/>
                  </a:lnTo>
                  <a:lnTo>
                    <a:pt x="479" y="790"/>
                  </a:lnTo>
                  <a:lnTo>
                    <a:pt x="479" y="790"/>
                  </a:lnTo>
                  <a:lnTo>
                    <a:pt x="479" y="790"/>
                  </a:lnTo>
                  <a:lnTo>
                    <a:pt x="479" y="790"/>
                  </a:lnTo>
                  <a:lnTo>
                    <a:pt x="479" y="788"/>
                  </a:lnTo>
                  <a:lnTo>
                    <a:pt x="479" y="788"/>
                  </a:lnTo>
                  <a:lnTo>
                    <a:pt x="477" y="788"/>
                  </a:lnTo>
                  <a:lnTo>
                    <a:pt x="477" y="788"/>
                  </a:lnTo>
                  <a:lnTo>
                    <a:pt x="477" y="786"/>
                  </a:lnTo>
                  <a:lnTo>
                    <a:pt x="477" y="786"/>
                  </a:lnTo>
                  <a:lnTo>
                    <a:pt x="479" y="788"/>
                  </a:lnTo>
                  <a:lnTo>
                    <a:pt x="479" y="786"/>
                  </a:lnTo>
                  <a:lnTo>
                    <a:pt x="479" y="786"/>
                  </a:lnTo>
                  <a:lnTo>
                    <a:pt x="479" y="784"/>
                  </a:lnTo>
                  <a:lnTo>
                    <a:pt x="479" y="784"/>
                  </a:lnTo>
                  <a:lnTo>
                    <a:pt x="477" y="782"/>
                  </a:lnTo>
                  <a:lnTo>
                    <a:pt x="477" y="782"/>
                  </a:lnTo>
                  <a:lnTo>
                    <a:pt x="477" y="782"/>
                  </a:lnTo>
                  <a:lnTo>
                    <a:pt x="477" y="782"/>
                  </a:lnTo>
                  <a:lnTo>
                    <a:pt x="479" y="782"/>
                  </a:lnTo>
                  <a:lnTo>
                    <a:pt x="479" y="780"/>
                  </a:lnTo>
                  <a:lnTo>
                    <a:pt x="479" y="780"/>
                  </a:lnTo>
                  <a:lnTo>
                    <a:pt x="479" y="780"/>
                  </a:lnTo>
                  <a:lnTo>
                    <a:pt x="481" y="780"/>
                  </a:lnTo>
                  <a:lnTo>
                    <a:pt x="481" y="780"/>
                  </a:lnTo>
                  <a:lnTo>
                    <a:pt x="481" y="780"/>
                  </a:lnTo>
                  <a:lnTo>
                    <a:pt x="479" y="780"/>
                  </a:lnTo>
                  <a:lnTo>
                    <a:pt x="479" y="779"/>
                  </a:lnTo>
                  <a:lnTo>
                    <a:pt x="479" y="779"/>
                  </a:lnTo>
                  <a:lnTo>
                    <a:pt x="479" y="779"/>
                  </a:lnTo>
                  <a:lnTo>
                    <a:pt x="479" y="777"/>
                  </a:lnTo>
                  <a:lnTo>
                    <a:pt x="479" y="775"/>
                  </a:lnTo>
                  <a:lnTo>
                    <a:pt x="477" y="773"/>
                  </a:lnTo>
                  <a:lnTo>
                    <a:pt x="477" y="773"/>
                  </a:lnTo>
                  <a:lnTo>
                    <a:pt x="475" y="773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71"/>
                  </a:lnTo>
                  <a:lnTo>
                    <a:pt x="475" y="769"/>
                  </a:lnTo>
                  <a:lnTo>
                    <a:pt x="477" y="769"/>
                  </a:lnTo>
                  <a:lnTo>
                    <a:pt x="479" y="771"/>
                  </a:lnTo>
                  <a:lnTo>
                    <a:pt x="483" y="775"/>
                  </a:lnTo>
                  <a:lnTo>
                    <a:pt x="483" y="777"/>
                  </a:lnTo>
                  <a:lnTo>
                    <a:pt x="483" y="777"/>
                  </a:lnTo>
                  <a:lnTo>
                    <a:pt x="485" y="777"/>
                  </a:lnTo>
                  <a:lnTo>
                    <a:pt x="485" y="777"/>
                  </a:lnTo>
                  <a:lnTo>
                    <a:pt x="487" y="775"/>
                  </a:lnTo>
                  <a:lnTo>
                    <a:pt x="487" y="775"/>
                  </a:lnTo>
                  <a:lnTo>
                    <a:pt x="487" y="775"/>
                  </a:lnTo>
                  <a:lnTo>
                    <a:pt x="489" y="775"/>
                  </a:lnTo>
                  <a:lnTo>
                    <a:pt x="487" y="775"/>
                  </a:lnTo>
                  <a:lnTo>
                    <a:pt x="489" y="775"/>
                  </a:lnTo>
                  <a:lnTo>
                    <a:pt x="487" y="773"/>
                  </a:lnTo>
                  <a:lnTo>
                    <a:pt x="487" y="773"/>
                  </a:lnTo>
                  <a:lnTo>
                    <a:pt x="485" y="771"/>
                  </a:lnTo>
                  <a:lnTo>
                    <a:pt x="485" y="771"/>
                  </a:lnTo>
                  <a:lnTo>
                    <a:pt x="485" y="771"/>
                  </a:lnTo>
                  <a:lnTo>
                    <a:pt x="485" y="771"/>
                  </a:lnTo>
                  <a:lnTo>
                    <a:pt x="485" y="769"/>
                  </a:lnTo>
                  <a:lnTo>
                    <a:pt x="485" y="769"/>
                  </a:lnTo>
                  <a:lnTo>
                    <a:pt x="481" y="765"/>
                  </a:lnTo>
                  <a:lnTo>
                    <a:pt x="481" y="765"/>
                  </a:lnTo>
                  <a:lnTo>
                    <a:pt x="481" y="763"/>
                  </a:lnTo>
                  <a:lnTo>
                    <a:pt x="481" y="763"/>
                  </a:lnTo>
                  <a:lnTo>
                    <a:pt x="481" y="762"/>
                  </a:lnTo>
                  <a:lnTo>
                    <a:pt x="481" y="762"/>
                  </a:lnTo>
                  <a:lnTo>
                    <a:pt x="481" y="760"/>
                  </a:lnTo>
                  <a:lnTo>
                    <a:pt x="481" y="762"/>
                  </a:lnTo>
                  <a:lnTo>
                    <a:pt x="481" y="762"/>
                  </a:lnTo>
                  <a:lnTo>
                    <a:pt x="481" y="762"/>
                  </a:lnTo>
                  <a:lnTo>
                    <a:pt x="479" y="762"/>
                  </a:lnTo>
                  <a:lnTo>
                    <a:pt x="479" y="762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3"/>
                  </a:lnTo>
                  <a:lnTo>
                    <a:pt x="479" y="762"/>
                  </a:lnTo>
                  <a:lnTo>
                    <a:pt x="477" y="760"/>
                  </a:lnTo>
                  <a:lnTo>
                    <a:pt x="479" y="760"/>
                  </a:lnTo>
                  <a:lnTo>
                    <a:pt x="479" y="758"/>
                  </a:lnTo>
                  <a:lnTo>
                    <a:pt x="479" y="756"/>
                  </a:lnTo>
                  <a:lnTo>
                    <a:pt x="481" y="754"/>
                  </a:lnTo>
                  <a:lnTo>
                    <a:pt x="481" y="754"/>
                  </a:lnTo>
                  <a:lnTo>
                    <a:pt x="481" y="754"/>
                  </a:lnTo>
                  <a:lnTo>
                    <a:pt x="483" y="752"/>
                  </a:lnTo>
                  <a:lnTo>
                    <a:pt x="485" y="750"/>
                  </a:lnTo>
                  <a:lnTo>
                    <a:pt x="485" y="750"/>
                  </a:lnTo>
                  <a:lnTo>
                    <a:pt x="487" y="748"/>
                  </a:lnTo>
                  <a:lnTo>
                    <a:pt x="489" y="748"/>
                  </a:lnTo>
                  <a:lnTo>
                    <a:pt x="489" y="746"/>
                  </a:lnTo>
                  <a:lnTo>
                    <a:pt x="489" y="746"/>
                  </a:lnTo>
                  <a:lnTo>
                    <a:pt x="489" y="746"/>
                  </a:lnTo>
                  <a:lnTo>
                    <a:pt x="489" y="746"/>
                  </a:lnTo>
                  <a:lnTo>
                    <a:pt x="489" y="748"/>
                  </a:lnTo>
                  <a:lnTo>
                    <a:pt x="489" y="750"/>
                  </a:lnTo>
                  <a:lnTo>
                    <a:pt x="490" y="752"/>
                  </a:lnTo>
                  <a:lnTo>
                    <a:pt x="490" y="752"/>
                  </a:lnTo>
                  <a:lnTo>
                    <a:pt x="490" y="752"/>
                  </a:lnTo>
                  <a:lnTo>
                    <a:pt x="490" y="754"/>
                  </a:lnTo>
                  <a:lnTo>
                    <a:pt x="489" y="754"/>
                  </a:lnTo>
                  <a:lnTo>
                    <a:pt x="489" y="754"/>
                  </a:lnTo>
                  <a:lnTo>
                    <a:pt x="489" y="754"/>
                  </a:lnTo>
                  <a:lnTo>
                    <a:pt x="489" y="756"/>
                  </a:lnTo>
                  <a:lnTo>
                    <a:pt x="489" y="756"/>
                  </a:lnTo>
                  <a:lnTo>
                    <a:pt x="489" y="756"/>
                  </a:lnTo>
                  <a:lnTo>
                    <a:pt x="490" y="756"/>
                  </a:lnTo>
                  <a:lnTo>
                    <a:pt x="490" y="758"/>
                  </a:lnTo>
                  <a:lnTo>
                    <a:pt x="490" y="756"/>
                  </a:lnTo>
                  <a:lnTo>
                    <a:pt x="490" y="756"/>
                  </a:lnTo>
                  <a:lnTo>
                    <a:pt x="490" y="756"/>
                  </a:lnTo>
                  <a:lnTo>
                    <a:pt x="490" y="754"/>
                  </a:lnTo>
                  <a:lnTo>
                    <a:pt x="490" y="756"/>
                  </a:lnTo>
                  <a:lnTo>
                    <a:pt x="490" y="756"/>
                  </a:lnTo>
                  <a:lnTo>
                    <a:pt x="492" y="754"/>
                  </a:lnTo>
                  <a:lnTo>
                    <a:pt x="492" y="754"/>
                  </a:lnTo>
                  <a:lnTo>
                    <a:pt x="492" y="756"/>
                  </a:lnTo>
                  <a:lnTo>
                    <a:pt x="492" y="756"/>
                  </a:lnTo>
                  <a:lnTo>
                    <a:pt x="492" y="758"/>
                  </a:lnTo>
                  <a:lnTo>
                    <a:pt x="492" y="758"/>
                  </a:lnTo>
                  <a:lnTo>
                    <a:pt x="492" y="760"/>
                  </a:lnTo>
                  <a:lnTo>
                    <a:pt x="492" y="760"/>
                  </a:lnTo>
                  <a:lnTo>
                    <a:pt x="492" y="760"/>
                  </a:lnTo>
                  <a:lnTo>
                    <a:pt x="492" y="760"/>
                  </a:lnTo>
                  <a:lnTo>
                    <a:pt x="494" y="762"/>
                  </a:lnTo>
                  <a:lnTo>
                    <a:pt x="494" y="762"/>
                  </a:lnTo>
                  <a:lnTo>
                    <a:pt x="494" y="762"/>
                  </a:lnTo>
                  <a:lnTo>
                    <a:pt x="494" y="762"/>
                  </a:lnTo>
                  <a:lnTo>
                    <a:pt x="494" y="758"/>
                  </a:lnTo>
                  <a:lnTo>
                    <a:pt x="494" y="758"/>
                  </a:lnTo>
                  <a:lnTo>
                    <a:pt x="496" y="758"/>
                  </a:lnTo>
                  <a:lnTo>
                    <a:pt x="496" y="756"/>
                  </a:lnTo>
                  <a:lnTo>
                    <a:pt x="496" y="756"/>
                  </a:lnTo>
                  <a:lnTo>
                    <a:pt x="496" y="756"/>
                  </a:lnTo>
                  <a:lnTo>
                    <a:pt x="496" y="756"/>
                  </a:lnTo>
                  <a:close/>
                  <a:moveTo>
                    <a:pt x="477" y="788"/>
                  </a:moveTo>
                  <a:lnTo>
                    <a:pt x="477" y="788"/>
                  </a:lnTo>
                  <a:lnTo>
                    <a:pt x="477" y="788"/>
                  </a:lnTo>
                  <a:lnTo>
                    <a:pt x="477" y="788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4C174FBD-658D-446C-B25D-DAC09A2522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1113" y="2201863"/>
              <a:ext cx="890588" cy="1622425"/>
            </a:xfrm>
            <a:custGeom>
              <a:avLst/>
              <a:gdLst>
                <a:gd name="T0" fmla="*/ 171 w 561"/>
                <a:gd name="T1" fmla="*/ 721 h 1022"/>
                <a:gd name="T2" fmla="*/ 152 w 561"/>
                <a:gd name="T3" fmla="*/ 924 h 1022"/>
                <a:gd name="T4" fmla="*/ 108 w 561"/>
                <a:gd name="T5" fmla="*/ 872 h 1022"/>
                <a:gd name="T6" fmla="*/ 72 w 561"/>
                <a:gd name="T7" fmla="*/ 744 h 1022"/>
                <a:gd name="T8" fmla="*/ 157 w 561"/>
                <a:gd name="T9" fmla="*/ 759 h 1022"/>
                <a:gd name="T10" fmla="*/ 61 w 561"/>
                <a:gd name="T11" fmla="*/ 791 h 1022"/>
                <a:gd name="T12" fmla="*/ 127 w 561"/>
                <a:gd name="T13" fmla="*/ 961 h 1022"/>
                <a:gd name="T14" fmla="*/ 157 w 561"/>
                <a:gd name="T15" fmla="*/ 952 h 1022"/>
                <a:gd name="T16" fmla="*/ 335 w 561"/>
                <a:gd name="T17" fmla="*/ 592 h 1022"/>
                <a:gd name="T18" fmla="*/ 72 w 561"/>
                <a:gd name="T19" fmla="*/ 865 h 1022"/>
                <a:gd name="T20" fmla="*/ 63 w 561"/>
                <a:gd name="T21" fmla="*/ 871 h 1022"/>
                <a:gd name="T22" fmla="*/ 513 w 561"/>
                <a:gd name="T23" fmla="*/ 291 h 1022"/>
                <a:gd name="T24" fmla="*/ 477 w 561"/>
                <a:gd name="T25" fmla="*/ 193 h 1022"/>
                <a:gd name="T26" fmla="*/ 398 w 561"/>
                <a:gd name="T27" fmla="*/ 147 h 1022"/>
                <a:gd name="T28" fmla="*/ 354 w 561"/>
                <a:gd name="T29" fmla="*/ 185 h 1022"/>
                <a:gd name="T30" fmla="*/ 279 w 561"/>
                <a:gd name="T31" fmla="*/ 191 h 1022"/>
                <a:gd name="T32" fmla="*/ 245 w 561"/>
                <a:gd name="T33" fmla="*/ 187 h 1022"/>
                <a:gd name="T34" fmla="*/ 263 w 561"/>
                <a:gd name="T35" fmla="*/ 124 h 1022"/>
                <a:gd name="T36" fmla="*/ 239 w 561"/>
                <a:gd name="T37" fmla="*/ 58 h 1022"/>
                <a:gd name="T38" fmla="*/ 212 w 561"/>
                <a:gd name="T39" fmla="*/ 18 h 1022"/>
                <a:gd name="T40" fmla="*/ 156 w 561"/>
                <a:gd name="T41" fmla="*/ 9 h 1022"/>
                <a:gd name="T42" fmla="*/ 95 w 561"/>
                <a:gd name="T43" fmla="*/ 49 h 1022"/>
                <a:gd name="T44" fmla="*/ 34 w 561"/>
                <a:gd name="T45" fmla="*/ 68 h 1022"/>
                <a:gd name="T46" fmla="*/ 8 w 561"/>
                <a:gd name="T47" fmla="*/ 138 h 1022"/>
                <a:gd name="T48" fmla="*/ 27 w 561"/>
                <a:gd name="T49" fmla="*/ 174 h 1022"/>
                <a:gd name="T50" fmla="*/ 67 w 561"/>
                <a:gd name="T51" fmla="*/ 240 h 1022"/>
                <a:gd name="T52" fmla="*/ 99 w 561"/>
                <a:gd name="T53" fmla="*/ 285 h 1022"/>
                <a:gd name="T54" fmla="*/ 80 w 561"/>
                <a:gd name="T55" fmla="*/ 359 h 1022"/>
                <a:gd name="T56" fmla="*/ 61 w 561"/>
                <a:gd name="T57" fmla="*/ 395 h 1022"/>
                <a:gd name="T58" fmla="*/ 121 w 561"/>
                <a:gd name="T59" fmla="*/ 480 h 1022"/>
                <a:gd name="T60" fmla="*/ 135 w 561"/>
                <a:gd name="T61" fmla="*/ 549 h 1022"/>
                <a:gd name="T62" fmla="*/ 148 w 561"/>
                <a:gd name="T63" fmla="*/ 615 h 1022"/>
                <a:gd name="T64" fmla="*/ 106 w 561"/>
                <a:gd name="T65" fmla="*/ 672 h 1022"/>
                <a:gd name="T66" fmla="*/ 82 w 561"/>
                <a:gd name="T67" fmla="*/ 736 h 1022"/>
                <a:gd name="T68" fmla="*/ 80 w 561"/>
                <a:gd name="T69" fmla="*/ 755 h 1022"/>
                <a:gd name="T70" fmla="*/ 59 w 561"/>
                <a:gd name="T71" fmla="*/ 814 h 1022"/>
                <a:gd name="T72" fmla="*/ 76 w 561"/>
                <a:gd name="T73" fmla="*/ 840 h 1022"/>
                <a:gd name="T74" fmla="*/ 103 w 561"/>
                <a:gd name="T75" fmla="*/ 861 h 1022"/>
                <a:gd name="T76" fmla="*/ 131 w 561"/>
                <a:gd name="T77" fmla="*/ 888 h 1022"/>
                <a:gd name="T78" fmla="*/ 159 w 561"/>
                <a:gd name="T79" fmla="*/ 922 h 1022"/>
                <a:gd name="T80" fmla="*/ 186 w 561"/>
                <a:gd name="T81" fmla="*/ 961 h 1022"/>
                <a:gd name="T82" fmla="*/ 229 w 561"/>
                <a:gd name="T83" fmla="*/ 967 h 1022"/>
                <a:gd name="T84" fmla="*/ 248 w 561"/>
                <a:gd name="T85" fmla="*/ 1016 h 1022"/>
                <a:gd name="T86" fmla="*/ 311 w 561"/>
                <a:gd name="T87" fmla="*/ 999 h 1022"/>
                <a:gd name="T88" fmla="*/ 216 w 561"/>
                <a:gd name="T89" fmla="*/ 922 h 1022"/>
                <a:gd name="T90" fmla="*/ 197 w 561"/>
                <a:gd name="T91" fmla="*/ 893 h 1022"/>
                <a:gd name="T92" fmla="*/ 176 w 561"/>
                <a:gd name="T93" fmla="*/ 821 h 1022"/>
                <a:gd name="T94" fmla="*/ 133 w 561"/>
                <a:gd name="T95" fmla="*/ 780 h 1022"/>
                <a:gd name="T96" fmla="*/ 125 w 561"/>
                <a:gd name="T97" fmla="*/ 710 h 1022"/>
                <a:gd name="T98" fmla="*/ 146 w 561"/>
                <a:gd name="T99" fmla="*/ 666 h 1022"/>
                <a:gd name="T100" fmla="*/ 171 w 561"/>
                <a:gd name="T101" fmla="*/ 592 h 1022"/>
                <a:gd name="T102" fmla="*/ 180 w 561"/>
                <a:gd name="T103" fmla="*/ 496 h 1022"/>
                <a:gd name="T104" fmla="*/ 241 w 561"/>
                <a:gd name="T105" fmla="*/ 501 h 1022"/>
                <a:gd name="T106" fmla="*/ 241 w 561"/>
                <a:gd name="T107" fmla="*/ 545 h 1022"/>
                <a:gd name="T108" fmla="*/ 311 w 561"/>
                <a:gd name="T109" fmla="*/ 554 h 1022"/>
                <a:gd name="T110" fmla="*/ 333 w 561"/>
                <a:gd name="T111" fmla="*/ 568 h 1022"/>
                <a:gd name="T112" fmla="*/ 335 w 561"/>
                <a:gd name="T113" fmla="*/ 577 h 1022"/>
                <a:gd name="T114" fmla="*/ 366 w 561"/>
                <a:gd name="T115" fmla="*/ 562 h 1022"/>
                <a:gd name="T116" fmla="*/ 337 w 561"/>
                <a:gd name="T117" fmla="*/ 486 h 1022"/>
                <a:gd name="T118" fmla="*/ 413 w 561"/>
                <a:gd name="T119" fmla="*/ 427 h 1022"/>
                <a:gd name="T120" fmla="*/ 464 w 561"/>
                <a:gd name="T121" fmla="*/ 426 h 1022"/>
                <a:gd name="T122" fmla="*/ 528 w 561"/>
                <a:gd name="T123" fmla="*/ 429 h 1022"/>
                <a:gd name="T124" fmla="*/ 551 w 561"/>
                <a:gd name="T125" fmla="*/ 378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1" h="1022">
                  <a:moveTo>
                    <a:pt x="233" y="541"/>
                  </a:moveTo>
                  <a:lnTo>
                    <a:pt x="231" y="541"/>
                  </a:lnTo>
                  <a:lnTo>
                    <a:pt x="231" y="541"/>
                  </a:lnTo>
                  <a:lnTo>
                    <a:pt x="231" y="541"/>
                  </a:lnTo>
                  <a:lnTo>
                    <a:pt x="231" y="541"/>
                  </a:lnTo>
                  <a:lnTo>
                    <a:pt x="231" y="541"/>
                  </a:lnTo>
                  <a:lnTo>
                    <a:pt x="231" y="543"/>
                  </a:lnTo>
                  <a:lnTo>
                    <a:pt x="231" y="543"/>
                  </a:lnTo>
                  <a:lnTo>
                    <a:pt x="231" y="545"/>
                  </a:lnTo>
                  <a:lnTo>
                    <a:pt x="233" y="543"/>
                  </a:lnTo>
                  <a:lnTo>
                    <a:pt x="233" y="543"/>
                  </a:lnTo>
                  <a:lnTo>
                    <a:pt x="233" y="543"/>
                  </a:lnTo>
                  <a:lnTo>
                    <a:pt x="233" y="541"/>
                  </a:lnTo>
                  <a:lnTo>
                    <a:pt x="233" y="541"/>
                  </a:lnTo>
                  <a:lnTo>
                    <a:pt x="233" y="541"/>
                  </a:lnTo>
                  <a:close/>
                  <a:moveTo>
                    <a:pt x="347" y="602"/>
                  </a:moveTo>
                  <a:lnTo>
                    <a:pt x="347" y="602"/>
                  </a:lnTo>
                  <a:lnTo>
                    <a:pt x="347" y="602"/>
                  </a:lnTo>
                  <a:lnTo>
                    <a:pt x="347" y="602"/>
                  </a:lnTo>
                  <a:lnTo>
                    <a:pt x="345" y="604"/>
                  </a:lnTo>
                  <a:lnTo>
                    <a:pt x="345" y="604"/>
                  </a:lnTo>
                  <a:lnTo>
                    <a:pt x="345" y="602"/>
                  </a:lnTo>
                  <a:lnTo>
                    <a:pt x="345" y="604"/>
                  </a:lnTo>
                  <a:lnTo>
                    <a:pt x="345" y="604"/>
                  </a:lnTo>
                  <a:lnTo>
                    <a:pt x="345" y="604"/>
                  </a:lnTo>
                  <a:lnTo>
                    <a:pt x="345" y="604"/>
                  </a:lnTo>
                  <a:lnTo>
                    <a:pt x="345" y="604"/>
                  </a:lnTo>
                  <a:lnTo>
                    <a:pt x="347" y="604"/>
                  </a:lnTo>
                  <a:lnTo>
                    <a:pt x="347" y="604"/>
                  </a:lnTo>
                  <a:lnTo>
                    <a:pt x="347" y="604"/>
                  </a:lnTo>
                  <a:lnTo>
                    <a:pt x="347" y="605"/>
                  </a:lnTo>
                  <a:lnTo>
                    <a:pt x="347" y="605"/>
                  </a:lnTo>
                  <a:lnTo>
                    <a:pt x="347" y="604"/>
                  </a:lnTo>
                  <a:lnTo>
                    <a:pt x="347" y="604"/>
                  </a:lnTo>
                  <a:lnTo>
                    <a:pt x="349" y="604"/>
                  </a:lnTo>
                  <a:lnTo>
                    <a:pt x="349" y="604"/>
                  </a:lnTo>
                  <a:lnTo>
                    <a:pt x="349" y="604"/>
                  </a:lnTo>
                  <a:lnTo>
                    <a:pt x="349" y="602"/>
                  </a:lnTo>
                  <a:lnTo>
                    <a:pt x="349" y="602"/>
                  </a:lnTo>
                  <a:lnTo>
                    <a:pt x="347" y="602"/>
                  </a:lnTo>
                  <a:close/>
                  <a:moveTo>
                    <a:pt x="167" y="721"/>
                  </a:moveTo>
                  <a:lnTo>
                    <a:pt x="167" y="723"/>
                  </a:lnTo>
                  <a:lnTo>
                    <a:pt x="167" y="723"/>
                  </a:lnTo>
                  <a:lnTo>
                    <a:pt x="169" y="723"/>
                  </a:lnTo>
                  <a:lnTo>
                    <a:pt x="169" y="723"/>
                  </a:lnTo>
                  <a:lnTo>
                    <a:pt x="169" y="723"/>
                  </a:lnTo>
                  <a:lnTo>
                    <a:pt x="169" y="723"/>
                  </a:lnTo>
                  <a:lnTo>
                    <a:pt x="169" y="723"/>
                  </a:lnTo>
                  <a:lnTo>
                    <a:pt x="169" y="721"/>
                  </a:lnTo>
                  <a:lnTo>
                    <a:pt x="169" y="721"/>
                  </a:lnTo>
                  <a:lnTo>
                    <a:pt x="169" y="721"/>
                  </a:lnTo>
                  <a:lnTo>
                    <a:pt x="169" y="721"/>
                  </a:lnTo>
                  <a:lnTo>
                    <a:pt x="171" y="721"/>
                  </a:lnTo>
                  <a:lnTo>
                    <a:pt x="171" y="721"/>
                  </a:lnTo>
                  <a:lnTo>
                    <a:pt x="169" y="721"/>
                  </a:lnTo>
                  <a:lnTo>
                    <a:pt x="171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9" y="719"/>
                  </a:lnTo>
                  <a:lnTo>
                    <a:pt x="167" y="719"/>
                  </a:lnTo>
                  <a:lnTo>
                    <a:pt x="167" y="719"/>
                  </a:lnTo>
                  <a:lnTo>
                    <a:pt x="167" y="719"/>
                  </a:lnTo>
                  <a:lnTo>
                    <a:pt x="169" y="719"/>
                  </a:lnTo>
                  <a:lnTo>
                    <a:pt x="169" y="721"/>
                  </a:lnTo>
                  <a:lnTo>
                    <a:pt x="167" y="721"/>
                  </a:lnTo>
                  <a:lnTo>
                    <a:pt x="167" y="721"/>
                  </a:lnTo>
                  <a:close/>
                  <a:moveTo>
                    <a:pt x="74" y="738"/>
                  </a:moveTo>
                  <a:lnTo>
                    <a:pt x="74" y="738"/>
                  </a:lnTo>
                  <a:lnTo>
                    <a:pt x="74" y="738"/>
                  </a:lnTo>
                  <a:lnTo>
                    <a:pt x="74" y="740"/>
                  </a:lnTo>
                  <a:lnTo>
                    <a:pt x="74" y="740"/>
                  </a:lnTo>
                  <a:lnTo>
                    <a:pt x="74" y="740"/>
                  </a:lnTo>
                  <a:lnTo>
                    <a:pt x="74" y="740"/>
                  </a:lnTo>
                  <a:lnTo>
                    <a:pt x="76" y="742"/>
                  </a:lnTo>
                  <a:lnTo>
                    <a:pt x="76" y="740"/>
                  </a:lnTo>
                  <a:lnTo>
                    <a:pt x="76" y="740"/>
                  </a:lnTo>
                  <a:lnTo>
                    <a:pt x="76" y="740"/>
                  </a:lnTo>
                  <a:lnTo>
                    <a:pt x="76" y="738"/>
                  </a:lnTo>
                  <a:lnTo>
                    <a:pt x="76" y="738"/>
                  </a:lnTo>
                  <a:lnTo>
                    <a:pt x="76" y="736"/>
                  </a:lnTo>
                  <a:lnTo>
                    <a:pt x="76" y="736"/>
                  </a:lnTo>
                  <a:lnTo>
                    <a:pt x="76" y="736"/>
                  </a:lnTo>
                  <a:lnTo>
                    <a:pt x="74" y="736"/>
                  </a:lnTo>
                  <a:lnTo>
                    <a:pt x="74" y="736"/>
                  </a:lnTo>
                  <a:lnTo>
                    <a:pt x="74" y="736"/>
                  </a:lnTo>
                  <a:lnTo>
                    <a:pt x="74" y="736"/>
                  </a:lnTo>
                  <a:lnTo>
                    <a:pt x="74" y="736"/>
                  </a:lnTo>
                  <a:lnTo>
                    <a:pt x="74" y="738"/>
                  </a:lnTo>
                  <a:lnTo>
                    <a:pt x="74" y="738"/>
                  </a:lnTo>
                  <a:lnTo>
                    <a:pt x="74" y="738"/>
                  </a:lnTo>
                  <a:close/>
                  <a:moveTo>
                    <a:pt x="154" y="924"/>
                  </a:moveTo>
                  <a:lnTo>
                    <a:pt x="154" y="924"/>
                  </a:lnTo>
                  <a:lnTo>
                    <a:pt x="152" y="924"/>
                  </a:lnTo>
                  <a:lnTo>
                    <a:pt x="152" y="924"/>
                  </a:lnTo>
                  <a:lnTo>
                    <a:pt x="152" y="924"/>
                  </a:lnTo>
                  <a:lnTo>
                    <a:pt x="152" y="922"/>
                  </a:lnTo>
                  <a:lnTo>
                    <a:pt x="152" y="922"/>
                  </a:lnTo>
                  <a:lnTo>
                    <a:pt x="150" y="922"/>
                  </a:lnTo>
                  <a:lnTo>
                    <a:pt x="150" y="922"/>
                  </a:lnTo>
                  <a:lnTo>
                    <a:pt x="150" y="922"/>
                  </a:lnTo>
                  <a:lnTo>
                    <a:pt x="150" y="924"/>
                  </a:lnTo>
                  <a:lnTo>
                    <a:pt x="150" y="924"/>
                  </a:lnTo>
                  <a:lnTo>
                    <a:pt x="152" y="924"/>
                  </a:lnTo>
                  <a:lnTo>
                    <a:pt x="154" y="925"/>
                  </a:lnTo>
                  <a:lnTo>
                    <a:pt x="154" y="924"/>
                  </a:lnTo>
                  <a:close/>
                  <a:moveTo>
                    <a:pt x="171" y="948"/>
                  </a:moveTo>
                  <a:lnTo>
                    <a:pt x="169" y="948"/>
                  </a:lnTo>
                  <a:lnTo>
                    <a:pt x="169" y="950"/>
                  </a:lnTo>
                  <a:lnTo>
                    <a:pt x="169" y="950"/>
                  </a:lnTo>
                  <a:lnTo>
                    <a:pt x="171" y="950"/>
                  </a:lnTo>
                  <a:lnTo>
                    <a:pt x="171" y="948"/>
                  </a:lnTo>
                  <a:lnTo>
                    <a:pt x="171" y="948"/>
                  </a:lnTo>
                  <a:close/>
                  <a:moveTo>
                    <a:pt x="21" y="817"/>
                  </a:moveTo>
                  <a:lnTo>
                    <a:pt x="21" y="817"/>
                  </a:lnTo>
                  <a:lnTo>
                    <a:pt x="19" y="817"/>
                  </a:lnTo>
                  <a:lnTo>
                    <a:pt x="19" y="817"/>
                  </a:lnTo>
                  <a:lnTo>
                    <a:pt x="19" y="819"/>
                  </a:lnTo>
                  <a:lnTo>
                    <a:pt x="21" y="821"/>
                  </a:lnTo>
                  <a:lnTo>
                    <a:pt x="21" y="819"/>
                  </a:lnTo>
                  <a:lnTo>
                    <a:pt x="21" y="817"/>
                  </a:lnTo>
                  <a:close/>
                  <a:moveTo>
                    <a:pt x="70" y="889"/>
                  </a:moveTo>
                  <a:lnTo>
                    <a:pt x="68" y="889"/>
                  </a:lnTo>
                  <a:lnTo>
                    <a:pt x="68" y="889"/>
                  </a:lnTo>
                  <a:lnTo>
                    <a:pt x="68" y="889"/>
                  </a:lnTo>
                  <a:lnTo>
                    <a:pt x="68" y="891"/>
                  </a:lnTo>
                  <a:lnTo>
                    <a:pt x="68" y="891"/>
                  </a:lnTo>
                  <a:lnTo>
                    <a:pt x="70" y="889"/>
                  </a:lnTo>
                  <a:lnTo>
                    <a:pt x="70" y="889"/>
                  </a:lnTo>
                  <a:lnTo>
                    <a:pt x="70" y="889"/>
                  </a:lnTo>
                  <a:lnTo>
                    <a:pt x="70" y="888"/>
                  </a:lnTo>
                  <a:lnTo>
                    <a:pt x="70" y="889"/>
                  </a:lnTo>
                  <a:close/>
                  <a:moveTo>
                    <a:pt x="65" y="780"/>
                  </a:moveTo>
                  <a:lnTo>
                    <a:pt x="67" y="778"/>
                  </a:lnTo>
                  <a:lnTo>
                    <a:pt x="67" y="778"/>
                  </a:lnTo>
                  <a:lnTo>
                    <a:pt x="65" y="778"/>
                  </a:lnTo>
                  <a:lnTo>
                    <a:pt x="63" y="782"/>
                  </a:lnTo>
                  <a:lnTo>
                    <a:pt x="63" y="782"/>
                  </a:lnTo>
                  <a:lnTo>
                    <a:pt x="63" y="783"/>
                  </a:lnTo>
                  <a:lnTo>
                    <a:pt x="63" y="783"/>
                  </a:lnTo>
                  <a:lnTo>
                    <a:pt x="63" y="783"/>
                  </a:lnTo>
                  <a:lnTo>
                    <a:pt x="65" y="782"/>
                  </a:lnTo>
                  <a:lnTo>
                    <a:pt x="65" y="782"/>
                  </a:lnTo>
                  <a:lnTo>
                    <a:pt x="65" y="782"/>
                  </a:lnTo>
                  <a:lnTo>
                    <a:pt x="65" y="780"/>
                  </a:lnTo>
                  <a:lnTo>
                    <a:pt x="65" y="780"/>
                  </a:lnTo>
                  <a:lnTo>
                    <a:pt x="65" y="780"/>
                  </a:lnTo>
                  <a:close/>
                  <a:moveTo>
                    <a:pt x="112" y="874"/>
                  </a:moveTo>
                  <a:lnTo>
                    <a:pt x="110" y="874"/>
                  </a:lnTo>
                  <a:lnTo>
                    <a:pt x="110" y="874"/>
                  </a:lnTo>
                  <a:lnTo>
                    <a:pt x="110" y="872"/>
                  </a:lnTo>
                  <a:lnTo>
                    <a:pt x="110" y="872"/>
                  </a:lnTo>
                  <a:lnTo>
                    <a:pt x="108" y="872"/>
                  </a:lnTo>
                  <a:lnTo>
                    <a:pt x="108" y="872"/>
                  </a:lnTo>
                  <a:lnTo>
                    <a:pt x="108" y="872"/>
                  </a:lnTo>
                  <a:lnTo>
                    <a:pt x="108" y="872"/>
                  </a:lnTo>
                  <a:lnTo>
                    <a:pt x="108" y="872"/>
                  </a:lnTo>
                  <a:lnTo>
                    <a:pt x="108" y="872"/>
                  </a:lnTo>
                  <a:lnTo>
                    <a:pt x="108" y="874"/>
                  </a:lnTo>
                  <a:lnTo>
                    <a:pt x="108" y="874"/>
                  </a:lnTo>
                  <a:lnTo>
                    <a:pt x="110" y="876"/>
                  </a:lnTo>
                  <a:lnTo>
                    <a:pt x="112" y="876"/>
                  </a:lnTo>
                  <a:lnTo>
                    <a:pt x="112" y="876"/>
                  </a:lnTo>
                  <a:lnTo>
                    <a:pt x="110" y="876"/>
                  </a:lnTo>
                  <a:lnTo>
                    <a:pt x="110" y="874"/>
                  </a:lnTo>
                  <a:lnTo>
                    <a:pt x="112" y="874"/>
                  </a:lnTo>
                  <a:lnTo>
                    <a:pt x="112" y="874"/>
                  </a:lnTo>
                  <a:lnTo>
                    <a:pt x="112" y="874"/>
                  </a:lnTo>
                  <a:lnTo>
                    <a:pt x="112" y="874"/>
                  </a:lnTo>
                  <a:lnTo>
                    <a:pt x="112" y="874"/>
                  </a:lnTo>
                  <a:lnTo>
                    <a:pt x="112" y="874"/>
                  </a:lnTo>
                  <a:close/>
                  <a:moveTo>
                    <a:pt x="133" y="959"/>
                  </a:moveTo>
                  <a:lnTo>
                    <a:pt x="133" y="959"/>
                  </a:lnTo>
                  <a:lnTo>
                    <a:pt x="133" y="959"/>
                  </a:lnTo>
                  <a:lnTo>
                    <a:pt x="131" y="959"/>
                  </a:lnTo>
                  <a:lnTo>
                    <a:pt x="131" y="959"/>
                  </a:lnTo>
                  <a:lnTo>
                    <a:pt x="131" y="959"/>
                  </a:lnTo>
                  <a:lnTo>
                    <a:pt x="131" y="963"/>
                  </a:lnTo>
                  <a:lnTo>
                    <a:pt x="133" y="963"/>
                  </a:lnTo>
                  <a:lnTo>
                    <a:pt x="133" y="963"/>
                  </a:lnTo>
                  <a:lnTo>
                    <a:pt x="133" y="963"/>
                  </a:lnTo>
                  <a:lnTo>
                    <a:pt x="133" y="961"/>
                  </a:lnTo>
                  <a:lnTo>
                    <a:pt x="135" y="961"/>
                  </a:lnTo>
                  <a:lnTo>
                    <a:pt x="135" y="959"/>
                  </a:lnTo>
                  <a:lnTo>
                    <a:pt x="133" y="959"/>
                  </a:lnTo>
                  <a:lnTo>
                    <a:pt x="133" y="959"/>
                  </a:lnTo>
                  <a:close/>
                  <a:moveTo>
                    <a:pt x="120" y="886"/>
                  </a:moveTo>
                  <a:lnTo>
                    <a:pt x="116" y="884"/>
                  </a:lnTo>
                  <a:lnTo>
                    <a:pt x="116" y="886"/>
                  </a:lnTo>
                  <a:lnTo>
                    <a:pt x="118" y="888"/>
                  </a:lnTo>
                  <a:lnTo>
                    <a:pt x="118" y="888"/>
                  </a:lnTo>
                  <a:lnTo>
                    <a:pt x="118" y="888"/>
                  </a:lnTo>
                  <a:lnTo>
                    <a:pt x="118" y="889"/>
                  </a:lnTo>
                  <a:lnTo>
                    <a:pt x="118" y="889"/>
                  </a:lnTo>
                  <a:lnTo>
                    <a:pt x="118" y="889"/>
                  </a:lnTo>
                  <a:lnTo>
                    <a:pt x="120" y="889"/>
                  </a:lnTo>
                  <a:lnTo>
                    <a:pt x="120" y="889"/>
                  </a:lnTo>
                  <a:lnTo>
                    <a:pt x="120" y="889"/>
                  </a:lnTo>
                  <a:lnTo>
                    <a:pt x="120" y="889"/>
                  </a:lnTo>
                  <a:lnTo>
                    <a:pt x="121" y="888"/>
                  </a:lnTo>
                  <a:lnTo>
                    <a:pt x="121" y="886"/>
                  </a:lnTo>
                  <a:lnTo>
                    <a:pt x="120" y="886"/>
                  </a:lnTo>
                  <a:lnTo>
                    <a:pt x="120" y="886"/>
                  </a:lnTo>
                  <a:close/>
                  <a:moveTo>
                    <a:pt x="72" y="744"/>
                  </a:moveTo>
                  <a:lnTo>
                    <a:pt x="70" y="744"/>
                  </a:lnTo>
                  <a:lnTo>
                    <a:pt x="70" y="746"/>
                  </a:lnTo>
                  <a:lnTo>
                    <a:pt x="72" y="747"/>
                  </a:lnTo>
                  <a:lnTo>
                    <a:pt x="72" y="746"/>
                  </a:lnTo>
                  <a:lnTo>
                    <a:pt x="72" y="744"/>
                  </a:lnTo>
                  <a:lnTo>
                    <a:pt x="72" y="742"/>
                  </a:lnTo>
                  <a:lnTo>
                    <a:pt x="72" y="742"/>
                  </a:lnTo>
                  <a:lnTo>
                    <a:pt x="72" y="744"/>
                  </a:lnTo>
                  <a:close/>
                  <a:moveTo>
                    <a:pt x="87" y="850"/>
                  </a:moveTo>
                  <a:lnTo>
                    <a:pt x="87" y="850"/>
                  </a:lnTo>
                  <a:lnTo>
                    <a:pt x="87" y="850"/>
                  </a:lnTo>
                  <a:lnTo>
                    <a:pt x="85" y="850"/>
                  </a:lnTo>
                  <a:lnTo>
                    <a:pt x="85" y="852"/>
                  </a:lnTo>
                  <a:lnTo>
                    <a:pt x="84" y="852"/>
                  </a:lnTo>
                  <a:lnTo>
                    <a:pt x="85" y="853"/>
                  </a:lnTo>
                  <a:lnTo>
                    <a:pt x="84" y="853"/>
                  </a:lnTo>
                  <a:lnTo>
                    <a:pt x="84" y="853"/>
                  </a:lnTo>
                  <a:lnTo>
                    <a:pt x="84" y="855"/>
                  </a:lnTo>
                  <a:lnTo>
                    <a:pt x="84" y="855"/>
                  </a:lnTo>
                  <a:lnTo>
                    <a:pt x="87" y="855"/>
                  </a:lnTo>
                  <a:lnTo>
                    <a:pt x="87" y="855"/>
                  </a:lnTo>
                  <a:lnTo>
                    <a:pt x="87" y="852"/>
                  </a:lnTo>
                  <a:lnTo>
                    <a:pt x="87" y="850"/>
                  </a:lnTo>
                  <a:lnTo>
                    <a:pt x="87" y="850"/>
                  </a:lnTo>
                  <a:close/>
                  <a:moveTo>
                    <a:pt x="140" y="912"/>
                  </a:moveTo>
                  <a:lnTo>
                    <a:pt x="138" y="912"/>
                  </a:lnTo>
                  <a:lnTo>
                    <a:pt x="138" y="912"/>
                  </a:lnTo>
                  <a:lnTo>
                    <a:pt x="137" y="912"/>
                  </a:lnTo>
                  <a:lnTo>
                    <a:pt x="137" y="916"/>
                  </a:lnTo>
                  <a:lnTo>
                    <a:pt x="138" y="916"/>
                  </a:lnTo>
                  <a:lnTo>
                    <a:pt x="138" y="916"/>
                  </a:lnTo>
                  <a:lnTo>
                    <a:pt x="140" y="914"/>
                  </a:lnTo>
                  <a:lnTo>
                    <a:pt x="140" y="914"/>
                  </a:lnTo>
                  <a:lnTo>
                    <a:pt x="140" y="914"/>
                  </a:lnTo>
                  <a:lnTo>
                    <a:pt x="142" y="914"/>
                  </a:lnTo>
                  <a:lnTo>
                    <a:pt x="142" y="914"/>
                  </a:lnTo>
                  <a:lnTo>
                    <a:pt x="142" y="912"/>
                  </a:lnTo>
                  <a:lnTo>
                    <a:pt x="140" y="912"/>
                  </a:lnTo>
                  <a:close/>
                  <a:moveTo>
                    <a:pt x="36" y="766"/>
                  </a:moveTo>
                  <a:lnTo>
                    <a:pt x="34" y="766"/>
                  </a:lnTo>
                  <a:lnTo>
                    <a:pt x="34" y="766"/>
                  </a:lnTo>
                  <a:lnTo>
                    <a:pt x="34" y="766"/>
                  </a:lnTo>
                  <a:lnTo>
                    <a:pt x="34" y="766"/>
                  </a:lnTo>
                  <a:lnTo>
                    <a:pt x="34" y="766"/>
                  </a:lnTo>
                  <a:lnTo>
                    <a:pt x="34" y="766"/>
                  </a:lnTo>
                  <a:lnTo>
                    <a:pt x="36" y="768"/>
                  </a:lnTo>
                  <a:lnTo>
                    <a:pt x="36" y="768"/>
                  </a:lnTo>
                  <a:lnTo>
                    <a:pt x="36" y="766"/>
                  </a:lnTo>
                  <a:lnTo>
                    <a:pt x="36" y="766"/>
                  </a:lnTo>
                  <a:close/>
                  <a:moveTo>
                    <a:pt x="157" y="753"/>
                  </a:move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lnTo>
                    <a:pt x="157" y="753"/>
                  </a:lnTo>
                  <a:close/>
                  <a:moveTo>
                    <a:pt x="157" y="761"/>
                  </a:moveTo>
                  <a:lnTo>
                    <a:pt x="159" y="759"/>
                  </a:lnTo>
                  <a:lnTo>
                    <a:pt x="159" y="757"/>
                  </a:lnTo>
                  <a:lnTo>
                    <a:pt x="157" y="759"/>
                  </a:lnTo>
                  <a:lnTo>
                    <a:pt x="157" y="761"/>
                  </a:lnTo>
                  <a:close/>
                  <a:moveTo>
                    <a:pt x="38" y="763"/>
                  </a:moveTo>
                  <a:lnTo>
                    <a:pt x="36" y="763"/>
                  </a:lnTo>
                  <a:lnTo>
                    <a:pt x="34" y="763"/>
                  </a:lnTo>
                  <a:lnTo>
                    <a:pt x="34" y="764"/>
                  </a:lnTo>
                  <a:lnTo>
                    <a:pt x="36" y="766"/>
                  </a:lnTo>
                  <a:lnTo>
                    <a:pt x="36" y="764"/>
                  </a:lnTo>
                  <a:lnTo>
                    <a:pt x="36" y="764"/>
                  </a:lnTo>
                  <a:lnTo>
                    <a:pt x="36" y="764"/>
                  </a:lnTo>
                  <a:lnTo>
                    <a:pt x="38" y="764"/>
                  </a:lnTo>
                  <a:lnTo>
                    <a:pt x="38" y="764"/>
                  </a:lnTo>
                  <a:lnTo>
                    <a:pt x="38" y="764"/>
                  </a:lnTo>
                  <a:lnTo>
                    <a:pt x="38" y="763"/>
                  </a:lnTo>
                  <a:lnTo>
                    <a:pt x="38" y="763"/>
                  </a:lnTo>
                  <a:close/>
                  <a:moveTo>
                    <a:pt x="61" y="800"/>
                  </a:moveTo>
                  <a:lnTo>
                    <a:pt x="61" y="802"/>
                  </a:lnTo>
                  <a:lnTo>
                    <a:pt x="63" y="802"/>
                  </a:lnTo>
                  <a:lnTo>
                    <a:pt x="63" y="802"/>
                  </a:lnTo>
                  <a:lnTo>
                    <a:pt x="65" y="799"/>
                  </a:lnTo>
                  <a:lnTo>
                    <a:pt x="65" y="797"/>
                  </a:lnTo>
                  <a:lnTo>
                    <a:pt x="65" y="797"/>
                  </a:lnTo>
                  <a:lnTo>
                    <a:pt x="65" y="795"/>
                  </a:lnTo>
                  <a:lnTo>
                    <a:pt x="65" y="795"/>
                  </a:lnTo>
                  <a:lnTo>
                    <a:pt x="63" y="795"/>
                  </a:lnTo>
                  <a:lnTo>
                    <a:pt x="63" y="793"/>
                  </a:lnTo>
                  <a:lnTo>
                    <a:pt x="61" y="795"/>
                  </a:lnTo>
                  <a:lnTo>
                    <a:pt x="61" y="797"/>
                  </a:lnTo>
                  <a:lnTo>
                    <a:pt x="61" y="799"/>
                  </a:lnTo>
                  <a:lnTo>
                    <a:pt x="61" y="800"/>
                  </a:lnTo>
                  <a:close/>
                  <a:moveTo>
                    <a:pt x="118" y="893"/>
                  </a:moveTo>
                  <a:lnTo>
                    <a:pt x="118" y="891"/>
                  </a:lnTo>
                  <a:lnTo>
                    <a:pt x="118" y="889"/>
                  </a:lnTo>
                  <a:lnTo>
                    <a:pt x="116" y="888"/>
                  </a:lnTo>
                  <a:lnTo>
                    <a:pt x="114" y="886"/>
                  </a:lnTo>
                  <a:lnTo>
                    <a:pt x="114" y="886"/>
                  </a:lnTo>
                  <a:lnTo>
                    <a:pt x="114" y="888"/>
                  </a:lnTo>
                  <a:lnTo>
                    <a:pt x="114" y="888"/>
                  </a:lnTo>
                  <a:lnTo>
                    <a:pt x="114" y="888"/>
                  </a:lnTo>
                  <a:lnTo>
                    <a:pt x="114" y="888"/>
                  </a:lnTo>
                  <a:lnTo>
                    <a:pt x="114" y="888"/>
                  </a:lnTo>
                  <a:lnTo>
                    <a:pt x="114" y="889"/>
                  </a:lnTo>
                  <a:lnTo>
                    <a:pt x="114" y="891"/>
                  </a:lnTo>
                  <a:lnTo>
                    <a:pt x="114" y="891"/>
                  </a:lnTo>
                  <a:lnTo>
                    <a:pt x="116" y="895"/>
                  </a:lnTo>
                  <a:lnTo>
                    <a:pt x="118" y="897"/>
                  </a:lnTo>
                  <a:lnTo>
                    <a:pt x="120" y="899"/>
                  </a:lnTo>
                  <a:lnTo>
                    <a:pt x="120" y="897"/>
                  </a:lnTo>
                  <a:lnTo>
                    <a:pt x="120" y="895"/>
                  </a:lnTo>
                  <a:lnTo>
                    <a:pt x="118" y="893"/>
                  </a:lnTo>
                  <a:close/>
                  <a:moveTo>
                    <a:pt x="61" y="783"/>
                  </a:moveTo>
                  <a:lnTo>
                    <a:pt x="61" y="785"/>
                  </a:lnTo>
                  <a:lnTo>
                    <a:pt x="61" y="785"/>
                  </a:lnTo>
                  <a:lnTo>
                    <a:pt x="61" y="791"/>
                  </a:lnTo>
                  <a:lnTo>
                    <a:pt x="61" y="791"/>
                  </a:lnTo>
                  <a:lnTo>
                    <a:pt x="61" y="793"/>
                  </a:lnTo>
                  <a:lnTo>
                    <a:pt x="63" y="793"/>
                  </a:lnTo>
                  <a:lnTo>
                    <a:pt x="65" y="791"/>
                  </a:lnTo>
                  <a:lnTo>
                    <a:pt x="65" y="791"/>
                  </a:lnTo>
                  <a:lnTo>
                    <a:pt x="65" y="791"/>
                  </a:lnTo>
                  <a:lnTo>
                    <a:pt x="67" y="789"/>
                  </a:lnTo>
                  <a:lnTo>
                    <a:pt x="67" y="787"/>
                  </a:lnTo>
                  <a:lnTo>
                    <a:pt x="67" y="787"/>
                  </a:lnTo>
                  <a:lnTo>
                    <a:pt x="65" y="785"/>
                  </a:lnTo>
                  <a:lnTo>
                    <a:pt x="65" y="785"/>
                  </a:lnTo>
                  <a:lnTo>
                    <a:pt x="63" y="783"/>
                  </a:lnTo>
                  <a:lnTo>
                    <a:pt x="63" y="783"/>
                  </a:lnTo>
                  <a:lnTo>
                    <a:pt x="63" y="783"/>
                  </a:lnTo>
                  <a:lnTo>
                    <a:pt x="61" y="783"/>
                  </a:lnTo>
                  <a:close/>
                  <a:moveTo>
                    <a:pt x="85" y="857"/>
                  </a:moveTo>
                  <a:lnTo>
                    <a:pt x="84" y="857"/>
                  </a:lnTo>
                  <a:lnTo>
                    <a:pt x="82" y="855"/>
                  </a:lnTo>
                  <a:lnTo>
                    <a:pt x="80" y="855"/>
                  </a:lnTo>
                  <a:lnTo>
                    <a:pt x="80" y="853"/>
                  </a:lnTo>
                  <a:lnTo>
                    <a:pt x="80" y="853"/>
                  </a:lnTo>
                  <a:lnTo>
                    <a:pt x="80" y="855"/>
                  </a:lnTo>
                  <a:lnTo>
                    <a:pt x="80" y="857"/>
                  </a:lnTo>
                  <a:lnTo>
                    <a:pt x="82" y="857"/>
                  </a:lnTo>
                  <a:lnTo>
                    <a:pt x="82" y="859"/>
                  </a:lnTo>
                  <a:lnTo>
                    <a:pt x="82" y="859"/>
                  </a:lnTo>
                  <a:lnTo>
                    <a:pt x="82" y="859"/>
                  </a:lnTo>
                  <a:lnTo>
                    <a:pt x="84" y="859"/>
                  </a:lnTo>
                  <a:lnTo>
                    <a:pt x="84" y="861"/>
                  </a:lnTo>
                  <a:lnTo>
                    <a:pt x="84" y="861"/>
                  </a:lnTo>
                  <a:lnTo>
                    <a:pt x="84" y="861"/>
                  </a:lnTo>
                  <a:lnTo>
                    <a:pt x="84" y="861"/>
                  </a:lnTo>
                  <a:lnTo>
                    <a:pt x="84" y="863"/>
                  </a:lnTo>
                  <a:lnTo>
                    <a:pt x="84" y="863"/>
                  </a:lnTo>
                  <a:lnTo>
                    <a:pt x="84" y="863"/>
                  </a:lnTo>
                  <a:lnTo>
                    <a:pt x="82" y="863"/>
                  </a:lnTo>
                  <a:lnTo>
                    <a:pt x="82" y="863"/>
                  </a:lnTo>
                  <a:lnTo>
                    <a:pt x="84" y="865"/>
                  </a:lnTo>
                  <a:lnTo>
                    <a:pt x="84" y="867"/>
                  </a:lnTo>
                  <a:lnTo>
                    <a:pt x="84" y="869"/>
                  </a:lnTo>
                  <a:lnTo>
                    <a:pt x="84" y="869"/>
                  </a:lnTo>
                  <a:lnTo>
                    <a:pt x="85" y="869"/>
                  </a:lnTo>
                  <a:lnTo>
                    <a:pt x="85" y="867"/>
                  </a:lnTo>
                  <a:lnTo>
                    <a:pt x="85" y="859"/>
                  </a:lnTo>
                  <a:lnTo>
                    <a:pt x="85" y="857"/>
                  </a:lnTo>
                  <a:close/>
                  <a:moveTo>
                    <a:pt x="129" y="959"/>
                  </a:moveTo>
                  <a:lnTo>
                    <a:pt x="125" y="959"/>
                  </a:lnTo>
                  <a:lnTo>
                    <a:pt x="127" y="959"/>
                  </a:lnTo>
                  <a:lnTo>
                    <a:pt x="125" y="959"/>
                  </a:lnTo>
                  <a:lnTo>
                    <a:pt x="125" y="959"/>
                  </a:lnTo>
                  <a:lnTo>
                    <a:pt x="123" y="959"/>
                  </a:lnTo>
                  <a:lnTo>
                    <a:pt x="123" y="959"/>
                  </a:lnTo>
                  <a:lnTo>
                    <a:pt x="123" y="961"/>
                  </a:lnTo>
                  <a:lnTo>
                    <a:pt x="125" y="961"/>
                  </a:lnTo>
                  <a:lnTo>
                    <a:pt x="127" y="961"/>
                  </a:lnTo>
                  <a:lnTo>
                    <a:pt x="129" y="959"/>
                  </a:lnTo>
                  <a:lnTo>
                    <a:pt x="129" y="959"/>
                  </a:lnTo>
                  <a:lnTo>
                    <a:pt x="129" y="959"/>
                  </a:lnTo>
                  <a:lnTo>
                    <a:pt x="129" y="959"/>
                  </a:lnTo>
                  <a:lnTo>
                    <a:pt x="129" y="959"/>
                  </a:lnTo>
                  <a:close/>
                  <a:moveTo>
                    <a:pt x="174" y="763"/>
                  </a:moveTo>
                  <a:lnTo>
                    <a:pt x="176" y="764"/>
                  </a:lnTo>
                  <a:lnTo>
                    <a:pt x="176" y="766"/>
                  </a:lnTo>
                  <a:lnTo>
                    <a:pt x="176" y="766"/>
                  </a:lnTo>
                  <a:lnTo>
                    <a:pt x="180" y="766"/>
                  </a:lnTo>
                  <a:lnTo>
                    <a:pt x="180" y="766"/>
                  </a:lnTo>
                  <a:lnTo>
                    <a:pt x="180" y="766"/>
                  </a:lnTo>
                  <a:lnTo>
                    <a:pt x="182" y="766"/>
                  </a:lnTo>
                  <a:lnTo>
                    <a:pt x="182" y="764"/>
                  </a:lnTo>
                  <a:lnTo>
                    <a:pt x="182" y="764"/>
                  </a:lnTo>
                  <a:lnTo>
                    <a:pt x="182" y="764"/>
                  </a:lnTo>
                  <a:lnTo>
                    <a:pt x="184" y="763"/>
                  </a:lnTo>
                  <a:lnTo>
                    <a:pt x="184" y="761"/>
                  </a:lnTo>
                  <a:lnTo>
                    <a:pt x="184" y="759"/>
                  </a:lnTo>
                  <a:lnTo>
                    <a:pt x="184" y="757"/>
                  </a:lnTo>
                  <a:lnTo>
                    <a:pt x="186" y="757"/>
                  </a:lnTo>
                  <a:lnTo>
                    <a:pt x="186" y="755"/>
                  </a:lnTo>
                  <a:lnTo>
                    <a:pt x="184" y="755"/>
                  </a:lnTo>
                  <a:lnTo>
                    <a:pt x="184" y="755"/>
                  </a:lnTo>
                  <a:lnTo>
                    <a:pt x="184" y="757"/>
                  </a:lnTo>
                  <a:lnTo>
                    <a:pt x="182" y="757"/>
                  </a:lnTo>
                  <a:lnTo>
                    <a:pt x="178" y="755"/>
                  </a:lnTo>
                  <a:lnTo>
                    <a:pt x="176" y="755"/>
                  </a:lnTo>
                  <a:lnTo>
                    <a:pt x="174" y="755"/>
                  </a:lnTo>
                  <a:lnTo>
                    <a:pt x="174" y="757"/>
                  </a:lnTo>
                  <a:lnTo>
                    <a:pt x="174" y="757"/>
                  </a:lnTo>
                  <a:lnTo>
                    <a:pt x="176" y="759"/>
                  </a:lnTo>
                  <a:lnTo>
                    <a:pt x="176" y="761"/>
                  </a:lnTo>
                  <a:lnTo>
                    <a:pt x="174" y="761"/>
                  </a:lnTo>
                  <a:lnTo>
                    <a:pt x="174" y="763"/>
                  </a:lnTo>
                  <a:close/>
                  <a:moveTo>
                    <a:pt x="180" y="746"/>
                  </a:moveTo>
                  <a:lnTo>
                    <a:pt x="184" y="747"/>
                  </a:lnTo>
                  <a:lnTo>
                    <a:pt x="184" y="749"/>
                  </a:lnTo>
                  <a:lnTo>
                    <a:pt x="186" y="749"/>
                  </a:lnTo>
                  <a:lnTo>
                    <a:pt x="184" y="744"/>
                  </a:lnTo>
                  <a:lnTo>
                    <a:pt x="184" y="742"/>
                  </a:lnTo>
                  <a:lnTo>
                    <a:pt x="182" y="740"/>
                  </a:lnTo>
                  <a:lnTo>
                    <a:pt x="182" y="740"/>
                  </a:lnTo>
                  <a:lnTo>
                    <a:pt x="180" y="740"/>
                  </a:lnTo>
                  <a:lnTo>
                    <a:pt x="180" y="740"/>
                  </a:lnTo>
                  <a:lnTo>
                    <a:pt x="178" y="740"/>
                  </a:lnTo>
                  <a:lnTo>
                    <a:pt x="178" y="742"/>
                  </a:lnTo>
                  <a:lnTo>
                    <a:pt x="178" y="742"/>
                  </a:lnTo>
                  <a:lnTo>
                    <a:pt x="178" y="742"/>
                  </a:lnTo>
                  <a:lnTo>
                    <a:pt x="178" y="744"/>
                  </a:lnTo>
                  <a:lnTo>
                    <a:pt x="178" y="746"/>
                  </a:lnTo>
                  <a:lnTo>
                    <a:pt x="178" y="746"/>
                  </a:lnTo>
                  <a:lnTo>
                    <a:pt x="180" y="746"/>
                  </a:lnTo>
                  <a:close/>
                  <a:moveTo>
                    <a:pt x="157" y="952"/>
                  </a:moveTo>
                  <a:lnTo>
                    <a:pt x="156" y="948"/>
                  </a:lnTo>
                  <a:lnTo>
                    <a:pt x="156" y="948"/>
                  </a:lnTo>
                  <a:lnTo>
                    <a:pt x="156" y="950"/>
                  </a:lnTo>
                  <a:lnTo>
                    <a:pt x="156" y="952"/>
                  </a:lnTo>
                  <a:lnTo>
                    <a:pt x="156" y="952"/>
                  </a:lnTo>
                  <a:lnTo>
                    <a:pt x="156" y="952"/>
                  </a:lnTo>
                  <a:lnTo>
                    <a:pt x="154" y="952"/>
                  </a:lnTo>
                  <a:lnTo>
                    <a:pt x="154" y="954"/>
                  </a:lnTo>
                  <a:lnTo>
                    <a:pt x="154" y="954"/>
                  </a:lnTo>
                  <a:lnTo>
                    <a:pt x="154" y="954"/>
                  </a:lnTo>
                  <a:lnTo>
                    <a:pt x="154" y="956"/>
                  </a:lnTo>
                  <a:lnTo>
                    <a:pt x="154" y="956"/>
                  </a:lnTo>
                  <a:lnTo>
                    <a:pt x="154" y="958"/>
                  </a:lnTo>
                  <a:lnTo>
                    <a:pt x="152" y="958"/>
                  </a:lnTo>
                  <a:lnTo>
                    <a:pt x="154" y="961"/>
                  </a:lnTo>
                  <a:lnTo>
                    <a:pt x="156" y="963"/>
                  </a:lnTo>
                  <a:lnTo>
                    <a:pt x="157" y="965"/>
                  </a:lnTo>
                  <a:lnTo>
                    <a:pt x="157" y="963"/>
                  </a:lnTo>
                  <a:lnTo>
                    <a:pt x="157" y="963"/>
                  </a:lnTo>
                  <a:lnTo>
                    <a:pt x="157" y="963"/>
                  </a:lnTo>
                  <a:lnTo>
                    <a:pt x="157" y="963"/>
                  </a:lnTo>
                  <a:lnTo>
                    <a:pt x="157" y="961"/>
                  </a:lnTo>
                  <a:lnTo>
                    <a:pt x="157" y="961"/>
                  </a:lnTo>
                  <a:lnTo>
                    <a:pt x="159" y="961"/>
                  </a:lnTo>
                  <a:lnTo>
                    <a:pt x="159" y="961"/>
                  </a:lnTo>
                  <a:lnTo>
                    <a:pt x="159" y="961"/>
                  </a:lnTo>
                  <a:lnTo>
                    <a:pt x="159" y="959"/>
                  </a:lnTo>
                  <a:lnTo>
                    <a:pt x="159" y="959"/>
                  </a:lnTo>
                  <a:lnTo>
                    <a:pt x="157" y="952"/>
                  </a:lnTo>
                  <a:close/>
                  <a:moveTo>
                    <a:pt x="343" y="588"/>
                  </a:moveTo>
                  <a:lnTo>
                    <a:pt x="341" y="588"/>
                  </a:lnTo>
                  <a:lnTo>
                    <a:pt x="341" y="586"/>
                  </a:lnTo>
                  <a:lnTo>
                    <a:pt x="341" y="586"/>
                  </a:lnTo>
                  <a:lnTo>
                    <a:pt x="341" y="586"/>
                  </a:lnTo>
                  <a:lnTo>
                    <a:pt x="339" y="585"/>
                  </a:lnTo>
                  <a:lnTo>
                    <a:pt x="339" y="583"/>
                  </a:lnTo>
                  <a:lnTo>
                    <a:pt x="339" y="583"/>
                  </a:lnTo>
                  <a:lnTo>
                    <a:pt x="337" y="581"/>
                  </a:lnTo>
                  <a:lnTo>
                    <a:pt x="335" y="581"/>
                  </a:lnTo>
                  <a:lnTo>
                    <a:pt x="333" y="581"/>
                  </a:lnTo>
                  <a:lnTo>
                    <a:pt x="332" y="579"/>
                  </a:lnTo>
                  <a:lnTo>
                    <a:pt x="332" y="579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32" y="581"/>
                  </a:lnTo>
                  <a:lnTo>
                    <a:pt x="333" y="581"/>
                  </a:lnTo>
                  <a:lnTo>
                    <a:pt x="332" y="581"/>
                  </a:lnTo>
                  <a:lnTo>
                    <a:pt x="333" y="585"/>
                  </a:lnTo>
                  <a:lnTo>
                    <a:pt x="333" y="586"/>
                  </a:lnTo>
                  <a:lnTo>
                    <a:pt x="333" y="590"/>
                  </a:lnTo>
                  <a:lnTo>
                    <a:pt x="333" y="592"/>
                  </a:lnTo>
                  <a:lnTo>
                    <a:pt x="333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5" y="592"/>
                  </a:lnTo>
                  <a:lnTo>
                    <a:pt x="337" y="592"/>
                  </a:lnTo>
                  <a:lnTo>
                    <a:pt x="339" y="592"/>
                  </a:lnTo>
                  <a:lnTo>
                    <a:pt x="339" y="592"/>
                  </a:lnTo>
                  <a:lnTo>
                    <a:pt x="339" y="592"/>
                  </a:lnTo>
                  <a:lnTo>
                    <a:pt x="339" y="590"/>
                  </a:lnTo>
                  <a:lnTo>
                    <a:pt x="339" y="590"/>
                  </a:lnTo>
                  <a:lnTo>
                    <a:pt x="343" y="592"/>
                  </a:lnTo>
                  <a:lnTo>
                    <a:pt x="343" y="592"/>
                  </a:lnTo>
                  <a:lnTo>
                    <a:pt x="345" y="592"/>
                  </a:lnTo>
                  <a:lnTo>
                    <a:pt x="345" y="590"/>
                  </a:lnTo>
                  <a:lnTo>
                    <a:pt x="343" y="590"/>
                  </a:lnTo>
                  <a:lnTo>
                    <a:pt x="343" y="588"/>
                  </a:lnTo>
                  <a:close/>
                  <a:moveTo>
                    <a:pt x="356" y="615"/>
                  </a:moveTo>
                  <a:lnTo>
                    <a:pt x="354" y="611"/>
                  </a:lnTo>
                  <a:lnTo>
                    <a:pt x="354" y="609"/>
                  </a:lnTo>
                  <a:lnTo>
                    <a:pt x="352" y="609"/>
                  </a:lnTo>
                  <a:lnTo>
                    <a:pt x="352" y="609"/>
                  </a:lnTo>
                  <a:lnTo>
                    <a:pt x="352" y="609"/>
                  </a:lnTo>
                  <a:lnTo>
                    <a:pt x="352" y="607"/>
                  </a:lnTo>
                  <a:lnTo>
                    <a:pt x="352" y="607"/>
                  </a:lnTo>
                  <a:lnTo>
                    <a:pt x="352" y="607"/>
                  </a:lnTo>
                  <a:lnTo>
                    <a:pt x="351" y="607"/>
                  </a:lnTo>
                  <a:lnTo>
                    <a:pt x="351" y="611"/>
                  </a:lnTo>
                  <a:lnTo>
                    <a:pt x="351" y="613"/>
                  </a:lnTo>
                  <a:lnTo>
                    <a:pt x="351" y="615"/>
                  </a:lnTo>
                  <a:lnTo>
                    <a:pt x="351" y="615"/>
                  </a:lnTo>
                  <a:lnTo>
                    <a:pt x="351" y="615"/>
                  </a:lnTo>
                  <a:lnTo>
                    <a:pt x="351" y="617"/>
                  </a:lnTo>
                  <a:lnTo>
                    <a:pt x="351" y="617"/>
                  </a:lnTo>
                  <a:lnTo>
                    <a:pt x="351" y="617"/>
                  </a:lnTo>
                  <a:lnTo>
                    <a:pt x="352" y="619"/>
                  </a:lnTo>
                  <a:lnTo>
                    <a:pt x="352" y="619"/>
                  </a:lnTo>
                  <a:lnTo>
                    <a:pt x="352" y="619"/>
                  </a:lnTo>
                  <a:lnTo>
                    <a:pt x="354" y="619"/>
                  </a:lnTo>
                  <a:lnTo>
                    <a:pt x="354" y="621"/>
                  </a:lnTo>
                  <a:lnTo>
                    <a:pt x="354" y="621"/>
                  </a:lnTo>
                  <a:lnTo>
                    <a:pt x="354" y="619"/>
                  </a:lnTo>
                  <a:lnTo>
                    <a:pt x="354" y="617"/>
                  </a:lnTo>
                  <a:lnTo>
                    <a:pt x="354" y="617"/>
                  </a:lnTo>
                  <a:lnTo>
                    <a:pt x="354" y="617"/>
                  </a:lnTo>
                  <a:lnTo>
                    <a:pt x="354" y="617"/>
                  </a:lnTo>
                  <a:lnTo>
                    <a:pt x="356" y="615"/>
                  </a:lnTo>
                  <a:close/>
                  <a:moveTo>
                    <a:pt x="74" y="869"/>
                  </a:moveTo>
                  <a:lnTo>
                    <a:pt x="72" y="869"/>
                  </a:lnTo>
                  <a:lnTo>
                    <a:pt x="72" y="869"/>
                  </a:lnTo>
                  <a:lnTo>
                    <a:pt x="72" y="869"/>
                  </a:lnTo>
                  <a:lnTo>
                    <a:pt x="72" y="867"/>
                  </a:lnTo>
                  <a:lnTo>
                    <a:pt x="72" y="865"/>
                  </a:lnTo>
                  <a:lnTo>
                    <a:pt x="72" y="865"/>
                  </a:lnTo>
                  <a:lnTo>
                    <a:pt x="72" y="863"/>
                  </a:lnTo>
                  <a:lnTo>
                    <a:pt x="72" y="863"/>
                  </a:lnTo>
                  <a:lnTo>
                    <a:pt x="72" y="863"/>
                  </a:lnTo>
                  <a:lnTo>
                    <a:pt x="72" y="863"/>
                  </a:lnTo>
                  <a:lnTo>
                    <a:pt x="72" y="863"/>
                  </a:lnTo>
                  <a:lnTo>
                    <a:pt x="72" y="861"/>
                  </a:lnTo>
                  <a:lnTo>
                    <a:pt x="72" y="861"/>
                  </a:lnTo>
                  <a:lnTo>
                    <a:pt x="74" y="859"/>
                  </a:lnTo>
                  <a:lnTo>
                    <a:pt x="74" y="857"/>
                  </a:lnTo>
                  <a:lnTo>
                    <a:pt x="74" y="857"/>
                  </a:lnTo>
                  <a:lnTo>
                    <a:pt x="74" y="855"/>
                  </a:lnTo>
                  <a:lnTo>
                    <a:pt x="72" y="855"/>
                  </a:lnTo>
                  <a:lnTo>
                    <a:pt x="72" y="855"/>
                  </a:lnTo>
                  <a:lnTo>
                    <a:pt x="72" y="857"/>
                  </a:lnTo>
                  <a:lnTo>
                    <a:pt x="70" y="855"/>
                  </a:lnTo>
                  <a:lnTo>
                    <a:pt x="70" y="855"/>
                  </a:lnTo>
                  <a:lnTo>
                    <a:pt x="68" y="853"/>
                  </a:lnTo>
                  <a:lnTo>
                    <a:pt x="68" y="855"/>
                  </a:lnTo>
                  <a:lnTo>
                    <a:pt x="68" y="855"/>
                  </a:lnTo>
                  <a:lnTo>
                    <a:pt x="67" y="852"/>
                  </a:lnTo>
                  <a:lnTo>
                    <a:pt x="67" y="852"/>
                  </a:lnTo>
                  <a:lnTo>
                    <a:pt x="67" y="850"/>
                  </a:lnTo>
                  <a:lnTo>
                    <a:pt x="65" y="850"/>
                  </a:lnTo>
                  <a:lnTo>
                    <a:pt x="65" y="850"/>
                  </a:lnTo>
                  <a:lnTo>
                    <a:pt x="65" y="850"/>
                  </a:lnTo>
                  <a:lnTo>
                    <a:pt x="65" y="850"/>
                  </a:lnTo>
                  <a:lnTo>
                    <a:pt x="65" y="850"/>
                  </a:lnTo>
                  <a:lnTo>
                    <a:pt x="63" y="850"/>
                  </a:lnTo>
                  <a:lnTo>
                    <a:pt x="65" y="852"/>
                  </a:lnTo>
                  <a:lnTo>
                    <a:pt x="65" y="853"/>
                  </a:lnTo>
                  <a:lnTo>
                    <a:pt x="65" y="855"/>
                  </a:lnTo>
                  <a:lnTo>
                    <a:pt x="65" y="855"/>
                  </a:lnTo>
                  <a:lnTo>
                    <a:pt x="63" y="857"/>
                  </a:lnTo>
                  <a:lnTo>
                    <a:pt x="63" y="857"/>
                  </a:lnTo>
                  <a:lnTo>
                    <a:pt x="63" y="857"/>
                  </a:lnTo>
                  <a:lnTo>
                    <a:pt x="63" y="861"/>
                  </a:lnTo>
                  <a:lnTo>
                    <a:pt x="63" y="861"/>
                  </a:lnTo>
                  <a:lnTo>
                    <a:pt x="63" y="863"/>
                  </a:lnTo>
                  <a:lnTo>
                    <a:pt x="63" y="863"/>
                  </a:lnTo>
                  <a:lnTo>
                    <a:pt x="63" y="863"/>
                  </a:lnTo>
                  <a:lnTo>
                    <a:pt x="63" y="865"/>
                  </a:lnTo>
                  <a:lnTo>
                    <a:pt x="63" y="865"/>
                  </a:lnTo>
                  <a:lnTo>
                    <a:pt x="63" y="865"/>
                  </a:lnTo>
                  <a:lnTo>
                    <a:pt x="63" y="867"/>
                  </a:lnTo>
                  <a:lnTo>
                    <a:pt x="63" y="867"/>
                  </a:lnTo>
                  <a:lnTo>
                    <a:pt x="61" y="867"/>
                  </a:lnTo>
                  <a:lnTo>
                    <a:pt x="63" y="867"/>
                  </a:lnTo>
                  <a:lnTo>
                    <a:pt x="63" y="869"/>
                  </a:lnTo>
                  <a:lnTo>
                    <a:pt x="63" y="869"/>
                  </a:lnTo>
                  <a:lnTo>
                    <a:pt x="65" y="869"/>
                  </a:lnTo>
                  <a:lnTo>
                    <a:pt x="63" y="869"/>
                  </a:lnTo>
                  <a:lnTo>
                    <a:pt x="63" y="871"/>
                  </a:lnTo>
                  <a:lnTo>
                    <a:pt x="63" y="871"/>
                  </a:lnTo>
                  <a:lnTo>
                    <a:pt x="63" y="871"/>
                  </a:lnTo>
                  <a:lnTo>
                    <a:pt x="63" y="871"/>
                  </a:lnTo>
                  <a:lnTo>
                    <a:pt x="63" y="872"/>
                  </a:lnTo>
                  <a:lnTo>
                    <a:pt x="63" y="872"/>
                  </a:lnTo>
                  <a:lnTo>
                    <a:pt x="65" y="876"/>
                  </a:lnTo>
                  <a:lnTo>
                    <a:pt x="65" y="878"/>
                  </a:lnTo>
                  <a:lnTo>
                    <a:pt x="65" y="878"/>
                  </a:lnTo>
                  <a:lnTo>
                    <a:pt x="67" y="878"/>
                  </a:lnTo>
                  <a:lnTo>
                    <a:pt x="67" y="876"/>
                  </a:lnTo>
                  <a:lnTo>
                    <a:pt x="67" y="874"/>
                  </a:lnTo>
                  <a:lnTo>
                    <a:pt x="68" y="874"/>
                  </a:lnTo>
                  <a:lnTo>
                    <a:pt x="68" y="874"/>
                  </a:lnTo>
                  <a:lnTo>
                    <a:pt x="72" y="874"/>
                  </a:lnTo>
                  <a:lnTo>
                    <a:pt x="70" y="872"/>
                  </a:lnTo>
                  <a:lnTo>
                    <a:pt x="72" y="872"/>
                  </a:lnTo>
                  <a:lnTo>
                    <a:pt x="74" y="871"/>
                  </a:lnTo>
                  <a:lnTo>
                    <a:pt x="74" y="871"/>
                  </a:lnTo>
                  <a:lnTo>
                    <a:pt x="74" y="869"/>
                  </a:lnTo>
                  <a:lnTo>
                    <a:pt x="74" y="869"/>
                  </a:lnTo>
                  <a:lnTo>
                    <a:pt x="74" y="869"/>
                  </a:lnTo>
                  <a:close/>
                  <a:moveTo>
                    <a:pt x="561" y="337"/>
                  </a:moveTo>
                  <a:lnTo>
                    <a:pt x="559" y="333"/>
                  </a:lnTo>
                  <a:lnTo>
                    <a:pt x="555" y="331"/>
                  </a:lnTo>
                  <a:lnTo>
                    <a:pt x="553" y="331"/>
                  </a:lnTo>
                  <a:lnTo>
                    <a:pt x="551" y="331"/>
                  </a:lnTo>
                  <a:lnTo>
                    <a:pt x="547" y="331"/>
                  </a:lnTo>
                  <a:lnTo>
                    <a:pt x="547" y="331"/>
                  </a:lnTo>
                  <a:lnTo>
                    <a:pt x="546" y="329"/>
                  </a:lnTo>
                  <a:lnTo>
                    <a:pt x="546" y="329"/>
                  </a:lnTo>
                  <a:lnTo>
                    <a:pt x="544" y="327"/>
                  </a:lnTo>
                  <a:lnTo>
                    <a:pt x="542" y="321"/>
                  </a:lnTo>
                  <a:lnTo>
                    <a:pt x="542" y="320"/>
                  </a:lnTo>
                  <a:lnTo>
                    <a:pt x="542" y="318"/>
                  </a:lnTo>
                  <a:lnTo>
                    <a:pt x="544" y="316"/>
                  </a:lnTo>
                  <a:lnTo>
                    <a:pt x="544" y="314"/>
                  </a:lnTo>
                  <a:lnTo>
                    <a:pt x="546" y="314"/>
                  </a:lnTo>
                  <a:lnTo>
                    <a:pt x="546" y="314"/>
                  </a:lnTo>
                  <a:lnTo>
                    <a:pt x="546" y="314"/>
                  </a:lnTo>
                  <a:lnTo>
                    <a:pt x="546" y="312"/>
                  </a:lnTo>
                  <a:lnTo>
                    <a:pt x="544" y="312"/>
                  </a:lnTo>
                  <a:lnTo>
                    <a:pt x="536" y="310"/>
                  </a:lnTo>
                  <a:lnTo>
                    <a:pt x="534" y="310"/>
                  </a:lnTo>
                  <a:lnTo>
                    <a:pt x="532" y="310"/>
                  </a:lnTo>
                  <a:lnTo>
                    <a:pt x="523" y="306"/>
                  </a:lnTo>
                  <a:lnTo>
                    <a:pt x="521" y="304"/>
                  </a:lnTo>
                  <a:lnTo>
                    <a:pt x="519" y="304"/>
                  </a:lnTo>
                  <a:lnTo>
                    <a:pt x="519" y="302"/>
                  </a:lnTo>
                  <a:lnTo>
                    <a:pt x="519" y="301"/>
                  </a:lnTo>
                  <a:lnTo>
                    <a:pt x="519" y="297"/>
                  </a:lnTo>
                  <a:lnTo>
                    <a:pt x="519" y="295"/>
                  </a:lnTo>
                  <a:lnTo>
                    <a:pt x="517" y="295"/>
                  </a:lnTo>
                  <a:lnTo>
                    <a:pt x="517" y="293"/>
                  </a:lnTo>
                  <a:lnTo>
                    <a:pt x="515" y="293"/>
                  </a:lnTo>
                  <a:lnTo>
                    <a:pt x="515" y="293"/>
                  </a:lnTo>
                  <a:lnTo>
                    <a:pt x="513" y="291"/>
                  </a:lnTo>
                  <a:lnTo>
                    <a:pt x="513" y="291"/>
                  </a:lnTo>
                  <a:lnTo>
                    <a:pt x="511" y="289"/>
                  </a:lnTo>
                  <a:lnTo>
                    <a:pt x="511" y="289"/>
                  </a:lnTo>
                  <a:lnTo>
                    <a:pt x="510" y="289"/>
                  </a:lnTo>
                  <a:lnTo>
                    <a:pt x="510" y="287"/>
                  </a:lnTo>
                  <a:lnTo>
                    <a:pt x="510" y="285"/>
                  </a:lnTo>
                  <a:lnTo>
                    <a:pt x="510" y="284"/>
                  </a:lnTo>
                  <a:lnTo>
                    <a:pt x="508" y="284"/>
                  </a:lnTo>
                  <a:lnTo>
                    <a:pt x="508" y="282"/>
                  </a:lnTo>
                  <a:lnTo>
                    <a:pt x="506" y="282"/>
                  </a:lnTo>
                  <a:lnTo>
                    <a:pt x="502" y="280"/>
                  </a:lnTo>
                  <a:lnTo>
                    <a:pt x="500" y="278"/>
                  </a:lnTo>
                  <a:lnTo>
                    <a:pt x="500" y="276"/>
                  </a:lnTo>
                  <a:lnTo>
                    <a:pt x="500" y="276"/>
                  </a:lnTo>
                  <a:lnTo>
                    <a:pt x="500" y="274"/>
                  </a:lnTo>
                  <a:lnTo>
                    <a:pt x="500" y="270"/>
                  </a:lnTo>
                  <a:lnTo>
                    <a:pt x="500" y="268"/>
                  </a:lnTo>
                  <a:lnTo>
                    <a:pt x="502" y="265"/>
                  </a:lnTo>
                  <a:lnTo>
                    <a:pt x="502" y="265"/>
                  </a:lnTo>
                  <a:lnTo>
                    <a:pt x="502" y="263"/>
                  </a:lnTo>
                  <a:lnTo>
                    <a:pt x="500" y="257"/>
                  </a:lnTo>
                  <a:lnTo>
                    <a:pt x="500" y="257"/>
                  </a:lnTo>
                  <a:lnTo>
                    <a:pt x="500" y="257"/>
                  </a:lnTo>
                  <a:lnTo>
                    <a:pt x="500" y="255"/>
                  </a:lnTo>
                  <a:lnTo>
                    <a:pt x="500" y="253"/>
                  </a:lnTo>
                  <a:lnTo>
                    <a:pt x="500" y="253"/>
                  </a:lnTo>
                  <a:lnTo>
                    <a:pt x="500" y="251"/>
                  </a:lnTo>
                  <a:lnTo>
                    <a:pt x="500" y="251"/>
                  </a:lnTo>
                  <a:lnTo>
                    <a:pt x="500" y="249"/>
                  </a:lnTo>
                  <a:lnTo>
                    <a:pt x="500" y="244"/>
                  </a:lnTo>
                  <a:lnTo>
                    <a:pt x="500" y="242"/>
                  </a:lnTo>
                  <a:lnTo>
                    <a:pt x="504" y="232"/>
                  </a:lnTo>
                  <a:lnTo>
                    <a:pt x="504" y="231"/>
                  </a:lnTo>
                  <a:lnTo>
                    <a:pt x="504" y="227"/>
                  </a:lnTo>
                  <a:lnTo>
                    <a:pt x="504" y="223"/>
                  </a:lnTo>
                  <a:lnTo>
                    <a:pt x="504" y="219"/>
                  </a:lnTo>
                  <a:lnTo>
                    <a:pt x="504" y="219"/>
                  </a:lnTo>
                  <a:lnTo>
                    <a:pt x="504" y="217"/>
                  </a:lnTo>
                  <a:lnTo>
                    <a:pt x="502" y="213"/>
                  </a:lnTo>
                  <a:lnTo>
                    <a:pt x="502" y="213"/>
                  </a:lnTo>
                  <a:lnTo>
                    <a:pt x="502" y="213"/>
                  </a:lnTo>
                  <a:lnTo>
                    <a:pt x="500" y="212"/>
                  </a:lnTo>
                  <a:lnTo>
                    <a:pt x="500" y="212"/>
                  </a:lnTo>
                  <a:lnTo>
                    <a:pt x="500" y="212"/>
                  </a:lnTo>
                  <a:lnTo>
                    <a:pt x="498" y="210"/>
                  </a:lnTo>
                  <a:lnTo>
                    <a:pt x="498" y="208"/>
                  </a:lnTo>
                  <a:lnTo>
                    <a:pt x="496" y="206"/>
                  </a:lnTo>
                  <a:lnTo>
                    <a:pt x="492" y="204"/>
                  </a:lnTo>
                  <a:lnTo>
                    <a:pt x="492" y="204"/>
                  </a:lnTo>
                  <a:lnTo>
                    <a:pt x="481" y="198"/>
                  </a:lnTo>
                  <a:lnTo>
                    <a:pt x="479" y="196"/>
                  </a:lnTo>
                  <a:lnTo>
                    <a:pt x="477" y="195"/>
                  </a:lnTo>
                  <a:lnTo>
                    <a:pt x="477" y="195"/>
                  </a:lnTo>
                  <a:lnTo>
                    <a:pt x="477" y="193"/>
                  </a:lnTo>
                  <a:lnTo>
                    <a:pt x="477" y="193"/>
                  </a:lnTo>
                  <a:lnTo>
                    <a:pt x="477" y="193"/>
                  </a:lnTo>
                  <a:lnTo>
                    <a:pt x="475" y="191"/>
                  </a:lnTo>
                  <a:lnTo>
                    <a:pt x="474" y="187"/>
                  </a:lnTo>
                  <a:lnTo>
                    <a:pt x="474" y="187"/>
                  </a:lnTo>
                  <a:lnTo>
                    <a:pt x="468" y="183"/>
                  </a:lnTo>
                  <a:lnTo>
                    <a:pt x="468" y="183"/>
                  </a:lnTo>
                  <a:lnTo>
                    <a:pt x="468" y="183"/>
                  </a:lnTo>
                  <a:lnTo>
                    <a:pt x="468" y="181"/>
                  </a:lnTo>
                  <a:lnTo>
                    <a:pt x="466" y="179"/>
                  </a:lnTo>
                  <a:lnTo>
                    <a:pt x="464" y="174"/>
                  </a:lnTo>
                  <a:lnTo>
                    <a:pt x="462" y="172"/>
                  </a:lnTo>
                  <a:lnTo>
                    <a:pt x="458" y="168"/>
                  </a:lnTo>
                  <a:lnTo>
                    <a:pt x="458" y="166"/>
                  </a:lnTo>
                  <a:lnTo>
                    <a:pt x="457" y="166"/>
                  </a:lnTo>
                  <a:lnTo>
                    <a:pt x="455" y="159"/>
                  </a:lnTo>
                  <a:lnTo>
                    <a:pt x="451" y="153"/>
                  </a:lnTo>
                  <a:lnTo>
                    <a:pt x="449" y="151"/>
                  </a:lnTo>
                  <a:lnTo>
                    <a:pt x="447" y="149"/>
                  </a:lnTo>
                  <a:lnTo>
                    <a:pt x="445" y="149"/>
                  </a:lnTo>
                  <a:lnTo>
                    <a:pt x="445" y="151"/>
                  </a:lnTo>
                  <a:lnTo>
                    <a:pt x="443" y="151"/>
                  </a:lnTo>
                  <a:lnTo>
                    <a:pt x="441" y="153"/>
                  </a:lnTo>
                  <a:lnTo>
                    <a:pt x="441" y="153"/>
                  </a:lnTo>
                  <a:lnTo>
                    <a:pt x="441" y="153"/>
                  </a:lnTo>
                  <a:lnTo>
                    <a:pt x="441" y="153"/>
                  </a:lnTo>
                  <a:lnTo>
                    <a:pt x="441" y="153"/>
                  </a:lnTo>
                  <a:lnTo>
                    <a:pt x="439" y="153"/>
                  </a:lnTo>
                  <a:lnTo>
                    <a:pt x="439" y="153"/>
                  </a:lnTo>
                  <a:lnTo>
                    <a:pt x="439" y="151"/>
                  </a:lnTo>
                  <a:lnTo>
                    <a:pt x="438" y="151"/>
                  </a:lnTo>
                  <a:lnTo>
                    <a:pt x="438" y="151"/>
                  </a:lnTo>
                  <a:lnTo>
                    <a:pt x="436" y="149"/>
                  </a:lnTo>
                  <a:lnTo>
                    <a:pt x="434" y="149"/>
                  </a:lnTo>
                  <a:lnTo>
                    <a:pt x="434" y="149"/>
                  </a:lnTo>
                  <a:lnTo>
                    <a:pt x="430" y="149"/>
                  </a:lnTo>
                  <a:lnTo>
                    <a:pt x="428" y="149"/>
                  </a:lnTo>
                  <a:lnTo>
                    <a:pt x="424" y="147"/>
                  </a:lnTo>
                  <a:lnTo>
                    <a:pt x="424" y="147"/>
                  </a:lnTo>
                  <a:lnTo>
                    <a:pt x="424" y="145"/>
                  </a:lnTo>
                  <a:lnTo>
                    <a:pt x="422" y="145"/>
                  </a:lnTo>
                  <a:lnTo>
                    <a:pt x="419" y="143"/>
                  </a:lnTo>
                  <a:lnTo>
                    <a:pt x="417" y="143"/>
                  </a:lnTo>
                  <a:lnTo>
                    <a:pt x="415" y="143"/>
                  </a:lnTo>
                  <a:lnTo>
                    <a:pt x="415" y="143"/>
                  </a:lnTo>
                  <a:lnTo>
                    <a:pt x="413" y="143"/>
                  </a:lnTo>
                  <a:lnTo>
                    <a:pt x="413" y="143"/>
                  </a:lnTo>
                  <a:lnTo>
                    <a:pt x="413" y="143"/>
                  </a:lnTo>
                  <a:lnTo>
                    <a:pt x="409" y="142"/>
                  </a:lnTo>
                  <a:lnTo>
                    <a:pt x="407" y="142"/>
                  </a:lnTo>
                  <a:lnTo>
                    <a:pt x="402" y="143"/>
                  </a:lnTo>
                  <a:lnTo>
                    <a:pt x="402" y="143"/>
                  </a:lnTo>
                  <a:lnTo>
                    <a:pt x="400" y="145"/>
                  </a:lnTo>
                  <a:lnTo>
                    <a:pt x="398" y="147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398" y="149"/>
                  </a:lnTo>
                  <a:lnTo>
                    <a:pt x="402" y="151"/>
                  </a:lnTo>
                  <a:lnTo>
                    <a:pt x="402" y="153"/>
                  </a:lnTo>
                  <a:lnTo>
                    <a:pt x="402" y="153"/>
                  </a:lnTo>
                  <a:lnTo>
                    <a:pt x="402" y="153"/>
                  </a:lnTo>
                  <a:lnTo>
                    <a:pt x="400" y="155"/>
                  </a:lnTo>
                  <a:lnTo>
                    <a:pt x="398" y="155"/>
                  </a:lnTo>
                  <a:lnTo>
                    <a:pt x="396" y="155"/>
                  </a:lnTo>
                  <a:lnTo>
                    <a:pt x="394" y="155"/>
                  </a:lnTo>
                  <a:lnTo>
                    <a:pt x="394" y="155"/>
                  </a:lnTo>
                  <a:lnTo>
                    <a:pt x="394" y="157"/>
                  </a:lnTo>
                  <a:lnTo>
                    <a:pt x="392" y="157"/>
                  </a:lnTo>
                  <a:lnTo>
                    <a:pt x="392" y="159"/>
                  </a:lnTo>
                  <a:lnTo>
                    <a:pt x="392" y="160"/>
                  </a:lnTo>
                  <a:lnTo>
                    <a:pt x="390" y="162"/>
                  </a:lnTo>
                  <a:lnTo>
                    <a:pt x="390" y="162"/>
                  </a:lnTo>
                  <a:lnTo>
                    <a:pt x="388" y="164"/>
                  </a:lnTo>
                  <a:lnTo>
                    <a:pt x="388" y="164"/>
                  </a:lnTo>
                  <a:lnTo>
                    <a:pt x="388" y="164"/>
                  </a:lnTo>
                  <a:lnTo>
                    <a:pt x="388" y="164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86" y="166"/>
                  </a:lnTo>
                  <a:lnTo>
                    <a:pt x="386" y="166"/>
                  </a:lnTo>
                  <a:lnTo>
                    <a:pt x="386" y="172"/>
                  </a:lnTo>
                  <a:lnTo>
                    <a:pt x="386" y="172"/>
                  </a:lnTo>
                  <a:lnTo>
                    <a:pt x="386" y="172"/>
                  </a:lnTo>
                  <a:lnTo>
                    <a:pt x="385" y="174"/>
                  </a:lnTo>
                  <a:lnTo>
                    <a:pt x="385" y="174"/>
                  </a:lnTo>
                  <a:lnTo>
                    <a:pt x="383" y="174"/>
                  </a:lnTo>
                  <a:lnTo>
                    <a:pt x="383" y="174"/>
                  </a:lnTo>
                  <a:lnTo>
                    <a:pt x="381" y="174"/>
                  </a:lnTo>
                  <a:lnTo>
                    <a:pt x="379" y="172"/>
                  </a:lnTo>
                  <a:lnTo>
                    <a:pt x="377" y="172"/>
                  </a:lnTo>
                  <a:lnTo>
                    <a:pt x="371" y="176"/>
                  </a:lnTo>
                  <a:lnTo>
                    <a:pt x="371" y="176"/>
                  </a:lnTo>
                  <a:lnTo>
                    <a:pt x="371" y="178"/>
                  </a:lnTo>
                  <a:lnTo>
                    <a:pt x="366" y="179"/>
                  </a:lnTo>
                  <a:lnTo>
                    <a:pt x="364" y="181"/>
                  </a:lnTo>
                  <a:lnTo>
                    <a:pt x="364" y="181"/>
                  </a:lnTo>
                  <a:lnTo>
                    <a:pt x="360" y="183"/>
                  </a:lnTo>
                  <a:lnTo>
                    <a:pt x="360" y="183"/>
                  </a:lnTo>
                  <a:lnTo>
                    <a:pt x="360" y="183"/>
                  </a:lnTo>
                  <a:lnTo>
                    <a:pt x="360" y="185"/>
                  </a:lnTo>
                  <a:lnTo>
                    <a:pt x="360" y="187"/>
                  </a:lnTo>
                  <a:lnTo>
                    <a:pt x="360" y="187"/>
                  </a:lnTo>
                  <a:lnTo>
                    <a:pt x="358" y="187"/>
                  </a:lnTo>
                  <a:lnTo>
                    <a:pt x="356" y="185"/>
                  </a:lnTo>
                  <a:lnTo>
                    <a:pt x="354" y="185"/>
                  </a:lnTo>
                  <a:lnTo>
                    <a:pt x="354" y="183"/>
                  </a:lnTo>
                  <a:lnTo>
                    <a:pt x="356" y="179"/>
                  </a:lnTo>
                  <a:lnTo>
                    <a:pt x="354" y="176"/>
                  </a:lnTo>
                  <a:lnTo>
                    <a:pt x="352" y="176"/>
                  </a:lnTo>
                  <a:lnTo>
                    <a:pt x="347" y="176"/>
                  </a:lnTo>
                  <a:lnTo>
                    <a:pt x="345" y="176"/>
                  </a:lnTo>
                  <a:lnTo>
                    <a:pt x="343" y="174"/>
                  </a:lnTo>
                  <a:lnTo>
                    <a:pt x="341" y="172"/>
                  </a:lnTo>
                  <a:lnTo>
                    <a:pt x="339" y="170"/>
                  </a:lnTo>
                  <a:lnTo>
                    <a:pt x="337" y="170"/>
                  </a:lnTo>
                  <a:lnTo>
                    <a:pt x="335" y="170"/>
                  </a:lnTo>
                  <a:lnTo>
                    <a:pt x="332" y="166"/>
                  </a:lnTo>
                  <a:lnTo>
                    <a:pt x="330" y="164"/>
                  </a:lnTo>
                  <a:lnTo>
                    <a:pt x="330" y="164"/>
                  </a:lnTo>
                  <a:lnTo>
                    <a:pt x="330" y="164"/>
                  </a:lnTo>
                  <a:lnTo>
                    <a:pt x="328" y="162"/>
                  </a:lnTo>
                  <a:lnTo>
                    <a:pt x="326" y="162"/>
                  </a:lnTo>
                  <a:lnTo>
                    <a:pt x="326" y="160"/>
                  </a:lnTo>
                  <a:lnTo>
                    <a:pt x="326" y="159"/>
                  </a:lnTo>
                  <a:lnTo>
                    <a:pt x="324" y="159"/>
                  </a:lnTo>
                  <a:lnTo>
                    <a:pt x="320" y="159"/>
                  </a:lnTo>
                  <a:lnTo>
                    <a:pt x="318" y="159"/>
                  </a:lnTo>
                  <a:lnTo>
                    <a:pt x="307" y="170"/>
                  </a:lnTo>
                  <a:lnTo>
                    <a:pt x="307" y="172"/>
                  </a:lnTo>
                  <a:lnTo>
                    <a:pt x="303" y="170"/>
                  </a:lnTo>
                  <a:lnTo>
                    <a:pt x="301" y="170"/>
                  </a:lnTo>
                  <a:lnTo>
                    <a:pt x="301" y="168"/>
                  </a:lnTo>
                  <a:lnTo>
                    <a:pt x="299" y="168"/>
                  </a:lnTo>
                  <a:lnTo>
                    <a:pt x="299" y="170"/>
                  </a:lnTo>
                  <a:lnTo>
                    <a:pt x="299" y="170"/>
                  </a:lnTo>
                  <a:lnTo>
                    <a:pt x="298" y="174"/>
                  </a:lnTo>
                  <a:lnTo>
                    <a:pt x="296" y="178"/>
                  </a:lnTo>
                  <a:lnTo>
                    <a:pt x="296" y="179"/>
                  </a:lnTo>
                  <a:lnTo>
                    <a:pt x="290" y="181"/>
                  </a:lnTo>
                  <a:lnTo>
                    <a:pt x="288" y="181"/>
                  </a:lnTo>
                  <a:lnTo>
                    <a:pt x="288" y="183"/>
                  </a:lnTo>
                  <a:lnTo>
                    <a:pt x="288" y="183"/>
                  </a:lnTo>
                  <a:lnTo>
                    <a:pt x="286" y="183"/>
                  </a:lnTo>
                  <a:lnTo>
                    <a:pt x="286" y="183"/>
                  </a:lnTo>
                  <a:lnTo>
                    <a:pt x="286" y="185"/>
                  </a:lnTo>
                  <a:lnTo>
                    <a:pt x="286" y="185"/>
                  </a:lnTo>
                  <a:lnTo>
                    <a:pt x="284" y="187"/>
                  </a:lnTo>
                  <a:lnTo>
                    <a:pt x="282" y="187"/>
                  </a:lnTo>
                  <a:lnTo>
                    <a:pt x="284" y="189"/>
                  </a:lnTo>
                  <a:lnTo>
                    <a:pt x="282" y="189"/>
                  </a:lnTo>
                  <a:lnTo>
                    <a:pt x="280" y="191"/>
                  </a:lnTo>
                  <a:lnTo>
                    <a:pt x="279" y="191"/>
                  </a:lnTo>
                  <a:lnTo>
                    <a:pt x="279" y="193"/>
                  </a:lnTo>
                  <a:lnTo>
                    <a:pt x="279" y="193"/>
                  </a:lnTo>
                  <a:lnTo>
                    <a:pt x="279" y="193"/>
                  </a:lnTo>
                  <a:lnTo>
                    <a:pt x="279" y="193"/>
                  </a:lnTo>
                  <a:lnTo>
                    <a:pt x="279" y="193"/>
                  </a:lnTo>
                  <a:lnTo>
                    <a:pt x="279" y="191"/>
                  </a:lnTo>
                  <a:lnTo>
                    <a:pt x="279" y="191"/>
                  </a:lnTo>
                  <a:lnTo>
                    <a:pt x="277" y="191"/>
                  </a:lnTo>
                  <a:lnTo>
                    <a:pt x="277" y="191"/>
                  </a:lnTo>
                  <a:lnTo>
                    <a:pt x="277" y="191"/>
                  </a:lnTo>
                  <a:lnTo>
                    <a:pt x="277" y="193"/>
                  </a:lnTo>
                  <a:lnTo>
                    <a:pt x="275" y="193"/>
                  </a:lnTo>
                  <a:lnTo>
                    <a:pt x="275" y="193"/>
                  </a:lnTo>
                  <a:lnTo>
                    <a:pt x="273" y="193"/>
                  </a:lnTo>
                  <a:lnTo>
                    <a:pt x="273" y="193"/>
                  </a:lnTo>
                  <a:lnTo>
                    <a:pt x="273" y="193"/>
                  </a:lnTo>
                  <a:lnTo>
                    <a:pt x="273" y="193"/>
                  </a:lnTo>
                  <a:lnTo>
                    <a:pt x="275" y="193"/>
                  </a:lnTo>
                  <a:lnTo>
                    <a:pt x="275" y="195"/>
                  </a:lnTo>
                  <a:lnTo>
                    <a:pt x="275" y="195"/>
                  </a:lnTo>
                  <a:lnTo>
                    <a:pt x="273" y="196"/>
                  </a:lnTo>
                  <a:lnTo>
                    <a:pt x="273" y="196"/>
                  </a:lnTo>
                  <a:lnTo>
                    <a:pt x="271" y="196"/>
                  </a:lnTo>
                  <a:lnTo>
                    <a:pt x="271" y="196"/>
                  </a:lnTo>
                  <a:lnTo>
                    <a:pt x="263" y="202"/>
                  </a:lnTo>
                  <a:lnTo>
                    <a:pt x="262" y="204"/>
                  </a:lnTo>
                  <a:lnTo>
                    <a:pt x="262" y="206"/>
                  </a:lnTo>
                  <a:lnTo>
                    <a:pt x="260" y="208"/>
                  </a:lnTo>
                  <a:lnTo>
                    <a:pt x="260" y="208"/>
                  </a:lnTo>
                  <a:lnTo>
                    <a:pt x="260" y="208"/>
                  </a:lnTo>
                  <a:lnTo>
                    <a:pt x="258" y="208"/>
                  </a:lnTo>
                  <a:lnTo>
                    <a:pt x="258" y="210"/>
                  </a:lnTo>
                  <a:lnTo>
                    <a:pt x="258" y="210"/>
                  </a:lnTo>
                  <a:lnTo>
                    <a:pt x="256" y="212"/>
                  </a:lnTo>
                  <a:lnTo>
                    <a:pt x="256" y="212"/>
                  </a:lnTo>
                  <a:lnTo>
                    <a:pt x="256" y="212"/>
                  </a:lnTo>
                  <a:lnTo>
                    <a:pt x="256" y="212"/>
                  </a:lnTo>
                  <a:lnTo>
                    <a:pt x="254" y="210"/>
                  </a:lnTo>
                  <a:lnTo>
                    <a:pt x="252" y="210"/>
                  </a:lnTo>
                  <a:lnTo>
                    <a:pt x="250" y="210"/>
                  </a:lnTo>
                  <a:lnTo>
                    <a:pt x="250" y="208"/>
                  </a:lnTo>
                  <a:lnTo>
                    <a:pt x="248" y="206"/>
                  </a:lnTo>
                  <a:lnTo>
                    <a:pt x="246" y="206"/>
                  </a:lnTo>
                  <a:lnTo>
                    <a:pt x="246" y="206"/>
                  </a:lnTo>
                  <a:lnTo>
                    <a:pt x="241" y="204"/>
                  </a:lnTo>
                  <a:lnTo>
                    <a:pt x="239" y="204"/>
                  </a:lnTo>
                  <a:lnTo>
                    <a:pt x="239" y="202"/>
                  </a:lnTo>
                  <a:lnTo>
                    <a:pt x="241" y="200"/>
                  </a:lnTo>
                  <a:lnTo>
                    <a:pt x="243" y="198"/>
                  </a:lnTo>
                  <a:lnTo>
                    <a:pt x="245" y="195"/>
                  </a:lnTo>
                  <a:lnTo>
                    <a:pt x="245" y="193"/>
                  </a:lnTo>
                  <a:lnTo>
                    <a:pt x="245" y="191"/>
                  </a:lnTo>
                  <a:lnTo>
                    <a:pt x="245" y="191"/>
                  </a:lnTo>
                  <a:lnTo>
                    <a:pt x="245" y="191"/>
                  </a:lnTo>
                  <a:lnTo>
                    <a:pt x="245" y="189"/>
                  </a:lnTo>
                  <a:lnTo>
                    <a:pt x="245" y="189"/>
                  </a:lnTo>
                  <a:lnTo>
                    <a:pt x="245" y="189"/>
                  </a:lnTo>
                  <a:lnTo>
                    <a:pt x="245" y="189"/>
                  </a:lnTo>
                  <a:lnTo>
                    <a:pt x="245" y="189"/>
                  </a:lnTo>
                  <a:lnTo>
                    <a:pt x="245" y="189"/>
                  </a:lnTo>
                  <a:lnTo>
                    <a:pt x="245" y="187"/>
                  </a:lnTo>
                  <a:lnTo>
                    <a:pt x="245" y="187"/>
                  </a:lnTo>
                  <a:lnTo>
                    <a:pt x="245" y="187"/>
                  </a:lnTo>
                  <a:lnTo>
                    <a:pt x="246" y="187"/>
                  </a:lnTo>
                  <a:lnTo>
                    <a:pt x="246" y="185"/>
                  </a:lnTo>
                  <a:lnTo>
                    <a:pt x="246" y="183"/>
                  </a:lnTo>
                  <a:lnTo>
                    <a:pt x="246" y="181"/>
                  </a:lnTo>
                  <a:lnTo>
                    <a:pt x="248" y="181"/>
                  </a:lnTo>
                  <a:lnTo>
                    <a:pt x="250" y="179"/>
                  </a:lnTo>
                  <a:lnTo>
                    <a:pt x="252" y="178"/>
                  </a:lnTo>
                  <a:lnTo>
                    <a:pt x="252" y="176"/>
                  </a:lnTo>
                  <a:lnTo>
                    <a:pt x="254" y="174"/>
                  </a:lnTo>
                  <a:lnTo>
                    <a:pt x="254" y="172"/>
                  </a:lnTo>
                  <a:lnTo>
                    <a:pt x="256" y="172"/>
                  </a:lnTo>
                  <a:lnTo>
                    <a:pt x="258" y="170"/>
                  </a:lnTo>
                  <a:lnTo>
                    <a:pt x="258" y="170"/>
                  </a:lnTo>
                  <a:lnTo>
                    <a:pt x="258" y="168"/>
                  </a:lnTo>
                  <a:lnTo>
                    <a:pt x="256" y="166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8" y="160"/>
                  </a:lnTo>
                  <a:lnTo>
                    <a:pt x="258" y="160"/>
                  </a:lnTo>
                  <a:lnTo>
                    <a:pt x="258" y="159"/>
                  </a:lnTo>
                  <a:lnTo>
                    <a:pt x="258" y="159"/>
                  </a:lnTo>
                  <a:lnTo>
                    <a:pt x="256" y="159"/>
                  </a:lnTo>
                  <a:lnTo>
                    <a:pt x="256" y="159"/>
                  </a:lnTo>
                  <a:lnTo>
                    <a:pt x="256" y="157"/>
                  </a:lnTo>
                  <a:lnTo>
                    <a:pt x="256" y="157"/>
                  </a:lnTo>
                  <a:lnTo>
                    <a:pt x="256" y="153"/>
                  </a:lnTo>
                  <a:lnTo>
                    <a:pt x="256" y="153"/>
                  </a:lnTo>
                  <a:lnTo>
                    <a:pt x="256" y="153"/>
                  </a:lnTo>
                  <a:lnTo>
                    <a:pt x="258" y="151"/>
                  </a:lnTo>
                  <a:lnTo>
                    <a:pt x="258" y="151"/>
                  </a:lnTo>
                  <a:lnTo>
                    <a:pt x="256" y="149"/>
                  </a:lnTo>
                  <a:lnTo>
                    <a:pt x="252" y="147"/>
                  </a:lnTo>
                  <a:lnTo>
                    <a:pt x="250" y="145"/>
                  </a:lnTo>
                  <a:lnTo>
                    <a:pt x="250" y="145"/>
                  </a:lnTo>
                  <a:lnTo>
                    <a:pt x="248" y="143"/>
                  </a:lnTo>
                  <a:lnTo>
                    <a:pt x="250" y="142"/>
                  </a:lnTo>
                  <a:lnTo>
                    <a:pt x="252" y="140"/>
                  </a:lnTo>
                  <a:lnTo>
                    <a:pt x="252" y="138"/>
                  </a:lnTo>
                  <a:lnTo>
                    <a:pt x="252" y="138"/>
                  </a:lnTo>
                  <a:lnTo>
                    <a:pt x="252" y="138"/>
                  </a:lnTo>
                  <a:lnTo>
                    <a:pt x="256" y="136"/>
                  </a:lnTo>
                  <a:lnTo>
                    <a:pt x="258" y="134"/>
                  </a:lnTo>
                  <a:lnTo>
                    <a:pt x="258" y="134"/>
                  </a:lnTo>
                  <a:lnTo>
                    <a:pt x="258" y="132"/>
                  </a:lnTo>
                  <a:lnTo>
                    <a:pt x="258" y="130"/>
                  </a:lnTo>
                  <a:lnTo>
                    <a:pt x="258" y="130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62" y="128"/>
                  </a:lnTo>
                  <a:lnTo>
                    <a:pt x="263" y="126"/>
                  </a:lnTo>
                  <a:lnTo>
                    <a:pt x="263" y="126"/>
                  </a:lnTo>
                  <a:lnTo>
                    <a:pt x="263" y="124"/>
                  </a:lnTo>
                  <a:lnTo>
                    <a:pt x="262" y="123"/>
                  </a:lnTo>
                  <a:lnTo>
                    <a:pt x="262" y="123"/>
                  </a:lnTo>
                  <a:lnTo>
                    <a:pt x="262" y="121"/>
                  </a:lnTo>
                  <a:lnTo>
                    <a:pt x="262" y="119"/>
                  </a:lnTo>
                  <a:lnTo>
                    <a:pt x="262" y="117"/>
                  </a:lnTo>
                  <a:lnTo>
                    <a:pt x="262" y="113"/>
                  </a:lnTo>
                  <a:lnTo>
                    <a:pt x="262" y="111"/>
                  </a:lnTo>
                  <a:lnTo>
                    <a:pt x="263" y="109"/>
                  </a:lnTo>
                  <a:lnTo>
                    <a:pt x="263" y="107"/>
                  </a:lnTo>
                  <a:lnTo>
                    <a:pt x="265" y="107"/>
                  </a:lnTo>
                  <a:lnTo>
                    <a:pt x="265" y="106"/>
                  </a:lnTo>
                  <a:lnTo>
                    <a:pt x="265" y="104"/>
                  </a:lnTo>
                  <a:lnTo>
                    <a:pt x="269" y="102"/>
                  </a:lnTo>
                  <a:lnTo>
                    <a:pt x="269" y="100"/>
                  </a:lnTo>
                  <a:lnTo>
                    <a:pt x="267" y="98"/>
                  </a:lnTo>
                  <a:lnTo>
                    <a:pt x="263" y="94"/>
                  </a:lnTo>
                  <a:lnTo>
                    <a:pt x="263" y="94"/>
                  </a:lnTo>
                  <a:lnTo>
                    <a:pt x="262" y="92"/>
                  </a:lnTo>
                  <a:lnTo>
                    <a:pt x="262" y="90"/>
                  </a:lnTo>
                  <a:lnTo>
                    <a:pt x="262" y="87"/>
                  </a:lnTo>
                  <a:lnTo>
                    <a:pt x="262" y="81"/>
                  </a:lnTo>
                  <a:lnTo>
                    <a:pt x="262" y="81"/>
                  </a:lnTo>
                  <a:lnTo>
                    <a:pt x="262" y="79"/>
                  </a:lnTo>
                  <a:lnTo>
                    <a:pt x="262" y="79"/>
                  </a:lnTo>
                  <a:lnTo>
                    <a:pt x="262" y="79"/>
                  </a:lnTo>
                  <a:lnTo>
                    <a:pt x="260" y="79"/>
                  </a:lnTo>
                  <a:lnTo>
                    <a:pt x="260" y="79"/>
                  </a:lnTo>
                  <a:lnTo>
                    <a:pt x="260" y="77"/>
                  </a:lnTo>
                  <a:lnTo>
                    <a:pt x="258" y="75"/>
                  </a:lnTo>
                  <a:lnTo>
                    <a:pt x="260" y="73"/>
                  </a:lnTo>
                  <a:lnTo>
                    <a:pt x="260" y="70"/>
                  </a:lnTo>
                  <a:lnTo>
                    <a:pt x="262" y="70"/>
                  </a:lnTo>
                  <a:lnTo>
                    <a:pt x="263" y="70"/>
                  </a:lnTo>
                  <a:lnTo>
                    <a:pt x="263" y="68"/>
                  </a:lnTo>
                  <a:lnTo>
                    <a:pt x="263" y="66"/>
                  </a:lnTo>
                  <a:lnTo>
                    <a:pt x="263" y="64"/>
                  </a:lnTo>
                  <a:lnTo>
                    <a:pt x="263" y="62"/>
                  </a:lnTo>
                  <a:lnTo>
                    <a:pt x="263" y="62"/>
                  </a:lnTo>
                  <a:lnTo>
                    <a:pt x="263" y="62"/>
                  </a:lnTo>
                  <a:lnTo>
                    <a:pt x="262" y="62"/>
                  </a:lnTo>
                  <a:lnTo>
                    <a:pt x="262" y="60"/>
                  </a:lnTo>
                  <a:lnTo>
                    <a:pt x="260" y="60"/>
                  </a:lnTo>
                  <a:lnTo>
                    <a:pt x="260" y="62"/>
                  </a:lnTo>
                  <a:lnTo>
                    <a:pt x="260" y="62"/>
                  </a:lnTo>
                  <a:lnTo>
                    <a:pt x="258" y="62"/>
                  </a:lnTo>
                  <a:lnTo>
                    <a:pt x="256" y="62"/>
                  </a:lnTo>
                  <a:lnTo>
                    <a:pt x="254" y="62"/>
                  </a:lnTo>
                  <a:lnTo>
                    <a:pt x="252" y="62"/>
                  </a:lnTo>
                  <a:lnTo>
                    <a:pt x="248" y="60"/>
                  </a:lnTo>
                  <a:lnTo>
                    <a:pt x="246" y="60"/>
                  </a:lnTo>
                  <a:lnTo>
                    <a:pt x="245" y="58"/>
                  </a:lnTo>
                  <a:lnTo>
                    <a:pt x="239" y="60"/>
                  </a:lnTo>
                  <a:lnTo>
                    <a:pt x="239" y="58"/>
                  </a:lnTo>
                  <a:lnTo>
                    <a:pt x="239" y="58"/>
                  </a:lnTo>
                  <a:lnTo>
                    <a:pt x="237" y="60"/>
                  </a:lnTo>
                  <a:lnTo>
                    <a:pt x="237" y="60"/>
                  </a:lnTo>
                  <a:lnTo>
                    <a:pt x="237" y="62"/>
                  </a:lnTo>
                  <a:lnTo>
                    <a:pt x="233" y="64"/>
                  </a:lnTo>
                  <a:lnTo>
                    <a:pt x="231" y="68"/>
                  </a:lnTo>
                  <a:lnTo>
                    <a:pt x="229" y="68"/>
                  </a:lnTo>
                  <a:lnTo>
                    <a:pt x="229" y="68"/>
                  </a:lnTo>
                  <a:lnTo>
                    <a:pt x="229" y="68"/>
                  </a:lnTo>
                  <a:lnTo>
                    <a:pt x="229" y="68"/>
                  </a:lnTo>
                  <a:lnTo>
                    <a:pt x="227" y="66"/>
                  </a:lnTo>
                  <a:lnTo>
                    <a:pt x="222" y="64"/>
                  </a:lnTo>
                  <a:lnTo>
                    <a:pt x="220" y="64"/>
                  </a:lnTo>
                  <a:lnTo>
                    <a:pt x="220" y="66"/>
                  </a:lnTo>
                  <a:lnTo>
                    <a:pt x="218" y="68"/>
                  </a:lnTo>
                  <a:lnTo>
                    <a:pt x="216" y="68"/>
                  </a:lnTo>
                  <a:lnTo>
                    <a:pt x="214" y="68"/>
                  </a:lnTo>
                  <a:lnTo>
                    <a:pt x="212" y="66"/>
                  </a:lnTo>
                  <a:lnTo>
                    <a:pt x="212" y="66"/>
                  </a:lnTo>
                  <a:lnTo>
                    <a:pt x="210" y="64"/>
                  </a:lnTo>
                  <a:lnTo>
                    <a:pt x="210" y="64"/>
                  </a:lnTo>
                  <a:lnTo>
                    <a:pt x="210" y="62"/>
                  </a:lnTo>
                  <a:lnTo>
                    <a:pt x="210" y="62"/>
                  </a:lnTo>
                  <a:lnTo>
                    <a:pt x="210" y="60"/>
                  </a:lnTo>
                  <a:lnTo>
                    <a:pt x="209" y="58"/>
                  </a:lnTo>
                  <a:lnTo>
                    <a:pt x="209" y="58"/>
                  </a:lnTo>
                  <a:lnTo>
                    <a:pt x="207" y="56"/>
                  </a:lnTo>
                  <a:lnTo>
                    <a:pt x="207" y="54"/>
                  </a:lnTo>
                  <a:lnTo>
                    <a:pt x="207" y="53"/>
                  </a:lnTo>
                  <a:lnTo>
                    <a:pt x="207" y="53"/>
                  </a:lnTo>
                  <a:lnTo>
                    <a:pt x="205" y="51"/>
                  </a:lnTo>
                  <a:lnTo>
                    <a:pt x="205" y="49"/>
                  </a:lnTo>
                  <a:lnTo>
                    <a:pt x="205" y="49"/>
                  </a:lnTo>
                  <a:lnTo>
                    <a:pt x="209" y="45"/>
                  </a:lnTo>
                  <a:lnTo>
                    <a:pt x="209" y="43"/>
                  </a:lnTo>
                  <a:lnTo>
                    <a:pt x="209" y="43"/>
                  </a:lnTo>
                  <a:lnTo>
                    <a:pt x="210" y="41"/>
                  </a:lnTo>
                  <a:lnTo>
                    <a:pt x="210" y="41"/>
                  </a:lnTo>
                  <a:lnTo>
                    <a:pt x="212" y="41"/>
                  </a:lnTo>
                  <a:lnTo>
                    <a:pt x="212" y="39"/>
                  </a:lnTo>
                  <a:lnTo>
                    <a:pt x="212" y="39"/>
                  </a:lnTo>
                  <a:lnTo>
                    <a:pt x="212" y="36"/>
                  </a:lnTo>
                  <a:lnTo>
                    <a:pt x="214" y="32"/>
                  </a:lnTo>
                  <a:lnTo>
                    <a:pt x="214" y="32"/>
                  </a:lnTo>
                  <a:lnTo>
                    <a:pt x="216" y="26"/>
                  </a:lnTo>
                  <a:lnTo>
                    <a:pt x="216" y="24"/>
                  </a:lnTo>
                  <a:lnTo>
                    <a:pt x="216" y="20"/>
                  </a:lnTo>
                  <a:lnTo>
                    <a:pt x="216" y="20"/>
                  </a:lnTo>
                  <a:lnTo>
                    <a:pt x="216" y="20"/>
                  </a:lnTo>
                  <a:lnTo>
                    <a:pt x="216" y="20"/>
                  </a:lnTo>
                  <a:lnTo>
                    <a:pt x="214" y="20"/>
                  </a:lnTo>
                  <a:lnTo>
                    <a:pt x="214" y="20"/>
                  </a:lnTo>
                  <a:lnTo>
                    <a:pt x="212" y="20"/>
                  </a:lnTo>
                  <a:lnTo>
                    <a:pt x="212" y="18"/>
                  </a:lnTo>
                  <a:lnTo>
                    <a:pt x="212" y="18"/>
                  </a:lnTo>
                  <a:lnTo>
                    <a:pt x="210" y="18"/>
                  </a:lnTo>
                  <a:lnTo>
                    <a:pt x="210" y="18"/>
                  </a:lnTo>
                  <a:lnTo>
                    <a:pt x="210" y="17"/>
                  </a:lnTo>
                  <a:lnTo>
                    <a:pt x="210" y="17"/>
                  </a:lnTo>
                  <a:lnTo>
                    <a:pt x="210" y="17"/>
                  </a:lnTo>
                  <a:lnTo>
                    <a:pt x="209" y="13"/>
                  </a:lnTo>
                  <a:lnTo>
                    <a:pt x="205" y="5"/>
                  </a:lnTo>
                  <a:lnTo>
                    <a:pt x="203" y="3"/>
                  </a:lnTo>
                  <a:lnTo>
                    <a:pt x="201" y="3"/>
                  </a:lnTo>
                  <a:lnTo>
                    <a:pt x="197" y="3"/>
                  </a:lnTo>
                  <a:lnTo>
                    <a:pt x="195" y="5"/>
                  </a:lnTo>
                  <a:lnTo>
                    <a:pt x="195" y="7"/>
                  </a:lnTo>
                  <a:lnTo>
                    <a:pt x="193" y="9"/>
                  </a:lnTo>
                  <a:lnTo>
                    <a:pt x="193" y="9"/>
                  </a:lnTo>
                  <a:lnTo>
                    <a:pt x="193" y="9"/>
                  </a:lnTo>
                  <a:lnTo>
                    <a:pt x="191" y="9"/>
                  </a:lnTo>
                  <a:lnTo>
                    <a:pt x="191" y="11"/>
                  </a:lnTo>
                  <a:lnTo>
                    <a:pt x="191" y="11"/>
                  </a:lnTo>
                  <a:lnTo>
                    <a:pt x="191" y="13"/>
                  </a:lnTo>
                  <a:lnTo>
                    <a:pt x="190" y="15"/>
                  </a:lnTo>
                  <a:lnTo>
                    <a:pt x="188" y="15"/>
                  </a:lnTo>
                  <a:lnTo>
                    <a:pt x="188" y="15"/>
                  </a:lnTo>
                  <a:lnTo>
                    <a:pt x="186" y="13"/>
                  </a:lnTo>
                  <a:lnTo>
                    <a:pt x="186" y="11"/>
                  </a:lnTo>
                  <a:lnTo>
                    <a:pt x="186" y="9"/>
                  </a:lnTo>
                  <a:lnTo>
                    <a:pt x="184" y="7"/>
                  </a:lnTo>
                  <a:lnTo>
                    <a:pt x="182" y="5"/>
                  </a:lnTo>
                  <a:lnTo>
                    <a:pt x="182" y="5"/>
                  </a:lnTo>
                  <a:lnTo>
                    <a:pt x="182" y="5"/>
                  </a:lnTo>
                  <a:lnTo>
                    <a:pt x="180" y="5"/>
                  </a:lnTo>
                  <a:lnTo>
                    <a:pt x="180" y="3"/>
                  </a:lnTo>
                  <a:lnTo>
                    <a:pt x="180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6" y="1"/>
                  </a:lnTo>
                  <a:lnTo>
                    <a:pt x="176" y="1"/>
                  </a:lnTo>
                  <a:lnTo>
                    <a:pt x="176" y="1"/>
                  </a:lnTo>
                  <a:lnTo>
                    <a:pt x="176" y="0"/>
                  </a:lnTo>
                  <a:lnTo>
                    <a:pt x="176" y="0"/>
                  </a:lnTo>
                  <a:lnTo>
                    <a:pt x="174" y="0"/>
                  </a:lnTo>
                  <a:lnTo>
                    <a:pt x="174" y="0"/>
                  </a:lnTo>
                  <a:lnTo>
                    <a:pt x="171" y="0"/>
                  </a:lnTo>
                  <a:lnTo>
                    <a:pt x="171" y="1"/>
                  </a:lnTo>
                  <a:lnTo>
                    <a:pt x="169" y="1"/>
                  </a:lnTo>
                  <a:lnTo>
                    <a:pt x="167" y="3"/>
                  </a:lnTo>
                  <a:lnTo>
                    <a:pt x="167" y="5"/>
                  </a:lnTo>
                  <a:lnTo>
                    <a:pt x="167" y="7"/>
                  </a:lnTo>
                  <a:lnTo>
                    <a:pt x="165" y="7"/>
                  </a:lnTo>
                  <a:lnTo>
                    <a:pt x="163" y="9"/>
                  </a:lnTo>
                  <a:lnTo>
                    <a:pt x="161" y="7"/>
                  </a:lnTo>
                  <a:lnTo>
                    <a:pt x="159" y="9"/>
                  </a:lnTo>
                  <a:lnTo>
                    <a:pt x="157" y="9"/>
                  </a:lnTo>
                  <a:lnTo>
                    <a:pt x="156" y="9"/>
                  </a:lnTo>
                  <a:lnTo>
                    <a:pt x="156" y="9"/>
                  </a:lnTo>
                  <a:lnTo>
                    <a:pt x="154" y="9"/>
                  </a:lnTo>
                  <a:lnTo>
                    <a:pt x="154" y="9"/>
                  </a:lnTo>
                  <a:lnTo>
                    <a:pt x="154" y="9"/>
                  </a:lnTo>
                  <a:lnTo>
                    <a:pt x="152" y="9"/>
                  </a:lnTo>
                  <a:lnTo>
                    <a:pt x="152" y="9"/>
                  </a:lnTo>
                  <a:lnTo>
                    <a:pt x="146" y="7"/>
                  </a:lnTo>
                  <a:lnTo>
                    <a:pt x="142" y="5"/>
                  </a:lnTo>
                  <a:lnTo>
                    <a:pt x="142" y="3"/>
                  </a:lnTo>
                  <a:lnTo>
                    <a:pt x="140" y="5"/>
                  </a:lnTo>
                  <a:lnTo>
                    <a:pt x="140" y="5"/>
                  </a:lnTo>
                  <a:lnTo>
                    <a:pt x="144" y="9"/>
                  </a:lnTo>
                  <a:lnTo>
                    <a:pt x="144" y="9"/>
                  </a:lnTo>
                  <a:lnTo>
                    <a:pt x="144" y="15"/>
                  </a:lnTo>
                  <a:lnTo>
                    <a:pt x="146" y="17"/>
                  </a:lnTo>
                  <a:lnTo>
                    <a:pt x="148" y="17"/>
                  </a:lnTo>
                  <a:lnTo>
                    <a:pt x="148" y="18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2" y="24"/>
                  </a:lnTo>
                  <a:lnTo>
                    <a:pt x="133" y="26"/>
                  </a:lnTo>
                  <a:lnTo>
                    <a:pt x="133" y="28"/>
                  </a:lnTo>
                  <a:lnTo>
                    <a:pt x="131" y="26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123" y="22"/>
                  </a:lnTo>
                  <a:lnTo>
                    <a:pt x="123" y="22"/>
                  </a:lnTo>
                  <a:lnTo>
                    <a:pt x="120" y="22"/>
                  </a:lnTo>
                  <a:lnTo>
                    <a:pt x="118" y="24"/>
                  </a:lnTo>
                  <a:lnTo>
                    <a:pt x="114" y="26"/>
                  </a:lnTo>
                  <a:lnTo>
                    <a:pt x="114" y="28"/>
                  </a:lnTo>
                  <a:lnTo>
                    <a:pt x="112" y="34"/>
                  </a:lnTo>
                  <a:lnTo>
                    <a:pt x="112" y="34"/>
                  </a:lnTo>
                  <a:lnTo>
                    <a:pt x="112" y="36"/>
                  </a:lnTo>
                  <a:lnTo>
                    <a:pt x="112" y="36"/>
                  </a:lnTo>
                  <a:lnTo>
                    <a:pt x="112" y="37"/>
                  </a:lnTo>
                  <a:lnTo>
                    <a:pt x="112" y="37"/>
                  </a:lnTo>
                  <a:lnTo>
                    <a:pt x="112" y="37"/>
                  </a:lnTo>
                  <a:lnTo>
                    <a:pt x="112" y="37"/>
                  </a:lnTo>
                  <a:lnTo>
                    <a:pt x="112" y="39"/>
                  </a:lnTo>
                  <a:lnTo>
                    <a:pt x="112" y="41"/>
                  </a:lnTo>
                  <a:lnTo>
                    <a:pt x="112" y="43"/>
                  </a:lnTo>
                  <a:lnTo>
                    <a:pt x="112" y="45"/>
                  </a:lnTo>
                  <a:lnTo>
                    <a:pt x="112" y="45"/>
                  </a:lnTo>
                  <a:lnTo>
                    <a:pt x="110" y="47"/>
                  </a:lnTo>
                  <a:lnTo>
                    <a:pt x="108" y="47"/>
                  </a:lnTo>
                  <a:lnTo>
                    <a:pt x="104" y="49"/>
                  </a:lnTo>
                  <a:lnTo>
                    <a:pt x="104" y="49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1" y="47"/>
                  </a:lnTo>
                  <a:lnTo>
                    <a:pt x="99" y="45"/>
                  </a:lnTo>
                  <a:lnTo>
                    <a:pt x="95" y="49"/>
                  </a:lnTo>
                  <a:lnTo>
                    <a:pt x="93" y="49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5" y="51"/>
                  </a:lnTo>
                  <a:lnTo>
                    <a:pt x="85" y="53"/>
                  </a:lnTo>
                  <a:lnTo>
                    <a:pt x="84" y="53"/>
                  </a:lnTo>
                  <a:lnTo>
                    <a:pt x="84" y="53"/>
                  </a:lnTo>
                  <a:lnTo>
                    <a:pt x="82" y="53"/>
                  </a:lnTo>
                  <a:lnTo>
                    <a:pt x="82" y="54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78" y="54"/>
                  </a:lnTo>
                  <a:lnTo>
                    <a:pt x="78" y="53"/>
                  </a:lnTo>
                  <a:lnTo>
                    <a:pt x="78" y="53"/>
                  </a:lnTo>
                  <a:lnTo>
                    <a:pt x="76" y="53"/>
                  </a:lnTo>
                  <a:lnTo>
                    <a:pt x="74" y="54"/>
                  </a:lnTo>
                  <a:lnTo>
                    <a:pt x="70" y="54"/>
                  </a:lnTo>
                  <a:lnTo>
                    <a:pt x="68" y="54"/>
                  </a:lnTo>
                  <a:lnTo>
                    <a:pt x="65" y="54"/>
                  </a:lnTo>
                  <a:lnTo>
                    <a:pt x="63" y="54"/>
                  </a:lnTo>
                  <a:lnTo>
                    <a:pt x="61" y="56"/>
                  </a:lnTo>
                  <a:lnTo>
                    <a:pt x="59" y="54"/>
                  </a:lnTo>
                  <a:lnTo>
                    <a:pt x="59" y="54"/>
                  </a:lnTo>
                  <a:lnTo>
                    <a:pt x="59" y="53"/>
                  </a:lnTo>
                  <a:lnTo>
                    <a:pt x="59" y="53"/>
                  </a:lnTo>
                  <a:lnTo>
                    <a:pt x="59" y="51"/>
                  </a:lnTo>
                  <a:lnTo>
                    <a:pt x="57" y="51"/>
                  </a:lnTo>
                  <a:lnTo>
                    <a:pt x="53" y="49"/>
                  </a:lnTo>
                  <a:lnTo>
                    <a:pt x="51" y="47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48" y="45"/>
                  </a:lnTo>
                  <a:lnTo>
                    <a:pt x="46" y="45"/>
                  </a:lnTo>
                  <a:lnTo>
                    <a:pt x="46" y="47"/>
                  </a:lnTo>
                  <a:lnTo>
                    <a:pt x="46" y="51"/>
                  </a:lnTo>
                  <a:lnTo>
                    <a:pt x="46" y="53"/>
                  </a:lnTo>
                  <a:lnTo>
                    <a:pt x="46" y="54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2" y="58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36" y="62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34" y="66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2" y="70"/>
                  </a:lnTo>
                  <a:lnTo>
                    <a:pt x="31" y="71"/>
                  </a:lnTo>
                  <a:lnTo>
                    <a:pt x="29" y="75"/>
                  </a:lnTo>
                  <a:lnTo>
                    <a:pt x="29" y="75"/>
                  </a:lnTo>
                  <a:lnTo>
                    <a:pt x="29" y="77"/>
                  </a:lnTo>
                  <a:lnTo>
                    <a:pt x="29" y="77"/>
                  </a:lnTo>
                  <a:lnTo>
                    <a:pt x="31" y="79"/>
                  </a:lnTo>
                  <a:lnTo>
                    <a:pt x="31" y="81"/>
                  </a:lnTo>
                  <a:lnTo>
                    <a:pt x="31" y="81"/>
                  </a:lnTo>
                  <a:lnTo>
                    <a:pt x="31" y="83"/>
                  </a:lnTo>
                  <a:lnTo>
                    <a:pt x="31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5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94"/>
                  </a:lnTo>
                  <a:lnTo>
                    <a:pt x="31" y="96"/>
                  </a:lnTo>
                  <a:lnTo>
                    <a:pt x="31" y="96"/>
                  </a:lnTo>
                  <a:lnTo>
                    <a:pt x="27" y="100"/>
                  </a:lnTo>
                  <a:lnTo>
                    <a:pt x="25" y="102"/>
                  </a:lnTo>
                  <a:lnTo>
                    <a:pt x="25" y="104"/>
                  </a:lnTo>
                  <a:lnTo>
                    <a:pt x="25" y="106"/>
                  </a:lnTo>
                  <a:lnTo>
                    <a:pt x="23" y="106"/>
                  </a:lnTo>
                  <a:lnTo>
                    <a:pt x="23" y="107"/>
                  </a:lnTo>
                  <a:lnTo>
                    <a:pt x="21" y="107"/>
                  </a:lnTo>
                  <a:lnTo>
                    <a:pt x="21" y="109"/>
                  </a:lnTo>
                  <a:lnTo>
                    <a:pt x="23" y="111"/>
                  </a:lnTo>
                  <a:lnTo>
                    <a:pt x="25" y="111"/>
                  </a:lnTo>
                  <a:lnTo>
                    <a:pt x="25" y="113"/>
                  </a:lnTo>
                  <a:lnTo>
                    <a:pt x="27" y="113"/>
                  </a:lnTo>
                  <a:lnTo>
                    <a:pt x="25" y="115"/>
                  </a:lnTo>
                  <a:lnTo>
                    <a:pt x="25" y="115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1"/>
                  </a:lnTo>
                  <a:lnTo>
                    <a:pt x="27" y="124"/>
                  </a:lnTo>
                  <a:lnTo>
                    <a:pt x="29" y="126"/>
                  </a:lnTo>
                  <a:lnTo>
                    <a:pt x="29" y="130"/>
                  </a:lnTo>
                  <a:lnTo>
                    <a:pt x="29" y="132"/>
                  </a:lnTo>
                  <a:lnTo>
                    <a:pt x="27" y="134"/>
                  </a:lnTo>
                  <a:lnTo>
                    <a:pt x="27" y="134"/>
                  </a:lnTo>
                  <a:lnTo>
                    <a:pt x="27" y="134"/>
                  </a:lnTo>
                  <a:lnTo>
                    <a:pt x="23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4" y="138"/>
                  </a:lnTo>
                  <a:lnTo>
                    <a:pt x="12" y="140"/>
                  </a:lnTo>
                  <a:lnTo>
                    <a:pt x="8" y="138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4" y="138"/>
                  </a:lnTo>
                  <a:lnTo>
                    <a:pt x="4" y="138"/>
                  </a:lnTo>
                  <a:lnTo>
                    <a:pt x="4" y="136"/>
                  </a:lnTo>
                  <a:lnTo>
                    <a:pt x="2" y="134"/>
                  </a:lnTo>
                  <a:lnTo>
                    <a:pt x="0" y="134"/>
                  </a:lnTo>
                  <a:lnTo>
                    <a:pt x="0" y="136"/>
                  </a:lnTo>
                  <a:lnTo>
                    <a:pt x="2" y="136"/>
                  </a:lnTo>
                  <a:lnTo>
                    <a:pt x="4" y="138"/>
                  </a:lnTo>
                  <a:lnTo>
                    <a:pt x="4" y="140"/>
                  </a:lnTo>
                  <a:lnTo>
                    <a:pt x="6" y="142"/>
                  </a:lnTo>
                  <a:lnTo>
                    <a:pt x="8" y="145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9"/>
                  </a:lnTo>
                  <a:lnTo>
                    <a:pt x="8" y="151"/>
                  </a:lnTo>
                  <a:lnTo>
                    <a:pt x="10" y="153"/>
                  </a:lnTo>
                  <a:lnTo>
                    <a:pt x="12" y="155"/>
                  </a:lnTo>
                  <a:lnTo>
                    <a:pt x="14" y="155"/>
                  </a:lnTo>
                  <a:lnTo>
                    <a:pt x="14" y="155"/>
                  </a:lnTo>
                  <a:lnTo>
                    <a:pt x="14" y="153"/>
                  </a:lnTo>
                  <a:lnTo>
                    <a:pt x="15" y="151"/>
                  </a:lnTo>
                  <a:lnTo>
                    <a:pt x="15" y="151"/>
                  </a:lnTo>
                  <a:lnTo>
                    <a:pt x="15" y="149"/>
                  </a:lnTo>
                  <a:lnTo>
                    <a:pt x="19" y="151"/>
                  </a:lnTo>
                  <a:lnTo>
                    <a:pt x="19" y="151"/>
                  </a:lnTo>
                  <a:lnTo>
                    <a:pt x="21" y="153"/>
                  </a:lnTo>
                  <a:lnTo>
                    <a:pt x="21" y="155"/>
                  </a:lnTo>
                  <a:lnTo>
                    <a:pt x="19" y="155"/>
                  </a:lnTo>
                  <a:lnTo>
                    <a:pt x="19" y="155"/>
                  </a:lnTo>
                  <a:lnTo>
                    <a:pt x="19" y="157"/>
                  </a:lnTo>
                  <a:lnTo>
                    <a:pt x="19" y="159"/>
                  </a:lnTo>
                  <a:lnTo>
                    <a:pt x="23" y="162"/>
                  </a:lnTo>
                  <a:lnTo>
                    <a:pt x="23" y="162"/>
                  </a:lnTo>
                  <a:lnTo>
                    <a:pt x="23" y="164"/>
                  </a:lnTo>
                  <a:lnTo>
                    <a:pt x="23" y="164"/>
                  </a:lnTo>
                  <a:lnTo>
                    <a:pt x="23" y="164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8"/>
                  </a:lnTo>
                  <a:lnTo>
                    <a:pt x="23" y="168"/>
                  </a:lnTo>
                  <a:lnTo>
                    <a:pt x="23" y="168"/>
                  </a:lnTo>
                  <a:lnTo>
                    <a:pt x="23" y="170"/>
                  </a:lnTo>
                  <a:lnTo>
                    <a:pt x="25" y="170"/>
                  </a:lnTo>
                  <a:lnTo>
                    <a:pt x="25" y="170"/>
                  </a:lnTo>
                  <a:lnTo>
                    <a:pt x="25" y="170"/>
                  </a:lnTo>
                  <a:lnTo>
                    <a:pt x="25" y="170"/>
                  </a:lnTo>
                  <a:lnTo>
                    <a:pt x="25" y="170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7" y="174"/>
                  </a:lnTo>
                  <a:lnTo>
                    <a:pt x="27" y="174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7" y="176"/>
                  </a:lnTo>
                  <a:lnTo>
                    <a:pt x="25" y="178"/>
                  </a:lnTo>
                  <a:lnTo>
                    <a:pt x="23" y="181"/>
                  </a:lnTo>
                  <a:lnTo>
                    <a:pt x="23" y="181"/>
                  </a:lnTo>
                  <a:lnTo>
                    <a:pt x="25" y="185"/>
                  </a:lnTo>
                  <a:lnTo>
                    <a:pt x="23" y="185"/>
                  </a:lnTo>
                  <a:lnTo>
                    <a:pt x="23" y="187"/>
                  </a:lnTo>
                  <a:lnTo>
                    <a:pt x="25" y="187"/>
                  </a:lnTo>
                  <a:lnTo>
                    <a:pt x="25" y="187"/>
                  </a:lnTo>
                  <a:lnTo>
                    <a:pt x="25" y="189"/>
                  </a:lnTo>
                  <a:lnTo>
                    <a:pt x="25" y="189"/>
                  </a:lnTo>
                  <a:lnTo>
                    <a:pt x="27" y="191"/>
                  </a:lnTo>
                  <a:lnTo>
                    <a:pt x="27" y="193"/>
                  </a:lnTo>
                  <a:lnTo>
                    <a:pt x="29" y="193"/>
                  </a:lnTo>
                  <a:lnTo>
                    <a:pt x="29" y="193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9" y="196"/>
                  </a:lnTo>
                  <a:lnTo>
                    <a:pt x="40" y="206"/>
                  </a:lnTo>
                  <a:lnTo>
                    <a:pt x="42" y="208"/>
                  </a:lnTo>
                  <a:lnTo>
                    <a:pt x="42" y="208"/>
                  </a:lnTo>
                  <a:lnTo>
                    <a:pt x="44" y="208"/>
                  </a:lnTo>
                  <a:lnTo>
                    <a:pt x="44" y="210"/>
                  </a:lnTo>
                  <a:lnTo>
                    <a:pt x="44" y="210"/>
                  </a:lnTo>
                  <a:lnTo>
                    <a:pt x="46" y="212"/>
                  </a:lnTo>
                  <a:lnTo>
                    <a:pt x="46" y="213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50" y="217"/>
                  </a:lnTo>
                  <a:lnTo>
                    <a:pt x="50" y="217"/>
                  </a:lnTo>
                  <a:lnTo>
                    <a:pt x="51" y="217"/>
                  </a:lnTo>
                  <a:lnTo>
                    <a:pt x="51" y="219"/>
                  </a:lnTo>
                  <a:lnTo>
                    <a:pt x="51" y="219"/>
                  </a:lnTo>
                  <a:lnTo>
                    <a:pt x="51" y="221"/>
                  </a:lnTo>
                  <a:lnTo>
                    <a:pt x="51" y="221"/>
                  </a:lnTo>
                  <a:lnTo>
                    <a:pt x="51" y="223"/>
                  </a:lnTo>
                  <a:lnTo>
                    <a:pt x="57" y="229"/>
                  </a:lnTo>
                  <a:lnTo>
                    <a:pt x="59" y="229"/>
                  </a:lnTo>
                  <a:lnTo>
                    <a:pt x="59" y="231"/>
                  </a:lnTo>
                  <a:lnTo>
                    <a:pt x="61" y="232"/>
                  </a:lnTo>
                  <a:lnTo>
                    <a:pt x="63" y="234"/>
                  </a:lnTo>
                  <a:lnTo>
                    <a:pt x="63" y="234"/>
                  </a:lnTo>
                  <a:lnTo>
                    <a:pt x="63" y="236"/>
                  </a:lnTo>
                  <a:lnTo>
                    <a:pt x="63" y="236"/>
                  </a:lnTo>
                  <a:lnTo>
                    <a:pt x="65" y="236"/>
                  </a:lnTo>
                  <a:lnTo>
                    <a:pt x="65" y="236"/>
                  </a:lnTo>
                  <a:lnTo>
                    <a:pt x="65" y="238"/>
                  </a:lnTo>
                  <a:lnTo>
                    <a:pt x="65" y="238"/>
                  </a:lnTo>
                  <a:lnTo>
                    <a:pt x="65" y="240"/>
                  </a:lnTo>
                  <a:lnTo>
                    <a:pt x="67" y="240"/>
                  </a:lnTo>
                  <a:lnTo>
                    <a:pt x="67" y="240"/>
                  </a:lnTo>
                  <a:lnTo>
                    <a:pt x="70" y="240"/>
                  </a:lnTo>
                  <a:lnTo>
                    <a:pt x="72" y="240"/>
                  </a:lnTo>
                  <a:lnTo>
                    <a:pt x="72" y="242"/>
                  </a:lnTo>
                  <a:lnTo>
                    <a:pt x="74" y="244"/>
                  </a:lnTo>
                  <a:lnTo>
                    <a:pt x="74" y="244"/>
                  </a:lnTo>
                  <a:lnTo>
                    <a:pt x="76" y="246"/>
                  </a:lnTo>
                  <a:lnTo>
                    <a:pt x="76" y="248"/>
                  </a:lnTo>
                  <a:lnTo>
                    <a:pt x="76" y="248"/>
                  </a:lnTo>
                  <a:lnTo>
                    <a:pt x="78" y="249"/>
                  </a:lnTo>
                  <a:lnTo>
                    <a:pt x="78" y="249"/>
                  </a:lnTo>
                  <a:lnTo>
                    <a:pt x="78" y="251"/>
                  </a:lnTo>
                  <a:lnTo>
                    <a:pt x="80" y="251"/>
                  </a:lnTo>
                  <a:lnTo>
                    <a:pt x="80" y="251"/>
                  </a:lnTo>
                  <a:lnTo>
                    <a:pt x="80" y="253"/>
                  </a:lnTo>
                  <a:lnTo>
                    <a:pt x="80" y="253"/>
                  </a:lnTo>
                  <a:lnTo>
                    <a:pt x="78" y="253"/>
                  </a:lnTo>
                  <a:lnTo>
                    <a:pt x="78" y="253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80" y="257"/>
                  </a:lnTo>
                  <a:lnTo>
                    <a:pt x="80" y="257"/>
                  </a:lnTo>
                  <a:lnTo>
                    <a:pt x="80" y="257"/>
                  </a:lnTo>
                  <a:lnTo>
                    <a:pt x="78" y="259"/>
                  </a:lnTo>
                  <a:lnTo>
                    <a:pt x="78" y="259"/>
                  </a:lnTo>
                  <a:lnTo>
                    <a:pt x="76" y="259"/>
                  </a:lnTo>
                  <a:lnTo>
                    <a:pt x="76" y="261"/>
                  </a:lnTo>
                  <a:lnTo>
                    <a:pt x="76" y="263"/>
                  </a:lnTo>
                  <a:lnTo>
                    <a:pt x="76" y="263"/>
                  </a:lnTo>
                  <a:lnTo>
                    <a:pt x="78" y="265"/>
                  </a:lnTo>
                  <a:lnTo>
                    <a:pt x="78" y="265"/>
                  </a:lnTo>
                  <a:lnTo>
                    <a:pt x="78" y="267"/>
                  </a:lnTo>
                  <a:lnTo>
                    <a:pt x="80" y="268"/>
                  </a:lnTo>
                  <a:lnTo>
                    <a:pt x="82" y="270"/>
                  </a:lnTo>
                  <a:lnTo>
                    <a:pt x="82" y="272"/>
                  </a:lnTo>
                  <a:lnTo>
                    <a:pt x="84" y="272"/>
                  </a:lnTo>
                  <a:lnTo>
                    <a:pt x="84" y="272"/>
                  </a:lnTo>
                  <a:lnTo>
                    <a:pt x="84" y="274"/>
                  </a:lnTo>
                  <a:lnTo>
                    <a:pt x="82" y="274"/>
                  </a:lnTo>
                  <a:lnTo>
                    <a:pt x="82" y="276"/>
                  </a:lnTo>
                  <a:lnTo>
                    <a:pt x="84" y="276"/>
                  </a:lnTo>
                  <a:lnTo>
                    <a:pt x="87" y="282"/>
                  </a:lnTo>
                  <a:lnTo>
                    <a:pt x="87" y="282"/>
                  </a:lnTo>
                  <a:lnTo>
                    <a:pt x="87" y="284"/>
                  </a:lnTo>
                  <a:lnTo>
                    <a:pt x="87" y="285"/>
                  </a:lnTo>
                  <a:lnTo>
                    <a:pt x="87" y="285"/>
                  </a:lnTo>
                  <a:lnTo>
                    <a:pt x="87" y="287"/>
                  </a:lnTo>
                  <a:lnTo>
                    <a:pt x="89" y="293"/>
                  </a:lnTo>
                  <a:lnTo>
                    <a:pt x="89" y="293"/>
                  </a:lnTo>
                  <a:lnTo>
                    <a:pt x="91" y="295"/>
                  </a:lnTo>
                  <a:lnTo>
                    <a:pt x="91" y="293"/>
                  </a:lnTo>
                  <a:lnTo>
                    <a:pt x="93" y="291"/>
                  </a:lnTo>
                  <a:lnTo>
                    <a:pt x="97" y="287"/>
                  </a:lnTo>
                  <a:lnTo>
                    <a:pt x="99" y="285"/>
                  </a:lnTo>
                  <a:lnTo>
                    <a:pt x="99" y="284"/>
                  </a:lnTo>
                  <a:lnTo>
                    <a:pt x="101" y="282"/>
                  </a:lnTo>
                  <a:lnTo>
                    <a:pt x="101" y="280"/>
                  </a:lnTo>
                  <a:lnTo>
                    <a:pt x="101" y="284"/>
                  </a:lnTo>
                  <a:lnTo>
                    <a:pt x="103" y="284"/>
                  </a:lnTo>
                  <a:lnTo>
                    <a:pt x="104" y="285"/>
                  </a:lnTo>
                  <a:lnTo>
                    <a:pt x="106" y="287"/>
                  </a:lnTo>
                  <a:lnTo>
                    <a:pt x="106" y="287"/>
                  </a:lnTo>
                  <a:lnTo>
                    <a:pt x="104" y="291"/>
                  </a:lnTo>
                  <a:lnTo>
                    <a:pt x="104" y="295"/>
                  </a:lnTo>
                  <a:lnTo>
                    <a:pt x="104" y="295"/>
                  </a:lnTo>
                  <a:lnTo>
                    <a:pt x="103" y="299"/>
                  </a:lnTo>
                  <a:lnTo>
                    <a:pt x="101" y="299"/>
                  </a:lnTo>
                  <a:lnTo>
                    <a:pt x="101" y="301"/>
                  </a:lnTo>
                  <a:lnTo>
                    <a:pt x="101" y="302"/>
                  </a:lnTo>
                  <a:lnTo>
                    <a:pt x="101" y="304"/>
                  </a:lnTo>
                  <a:lnTo>
                    <a:pt x="101" y="304"/>
                  </a:lnTo>
                  <a:lnTo>
                    <a:pt x="99" y="306"/>
                  </a:lnTo>
                  <a:lnTo>
                    <a:pt x="99" y="306"/>
                  </a:lnTo>
                  <a:lnTo>
                    <a:pt x="97" y="306"/>
                  </a:lnTo>
                  <a:lnTo>
                    <a:pt x="97" y="306"/>
                  </a:lnTo>
                  <a:lnTo>
                    <a:pt x="97" y="306"/>
                  </a:lnTo>
                  <a:lnTo>
                    <a:pt x="95" y="306"/>
                  </a:lnTo>
                  <a:lnTo>
                    <a:pt x="91" y="304"/>
                  </a:lnTo>
                  <a:lnTo>
                    <a:pt x="91" y="304"/>
                  </a:lnTo>
                  <a:lnTo>
                    <a:pt x="89" y="306"/>
                  </a:lnTo>
                  <a:lnTo>
                    <a:pt x="89" y="306"/>
                  </a:lnTo>
                  <a:lnTo>
                    <a:pt x="87" y="308"/>
                  </a:lnTo>
                  <a:lnTo>
                    <a:pt x="87" y="310"/>
                  </a:lnTo>
                  <a:lnTo>
                    <a:pt x="85" y="310"/>
                  </a:lnTo>
                  <a:lnTo>
                    <a:pt x="85" y="310"/>
                  </a:lnTo>
                  <a:lnTo>
                    <a:pt x="85" y="310"/>
                  </a:lnTo>
                  <a:lnTo>
                    <a:pt x="84" y="310"/>
                  </a:lnTo>
                  <a:lnTo>
                    <a:pt x="84" y="310"/>
                  </a:lnTo>
                  <a:lnTo>
                    <a:pt x="84" y="310"/>
                  </a:lnTo>
                  <a:lnTo>
                    <a:pt x="82" y="310"/>
                  </a:lnTo>
                  <a:lnTo>
                    <a:pt x="82" y="310"/>
                  </a:lnTo>
                  <a:lnTo>
                    <a:pt x="82" y="312"/>
                  </a:lnTo>
                  <a:lnTo>
                    <a:pt x="84" y="314"/>
                  </a:lnTo>
                  <a:lnTo>
                    <a:pt x="84" y="316"/>
                  </a:lnTo>
                  <a:lnTo>
                    <a:pt x="84" y="316"/>
                  </a:lnTo>
                  <a:lnTo>
                    <a:pt x="84" y="320"/>
                  </a:lnTo>
                  <a:lnTo>
                    <a:pt x="84" y="321"/>
                  </a:lnTo>
                  <a:lnTo>
                    <a:pt x="84" y="323"/>
                  </a:lnTo>
                  <a:lnTo>
                    <a:pt x="84" y="325"/>
                  </a:lnTo>
                  <a:lnTo>
                    <a:pt x="82" y="333"/>
                  </a:lnTo>
                  <a:lnTo>
                    <a:pt x="82" y="333"/>
                  </a:lnTo>
                  <a:lnTo>
                    <a:pt x="82" y="337"/>
                  </a:lnTo>
                  <a:lnTo>
                    <a:pt x="82" y="342"/>
                  </a:lnTo>
                  <a:lnTo>
                    <a:pt x="84" y="352"/>
                  </a:lnTo>
                  <a:lnTo>
                    <a:pt x="84" y="355"/>
                  </a:lnTo>
                  <a:lnTo>
                    <a:pt x="82" y="359"/>
                  </a:lnTo>
                  <a:lnTo>
                    <a:pt x="80" y="361"/>
                  </a:lnTo>
                  <a:lnTo>
                    <a:pt x="80" y="359"/>
                  </a:lnTo>
                  <a:lnTo>
                    <a:pt x="80" y="357"/>
                  </a:lnTo>
                  <a:lnTo>
                    <a:pt x="78" y="357"/>
                  </a:lnTo>
                  <a:lnTo>
                    <a:pt x="76" y="357"/>
                  </a:lnTo>
                  <a:lnTo>
                    <a:pt x="76" y="357"/>
                  </a:lnTo>
                  <a:lnTo>
                    <a:pt x="74" y="357"/>
                  </a:lnTo>
                  <a:lnTo>
                    <a:pt x="72" y="357"/>
                  </a:lnTo>
                  <a:lnTo>
                    <a:pt x="72" y="359"/>
                  </a:lnTo>
                  <a:lnTo>
                    <a:pt x="70" y="359"/>
                  </a:lnTo>
                  <a:lnTo>
                    <a:pt x="72" y="361"/>
                  </a:lnTo>
                  <a:lnTo>
                    <a:pt x="72" y="361"/>
                  </a:lnTo>
                  <a:lnTo>
                    <a:pt x="70" y="361"/>
                  </a:lnTo>
                  <a:lnTo>
                    <a:pt x="70" y="361"/>
                  </a:lnTo>
                  <a:lnTo>
                    <a:pt x="70" y="361"/>
                  </a:lnTo>
                  <a:lnTo>
                    <a:pt x="70" y="361"/>
                  </a:lnTo>
                  <a:lnTo>
                    <a:pt x="70" y="363"/>
                  </a:lnTo>
                  <a:lnTo>
                    <a:pt x="70" y="363"/>
                  </a:lnTo>
                  <a:lnTo>
                    <a:pt x="70" y="363"/>
                  </a:lnTo>
                  <a:lnTo>
                    <a:pt x="70" y="363"/>
                  </a:lnTo>
                  <a:lnTo>
                    <a:pt x="70" y="363"/>
                  </a:lnTo>
                  <a:lnTo>
                    <a:pt x="70" y="363"/>
                  </a:lnTo>
                  <a:lnTo>
                    <a:pt x="70" y="365"/>
                  </a:lnTo>
                  <a:lnTo>
                    <a:pt x="70" y="365"/>
                  </a:lnTo>
                  <a:lnTo>
                    <a:pt x="70" y="365"/>
                  </a:lnTo>
                  <a:lnTo>
                    <a:pt x="70" y="365"/>
                  </a:lnTo>
                  <a:lnTo>
                    <a:pt x="67" y="363"/>
                  </a:lnTo>
                  <a:lnTo>
                    <a:pt x="67" y="363"/>
                  </a:lnTo>
                  <a:lnTo>
                    <a:pt x="65" y="363"/>
                  </a:lnTo>
                  <a:lnTo>
                    <a:pt x="63" y="363"/>
                  </a:lnTo>
                  <a:lnTo>
                    <a:pt x="61" y="367"/>
                  </a:lnTo>
                  <a:lnTo>
                    <a:pt x="61" y="367"/>
                  </a:lnTo>
                  <a:lnTo>
                    <a:pt x="59" y="369"/>
                  </a:lnTo>
                  <a:lnTo>
                    <a:pt x="57" y="369"/>
                  </a:lnTo>
                  <a:lnTo>
                    <a:pt x="57" y="369"/>
                  </a:lnTo>
                  <a:lnTo>
                    <a:pt x="57" y="371"/>
                  </a:lnTo>
                  <a:lnTo>
                    <a:pt x="57" y="373"/>
                  </a:lnTo>
                  <a:lnTo>
                    <a:pt x="55" y="374"/>
                  </a:lnTo>
                  <a:lnTo>
                    <a:pt x="55" y="376"/>
                  </a:lnTo>
                  <a:lnTo>
                    <a:pt x="55" y="378"/>
                  </a:lnTo>
                  <a:lnTo>
                    <a:pt x="57" y="380"/>
                  </a:lnTo>
                  <a:lnTo>
                    <a:pt x="59" y="382"/>
                  </a:lnTo>
                  <a:lnTo>
                    <a:pt x="59" y="382"/>
                  </a:lnTo>
                  <a:lnTo>
                    <a:pt x="57" y="382"/>
                  </a:lnTo>
                  <a:lnTo>
                    <a:pt x="57" y="384"/>
                  </a:lnTo>
                  <a:lnTo>
                    <a:pt x="57" y="384"/>
                  </a:lnTo>
                  <a:lnTo>
                    <a:pt x="57" y="384"/>
                  </a:lnTo>
                  <a:lnTo>
                    <a:pt x="59" y="388"/>
                  </a:lnTo>
                  <a:lnTo>
                    <a:pt x="59" y="390"/>
                  </a:lnTo>
                  <a:lnTo>
                    <a:pt x="59" y="391"/>
                  </a:lnTo>
                  <a:lnTo>
                    <a:pt x="59" y="393"/>
                  </a:lnTo>
                  <a:lnTo>
                    <a:pt x="59" y="393"/>
                  </a:lnTo>
                  <a:lnTo>
                    <a:pt x="61" y="393"/>
                  </a:lnTo>
                  <a:lnTo>
                    <a:pt x="61" y="393"/>
                  </a:lnTo>
                  <a:lnTo>
                    <a:pt x="61" y="395"/>
                  </a:lnTo>
                  <a:lnTo>
                    <a:pt x="61" y="395"/>
                  </a:lnTo>
                  <a:lnTo>
                    <a:pt x="61" y="397"/>
                  </a:lnTo>
                  <a:lnTo>
                    <a:pt x="65" y="403"/>
                  </a:lnTo>
                  <a:lnTo>
                    <a:pt x="72" y="410"/>
                  </a:lnTo>
                  <a:lnTo>
                    <a:pt x="74" y="412"/>
                  </a:lnTo>
                  <a:lnTo>
                    <a:pt x="74" y="414"/>
                  </a:lnTo>
                  <a:lnTo>
                    <a:pt x="74" y="414"/>
                  </a:lnTo>
                  <a:lnTo>
                    <a:pt x="76" y="416"/>
                  </a:lnTo>
                  <a:lnTo>
                    <a:pt x="76" y="416"/>
                  </a:lnTo>
                  <a:lnTo>
                    <a:pt x="76" y="416"/>
                  </a:lnTo>
                  <a:lnTo>
                    <a:pt x="82" y="426"/>
                  </a:lnTo>
                  <a:lnTo>
                    <a:pt x="85" y="429"/>
                  </a:lnTo>
                  <a:lnTo>
                    <a:pt x="85" y="431"/>
                  </a:lnTo>
                  <a:lnTo>
                    <a:pt x="85" y="431"/>
                  </a:lnTo>
                  <a:lnTo>
                    <a:pt x="87" y="431"/>
                  </a:lnTo>
                  <a:lnTo>
                    <a:pt x="87" y="431"/>
                  </a:lnTo>
                  <a:lnTo>
                    <a:pt x="87" y="431"/>
                  </a:lnTo>
                  <a:lnTo>
                    <a:pt x="89" y="433"/>
                  </a:lnTo>
                  <a:lnTo>
                    <a:pt x="89" y="433"/>
                  </a:lnTo>
                  <a:lnTo>
                    <a:pt x="89" y="433"/>
                  </a:lnTo>
                  <a:lnTo>
                    <a:pt x="91" y="433"/>
                  </a:lnTo>
                  <a:lnTo>
                    <a:pt x="91" y="433"/>
                  </a:lnTo>
                  <a:lnTo>
                    <a:pt x="93" y="433"/>
                  </a:lnTo>
                  <a:lnTo>
                    <a:pt x="93" y="437"/>
                  </a:lnTo>
                  <a:lnTo>
                    <a:pt x="95" y="439"/>
                  </a:lnTo>
                  <a:lnTo>
                    <a:pt x="103" y="444"/>
                  </a:lnTo>
                  <a:lnTo>
                    <a:pt x="104" y="444"/>
                  </a:lnTo>
                  <a:lnTo>
                    <a:pt x="106" y="446"/>
                  </a:lnTo>
                  <a:lnTo>
                    <a:pt x="108" y="446"/>
                  </a:lnTo>
                  <a:lnTo>
                    <a:pt x="108" y="448"/>
                  </a:lnTo>
                  <a:lnTo>
                    <a:pt x="108" y="450"/>
                  </a:lnTo>
                  <a:lnTo>
                    <a:pt x="108" y="450"/>
                  </a:lnTo>
                  <a:lnTo>
                    <a:pt x="110" y="454"/>
                  </a:lnTo>
                  <a:lnTo>
                    <a:pt x="112" y="454"/>
                  </a:lnTo>
                  <a:lnTo>
                    <a:pt x="112" y="456"/>
                  </a:lnTo>
                  <a:lnTo>
                    <a:pt x="114" y="456"/>
                  </a:lnTo>
                  <a:lnTo>
                    <a:pt x="116" y="458"/>
                  </a:lnTo>
                  <a:lnTo>
                    <a:pt x="116" y="460"/>
                  </a:lnTo>
                  <a:lnTo>
                    <a:pt x="116" y="460"/>
                  </a:lnTo>
                  <a:lnTo>
                    <a:pt x="116" y="460"/>
                  </a:lnTo>
                  <a:lnTo>
                    <a:pt x="116" y="460"/>
                  </a:lnTo>
                  <a:lnTo>
                    <a:pt x="118" y="462"/>
                  </a:lnTo>
                  <a:lnTo>
                    <a:pt x="118" y="462"/>
                  </a:lnTo>
                  <a:lnTo>
                    <a:pt x="118" y="462"/>
                  </a:lnTo>
                  <a:lnTo>
                    <a:pt x="118" y="462"/>
                  </a:lnTo>
                  <a:lnTo>
                    <a:pt x="118" y="462"/>
                  </a:lnTo>
                  <a:lnTo>
                    <a:pt x="118" y="463"/>
                  </a:lnTo>
                  <a:lnTo>
                    <a:pt x="118" y="465"/>
                  </a:lnTo>
                  <a:lnTo>
                    <a:pt x="120" y="467"/>
                  </a:lnTo>
                  <a:lnTo>
                    <a:pt x="120" y="469"/>
                  </a:lnTo>
                  <a:lnTo>
                    <a:pt x="121" y="471"/>
                  </a:lnTo>
                  <a:lnTo>
                    <a:pt x="121" y="473"/>
                  </a:lnTo>
                  <a:lnTo>
                    <a:pt x="121" y="475"/>
                  </a:lnTo>
                  <a:lnTo>
                    <a:pt x="121" y="475"/>
                  </a:lnTo>
                  <a:lnTo>
                    <a:pt x="121" y="480"/>
                  </a:lnTo>
                  <a:lnTo>
                    <a:pt x="125" y="492"/>
                  </a:lnTo>
                  <a:lnTo>
                    <a:pt x="125" y="494"/>
                  </a:lnTo>
                  <a:lnTo>
                    <a:pt x="125" y="497"/>
                  </a:lnTo>
                  <a:lnTo>
                    <a:pt x="125" y="497"/>
                  </a:lnTo>
                  <a:lnTo>
                    <a:pt x="125" y="499"/>
                  </a:lnTo>
                  <a:lnTo>
                    <a:pt x="125" y="499"/>
                  </a:lnTo>
                  <a:lnTo>
                    <a:pt x="123" y="499"/>
                  </a:lnTo>
                  <a:lnTo>
                    <a:pt x="123" y="501"/>
                  </a:lnTo>
                  <a:lnTo>
                    <a:pt x="123" y="501"/>
                  </a:lnTo>
                  <a:lnTo>
                    <a:pt x="125" y="505"/>
                  </a:lnTo>
                  <a:lnTo>
                    <a:pt x="125" y="505"/>
                  </a:lnTo>
                  <a:lnTo>
                    <a:pt x="125" y="507"/>
                  </a:lnTo>
                  <a:lnTo>
                    <a:pt x="123" y="507"/>
                  </a:lnTo>
                  <a:lnTo>
                    <a:pt x="121" y="509"/>
                  </a:lnTo>
                  <a:lnTo>
                    <a:pt x="120" y="509"/>
                  </a:lnTo>
                  <a:lnTo>
                    <a:pt x="120" y="509"/>
                  </a:lnTo>
                  <a:lnTo>
                    <a:pt x="120" y="511"/>
                  </a:lnTo>
                  <a:lnTo>
                    <a:pt x="120" y="513"/>
                  </a:lnTo>
                  <a:lnTo>
                    <a:pt x="120" y="515"/>
                  </a:lnTo>
                  <a:lnTo>
                    <a:pt x="118" y="516"/>
                  </a:lnTo>
                  <a:lnTo>
                    <a:pt x="118" y="516"/>
                  </a:lnTo>
                  <a:lnTo>
                    <a:pt x="118" y="518"/>
                  </a:lnTo>
                  <a:lnTo>
                    <a:pt x="120" y="520"/>
                  </a:lnTo>
                  <a:lnTo>
                    <a:pt x="121" y="520"/>
                  </a:lnTo>
                  <a:lnTo>
                    <a:pt x="121" y="522"/>
                  </a:lnTo>
                  <a:lnTo>
                    <a:pt x="123" y="524"/>
                  </a:lnTo>
                  <a:lnTo>
                    <a:pt x="123" y="524"/>
                  </a:lnTo>
                  <a:lnTo>
                    <a:pt x="123" y="526"/>
                  </a:lnTo>
                  <a:lnTo>
                    <a:pt x="123" y="526"/>
                  </a:lnTo>
                  <a:lnTo>
                    <a:pt x="123" y="526"/>
                  </a:lnTo>
                  <a:lnTo>
                    <a:pt x="121" y="528"/>
                  </a:lnTo>
                  <a:lnTo>
                    <a:pt x="123" y="528"/>
                  </a:lnTo>
                  <a:lnTo>
                    <a:pt x="123" y="530"/>
                  </a:lnTo>
                  <a:lnTo>
                    <a:pt x="123" y="532"/>
                  </a:lnTo>
                  <a:lnTo>
                    <a:pt x="123" y="533"/>
                  </a:lnTo>
                  <a:lnTo>
                    <a:pt x="125" y="533"/>
                  </a:lnTo>
                  <a:lnTo>
                    <a:pt x="125" y="535"/>
                  </a:lnTo>
                  <a:lnTo>
                    <a:pt x="127" y="535"/>
                  </a:lnTo>
                  <a:lnTo>
                    <a:pt x="127" y="537"/>
                  </a:lnTo>
                  <a:lnTo>
                    <a:pt x="127" y="539"/>
                  </a:lnTo>
                  <a:lnTo>
                    <a:pt x="127" y="539"/>
                  </a:lnTo>
                  <a:lnTo>
                    <a:pt x="127" y="541"/>
                  </a:lnTo>
                  <a:lnTo>
                    <a:pt x="127" y="541"/>
                  </a:lnTo>
                  <a:lnTo>
                    <a:pt x="129" y="541"/>
                  </a:lnTo>
                  <a:lnTo>
                    <a:pt x="131" y="541"/>
                  </a:lnTo>
                  <a:lnTo>
                    <a:pt x="131" y="543"/>
                  </a:lnTo>
                  <a:lnTo>
                    <a:pt x="131" y="543"/>
                  </a:lnTo>
                  <a:lnTo>
                    <a:pt x="131" y="545"/>
                  </a:lnTo>
                  <a:lnTo>
                    <a:pt x="131" y="545"/>
                  </a:lnTo>
                  <a:lnTo>
                    <a:pt x="133" y="545"/>
                  </a:lnTo>
                  <a:lnTo>
                    <a:pt x="133" y="545"/>
                  </a:lnTo>
                  <a:lnTo>
                    <a:pt x="135" y="547"/>
                  </a:lnTo>
                  <a:lnTo>
                    <a:pt x="135" y="547"/>
                  </a:lnTo>
                  <a:lnTo>
                    <a:pt x="135" y="549"/>
                  </a:lnTo>
                  <a:lnTo>
                    <a:pt x="138" y="551"/>
                  </a:lnTo>
                  <a:lnTo>
                    <a:pt x="138" y="551"/>
                  </a:lnTo>
                  <a:lnTo>
                    <a:pt x="140" y="552"/>
                  </a:lnTo>
                  <a:lnTo>
                    <a:pt x="140" y="554"/>
                  </a:lnTo>
                  <a:lnTo>
                    <a:pt x="138" y="554"/>
                  </a:lnTo>
                  <a:lnTo>
                    <a:pt x="138" y="556"/>
                  </a:lnTo>
                  <a:lnTo>
                    <a:pt x="138" y="558"/>
                  </a:lnTo>
                  <a:lnTo>
                    <a:pt x="138" y="558"/>
                  </a:lnTo>
                  <a:lnTo>
                    <a:pt x="138" y="560"/>
                  </a:lnTo>
                  <a:lnTo>
                    <a:pt x="140" y="562"/>
                  </a:lnTo>
                  <a:lnTo>
                    <a:pt x="140" y="564"/>
                  </a:lnTo>
                  <a:lnTo>
                    <a:pt x="140" y="568"/>
                  </a:lnTo>
                  <a:lnTo>
                    <a:pt x="140" y="569"/>
                  </a:lnTo>
                  <a:lnTo>
                    <a:pt x="140" y="569"/>
                  </a:lnTo>
                  <a:lnTo>
                    <a:pt x="142" y="571"/>
                  </a:lnTo>
                  <a:lnTo>
                    <a:pt x="142" y="571"/>
                  </a:lnTo>
                  <a:lnTo>
                    <a:pt x="142" y="573"/>
                  </a:lnTo>
                  <a:lnTo>
                    <a:pt x="142" y="573"/>
                  </a:lnTo>
                  <a:lnTo>
                    <a:pt x="142" y="575"/>
                  </a:lnTo>
                  <a:lnTo>
                    <a:pt x="142" y="575"/>
                  </a:lnTo>
                  <a:lnTo>
                    <a:pt x="144" y="577"/>
                  </a:lnTo>
                  <a:lnTo>
                    <a:pt x="144" y="577"/>
                  </a:lnTo>
                  <a:lnTo>
                    <a:pt x="144" y="579"/>
                  </a:lnTo>
                  <a:lnTo>
                    <a:pt x="144" y="579"/>
                  </a:lnTo>
                  <a:lnTo>
                    <a:pt x="142" y="579"/>
                  </a:lnTo>
                  <a:lnTo>
                    <a:pt x="142" y="581"/>
                  </a:lnTo>
                  <a:lnTo>
                    <a:pt x="142" y="581"/>
                  </a:lnTo>
                  <a:lnTo>
                    <a:pt x="144" y="581"/>
                  </a:lnTo>
                  <a:lnTo>
                    <a:pt x="148" y="581"/>
                  </a:lnTo>
                  <a:lnTo>
                    <a:pt x="148" y="581"/>
                  </a:lnTo>
                  <a:lnTo>
                    <a:pt x="148" y="581"/>
                  </a:lnTo>
                  <a:lnTo>
                    <a:pt x="148" y="581"/>
                  </a:lnTo>
                  <a:lnTo>
                    <a:pt x="148" y="581"/>
                  </a:lnTo>
                  <a:lnTo>
                    <a:pt x="148" y="583"/>
                  </a:lnTo>
                  <a:lnTo>
                    <a:pt x="148" y="583"/>
                  </a:lnTo>
                  <a:lnTo>
                    <a:pt x="148" y="586"/>
                  </a:lnTo>
                  <a:lnTo>
                    <a:pt x="146" y="588"/>
                  </a:lnTo>
                  <a:lnTo>
                    <a:pt x="148" y="588"/>
                  </a:lnTo>
                  <a:lnTo>
                    <a:pt x="150" y="590"/>
                  </a:lnTo>
                  <a:lnTo>
                    <a:pt x="150" y="590"/>
                  </a:lnTo>
                  <a:lnTo>
                    <a:pt x="150" y="592"/>
                  </a:lnTo>
                  <a:lnTo>
                    <a:pt x="150" y="594"/>
                  </a:lnTo>
                  <a:lnTo>
                    <a:pt x="150" y="596"/>
                  </a:lnTo>
                  <a:lnTo>
                    <a:pt x="150" y="598"/>
                  </a:lnTo>
                  <a:lnTo>
                    <a:pt x="150" y="598"/>
                  </a:lnTo>
                  <a:lnTo>
                    <a:pt x="150" y="600"/>
                  </a:lnTo>
                  <a:lnTo>
                    <a:pt x="152" y="602"/>
                  </a:lnTo>
                  <a:lnTo>
                    <a:pt x="154" y="602"/>
                  </a:lnTo>
                  <a:lnTo>
                    <a:pt x="154" y="602"/>
                  </a:lnTo>
                  <a:lnTo>
                    <a:pt x="154" y="604"/>
                  </a:lnTo>
                  <a:lnTo>
                    <a:pt x="154" y="607"/>
                  </a:lnTo>
                  <a:lnTo>
                    <a:pt x="154" y="609"/>
                  </a:lnTo>
                  <a:lnTo>
                    <a:pt x="148" y="615"/>
                  </a:lnTo>
                  <a:lnTo>
                    <a:pt x="148" y="615"/>
                  </a:lnTo>
                  <a:lnTo>
                    <a:pt x="144" y="615"/>
                  </a:lnTo>
                  <a:lnTo>
                    <a:pt x="144" y="615"/>
                  </a:lnTo>
                  <a:lnTo>
                    <a:pt x="142" y="617"/>
                  </a:lnTo>
                  <a:lnTo>
                    <a:pt x="142" y="617"/>
                  </a:lnTo>
                  <a:lnTo>
                    <a:pt x="142" y="619"/>
                  </a:lnTo>
                  <a:lnTo>
                    <a:pt x="142" y="622"/>
                  </a:lnTo>
                  <a:lnTo>
                    <a:pt x="142" y="622"/>
                  </a:lnTo>
                  <a:lnTo>
                    <a:pt x="140" y="624"/>
                  </a:lnTo>
                  <a:lnTo>
                    <a:pt x="140" y="626"/>
                  </a:lnTo>
                  <a:lnTo>
                    <a:pt x="138" y="628"/>
                  </a:lnTo>
                  <a:lnTo>
                    <a:pt x="137" y="628"/>
                  </a:lnTo>
                  <a:lnTo>
                    <a:pt x="137" y="630"/>
                  </a:lnTo>
                  <a:lnTo>
                    <a:pt x="137" y="632"/>
                  </a:lnTo>
                  <a:lnTo>
                    <a:pt x="137" y="632"/>
                  </a:lnTo>
                  <a:lnTo>
                    <a:pt x="135" y="636"/>
                  </a:lnTo>
                  <a:lnTo>
                    <a:pt x="133" y="636"/>
                  </a:lnTo>
                  <a:lnTo>
                    <a:pt x="133" y="640"/>
                  </a:lnTo>
                  <a:lnTo>
                    <a:pt x="131" y="641"/>
                  </a:lnTo>
                  <a:lnTo>
                    <a:pt x="129" y="643"/>
                  </a:lnTo>
                  <a:lnTo>
                    <a:pt x="129" y="645"/>
                  </a:lnTo>
                  <a:lnTo>
                    <a:pt x="127" y="651"/>
                  </a:lnTo>
                  <a:lnTo>
                    <a:pt x="125" y="651"/>
                  </a:lnTo>
                  <a:lnTo>
                    <a:pt x="125" y="653"/>
                  </a:lnTo>
                  <a:lnTo>
                    <a:pt x="123" y="653"/>
                  </a:lnTo>
                  <a:lnTo>
                    <a:pt x="123" y="653"/>
                  </a:lnTo>
                  <a:lnTo>
                    <a:pt x="123" y="655"/>
                  </a:lnTo>
                  <a:lnTo>
                    <a:pt x="121" y="655"/>
                  </a:lnTo>
                  <a:lnTo>
                    <a:pt x="121" y="657"/>
                  </a:lnTo>
                  <a:lnTo>
                    <a:pt x="118" y="658"/>
                  </a:lnTo>
                  <a:lnTo>
                    <a:pt x="118" y="658"/>
                  </a:lnTo>
                  <a:lnTo>
                    <a:pt x="118" y="658"/>
                  </a:lnTo>
                  <a:lnTo>
                    <a:pt x="116" y="662"/>
                  </a:lnTo>
                  <a:lnTo>
                    <a:pt x="116" y="662"/>
                  </a:lnTo>
                  <a:lnTo>
                    <a:pt x="116" y="662"/>
                  </a:lnTo>
                  <a:lnTo>
                    <a:pt x="114" y="662"/>
                  </a:lnTo>
                  <a:lnTo>
                    <a:pt x="114" y="662"/>
                  </a:lnTo>
                  <a:lnTo>
                    <a:pt x="112" y="662"/>
                  </a:lnTo>
                  <a:lnTo>
                    <a:pt x="112" y="662"/>
                  </a:lnTo>
                  <a:lnTo>
                    <a:pt x="112" y="662"/>
                  </a:lnTo>
                  <a:lnTo>
                    <a:pt x="112" y="662"/>
                  </a:lnTo>
                  <a:lnTo>
                    <a:pt x="112" y="662"/>
                  </a:lnTo>
                  <a:lnTo>
                    <a:pt x="110" y="664"/>
                  </a:lnTo>
                  <a:lnTo>
                    <a:pt x="110" y="664"/>
                  </a:lnTo>
                  <a:lnTo>
                    <a:pt x="110" y="664"/>
                  </a:lnTo>
                  <a:lnTo>
                    <a:pt x="110" y="666"/>
                  </a:lnTo>
                  <a:lnTo>
                    <a:pt x="112" y="668"/>
                  </a:lnTo>
                  <a:lnTo>
                    <a:pt x="112" y="668"/>
                  </a:lnTo>
                  <a:lnTo>
                    <a:pt x="112" y="670"/>
                  </a:lnTo>
                  <a:lnTo>
                    <a:pt x="110" y="670"/>
                  </a:lnTo>
                  <a:lnTo>
                    <a:pt x="110" y="670"/>
                  </a:lnTo>
                  <a:lnTo>
                    <a:pt x="110" y="670"/>
                  </a:lnTo>
                  <a:lnTo>
                    <a:pt x="108" y="672"/>
                  </a:lnTo>
                  <a:lnTo>
                    <a:pt x="106" y="672"/>
                  </a:lnTo>
                  <a:lnTo>
                    <a:pt x="106" y="672"/>
                  </a:lnTo>
                  <a:lnTo>
                    <a:pt x="106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4"/>
                  </a:lnTo>
                  <a:lnTo>
                    <a:pt x="103" y="674"/>
                  </a:lnTo>
                  <a:lnTo>
                    <a:pt x="103" y="674"/>
                  </a:lnTo>
                  <a:lnTo>
                    <a:pt x="101" y="674"/>
                  </a:lnTo>
                  <a:lnTo>
                    <a:pt x="101" y="675"/>
                  </a:lnTo>
                  <a:lnTo>
                    <a:pt x="99" y="675"/>
                  </a:lnTo>
                  <a:lnTo>
                    <a:pt x="97" y="679"/>
                  </a:lnTo>
                  <a:lnTo>
                    <a:pt x="95" y="681"/>
                  </a:lnTo>
                  <a:lnTo>
                    <a:pt x="95" y="685"/>
                  </a:lnTo>
                  <a:lnTo>
                    <a:pt x="95" y="685"/>
                  </a:lnTo>
                  <a:lnTo>
                    <a:pt x="97" y="687"/>
                  </a:lnTo>
                  <a:lnTo>
                    <a:pt x="97" y="687"/>
                  </a:lnTo>
                  <a:lnTo>
                    <a:pt x="99" y="691"/>
                  </a:lnTo>
                  <a:lnTo>
                    <a:pt x="99" y="693"/>
                  </a:lnTo>
                  <a:lnTo>
                    <a:pt x="97" y="694"/>
                  </a:lnTo>
                  <a:lnTo>
                    <a:pt x="97" y="698"/>
                  </a:lnTo>
                  <a:lnTo>
                    <a:pt x="95" y="702"/>
                  </a:lnTo>
                  <a:lnTo>
                    <a:pt x="95" y="704"/>
                  </a:lnTo>
                  <a:lnTo>
                    <a:pt x="93" y="708"/>
                  </a:lnTo>
                  <a:lnTo>
                    <a:pt x="93" y="708"/>
                  </a:lnTo>
                  <a:lnTo>
                    <a:pt x="93" y="710"/>
                  </a:lnTo>
                  <a:lnTo>
                    <a:pt x="93" y="711"/>
                  </a:lnTo>
                  <a:lnTo>
                    <a:pt x="93" y="713"/>
                  </a:lnTo>
                  <a:lnTo>
                    <a:pt x="91" y="715"/>
                  </a:lnTo>
                  <a:lnTo>
                    <a:pt x="89" y="721"/>
                  </a:lnTo>
                  <a:lnTo>
                    <a:pt x="87" y="723"/>
                  </a:lnTo>
                  <a:lnTo>
                    <a:pt x="85" y="727"/>
                  </a:lnTo>
                  <a:lnTo>
                    <a:pt x="85" y="728"/>
                  </a:lnTo>
                  <a:lnTo>
                    <a:pt x="85" y="728"/>
                  </a:lnTo>
                  <a:lnTo>
                    <a:pt x="85" y="728"/>
                  </a:lnTo>
                  <a:lnTo>
                    <a:pt x="85" y="728"/>
                  </a:lnTo>
                  <a:lnTo>
                    <a:pt x="87" y="728"/>
                  </a:lnTo>
                  <a:lnTo>
                    <a:pt x="87" y="728"/>
                  </a:lnTo>
                  <a:lnTo>
                    <a:pt x="87" y="730"/>
                  </a:lnTo>
                  <a:lnTo>
                    <a:pt x="87" y="730"/>
                  </a:lnTo>
                  <a:lnTo>
                    <a:pt x="85" y="730"/>
                  </a:lnTo>
                  <a:lnTo>
                    <a:pt x="84" y="730"/>
                  </a:lnTo>
                  <a:lnTo>
                    <a:pt x="84" y="732"/>
                  </a:lnTo>
                  <a:lnTo>
                    <a:pt x="84" y="732"/>
                  </a:lnTo>
                  <a:lnTo>
                    <a:pt x="84" y="732"/>
                  </a:lnTo>
                  <a:lnTo>
                    <a:pt x="84" y="732"/>
                  </a:lnTo>
                  <a:lnTo>
                    <a:pt x="84" y="732"/>
                  </a:lnTo>
                  <a:lnTo>
                    <a:pt x="84" y="732"/>
                  </a:lnTo>
                  <a:lnTo>
                    <a:pt x="84" y="734"/>
                  </a:lnTo>
                  <a:lnTo>
                    <a:pt x="84" y="734"/>
                  </a:lnTo>
                  <a:lnTo>
                    <a:pt x="84" y="734"/>
                  </a:lnTo>
                  <a:lnTo>
                    <a:pt x="84" y="736"/>
                  </a:lnTo>
                  <a:lnTo>
                    <a:pt x="82" y="736"/>
                  </a:lnTo>
                  <a:lnTo>
                    <a:pt x="82" y="734"/>
                  </a:lnTo>
                  <a:lnTo>
                    <a:pt x="82" y="734"/>
                  </a:lnTo>
                  <a:lnTo>
                    <a:pt x="82" y="736"/>
                  </a:lnTo>
                  <a:lnTo>
                    <a:pt x="80" y="736"/>
                  </a:lnTo>
                  <a:lnTo>
                    <a:pt x="80" y="738"/>
                  </a:lnTo>
                  <a:lnTo>
                    <a:pt x="80" y="738"/>
                  </a:lnTo>
                  <a:lnTo>
                    <a:pt x="80" y="740"/>
                  </a:lnTo>
                  <a:lnTo>
                    <a:pt x="82" y="740"/>
                  </a:lnTo>
                  <a:lnTo>
                    <a:pt x="82" y="740"/>
                  </a:lnTo>
                  <a:lnTo>
                    <a:pt x="82" y="740"/>
                  </a:lnTo>
                  <a:lnTo>
                    <a:pt x="84" y="738"/>
                  </a:lnTo>
                  <a:lnTo>
                    <a:pt x="84" y="738"/>
                  </a:lnTo>
                  <a:lnTo>
                    <a:pt x="84" y="738"/>
                  </a:lnTo>
                  <a:lnTo>
                    <a:pt x="84" y="740"/>
                  </a:lnTo>
                  <a:lnTo>
                    <a:pt x="82" y="740"/>
                  </a:lnTo>
                  <a:lnTo>
                    <a:pt x="82" y="742"/>
                  </a:lnTo>
                  <a:lnTo>
                    <a:pt x="80" y="742"/>
                  </a:lnTo>
                  <a:lnTo>
                    <a:pt x="80" y="742"/>
                  </a:lnTo>
                  <a:lnTo>
                    <a:pt x="80" y="742"/>
                  </a:lnTo>
                  <a:lnTo>
                    <a:pt x="78" y="742"/>
                  </a:lnTo>
                  <a:lnTo>
                    <a:pt x="80" y="742"/>
                  </a:lnTo>
                  <a:lnTo>
                    <a:pt x="80" y="744"/>
                  </a:lnTo>
                  <a:lnTo>
                    <a:pt x="78" y="744"/>
                  </a:lnTo>
                  <a:lnTo>
                    <a:pt x="80" y="744"/>
                  </a:lnTo>
                  <a:lnTo>
                    <a:pt x="80" y="744"/>
                  </a:lnTo>
                  <a:lnTo>
                    <a:pt x="80" y="744"/>
                  </a:lnTo>
                  <a:lnTo>
                    <a:pt x="80" y="744"/>
                  </a:lnTo>
                  <a:lnTo>
                    <a:pt x="80" y="744"/>
                  </a:lnTo>
                  <a:lnTo>
                    <a:pt x="82" y="744"/>
                  </a:lnTo>
                  <a:lnTo>
                    <a:pt x="82" y="744"/>
                  </a:lnTo>
                  <a:lnTo>
                    <a:pt x="84" y="744"/>
                  </a:lnTo>
                  <a:lnTo>
                    <a:pt x="82" y="746"/>
                  </a:lnTo>
                  <a:lnTo>
                    <a:pt x="82" y="746"/>
                  </a:lnTo>
                  <a:lnTo>
                    <a:pt x="82" y="746"/>
                  </a:lnTo>
                  <a:lnTo>
                    <a:pt x="82" y="747"/>
                  </a:lnTo>
                  <a:lnTo>
                    <a:pt x="80" y="747"/>
                  </a:lnTo>
                  <a:lnTo>
                    <a:pt x="80" y="746"/>
                  </a:lnTo>
                  <a:lnTo>
                    <a:pt x="78" y="746"/>
                  </a:lnTo>
                  <a:lnTo>
                    <a:pt x="78" y="746"/>
                  </a:lnTo>
                  <a:lnTo>
                    <a:pt x="78" y="747"/>
                  </a:lnTo>
                  <a:lnTo>
                    <a:pt x="80" y="747"/>
                  </a:lnTo>
                  <a:lnTo>
                    <a:pt x="80" y="747"/>
                  </a:lnTo>
                  <a:lnTo>
                    <a:pt x="78" y="747"/>
                  </a:lnTo>
                  <a:lnTo>
                    <a:pt x="80" y="749"/>
                  </a:lnTo>
                  <a:lnTo>
                    <a:pt x="80" y="749"/>
                  </a:lnTo>
                  <a:lnTo>
                    <a:pt x="80" y="751"/>
                  </a:lnTo>
                  <a:lnTo>
                    <a:pt x="78" y="751"/>
                  </a:lnTo>
                  <a:lnTo>
                    <a:pt x="78" y="751"/>
                  </a:lnTo>
                  <a:lnTo>
                    <a:pt x="78" y="751"/>
                  </a:lnTo>
                  <a:lnTo>
                    <a:pt x="76" y="753"/>
                  </a:lnTo>
                  <a:lnTo>
                    <a:pt x="76" y="753"/>
                  </a:lnTo>
                  <a:lnTo>
                    <a:pt x="78" y="755"/>
                  </a:lnTo>
                  <a:lnTo>
                    <a:pt x="78" y="755"/>
                  </a:lnTo>
                  <a:lnTo>
                    <a:pt x="78" y="755"/>
                  </a:lnTo>
                  <a:lnTo>
                    <a:pt x="78" y="755"/>
                  </a:lnTo>
                  <a:lnTo>
                    <a:pt x="78" y="755"/>
                  </a:lnTo>
                  <a:lnTo>
                    <a:pt x="80" y="755"/>
                  </a:lnTo>
                  <a:lnTo>
                    <a:pt x="80" y="755"/>
                  </a:lnTo>
                  <a:lnTo>
                    <a:pt x="80" y="757"/>
                  </a:lnTo>
                  <a:lnTo>
                    <a:pt x="80" y="757"/>
                  </a:lnTo>
                  <a:lnTo>
                    <a:pt x="78" y="759"/>
                  </a:lnTo>
                  <a:lnTo>
                    <a:pt x="76" y="757"/>
                  </a:lnTo>
                  <a:lnTo>
                    <a:pt x="74" y="759"/>
                  </a:lnTo>
                  <a:lnTo>
                    <a:pt x="74" y="764"/>
                  </a:lnTo>
                  <a:lnTo>
                    <a:pt x="72" y="768"/>
                  </a:lnTo>
                  <a:lnTo>
                    <a:pt x="72" y="768"/>
                  </a:lnTo>
                  <a:lnTo>
                    <a:pt x="70" y="774"/>
                  </a:lnTo>
                  <a:lnTo>
                    <a:pt x="70" y="774"/>
                  </a:lnTo>
                  <a:lnTo>
                    <a:pt x="68" y="776"/>
                  </a:lnTo>
                  <a:lnTo>
                    <a:pt x="68" y="776"/>
                  </a:lnTo>
                  <a:lnTo>
                    <a:pt x="68" y="778"/>
                  </a:lnTo>
                  <a:lnTo>
                    <a:pt x="68" y="778"/>
                  </a:lnTo>
                  <a:lnTo>
                    <a:pt x="70" y="780"/>
                  </a:lnTo>
                  <a:lnTo>
                    <a:pt x="68" y="780"/>
                  </a:lnTo>
                  <a:lnTo>
                    <a:pt x="68" y="782"/>
                  </a:lnTo>
                  <a:lnTo>
                    <a:pt x="67" y="782"/>
                  </a:lnTo>
                  <a:lnTo>
                    <a:pt x="67" y="782"/>
                  </a:lnTo>
                  <a:lnTo>
                    <a:pt x="67" y="780"/>
                  </a:lnTo>
                  <a:lnTo>
                    <a:pt x="67" y="782"/>
                  </a:lnTo>
                  <a:lnTo>
                    <a:pt x="67" y="783"/>
                  </a:lnTo>
                  <a:lnTo>
                    <a:pt x="68" y="785"/>
                  </a:lnTo>
                  <a:lnTo>
                    <a:pt x="70" y="787"/>
                  </a:lnTo>
                  <a:lnTo>
                    <a:pt x="70" y="789"/>
                  </a:lnTo>
                  <a:lnTo>
                    <a:pt x="68" y="791"/>
                  </a:lnTo>
                  <a:lnTo>
                    <a:pt x="68" y="791"/>
                  </a:lnTo>
                  <a:lnTo>
                    <a:pt x="67" y="791"/>
                  </a:lnTo>
                  <a:lnTo>
                    <a:pt x="67" y="793"/>
                  </a:lnTo>
                  <a:lnTo>
                    <a:pt x="68" y="793"/>
                  </a:lnTo>
                  <a:lnTo>
                    <a:pt x="68" y="793"/>
                  </a:lnTo>
                  <a:lnTo>
                    <a:pt x="70" y="793"/>
                  </a:lnTo>
                  <a:lnTo>
                    <a:pt x="68" y="795"/>
                  </a:lnTo>
                  <a:lnTo>
                    <a:pt x="68" y="795"/>
                  </a:lnTo>
                  <a:lnTo>
                    <a:pt x="68" y="797"/>
                  </a:lnTo>
                  <a:lnTo>
                    <a:pt x="68" y="797"/>
                  </a:lnTo>
                  <a:lnTo>
                    <a:pt x="68" y="797"/>
                  </a:lnTo>
                  <a:lnTo>
                    <a:pt x="67" y="797"/>
                  </a:lnTo>
                  <a:lnTo>
                    <a:pt x="67" y="797"/>
                  </a:lnTo>
                  <a:lnTo>
                    <a:pt x="67" y="797"/>
                  </a:lnTo>
                  <a:lnTo>
                    <a:pt x="67" y="799"/>
                  </a:lnTo>
                  <a:lnTo>
                    <a:pt x="65" y="800"/>
                  </a:lnTo>
                  <a:lnTo>
                    <a:pt x="63" y="802"/>
                  </a:lnTo>
                  <a:lnTo>
                    <a:pt x="63" y="804"/>
                  </a:lnTo>
                  <a:lnTo>
                    <a:pt x="63" y="806"/>
                  </a:lnTo>
                  <a:lnTo>
                    <a:pt x="61" y="810"/>
                  </a:lnTo>
                  <a:lnTo>
                    <a:pt x="61" y="812"/>
                  </a:lnTo>
                  <a:lnTo>
                    <a:pt x="61" y="812"/>
                  </a:lnTo>
                  <a:lnTo>
                    <a:pt x="61" y="812"/>
                  </a:lnTo>
                  <a:lnTo>
                    <a:pt x="61" y="812"/>
                  </a:lnTo>
                  <a:lnTo>
                    <a:pt x="59" y="812"/>
                  </a:lnTo>
                  <a:lnTo>
                    <a:pt x="59" y="814"/>
                  </a:lnTo>
                  <a:lnTo>
                    <a:pt x="59" y="814"/>
                  </a:lnTo>
                  <a:lnTo>
                    <a:pt x="61" y="817"/>
                  </a:lnTo>
                  <a:lnTo>
                    <a:pt x="61" y="817"/>
                  </a:lnTo>
                  <a:lnTo>
                    <a:pt x="61" y="819"/>
                  </a:lnTo>
                  <a:lnTo>
                    <a:pt x="59" y="821"/>
                  </a:lnTo>
                  <a:lnTo>
                    <a:pt x="59" y="821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61" y="825"/>
                  </a:lnTo>
                  <a:lnTo>
                    <a:pt x="61" y="825"/>
                  </a:lnTo>
                  <a:lnTo>
                    <a:pt x="61" y="827"/>
                  </a:lnTo>
                  <a:lnTo>
                    <a:pt x="61" y="827"/>
                  </a:lnTo>
                  <a:lnTo>
                    <a:pt x="59" y="825"/>
                  </a:lnTo>
                  <a:lnTo>
                    <a:pt x="59" y="825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59" y="823"/>
                  </a:lnTo>
                  <a:lnTo>
                    <a:pt x="57" y="825"/>
                  </a:lnTo>
                  <a:lnTo>
                    <a:pt x="57" y="827"/>
                  </a:lnTo>
                  <a:lnTo>
                    <a:pt x="61" y="835"/>
                  </a:lnTo>
                  <a:lnTo>
                    <a:pt x="63" y="842"/>
                  </a:lnTo>
                  <a:lnTo>
                    <a:pt x="63" y="842"/>
                  </a:lnTo>
                  <a:lnTo>
                    <a:pt x="63" y="844"/>
                  </a:lnTo>
                  <a:lnTo>
                    <a:pt x="63" y="846"/>
                  </a:lnTo>
                  <a:lnTo>
                    <a:pt x="63" y="848"/>
                  </a:lnTo>
                  <a:lnTo>
                    <a:pt x="65" y="848"/>
                  </a:lnTo>
                  <a:lnTo>
                    <a:pt x="65" y="848"/>
                  </a:lnTo>
                  <a:lnTo>
                    <a:pt x="65" y="848"/>
                  </a:lnTo>
                  <a:lnTo>
                    <a:pt x="67" y="848"/>
                  </a:lnTo>
                  <a:lnTo>
                    <a:pt x="67" y="848"/>
                  </a:lnTo>
                  <a:lnTo>
                    <a:pt x="67" y="848"/>
                  </a:lnTo>
                  <a:lnTo>
                    <a:pt x="67" y="850"/>
                  </a:lnTo>
                  <a:lnTo>
                    <a:pt x="68" y="850"/>
                  </a:lnTo>
                  <a:lnTo>
                    <a:pt x="70" y="852"/>
                  </a:lnTo>
                  <a:lnTo>
                    <a:pt x="70" y="853"/>
                  </a:lnTo>
                  <a:lnTo>
                    <a:pt x="72" y="852"/>
                  </a:lnTo>
                  <a:lnTo>
                    <a:pt x="72" y="852"/>
                  </a:lnTo>
                  <a:lnTo>
                    <a:pt x="72" y="852"/>
                  </a:lnTo>
                  <a:lnTo>
                    <a:pt x="72" y="852"/>
                  </a:lnTo>
                  <a:lnTo>
                    <a:pt x="74" y="852"/>
                  </a:lnTo>
                  <a:lnTo>
                    <a:pt x="74" y="850"/>
                  </a:lnTo>
                  <a:lnTo>
                    <a:pt x="76" y="848"/>
                  </a:lnTo>
                  <a:lnTo>
                    <a:pt x="76" y="846"/>
                  </a:lnTo>
                  <a:lnTo>
                    <a:pt x="76" y="844"/>
                  </a:lnTo>
                  <a:lnTo>
                    <a:pt x="76" y="844"/>
                  </a:lnTo>
                  <a:lnTo>
                    <a:pt x="76" y="842"/>
                  </a:lnTo>
                  <a:lnTo>
                    <a:pt x="72" y="842"/>
                  </a:lnTo>
                  <a:lnTo>
                    <a:pt x="74" y="840"/>
                  </a:lnTo>
                  <a:lnTo>
                    <a:pt x="74" y="840"/>
                  </a:lnTo>
                  <a:lnTo>
                    <a:pt x="76" y="840"/>
                  </a:lnTo>
                  <a:lnTo>
                    <a:pt x="76" y="840"/>
                  </a:lnTo>
                  <a:lnTo>
                    <a:pt x="76" y="840"/>
                  </a:lnTo>
                  <a:lnTo>
                    <a:pt x="76" y="840"/>
                  </a:lnTo>
                  <a:lnTo>
                    <a:pt x="78" y="840"/>
                  </a:lnTo>
                  <a:lnTo>
                    <a:pt x="78" y="840"/>
                  </a:lnTo>
                  <a:lnTo>
                    <a:pt x="78" y="838"/>
                  </a:lnTo>
                  <a:lnTo>
                    <a:pt x="78" y="838"/>
                  </a:lnTo>
                  <a:lnTo>
                    <a:pt x="80" y="840"/>
                  </a:lnTo>
                  <a:lnTo>
                    <a:pt x="80" y="840"/>
                  </a:lnTo>
                  <a:lnTo>
                    <a:pt x="82" y="838"/>
                  </a:lnTo>
                  <a:lnTo>
                    <a:pt x="82" y="838"/>
                  </a:lnTo>
                  <a:lnTo>
                    <a:pt x="84" y="838"/>
                  </a:lnTo>
                  <a:lnTo>
                    <a:pt x="84" y="838"/>
                  </a:lnTo>
                  <a:lnTo>
                    <a:pt x="85" y="836"/>
                  </a:lnTo>
                  <a:lnTo>
                    <a:pt x="85" y="836"/>
                  </a:lnTo>
                  <a:lnTo>
                    <a:pt x="87" y="836"/>
                  </a:lnTo>
                  <a:lnTo>
                    <a:pt x="87" y="836"/>
                  </a:lnTo>
                  <a:lnTo>
                    <a:pt x="89" y="836"/>
                  </a:lnTo>
                  <a:lnTo>
                    <a:pt x="87" y="838"/>
                  </a:lnTo>
                  <a:lnTo>
                    <a:pt x="87" y="838"/>
                  </a:lnTo>
                  <a:lnTo>
                    <a:pt x="87" y="838"/>
                  </a:lnTo>
                  <a:lnTo>
                    <a:pt x="87" y="842"/>
                  </a:lnTo>
                  <a:lnTo>
                    <a:pt x="87" y="844"/>
                  </a:lnTo>
                  <a:lnTo>
                    <a:pt x="87" y="844"/>
                  </a:lnTo>
                  <a:lnTo>
                    <a:pt x="87" y="842"/>
                  </a:lnTo>
                  <a:lnTo>
                    <a:pt x="87" y="842"/>
                  </a:lnTo>
                  <a:lnTo>
                    <a:pt x="87" y="844"/>
                  </a:lnTo>
                  <a:lnTo>
                    <a:pt x="91" y="842"/>
                  </a:lnTo>
                  <a:lnTo>
                    <a:pt x="91" y="842"/>
                  </a:lnTo>
                  <a:lnTo>
                    <a:pt x="91" y="842"/>
                  </a:lnTo>
                  <a:lnTo>
                    <a:pt x="93" y="848"/>
                  </a:lnTo>
                  <a:lnTo>
                    <a:pt x="93" y="848"/>
                  </a:lnTo>
                  <a:lnTo>
                    <a:pt x="93" y="846"/>
                  </a:lnTo>
                  <a:lnTo>
                    <a:pt x="95" y="848"/>
                  </a:lnTo>
                  <a:lnTo>
                    <a:pt x="95" y="850"/>
                  </a:lnTo>
                  <a:lnTo>
                    <a:pt x="95" y="850"/>
                  </a:lnTo>
                  <a:lnTo>
                    <a:pt x="95" y="852"/>
                  </a:lnTo>
                  <a:lnTo>
                    <a:pt x="95" y="853"/>
                  </a:lnTo>
                  <a:lnTo>
                    <a:pt x="95" y="857"/>
                  </a:lnTo>
                  <a:lnTo>
                    <a:pt x="95" y="857"/>
                  </a:lnTo>
                  <a:lnTo>
                    <a:pt x="95" y="859"/>
                  </a:lnTo>
                  <a:lnTo>
                    <a:pt x="97" y="859"/>
                  </a:lnTo>
                  <a:lnTo>
                    <a:pt x="97" y="859"/>
                  </a:lnTo>
                  <a:lnTo>
                    <a:pt x="97" y="861"/>
                  </a:lnTo>
                  <a:lnTo>
                    <a:pt x="97" y="861"/>
                  </a:lnTo>
                  <a:lnTo>
                    <a:pt x="97" y="859"/>
                  </a:lnTo>
                  <a:lnTo>
                    <a:pt x="99" y="859"/>
                  </a:lnTo>
                  <a:lnTo>
                    <a:pt x="99" y="859"/>
                  </a:lnTo>
                  <a:lnTo>
                    <a:pt x="99" y="859"/>
                  </a:lnTo>
                  <a:lnTo>
                    <a:pt x="99" y="859"/>
                  </a:lnTo>
                  <a:lnTo>
                    <a:pt x="101" y="859"/>
                  </a:lnTo>
                  <a:lnTo>
                    <a:pt x="101" y="861"/>
                  </a:lnTo>
                  <a:lnTo>
                    <a:pt x="101" y="861"/>
                  </a:lnTo>
                  <a:lnTo>
                    <a:pt x="101" y="863"/>
                  </a:lnTo>
                  <a:lnTo>
                    <a:pt x="103" y="861"/>
                  </a:lnTo>
                  <a:lnTo>
                    <a:pt x="103" y="861"/>
                  </a:lnTo>
                  <a:lnTo>
                    <a:pt x="104" y="861"/>
                  </a:lnTo>
                  <a:lnTo>
                    <a:pt x="104" y="861"/>
                  </a:lnTo>
                  <a:lnTo>
                    <a:pt x="104" y="859"/>
                  </a:lnTo>
                  <a:lnTo>
                    <a:pt x="106" y="859"/>
                  </a:lnTo>
                  <a:lnTo>
                    <a:pt x="106" y="859"/>
                  </a:lnTo>
                  <a:lnTo>
                    <a:pt x="106" y="859"/>
                  </a:lnTo>
                  <a:lnTo>
                    <a:pt x="106" y="859"/>
                  </a:lnTo>
                  <a:lnTo>
                    <a:pt x="108" y="861"/>
                  </a:lnTo>
                  <a:lnTo>
                    <a:pt x="108" y="861"/>
                  </a:lnTo>
                  <a:lnTo>
                    <a:pt x="108" y="861"/>
                  </a:lnTo>
                  <a:lnTo>
                    <a:pt x="110" y="861"/>
                  </a:lnTo>
                  <a:lnTo>
                    <a:pt x="110" y="863"/>
                  </a:lnTo>
                  <a:lnTo>
                    <a:pt x="110" y="863"/>
                  </a:lnTo>
                  <a:lnTo>
                    <a:pt x="110" y="863"/>
                  </a:lnTo>
                  <a:lnTo>
                    <a:pt x="110" y="865"/>
                  </a:lnTo>
                  <a:lnTo>
                    <a:pt x="110" y="865"/>
                  </a:lnTo>
                  <a:lnTo>
                    <a:pt x="110" y="867"/>
                  </a:lnTo>
                  <a:lnTo>
                    <a:pt x="112" y="867"/>
                  </a:lnTo>
                  <a:lnTo>
                    <a:pt x="112" y="867"/>
                  </a:lnTo>
                  <a:lnTo>
                    <a:pt x="114" y="869"/>
                  </a:lnTo>
                  <a:lnTo>
                    <a:pt x="114" y="869"/>
                  </a:lnTo>
                  <a:lnTo>
                    <a:pt x="114" y="869"/>
                  </a:lnTo>
                  <a:lnTo>
                    <a:pt x="116" y="869"/>
                  </a:lnTo>
                  <a:lnTo>
                    <a:pt x="118" y="867"/>
                  </a:lnTo>
                  <a:lnTo>
                    <a:pt x="118" y="869"/>
                  </a:lnTo>
                  <a:lnTo>
                    <a:pt x="116" y="871"/>
                  </a:lnTo>
                  <a:lnTo>
                    <a:pt x="116" y="872"/>
                  </a:lnTo>
                  <a:lnTo>
                    <a:pt x="116" y="872"/>
                  </a:lnTo>
                  <a:lnTo>
                    <a:pt x="114" y="874"/>
                  </a:lnTo>
                  <a:lnTo>
                    <a:pt x="114" y="876"/>
                  </a:lnTo>
                  <a:lnTo>
                    <a:pt x="114" y="882"/>
                  </a:lnTo>
                  <a:lnTo>
                    <a:pt x="116" y="882"/>
                  </a:lnTo>
                  <a:lnTo>
                    <a:pt x="118" y="884"/>
                  </a:lnTo>
                  <a:lnTo>
                    <a:pt x="120" y="882"/>
                  </a:lnTo>
                  <a:lnTo>
                    <a:pt x="120" y="880"/>
                  </a:lnTo>
                  <a:lnTo>
                    <a:pt x="120" y="878"/>
                  </a:lnTo>
                  <a:lnTo>
                    <a:pt x="121" y="878"/>
                  </a:lnTo>
                  <a:lnTo>
                    <a:pt x="121" y="880"/>
                  </a:lnTo>
                  <a:lnTo>
                    <a:pt x="121" y="880"/>
                  </a:lnTo>
                  <a:lnTo>
                    <a:pt x="123" y="882"/>
                  </a:lnTo>
                  <a:lnTo>
                    <a:pt x="125" y="882"/>
                  </a:lnTo>
                  <a:lnTo>
                    <a:pt x="125" y="884"/>
                  </a:lnTo>
                  <a:lnTo>
                    <a:pt x="127" y="884"/>
                  </a:lnTo>
                  <a:lnTo>
                    <a:pt x="127" y="884"/>
                  </a:lnTo>
                  <a:lnTo>
                    <a:pt x="129" y="884"/>
                  </a:lnTo>
                  <a:lnTo>
                    <a:pt x="129" y="886"/>
                  </a:lnTo>
                  <a:lnTo>
                    <a:pt x="129" y="886"/>
                  </a:lnTo>
                  <a:lnTo>
                    <a:pt x="129" y="888"/>
                  </a:lnTo>
                  <a:lnTo>
                    <a:pt x="129" y="888"/>
                  </a:lnTo>
                  <a:lnTo>
                    <a:pt x="129" y="888"/>
                  </a:lnTo>
                  <a:lnTo>
                    <a:pt x="129" y="888"/>
                  </a:lnTo>
                  <a:lnTo>
                    <a:pt x="131" y="888"/>
                  </a:lnTo>
                  <a:lnTo>
                    <a:pt x="131" y="888"/>
                  </a:lnTo>
                  <a:lnTo>
                    <a:pt x="131" y="888"/>
                  </a:lnTo>
                  <a:lnTo>
                    <a:pt x="131" y="888"/>
                  </a:lnTo>
                  <a:lnTo>
                    <a:pt x="133" y="891"/>
                  </a:lnTo>
                  <a:lnTo>
                    <a:pt x="133" y="893"/>
                  </a:lnTo>
                  <a:lnTo>
                    <a:pt x="133" y="895"/>
                  </a:lnTo>
                  <a:lnTo>
                    <a:pt x="133" y="895"/>
                  </a:lnTo>
                  <a:lnTo>
                    <a:pt x="133" y="895"/>
                  </a:lnTo>
                  <a:lnTo>
                    <a:pt x="135" y="895"/>
                  </a:lnTo>
                  <a:lnTo>
                    <a:pt x="135" y="895"/>
                  </a:lnTo>
                  <a:lnTo>
                    <a:pt x="135" y="897"/>
                  </a:lnTo>
                  <a:lnTo>
                    <a:pt x="135" y="897"/>
                  </a:lnTo>
                  <a:lnTo>
                    <a:pt x="135" y="899"/>
                  </a:lnTo>
                  <a:lnTo>
                    <a:pt x="135" y="901"/>
                  </a:lnTo>
                  <a:lnTo>
                    <a:pt x="135" y="903"/>
                  </a:lnTo>
                  <a:lnTo>
                    <a:pt x="135" y="905"/>
                  </a:lnTo>
                  <a:lnTo>
                    <a:pt x="137" y="906"/>
                  </a:lnTo>
                  <a:lnTo>
                    <a:pt x="137" y="908"/>
                  </a:lnTo>
                  <a:lnTo>
                    <a:pt x="138" y="908"/>
                  </a:lnTo>
                  <a:lnTo>
                    <a:pt x="140" y="908"/>
                  </a:lnTo>
                  <a:lnTo>
                    <a:pt x="140" y="910"/>
                  </a:lnTo>
                  <a:lnTo>
                    <a:pt x="140" y="910"/>
                  </a:lnTo>
                  <a:lnTo>
                    <a:pt x="142" y="910"/>
                  </a:lnTo>
                  <a:lnTo>
                    <a:pt x="142" y="910"/>
                  </a:lnTo>
                  <a:lnTo>
                    <a:pt x="144" y="910"/>
                  </a:lnTo>
                  <a:lnTo>
                    <a:pt x="144" y="910"/>
                  </a:lnTo>
                  <a:lnTo>
                    <a:pt x="146" y="910"/>
                  </a:lnTo>
                  <a:lnTo>
                    <a:pt x="144" y="906"/>
                  </a:lnTo>
                  <a:lnTo>
                    <a:pt x="146" y="906"/>
                  </a:lnTo>
                  <a:lnTo>
                    <a:pt x="146" y="905"/>
                  </a:lnTo>
                  <a:lnTo>
                    <a:pt x="146" y="905"/>
                  </a:lnTo>
                  <a:lnTo>
                    <a:pt x="148" y="905"/>
                  </a:lnTo>
                  <a:lnTo>
                    <a:pt x="148" y="905"/>
                  </a:lnTo>
                  <a:lnTo>
                    <a:pt x="148" y="908"/>
                  </a:lnTo>
                  <a:lnTo>
                    <a:pt x="148" y="908"/>
                  </a:lnTo>
                  <a:lnTo>
                    <a:pt x="150" y="910"/>
                  </a:lnTo>
                  <a:lnTo>
                    <a:pt x="150" y="908"/>
                  </a:lnTo>
                  <a:lnTo>
                    <a:pt x="152" y="905"/>
                  </a:lnTo>
                  <a:lnTo>
                    <a:pt x="154" y="905"/>
                  </a:lnTo>
                  <a:lnTo>
                    <a:pt x="152" y="906"/>
                  </a:lnTo>
                  <a:lnTo>
                    <a:pt x="152" y="908"/>
                  </a:lnTo>
                  <a:lnTo>
                    <a:pt x="150" y="912"/>
                  </a:lnTo>
                  <a:lnTo>
                    <a:pt x="148" y="912"/>
                  </a:lnTo>
                  <a:lnTo>
                    <a:pt x="148" y="914"/>
                  </a:lnTo>
                  <a:lnTo>
                    <a:pt x="150" y="916"/>
                  </a:lnTo>
                  <a:lnTo>
                    <a:pt x="152" y="920"/>
                  </a:lnTo>
                  <a:lnTo>
                    <a:pt x="154" y="920"/>
                  </a:lnTo>
                  <a:lnTo>
                    <a:pt x="154" y="920"/>
                  </a:lnTo>
                  <a:lnTo>
                    <a:pt x="154" y="922"/>
                  </a:lnTo>
                  <a:lnTo>
                    <a:pt x="154" y="922"/>
                  </a:lnTo>
                  <a:lnTo>
                    <a:pt x="156" y="920"/>
                  </a:lnTo>
                  <a:lnTo>
                    <a:pt x="157" y="918"/>
                  </a:lnTo>
                  <a:lnTo>
                    <a:pt x="157" y="922"/>
                  </a:lnTo>
                  <a:lnTo>
                    <a:pt x="157" y="922"/>
                  </a:lnTo>
                  <a:lnTo>
                    <a:pt x="159" y="922"/>
                  </a:lnTo>
                  <a:lnTo>
                    <a:pt x="159" y="922"/>
                  </a:lnTo>
                  <a:lnTo>
                    <a:pt x="161" y="922"/>
                  </a:lnTo>
                  <a:lnTo>
                    <a:pt x="161" y="922"/>
                  </a:lnTo>
                  <a:lnTo>
                    <a:pt x="163" y="922"/>
                  </a:lnTo>
                  <a:lnTo>
                    <a:pt x="161" y="924"/>
                  </a:lnTo>
                  <a:lnTo>
                    <a:pt x="161" y="924"/>
                  </a:lnTo>
                  <a:lnTo>
                    <a:pt x="159" y="925"/>
                  </a:lnTo>
                  <a:lnTo>
                    <a:pt x="159" y="925"/>
                  </a:lnTo>
                  <a:lnTo>
                    <a:pt x="157" y="927"/>
                  </a:lnTo>
                  <a:lnTo>
                    <a:pt x="157" y="929"/>
                  </a:lnTo>
                  <a:lnTo>
                    <a:pt x="157" y="931"/>
                  </a:lnTo>
                  <a:lnTo>
                    <a:pt x="157" y="931"/>
                  </a:lnTo>
                  <a:lnTo>
                    <a:pt x="159" y="933"/>
                  </a:lnTo>
                  <a:lnTo>
                    <a:pt x="159" y="933"/>
                  </a:lnTo>
                  <a:lnTo>
                    <a:pt x="159" y="933"/>
                  </a:lnTo>
                  <a:lnTo>
                    <a:pt x="159" y="933"/>
                  </a:lnTo>
                  <a:lnTo>
                    <a:pt x="159" y="935"/>
                  </a:lnTo>
                  <a:lnTo>
                    <a:pt x="159" y="935"/>
                  </a:lnTo>
                  <a:lnTo>
                    <a:pt x="159" y="935"/>
                  </a:lnTo>
                  <a:lnTo>
                    <a:pt x="157" y="935"/>
                  </a:lnTo>
                  <a:lnTo>
                    <a:pt x="157" y="939"/>
                  </a:lnTo>
                  <a:lnTo>
                    <a:pt x="159" y="941"/>
                  </a:lnTo>
                  <a:lnTo>
                    <a:pt x="165" y="942"/>
                  </a:lnTo>
                  <a:lnTo>
                    <a:pt x="167" y="942"/>
                  </a:lnTo>
                  <a:lnTo>
                    <a:pt x="167" y="942"/>
                  </a:lnTo>
                  <a:lnTo>
                    <a:pt x="167" y="944"/>
                  </a:lnTo>
                  <a:lnTo>
                    <a:pt x="167" y="946"/>
                  </a:lnTo>
                  <a:lnTo>
                    <a:pt x="169" y="946"/>
                  </a:lnTo>
                  <a:lnTo>
                    <a:pt x="169" y="944"/>
                  </a:lnTo>
                  <a:lnTo>
                    <a:pt x="171" y="946"/>
                  </a:lnTo>
                  <a:lnTo>
                    <a:pt x="173" y="948"/>
                  </a:lnTo>
                  <a:lnTo>
                    <a:pt x="174" y="950"/>
                  </a:lnTo>
                  <a:lnTo>
                    <a:pt x="174" y="950"/>
                  </a:lnTo>
                  <a:lnTo>
                    <a:pt x="174" y="952"/>
                  </a:lnTo>
                  <a:lnTo>
                    <a:pt x="174" y="952"/>
                  </a:lnTo>
                  <a:lnTo>
                    <a:pt x="176" y="952"/>
                  </a:lnTo>
                  <a:lnTo>
                    <a:pt x="176" y="952"/>
                  </a:lnTo>
                  <a:lnTo>
                    <a:pt x="176" y="954"/>
                  </a:lnTo>
                  <a:lnTo>
                    <a:pt x="176" y="954"/>
                  </a:lnTo>
                  <a:lnTo>
                    <a:pt x="178" y="954"/>
                  </a:lnTo>
                  <a:lnTo>
                    <a:pt x="178" y="956"/>
                  </a:lnTo>
                  <a:lnTo>
                    <a:pt x="178" y="956"/>
                  </a:lnTo>
                  <a:lnTo>
                    <a:pt x="176" y="956"/>
                  </a:lnTo>
                  <a:lnTo>
                    <a:pt x="176" y="958"/>
                  </a:lnTo>
                  <a:lnTo>
                    <a:pt x="176" y="958"/>
                  </a:lnTo>
                  <a:lnTo>
                    <a:pt x="178" y="958"/>
                  </a:lnTo>
                  <a:lnTo>
                    <a:pt x="178" y="958"/>
                  </a:lnTo>
                  <a:lnTo>
                    <a:pt x="178" y="958"/>
                  </a:lnTo>
                  <a:lnTo>
                    <a:pt x="178" y="958"/>
                  </a:lnTo>
                  <a:lnTo>
                    <a:pt x="180" y="959"/>
                  </a:lnTo>
                  <a:lnTo>
                    <a:pt x="180" y="959"/>
                  </a:lnTo>
                  <a:lnTo>
                    <a:pt x="182" y="961"/>
                  </a:lnTo>
                  <a:lnTo>
                    <a:pt x="184" y="963"/>
                  </a:lnTo>
                  <a:lnTo>
                    <a:pt x="184" y="961"/>
                  </a:lnTo>
                  <a:lnTo>
                    <a:pt x="186" y="961"/>
                  </a:lnTo>
                  <a:lnTo>
                    <a:pt x="186" y="961"/>
                  </a:lnTo>
                  <a:lnTo>
                    <a:pt x="186" y="961"/>
                  </a:lnTo>
                  <a:lnTo>
                    <a:pt x="186" y="963"/>
                  </a:lnTo>
                  <a:lnTo>
                    <a:pt x="186" y="965"/>
                  </a:lnTo>
                  <a:lnTo>
                    <a:pt x="186" y="965"/>
                  </a:lnTo>
                  <a:lnTo>
                    <a:pt x="188" y="967"/>
                  </a:lnTo>
                  <a:lnTo>
                    <a:pt x="188" y="967"/>
                  </a:lnTo>
                  <a:lnTo>
                    <a:pt x="188" y="967"/>
                  </a:lnTo>
                  <a:lnTo>
                    <a:pt x="190" y="965"/>
                  </a:lnTo>
                  <a:lnTo>
                    <a:pt x="190" y="963"/>
                  </a:lnTo>
                  <a:lnTo>
                    <a:pt x="190" y="963"/>
                  </a:lnTo>
                  <a:lnTo>
                    <a:pt x="190" y="961"/>
                  </a:lnTo>
                  <a:lnTo>
                    <a:pt x="190" y="961"/>
                  </a:lnTo>
                  <a:lnTo>
                    <a:pt x="190" y="959"/>
                  </a:lnTo>
                  <a:lnTo>
                    <a:pt x="190" y="959"/>
                  </a:lnTo>
                  <a:lnTo>
                    <a:pt x="191" y="959"/>
                  </a:lnTo>
                  <a:lnTo>
                    <a:pt x="191" y="958"/>
                  </a:lnTo>
                  <a:lnTo>
                    <a:pt x="190" y="958"/>
                  </a:lnTo>
                  <a:lnTo>
                    <a:pt x="190" y="956"/>
                  </a:lnTo>
                  <a:lnTo>
                    <a:pt x="190" y="952"/>
                  </a:lnTo>
                  <a:lnTo>
                    <a:pt x="190" y="952"/>
                  </a:lnTo>
                  <a:lnTo>
                    <a:pt x="191" y="950"/>
                  </a:lnTo>
                  <a:lnTo>
                    <a:pt x="191" y="950"/>
                  </a:lnTo>
                  <a:lnTo>
                    <a:pt x="191" y="950"/>
                  </a:lnTo>
                  <a:lnTo>
                    <a:pt x="193" y="950"/>
                  </a:lnTo>
                  <a:lnTo>
                    <a:pt x="193" y="950"/>
                  </a:lnTo>
                  <a:lnTo>
                    <a:pt x="193" y="950"/>
                  </a:lnTo>
                  <a:lnTo>
                    <a:pt x="195" y="950"/>
                  </a:lnTo>
                  <a:lnTo>
                    <a:pt x="195" y="950"/>
                  </a:lnTo>
                  <a:lnTo>
                    <a:pt x="195" y="950"/>
                  </a:lnTo>
                  <a:lnTo>
                    <a:pt x="197" y="950"/>
                  </a:lnTo>
                  <a:lnTo>
                    <a:pt x="197" y="950"/>
                  </a:lnTo>
                  <a:lnTo>
                    <a:pt x="197" y="950"/>
                  </a:lnTo>
                  <a:lnTo>
                    <a:pt x="199" y="950"/>
                  </a:lnTo>
                  <a:lnTo>
                    <a:pt x="201" y="958"/>
                  </a:lnTo>
                  <a:lnTo>
                    <a:pt x="201" y="959"/>
                  </a:lnTo>
                  <a:lnTo>
                    <a:pt x="203" y="961"/>
                  </a:lnTo>
                  <a:lnTo>
                    <a:pt x="205" y="961"/>
                  </a:lnTo>
                  <a:lnTo>
                    <a:pt x="207" y="963"/>
                  </a:lnTo>
                  <a:lnTo>
                    <a:pt x="209" y="963"/>
                  </a:lnTo>
                  <a:lnTo>
                    <a:pt x="210" y="963"/>
                  </a:lnTo>
                  <a:lnTo>
                    <a:pt x="210" y="963"/>
                  </a:lnTo>
                  <a:lnTo>
                    <a:pt x="212" y="965"/>
                  </a:lnTo>
                  <a:lnTo>
                    <a:pt x="214" y="965"/>
                  </a:lnTo>
                  <a:lnTo>
                    <a:pt x="218" y="967"/>
                  </a:lnTo>
                  <a:lnTo>
                    <a:pt x="220" y="967"/>
                  </a:lnTo>
                  <a:lnTo>
                    <a:pt x="222" y="967"/>
                  </a:lnTo>
                  <a:lnTo>
                    <a:pt x="224" y="967"/>
                  </a:lnTo>
                  <a:lnTo>
                    <a:pt x="227" y="963"/>
                  </a:lnTo>
                  <a:lnTo>
                    <a:pt x="229" y="963"/>
                  </a:lnTo>
                  <a:lnTo>
                    <a:pt x="229" y="965"/>
                  </a:lnTo>
                  <a:lnTo>
                    <a:pt x="229" y="967"/>
                  </a:lnTo>
                  <a:lnTo>
                    <a:pt x="229" y="967"/>
                  </a:lnTo>
                  <a:lnTo>
                    <a:pt x="229" y="967"/>
                  </a:lnTo>
                  <a:lnTo>
                    <a:pt x="229" y="967"/>
                  </a:lnTo>
                  <a:lnTo>
                    <a:pt x="231" y="967"/>
                  </a:lnTo>
                  <a:lnTo>
                    <a:pt x="231" y="967"/>
                  </a:lnTo>
                  <a:lnTo>
                    <a:pt x="233" y="969"/>
                  </a:lnTo>
                  <a:lnTo>
                    <a:pt x="233" y="969"/>
                  </a:lnTo>
                  <a:lnTo>
                    <a:pt x="233" y="973"/>
                  </a:lnTo>
                  <a:lnTo>
                    <a:pt x="235" y="973"/>
                  </a:lnTo>
                  <a:lnTo>
                    <a:pt x="235" y="975"/>
                  </a:lnTo>
                  <a:lnTo>
                    <a:pt x="235" y="975"/>
                  </a:lnTo>
                  <a:lnTo>
                    <a:pt x="235" y="977"/>
                  </a:lnTo>
                  <a:lnTo>
                    <a:pt x="235" y="977"/>
                  </a:lnTo>
                  <a:lnTo>
                    <a:pt x="235" y="977"/>
                  </a:lnTo>
                  <a:lnTo>
                    <a:pt x="235" y="978"/>
                  </a:lnTo>
                  <a:lnTo>
                    <a:pt x="235" y="980"/>
                  </a:lnTo>
                  <a:lnTo>
                    <a:pt x="235" y="980"/>
                  </a:lnTo>
                  <a:lnTo>
                    <a:pt x="235" y="982"/>
                  </a:lnTo>
                  <a:lnTo>
                    <a:pt x="235" y="982"/>
                  </a:lnTo>
                  <a:lnTo>
                    <a:pt x="237" y="980"/>
                  </a:lnTo>
                  <a:lnTo>
                    <a:pt x="237" y="980"/>
                  </a:lnTo>
                  <a:lnTo>
                    <a:pt x="239" y="980"/>
                  </a:lnTo>
                  <a:lnTo>
                    <a:pt x="241" y="982"/>
                  </a:lnTo>
                  <a:lnTo>
                    <a:pt x="243" y="980"/>
                  </a:lnTo>
                  <a:lnTo>
                    <a:pt x="245" y="978"/>
                  </a:lnTo>
                  <a:lnTo>
                    <a:pt x="245" y="978"/>
                  </a:lnTo>
                  <a:lnTo>
                    <a:pt x="246" y="980"/>
                  </a:lnTo>
                  <a:lnTo>
                    <a:pt x="248" y="980"/>
                  </a:lnTo>
                  <a:lnTo>
                    <a:pt x="252" y="980"/>
                  </a:lnTo>
                  <a:lnTo>
                    <a:pt x="252" y="980"/>
                  </a:lnTo>
                  <a:lnTo>
                    <a:pt x="252" y="982"/>
                  </a:lnTo>
                  <a:lnTo>
                    <a:pt x="254" y="982"/>
                  </a:lnTo>
                  <a:lnTo>
                    <a:pt x="252" y="984"/>
                  </a:lnTo>
                  <a:lnTo>
                    <a:pt x="252" y="986"/>
                  </a:lnTo>
                  <a:lnTo>
                    <a:pt x="252" y="986"/>
                  </a:lnTo>
                  <a:lnTo>
                    <a:pt x="250" y="986"/>
                  </a:lnTo>
                  <a:lnTo>
                    <a:pt x="250" y="988"/>
                  </a:lnTo>
                  <a:lnTo>
                    <a:pt x="252" y="990"/>
                  </a:lnTo>
                  <a:lnTo>
                    <a:pt x="252" y="990"/>
                  </a:lnTo>
                  <a:lnTo>
                    <a:pt x="254" y="992"/>
                  </a:lnTo>
                  <a:lnTo>
                    <a:pt x="252" y="994"/>
                  </a:lnTo>
                  <a:lnTo>
                    <a:pt x="252" y="997"/>
                  </a:lnTo>
                  <a:lnTo>
                    <a:pt x="252" y="1001"/>
                  </a:lnTo>
                  <a:lnTo>
                    <a:pt x="252" y="1001"/>
                  </a:lnTo>
                  <a:lnTo>
                    <a:pt x="252" y="1003"/>
                  </a:lnTo>
                  <a:lnTo>
                    <a:pt x="250" y="1003"/>
                  </a:lnTo>
                  <a:lnTo>
                    <a:pt x="248" y="1003"/>
                  </a:lnTo>
                  <a:lnTo>
                    <a:pt x="248" y="1005"/>
                  </a:lnTo>
                  <a:lnTo>
                    <a:pt x="245" y="1011"/>
                  </a:lnTo>
                  <a:lnTo>
                    <a:pt x="245" y="1011"/>
                  </a:lnTo>
                  <a:lnTo>
                    <a:pt x="245" y="1011"/>
                  </a:lnTo>
                  <a:lnTo>
                    <a:pt x="245" y="1013"/>
                  </a:lnTo>
                  <a:lnTo>
                    <a:pt x="246" y="1014"/>
                  </a:lnTo>
                  <a:lnTo>
                    <a:pt x="246" y="1014"/>
                  </a:lnTo>
                  <a:lnTo>
                    <a:pt x="246" y="1016"/>
                  </a:lnTo>
                  <a:lnTo>
                    <a:pt x="248" y="1016"/>
                  </a:lnTo>
                  <a:lnTo>
                    <a:pt x="248" y="1016"/>
                  </a:lnTo>
                  <a:lnTo>
                    <a:pt x="250" y="1016"/>
                  </a:lnTo>
                  <a:lnTo>
                    <a:pt x="250" y="1016"/>
                  </a:lnTo>
                  <a:lnTo>
                    <a:pt x="252" y="1018"/>
                  </a:lnTo>
                  <a:lnTo>
                    <a:pt x="254" y="1020"/>
                  </a:lnTo>
                  <a:lnTo>
                    <a:pt x="254" y="1022"/>
                  </a:lnTo>
                  <a:lnTo>
                    <a:pt x="256" y="1022"/>
                  </a:lnTo>
                  <a:lnTo>
                    <a:pt x="258" y="1022"/>
                  </a:lnTo>
                  <a:lnTo>
                    <a:pt x="260" y="1020"/>
                  </a:lnTo>
                  <a:lnTo>
                    <a:pt x="262" y="1018"/>
                  </a:lnTo>
                  <a:lnTo>
                    <a:pt x="262" y="1018"/>
                  </a:lnTo>
                  <a:lnTo>
                    <a:pt x="263" y="1016"/>
                  </a:lnTo>
                  <a:lnTo>
                    <a:pt x="263" y="1014"/>
                  </a:lnTo>
                  <a:lnTo>
                    <a:pt x="263" y="1013"/>
                  </a:lnTo>
                  <a:lnTo>
                    <a:pt x="265" y="1011"/>
                  </a:lnTo>
                  <a:lnTo>
                    <a:pt x="269" y="1011"/>
                  </a:lnTo>
                  <a:lnTo>
                    <a:pt x="271" y="1009"/>
                  </a:lnTo>
                  <a:lnTo>
                    <a:pt x="273" y="1007"/>
                  </a:lnTo>
                  <a:lnTo>
                    <a:pt x="282" y="1003"/>
                  </a:lnTo>
                  <a:lnTo>
                    <a:pt x="284" y="1003"/>
                  </a:lnTo>
                  <a:lnTo>
                    <a:pt x="286" y="1003"/>
                  </a:lnTo>
                  <a:lnTo>
                    <a:pt x="286" y="1005"/>
                  </a:lnTo>
                  <a:lnTo>
                    <a:pt x="288" y="1007"/>
                  </a:lnTo>
                  <a:lnTo>
                    <a:pt x="288" y="1007"/>
                  </a:lnTo>
                  <a:lnTo>
                    <a:pt x="288" y="1007"/>
                  </a:lnTo>
                  <a:lnTo>
                    <a:pt x="290" y="1007"/>
                  </a:lnTo>
                  <a:lnTo>
                    <a:pt x="290" y="1007"/>
                  </a:lnTo>
                  <a:lnTo>
                    <a:pt x="290" y="1007"/>
                  </a:lnTo>
                  <a:lnTo>
                    <a:pt x="290" y="1009"/>
                  </a:lnTo>
                  <a:lnTo>
                    <a:pt x="290" y="1009"/>
                  </a:lnTo>
                  <a:lnTo>
                    <a:pt x="290" y="1013"/>
                  </a:lnTo>
                  <a:lnTo>
                    <a:pt x="292" y="1013"/>
                  </a:lnTo>
                  <a:lnTo>
                    <a:pt x="294" y="1014"/>
                  </a:lnTo>
                  <a:lnTo>
                    <a:pt x="294" y="1013"/>
                  </a:lnTo>
                  <a:lnTo>
                    <a:pt x="296" y="1013"/>
                  </a:lnTo>
                  <a:lnTo>
                    <a:pt x="296" y="1013"/>
                  </a:lnTo>
                  <a:lnTo>
                    <a:pt x="298" y="1013"/>
                  </a:lnTo>
                  <a:lnTo>
                    <a:pt x="298" y="1013"/>
                  </a:lnTo>
                  <a:lnTo>
                    <a:pt x="298" y="1014"/>
                  </a:lnTo>
                  <a:lnTo>
                    <a:pt x="298" y="1014"/>
                  </a:lnTo>
                  <a:lnTo>
                    <a:pt x="299" y="1014"/>
                  </a:lnTo>
                  <a:lnTo>
                    <a:pt x="301" y="1014"/>
                  </a:lnTo>
                  <a:lnTo>
                    <a:pt x="301" y="1014"/>
                  </a:lnTo>
                  <a:lnTo>
                    <a:pt x="301" y="1013"/>
                  </a:lnTo>
                  <a:lnTo>
                    <a:pt x="303" y="1013"/>
                  </a:lnTo>
                  <a:lnTo>
                    <a:pt x="305" y="1011"/>
                  </a:lnTo>
                  <a:lnTo>
                    <a:pt x="305" y="1011"/>
                  </a:lnTo>
                  <a:lnTo>
                    <a:pt x="305" y="1011"/>
                  </a:lnTo>
                  <a:lnTo>
                    <a:pt x="305" y="1009"/>
                  </a:lnTo>
                  <a:lnTo>
                    <a:pt x="307" y="1009"/>
                  </a:lnTo>
                  <a:lnTo>
                    <a:pt x="309" y="1007"/>
                  </a:lnTo>
                  <a:lnTo>
                    <a:pt x="309" y="1005"/>
                  </a:lnTo>
                  <a:lnTo>
                    <a:pt x="309" y="1001"/>
                  </a:lnTo>
                  <a:lnTo>
                    <a:pt x="311" y="999"/>
                  </a:lnTo>
                  <a:lnTo>
                    <a:pt x="311" y="997"/>
                  </a:lnTo>
                  <a:lnTo>
                    <a:pt x="316" y="994"/>
                  </a:lnTo>
                  <a:lnTo>
                    <a:pt x="318" y="992"/>
                  </a:lnTo>
                  <a:lnTo>
                    <a:pt x="318" y="990"/>
                  </a:lnTo>
                  <a:lnTo>
                    <a:pt x="318" y="984"/>
                  </a:lnTo>
                  <a:lnTo>
                    <a:pt x="320" y="980"/>
                  </a:lnTo>
                  <a:lnTo>
                    <a:pt x="316" y="978"/>
                  </a:lnTo>
                  <a:lnTo>
                    <a:pt x="309" y="971"/>
                  </a:lnTo>
                  <a:lnTo>
                    <a:pt x="301" y="967"/>
                  </a:lnTo>
                  <a:lnTo>
                    <a:pt x="299" y="963"/>
                  </a:lnTo>
                  <a:lnTo>
                    <a:pt x="292" y="954"/>
                  </a:lnTo>
                  <a:lnTo>
                    <a:pt x="284" y="941"/>
                  </a:lnTo>
                  <a:lnTo>
                    <a:pt x="284" y="941"/>
                  </a:lnTo>
                  <a:lnTo>
                    <a:pt x="282" y="939"/>
                  </a:lnTo>
                  <a:lnTo>
                    <a:pt x="280" y="939"/>
                  </a:lnTo>
                  <a:lnTo>
                    <a:pt x="280" y="939"/>
                  </a:lnTo>
                  <a:lnTo>
                    <a:pt x="279" y="939"/>
                  </a:lnTo>
                  <a:lnTo>
                    <a:pt x="277" y="937"/>
                  </a:lnTo>
                  <a:lnTo>
                    <a:pt x="277" y="937"/>
                  </a:lnTo>
                  <a:lnTo>
                    <a:pt x="275" y="937"/>
                  </a:lnTo>
                  <a:lnTo>
                    <a:pt x="273" y="937"/>
                  </a:lnTo>
                  <a:lnTo>
                    <a:pt x="271" y="935"/>
                  </a:lnTo>
                  <a:lnTo>
                    <a:pt x="269" y="933"/>
                  </a:lnTo>
                  <a:lnTo>
                    <a:pt x="267" y="933"/>
                  </a:lnTo>
                  <a:lnTo>
                    <a:pt x="265" y="933"/>
                  </a:lnTo>
                  <a:lnTo>
                    <a:pt x="269" y="935"/>
                  </a:lnTo>
                  <a:lnTo>
                    <a:pt x="271" y="937"/>
                  </a:lnTo>
                  <a:lnTo>
                    <a:pt x="271" y="939"/>
                  </a:lnTo>
                  <a:lnTo>
                    <a:pt x="271" y="939"/>
                  </a:lnTo>
                  <a:lnTo>
                    <a:pt x="269" y="939"/>
                  </a:lnTo>
                  <a:lnTo>
                    <a:pt x="269" y="939"/>
                  </a:lnTo>
                  <a:lnTo>
                    <a:pt x="267" y="939"/>
                  </a:lnTo>
                  <a:lnTo>
                    <a:pt x="267" y="937"/>
                  </a:lnTo>
                  <a:lnTo>
                    <a:pt x="267" y="937"/>
                  </a:lnTo>
                  <a:lnTo>
                    <a:pt x="265" y="937"/>
                  </a:lnTo>
                  <a:lnTo>
                    <a:pt x="262" y="939"/>
                  </a:lnTo>
                  <a:lnTo>
                    <a:pt x="260" y="939"/>
                  </a:lnTo>
                  <a:lnTo>
                    <a:pt x="248" y="941"/>
                  </a:lnTo>
                  <a:lnTo>
                    <a:pt x="246" y="939"/>
                  </a:lnTo>
                  <a:lnTo>
                    <a:pt x="241" y="935"/>
                  </a:lnTo>
                  <a:lnTo>
                    <a:pt x="239" y="933"/>
                  </a:lnTo>
                  <a:lnTo>
                    <a:pt x="237" y="933"/>
                  </a:lnTo>
                  <a:lnTo>
                    <a:pt x="237" y="933"/>
                  </a:lnTo>
                  <a:lnTo>
                    <a:pt x="235" y="933"/>
                  </a:lnTo>
                  <a:lnTo>
                    <a:pt x="235" y="933"/>
                  </a:lnTo>
                  <a:lnTo>
                    <a:pt x="233" y="933"/>
                  </a:lnTo>
                  <a:lnTo>
                    <a:pt x="231" y="931"/>
                  </a:lnTo>
                  <a:lnTo>
                    <a:pt x="220" y="918"/>
                  </a:lnTo>
                  <a:lnTo>
                    <a:pt x="220" y="916"/>
                  </a:lnTo>
                  <a:lnTo>
                    <a:pt x="220" y="916"/>
                  </a:lnTo>
                  <a:lnTo>
                    <a:pt x="220" y="918"/>
                  </a:lnTo>
                  <a:lnTo>
                    <a:pt x="218" y="918"/>
                  </a:lnTo>
                  <a:lnTo>
                    <a:pt x="216" y="922"/>
                  </a:lnTo>
                  <a:lnTo>
                    <a:pt x="216" y="922"/>
                  </a:lnTo>
                  <a:lnTo>
                    <a:pt x="214" y="922"/>
                  </a:lnTo>
                  <a:lnTo>
                    <a:pt x="212" y="922"/>
                  </a:lnTo>
                  <a:lnTo>
                    <a:pt x="212" y="922"/>
                  </a:lnTo>
                  <a:lnTo>
                    <a:pt x="210" y="920"/>
                  </a:lnTo>
                  <a:lnTo>
                    <a:pt x="212" y="920"/>
                  </a:lnTo>
                  <a:lnTo>
                    <a:pt x="210" y="920"/>
                  </a:lnTo>
                  <a:lnTo>
                    <a:pt x="209" y="920"/>
                  </a:lnTo>
                  <a:lnTo>
                    <a:pt x="209" y="918"/>
                  </a:lnTo>
                  <a:lnTo>
                    <a:pt x="207" y="916"/>
                  </a:lnTo>
                  <a:lnTo>
                    <a:pt x="207" y="916"/>
                  </a:lnTo>
                  <a:lnTo>
                    <a:pt x="207" y="916"/>
                  </a:lnTo>
                  <a:lnTo>
                    <a:pt x="207" y="914"/>
                  </a:lnTo>
                  <a:lnTo>
                    <a:pt x="207" y="914"/>
                  </a:lnTo>
                  <a:lnTo>
                    <a:pt x="207" y="914"/>
                  </a:lnTo>
                  <a:lnTo>
                    <a:pt x="207" y="914"/>
                  </a:lnTo>
                  <a:lnTo>
                    <a:pt x="209" y="914"/>
                  </a:lnTo>
                  <a:lnTo>
                    <a:pt x="207" y="914"/>
                  </a:lnTo>
                  <a:lnTo>
                    <a:pt x="207" y="912"/>
                  </a:lnTo>
                  <a:lnTo>
                    <a:pt x="207" y="912"/>
                  </a:lnTo>
                  <a:lnTo>
                    <a:pt x="205" y="912"/>
                  </a:lnTo>
                  <a:lnTo>
                    <a:pt x="205" y="912"/>
                  </a:lnTo>
                  <a:lnTo>
                    <a:pt x="205" y="910"/>
                  </a:lnTo>
                  <a:lnTo>
                    <a:pt x="205" y="908"/>
                  </a:lnTo>
                  <a:lnTo>
                    <a:pt x="205" y="908"/>
                  </a:lnTo>
                  <a:lnTo>
                    <a:pt x="203" y="906"/>
                  </a:lnTo>
                  <a:lnTo>
                    <a:pt x="201" y="906"/>
                  </a:lnTo>
                  <a:lnTo>
                    <a:pt x="199" y="906"/>
                  </a:lnTo>
                  <a:lnTo>
                    <a:pt x="199" y="906"/>
                  </a:lnTo>
                  <a:lnTo>
                    <a:pt x="197" y="903"/>
                  </a:lnTo>
                  <a:lnTo>
                    <a:pt x="195" y="897"/>
                  </a:lnTo>
                  <a:lnTo>
                    <a:pt x="195" y="897"/>
                  </a:lnTo>
                  <a:lnTo>
                    <a:pt x="195" y="897"/>
                  </a:lnTo>
                  <a:lnTo>
                    <a:pt x="193" y="895"/>
                  </a:lnTo>
                  <a:lnTo>
                    <a:pt x="193" y="895"/>
                  </a:lnTo>
                  <a:lnTo>
                    <a:pt x="191" y="895"/>
                  </a:lnTo>
                  <a:lnTo>
                    <a:pt x="191" y="893"/>
                  </a:lnTo>
                  <a:lnTo>
                    <a:pt x="191" y="891"/>
                  </a:lnTo>
                  <a:lnTo>
                    <a:pt x="190" y="888"/>
                  </a:lnTo>
                  <a:lnTo>
                    <a:pt x="190" y="882"/>
                  </a:lnTo>
                  <a:lnTo>
                    <a:pt x="190" y="882"/>
                  </a:lnTo>
                  <a:lnTo>
                    <a:pt x="190" y="880"/>
                  </a:lnTo>
                  <a:lnTo>
                    <a:pt x="193" y="878"/>
                  </a:lnTo>
                  <a:lnTo>
                    <a:pt x="195" y="876"/>
                  </a:lnTo>
                  <a:lnTo>
                    <a:pt x="197" y="876"/>
                  </a:lnTo>
                  <a:lnTo>
                    <a:pt x="197" y="876"/>
                  </a:lnTo>
                  <a:lnTo>
                    <a:pt x="199" y="876"/>
                  </a:lnTo>
                  <a:lnTo>
                    <a:pt x="201" y="878"/>
                  </a:lnTo>
                  <a:lnTo>
                    <a:pt x="201" y="882"/>
                  </a:lnTo>
                  <a:lnTo>
                    <a:pt x="201" y="886"/>
                  </a:lnTo>
                  <a:lnTo>
                    <a:pt x="201" y="888"/>
                  </a:lnTo>
                  <a:lnTo>
                    <a:pt x="201" y="889"/>
                  </a:lnTo>
                  <a:lnTo>
                    <a:pt x="197" y="891"/>
                  </a:lnTo>
                  <a:lnTo>
                    <a:pt x="197" y="893"/>
                  </a:lnTo>
                  <a:lnTo>
                    <a:pt x="197" y="893"/>
                  </a:lnTo>
                  <a:lnTo>
                    <a:pt x="197" y="893"/>
                  </a:lnTo>
                  <a:lnTo>
                    <a:pt x="197" y="893"/>
                  </a:lnTo>
                  <a:lnTo>
                    <a:pt x="199" y="895"/>
                  </a:lnTo>
                  <a:lnTo>
                    <a:pt x="199" y="895"/>
                  </a:lnTo>
                  <a:lnTo>
                    <a:pt x="199" y="895"/>
                  </a:lnTo>
                  <a:lnTo>
                    <a:pt x="199" y="893"/>
                  </a:lnTo>
                  <a:lnTo>
                    <a:pt x="203" y="891"/>
                  </a:lnTo>
                  <a:lnTo>
                    <a:pt x="205" y="891"/>
                  </a:lnTo>
                  <a:lnTo>
                    <a:pt x="205" y="891"/>
                  </a:lnTo>
                  <a:lnTo>
                    <a:pt x="207" y="895"/>
                  </a:lnTo>
                  <a:lnTo>
                    <a:pt x="207" y="899"/>
                  </a:lnTo>
                  <a:lnTo>
                    <a:pt x="209" y="901"/>
                  </a:lnTo>
                  <a:lnTo>
                    <a:pt x="209" y="908"/>
                  </a:lnTo>
                  <a:lnTo>
                    <a:pt x="209" y="910"/>
                  </a:lnTo>
                  <a:lnTo>
                    <a:pt x="209" y="912"/>
                  </a:lnTo>
                  <a:lnTo>
                    <a:pt x="209" y="912"/>
                  </a:lnTo>
                  <a:lnTo>
                    <a:pt x="210" y="912"/>
                  </a:lnTo>
                  <a:lnTo>
                    <a:pt x="212" y="912"/>
                  </a:lnTo>
                  <a:lnTo>
                    <a:pt x="212" y="914"/>
                  </a:lnTo>
                  <a:lnTo>
                    <a:pt x="216" y="916"/>
                  </a:lnTo>
                  <a:lnTo>
                    <a:pt x="218" y="916"/>
                  </a:lnTo>
                  <a:lnTo>
                    <a:pt x="218" y="916"/>
                  </a:lnTo>
                  <a:lnTo>
                    <a:pt x="218" y="916"/>
                  </a:lnTo>
                  <a:lnTo>
                    <a:pt x="218" y="914"/>
                  </a:lnTo>
                  <a:lnTo>
                    <a:pt x="218" y="914"/>
                  </a:lnTo>
                  <a:lnTo>
                    <a:pt x="212" y="908"/>
                  </a:lnTo>
                  <a:lnTo>
                    <a:pt x="209" y="897"/>
                  </a:lnTo>
                  <a:lnTo>
                    <a:pt x="205" y="874"/>
                  </a:lnTo>
                  <a:lnTo>
                    <a:pt x="199" y="853"/>
                  </a:lnTo>
                  <a:lnTo>
                    <a:pt x="197" y="840"/>
                  </a:lnTo>
                  <a:lnTo>
                    <a:pt x="195" y="833"/>
                  </a:lnTo>
                  <a:lnTo>
                    <a:pt x="193" y="831"/>
                  </a:lnTo>
                  <a:lnTo>
                    <a:pt x="191" y="829"/>
                  </a:lnTo>
                  <a:lnTo>
                    <a:pt x="190" y="827"/>
                  </a:lnTo>
                  <a:lnTo>
                    <a:pt x="188" y="827"/>
                  </a:lnTo>
                  <a:lnTo>
                    <a:pt x="191" y="829"/>
                  </a:lnTo>
                  <a:lnTo>
                    <a:pt x="191" y="831"/>
                  </a:lnTo>
                  <a:lnTo>
                    <a:pt x="191" y="833"/>
                  </a:lnTo>
                  <a:lnTo>
                    <a:pt x="191" y="836"/>
                  </a:lnTo>
                  <a:lnTo>
                    <a:pt x="191" y="836"/>
                  </a:lnTo>
                  <a:lnTo>
                    <a:pt x="190" y="836"/>
                  </a:lnTo>
                  <a:lnTo>
                    <a:pt x="190" y="836"/>
                  </a:lnTo>
                  <a:lnTo>
                    <a:pt x="190" y="835"/>
                  </a:lnTo>
                  <a:lnTo>
                    <a:pt x="188" y="835"/>
                  </a:lnTo>
                  <a:lnTo>
                    <a:pt x="188" y="835"/>
                  </a:lnTo>
                  <a:lnTo>
                    <a:pt x="186" y="835"/>
                  </a:lnTo>
                  <a:lnTo>
                    <a:pt x="186" y="833"/>
                  </a:lnTo>
                  <a:lnTo>
                    <a:pt x="186" y="833"/>
                  </a:lnTo>
                  <a:lnTo>
                    <a:pt x="184" y="831"/>
                  </a:lnTo>
                  <a:lnTo>
                    <a:pt x="184" y="827"/>
                  </a:lnTo>
                  <a:lnTo>
                    <a:pt x="182" y="827"/>
                  </a:lnTo>
                  <a:lnTo>
                    <a:pt x="182" y="825"/>
                  </a:lnTo>
                  <a:lnTo>
                    <a:pt x="178" y="823"/>
                  </a:lnTo>
                  <a:lnTo>
                    <a:pt x="176" y="821"/>
                  </a:lnTo>
                  <a:lnTo>
                    <a:pt x="176" y="819"/>
                  </a:lnTo>
                  <a:lnTo>
                    <a:pt x="174" y="806"/>
                  </a:lnTo>
                  <a:lnTo>
                    <a:pt x="174" y="804"/>
                  </a:lnTo>
                  <a:lnTo>
                    <a:pt x="174" y="802"/>
                  </a:lnTo>
                  <a:lnTo>
                    <a:pt x="174" y="797"/>
                  </a:lnTo>
                  <a:lnTo>
                    <a:pt x="174" y="797"/>
                  </a:lnTo>
                  <a:lnTo>
                    <a:pt x="174" y="795"/>
                  </a:lnTo>
                  <a:lnTo>
                    <a:pt x="174" y="795"/>
                  </a:lnTo>
                  <a:lnTo>
                    <a:pt x="174" y="795"/>
                  </a:lnTo>
                  <a:lnTo>
                    <a:pt x="174" y="795"/>
                  </a:lnTo>
                  <a:lnTo>
                    <a:pt x="174" y="793"/>
                  </a:lnTo>
                  <a:lnTo>
                    <a:pt x="174" y="793"/>
                  </a:lnTo>
                  <a:lnTo>
                    <a:pt x="174" y="793"/>
                  </a:lnTo>
                  <a:lnTo>
                    <a:pt x="174" y="789"/>
                  </a:lnTo>
                  <a:lnTo>
                    <a:pt x="174" y="787"/>
                  </a:lnTo>
                  <a:lnTo>
                    <a:pt x="173" y="787"/>
                  </a:lnTo>
                  <a:lnTo>
                    <a:pt x="173" y="785"/>
                  </a:lnTo>
                  <a:lnTo>
                    <a:pt x="173" y="785"/>
                  </a:lnTo>
                  <a:lnTo>
                    <a:pt x="173" y="783"/>
                  </a:lnTo>
                  <a:lnTo>
                    <a:pt x="173" y="780"/>
                  </a:lnTo>
                  <a:lnTo>
                    <a:pt x="171" y="780"/>
                  </a:lnTo>
                  <a:lnTo>
                    <a:pt x="171" y="778"/>
                  </a:lnTo>
                  <a:lnTo>
                    <a:pt x="169" y="776"/>
                  </a:lnTo>
                  <a:lnTo>
                    <a:pt x="169" y="776"/>
                  </a:lnTo>
                  <a:lnTo>
                    <a:pt x="169" y="774"/>
                  </a:lnTo>
                  <a:lnTo>
                    <a:pt x="167" y="774"/>
                  </a:lnTo>
                  <a:lnTo>
                    <a:pt x="167" y="772"/>
                  </a:lnTo>
                  <a:lnTo>
                    <a:pt x="165" y="772"/>
                  </a:lnTo>
                  <a:lnTo>
                    <a:pt x="165" y="774"/>
                  </a:lnTo>
                  <a:lnTo>
                    <a:pt x="165" y="774"/>
                  </a:lnTo>
                  <a:lnTo>
                    <a:pt x="163" y="772"/>
                  </a:lnTo>
                  <a:lnTo>
                    <a:pt x="161" y="772"/>
                  </a:lnTo>
                  <a:lnTo>
                    <a:pt x="161" y="774"/>
                  </a:lnTo>
                  <a:lnTo>
                    <a:pt x="161" y="774"/>
                  </a:lnTo>
                  <a:lnTo>
                    <a:pt x="159" y="774"/>
                  </a:lnTo>
                  <a:lnTo>
                    <a:pt x="159" y="774"/>
                  </a:lnTo>
                  <a:lnTo>
                    <a:pt x="157" y="774"/>
                  </a:lnTo>
                  <a:lnTo>
                    <a:pt x="156" y="774"/>
                  </a:lnTo>
                  <a:lnTo>
                    <a:pt x="156" y="774"/>
                  </a:lnTo>
                  <a:lnTo>
                    <a:pt x="154" y="776"/>
                  </a:lnTo>
                  <a:lnTo>
                    <a:pt x="154" y="776"/>
                  </a:lnTo>
                  <a:lnTo>
                    <a:pt x="152" y="776"/>
                  </a:lnTo>
                  <a:lnTo>
                    <a:pt x="150" y="776"/>
                  </a:lnTo>
                  <a:lnTo>
                    <a:pt x="148" y="776"/>
                  </a:lnTo>
                  <a:lnTo>
                    <a:pt x="148" y="776"/>
                  </a:lnTo>
                  <a:lnTo>
                    <a:pt x="146" y="778"/>
                  </a:lnTo>
                  <a:lnTo>
                    <a:pt x="146" y="778"/>
                  </a:lnTo>
                  <a:lnTo>
                    <a:pt x="146" y="780"/>
                  </a:lnTo>
                  <a:lnTo>
                    <a:pt x="144" y="782"/>
                  </a:lnTo>
                  <a:lnTo>
                    <a:pt x="142" y="782"/>
                  </a:lnTo>
                  <a:lnTo>
                    <a:pt x="140" y="782"/>
                  </a:lnTo>
                  <a:lnTo>
                    <a:pt x="137" y="782"/>
                  </a:lnTo>
                  <a:lnTo>
                    <a:pt x="137" y="780"/>
                  </a:lnTo>
                  <a:lnTo>
                    <a:pt x="133" y="780"/>
                  </a:lnTo>
                  <a:lnTo>
                    <a:pt x="129" y="780"/>
                  </a:lnTo>
                  <a:lnTo>
                    <a:pt x="127" y="776"/>
                  </a:lnTo>
                  <a:lnTo>
                    <a:pt x="127" y="772"/>
                  </a:lnTo>
                  <a:lnTo>
                    <a:pt x="127" y="772"/>
                  </a:lnTo>
                  <a:lnTo>
                    <a:pt x="129" y="770"/>
                  </a:lnTo>
                  <a:lnTo>
                    <a:pt x="129" y="770"/>
                  </a:lnTo>
                  <a:lnTo>
                    <a:pt x="131" y="768"/>
                  </a:lnTo>
                  <a:lnTo>
                    <a:pt x="131" y="768"/>
                  </a:lnTo>
                  <a:lnTo>
                    <a:pt x="131" y="768"/>
                  </a:lnTo>
                  <a:lnTo>
                    <a:pt x="131" y="768"/>
                  </a:lnTo>
                  <a:lnTo>
                    <a:pt x="133" y="768"/>
                  </a:lnTo>
                  <a:lnTo>
                    <a:pt x="133" y="768"/>
                  </a:lnTo>
                  <a:lnTo>
                    <a:pt x="133" y="768"/>
                  </a:lnTo>
                  <a:lnTo>
                    <a:pt x="133" y="768"/>
                  </a:lnTo>
                  <a:lnTo>
                    <a:pt x="135" y="768"/>
                  </a:lnTo>
                  <a:lnTo>
                    <a:pt x="129" y="763"/>
                  </a:lnTo>
                  <a:lnTo>
                    <a:pt x="127" y="757"/>
                  </a:lnTo>
                  <a:lnTo>
                    <a:pt x="127" y="757"/>
                  </a:lnTo>
                  <a:lnTo>
                    <a:pt x="127" y="755"/>
                  </a:lnTo>
                  <a:lnTo>
                    <a:pt x="127" y="753"/>
                  </a:lnTo>
                  <a:lnTo>
                    <a:pt x="123" y="751"/>
                  </a:lnTo>
                  <a:lnTo>
                    <a:pt x="123" y="749"/>
                  </a:lnTo>
                  <a:lnTo>
                    <a:pt x="123" y="747"/>
                  </a:lnTo>
                  <a:lnTo>
                    <a:pt x="123" y="746"/>
                  </a:lnTo>
                  <a:lnTo>
                    <a:pt x="121" y="742"/>
                  </a:lnTo>
                  <a:lnTo>
                    <a:pt x="121" y="742"/>
                  </a:lnTo>
                  <a:lnTo>
                    <a:pt x="121" y="740"/>
                  </a:lnTo>
                  <a:lnTo>
                    <a:pt x="121" y="740"/>
                  </a:lnTo>
                  <a:lnTo>
                    <a:pt x="121" y="738"/>
                  </a:lnTo>
                  <a:lnTo>
                    <a:pt x="123" y="738"/>
                  </a:lnTo>
                  <a:lnTo>
                    <a:pt x="123" y="738"/>
                  </a:lnTo>
                  <a:lnTo>
                    <a:pt x="123" y="736"/>
                  </a:lnTo>
                  <a:lnTo>
                    <a:pt x="123" y="736"/>
                  </a:lnTo>
                  <a:lnTo>
                    <a:pt x="123" y="736"/>
                  </a:lnTo>
                  <a:lnTo>
                    <a:pt x="123" y="736"/>
                  </a:lnTo>
                  <a:lnTo>
                    <a:pt x="123" y="736"/>
                  </a:lnTo>
                  <a:lnTo>
                    <a:pt x="123" y="730"/>
                  </a:lnTo>
                  <a:lnTo>
                    <a:pt x="123" y="727"/>
                  </a:lnTo>
                  <a:lnTo>
                    <a:pt x="123" y="727"/>
                  </a:lnTo>
                  <a:lnTo>
                    <a:pt x="123" y="727"/>
                  </a:lnTo>
                  <a:lnTo>
                    <a:pt x="123" y="725"/>
                  </a:lnTo>
                  <a:lnTo>
                    <a:pt x="123" y="723"/>
                  </a:lnTo>
                  <a:lnTo>
                    <a:pt x="123" y="723"/>
                  </a:lnTo>
                  <a:lnTo>
                    <a:pt x="121" y="721"/>
                  </a:lnTo>
                  <a:lnTo>
                    <a:pt x="121" y="719"/>
                  </a:lnTo>
                  <a:lnTo>
                    <a:pt x="123" y="717"/>
                  </a:lnTo>
                  <a:lnTo>
                    <a:pt x="125" y="715"/>
                  </a:lnTo>
                  <a:lnTo>
                    <a:pt x="125" y="713"/>
                  </a:lnTo>
                  <a:lnTo>
                    <a:pt x="125" y="711"/>
                  </a:lnTo>
                  <a:lnTo>
                    <a:pt x="129" y="711"/>
                  </a:lnTo>
                  <a:lnTo>
                    <a:pt x="129" y="711"/>
                  </a:lnTo>
                  <a:lnTo>
                    <a:pt x="127" y="711"/>
                  </a:lnTo>
                  <a:lnTo>
                    <a:pt x="127" y="711"/>
                  </a:lnTo>
                  <a:lnTo>
                    <a:pt x="125" y="710"/>
                  </a:lnTo>
                  <a:lnTo>
                    <a:pt x="123" y="708"/>
                  </a:lnTo>
                  <a:lnTo>
                    <a:pt x="123" y="706"/>
                  </a:lnTo>
                  <a:lnTo>
                    <a:pt x="121" y="704"/>
                  </a:lnTo>
                  <a:lnTo>
                    <a:pt x="121" y="702"/>
                  </a:lnTo>
                  <a:lnTo>
                    <a:pt x="123" y="702"/>
                  </a:lnTo>
                  <a:lnTo>
                    <a:pt x="123" y="702"/>
                  </a:lnTo>
                  <a:lnTo>
                    <a:pt x="125" y="702"/>
                  </a:lnTo>
                  <a:lnTo>
                    <a:pt x="125" y="700"/>
                  </a:lnTo>
                  <a:lnTo>
                    <a:pt x="127" y="702"/>
                  </a:lnTo>
                  <a:lnTo>
                    <a:pt x="127" y="702"/>
                  </a:lnTo>
                  <a:lnTo>
                    <a:pt x="127" y="702"/>
                  </a:lnTo>
                  <a:lnTo>
                    <a:pt x="127" y="704"/>
                  </a:lnTo>
                  <a:lnTo>
                    <a:pt x="129" y="702"/>
                  </a:lnTo>
                  <a:lnTo>
                    <a:pt x="129" y="702"/>
                  </a:lnTo>
                  <a:lnTo>
                    <a:pt x="131" y="702"/>
                  </a:lnTo>
                  <a:lnTo>
                    <a:pt x="131" y="702"/>
                  </a:lnTo>
                  <a:lnTo>
                    <a:pt x="131" y="700"/>
                  </a:lnTo>
                  <a:lnTo>
                    <a:pt x="131" y="700"/>
                  </a:lnTo>
                  <a:lnTo>
                    <a:pt x="131" y="698"/>
                  </a:lnTo>
                  <a:lnTo>
                    <a:pt x="131" y="698"/>
                  </a:lnTo>
                  <a:lnTo>
                    <a:pt x="129" y="696"/>
                  </a:lnTo>
                  <a:lnTo>
                    <a:pt x="129" y="696"/>
                  </a:lnTo>
                  <a:lnTo>
                    <a:pt x="129" y="694"/>
                  </a:lnTo>
                  <a:lnTo>
                    <a:pt x="129" y="694"/>
                  </a:lnTo>
                  <a:lnTo>
                    <a:pt x="129" y="693"/>
                  </a:lnTo>
                  <a:lnTo>
                    <a:pt x="131" y="693"/>
                  </a:lnTo>
                  <a:lnTo>
                    <a:pt x="129" y="693"/>
                  </a:lnTo>
                  <a:lnTo>
                    <a:pt x="129" y="693"/>
                  </a:lnTo>
                  <a:lnTo>
                    <a:pt x="129" y="693"/>
                  </a:lnTo>
                  <a:lnTo>
                    <a:pt x="129" y="691"/>
                  </a:lnTo>
                  <a:lnTo>
                    <a:pt x="129" y="691"/>
                  </a:lnTo>
                  <a:lnTo>
                    <a:pt x="129" y="691"/>
                  </a:lnTo>
                  <a:lnTo>
                    <a:pt x="131" y="691"/>
                  </a:lnTo>
                  <a:lnTo>
                    <a:pt x="131" y="689"/>
                  </a:lnTo>
                  <a:lnTo>
                    <a:pt x="131" y="689"/>
                  </a:lnTo>
                  <a:lnTo>
                    <a:pt x="133" y="685"/>
                  </a:lnTo>
                  <a:lnTo>
                    <a:pt x="133" y="683"/>
                  </a:lnTo>
                  <a:lnTo>
                    <a:pt x="133" y="683"/>
                  </a:lnTo>
                  <a:lnTo>
                    <a:pt x="135" y="681"/>
                  </a:lnTo>
                  <a:lnTo>
                    <a:pt x="135" y="681"/>
                  </a:lnTo>
                  <a:lnTo>
                    <a:pt x="137" y="681"/>
                  </a:lnTo>
                  <a:lnTo>
                    <a:pt x="137" y="681"/>
                  </a:lnTo>
                  <a:lnTo>
                    <a:pt x="137" y="679"/>
                  </a:lnTo>
                  <a:lnTo>
                    <a:pt x="137" y="679"/>
                  </a:lnTo>
                  <a:lnTo>
                    <a:pt x="137" y="679"/>
                  </a:lnTo>
                  <a:lnTo>
                    <a:pt x="137" y="677"/>
                  </a:lnTo>
                  <a:lnTo>
                    <a:pt x="142" y="672"/>
                  </a:lnTo>
                  <a:lnTo>
                    <a:pt x="142" y="672"/>
                  </a:lnTo>
                  <a:lnTo>
                    <a:pt x="142" y="668"/>
                  </a:lnTo>
                  <a:lnTo>
                    <a:pt x="142" y="668"/>
                  </a:lnTo>
                  <a:lnTo>
                    <a:pt x="142" y="668"/>
                  </a:lnTo>
                  <a:lnTo>
                    <a:pt x="142" y="666"/>
                  </a:lnTo>
                  <a:lnTo>
                    <a:pt x="144" y="666"/>
                  </a:lnTo>
                  <a:lnTo>
                    <a:pt x="146" y="666"/>
                  </a:lnTo>
                  <a:lnTo>
                    <a:pt x="146" y="668"/>
                  </a:lnTo>
                  <a:lnTo>
                    <a:pt x="146" y="668"/>
                  </a:lnTo>
                  <a:lnTo>
                    <a:pt x="146" y="668"/>
                  </a:lnTo>
                  <a:lnTo>
                    <a:pt x="146" y="666"/>
                  </a:lnTo>
                  <a:lnTo>
                    <a:pt x="146" y="666"/>
                  </a:lnTo>
                  <a:lnTo>
                    <a:pt x="146" y="662"/>
                  </a:lnTo>
                  <a:lnTo>
                    <a:pt x="146" y="660"/>
                  </a:lnTo>
                  <a:lnTo>
                    <a:pt x="146" y="660"/>
                  </a:lnTo>
                  <a:lnTo>
                    <a:pt x="146" y="657"/>
                  </a:lnTo>
                  <a:lnTo>
                    <a:pt x="146" y="657"/>
                  </a:lnTo>
                  <a:lnTo>
                    <a:pt x="146" y="655"/>
                  </a:lnTo>
                  <a:lnTo>
                    <a:pt x="146" y="653"/>
                  </a:lnTo>
                  <a:lnTo>
                    <a:pt x="146" y="651"/>
                  </a:lnTo>
                  <a:lnTo>
                    <a:pt x="146" y="649"/>
                  </a:lnTo>
                  <a:lnTo>
                    <a:pt x="146" y="649"/>
                  </a:lnTo>
                  <a:lnTo>
                    <a:pt x="146" y="647"/>
                  </a:lnTo>
                  <a:lnTo>
                    <a:pt x="146" y="647"/>
                  </a:lnTo>
                  <a:lnTo>
                    <a:pt x="148" y="645"/>
                  </a:lnTo>
                  <a:lnTo>
                    <a:pt x="148" y="645"/>
                  </a:lnTo>
                  <a:lnTo>
                    <a:pt x="150" y="645"/>
                  </a:lnTo>
                  <a:lnTo>
                    <a:pt x="150" y="647"/>
                  </a:lnTo>
                  <a:lnTo>
                    <a:pt x="152" y="645"/>
                  </a:lnTo>
                  <a:lnTo>
                    <a:pt x="152" y="643"/>
                  </a:lnTo>
                  <a:lnTo>
                    <a:pt x="150" y="641"/>
                  </a:lnTo>
                  <a:lnTo>
                    <a:pt x="150" y="640"/>
                  </a:lnTo>
                  <a:lnTo>
                    <a:pt x="150" y="636"/>
                  </a:lnTo>
                  <a:lnTo>
                    <a:pt x="150" y="636"/>
                  </a:lnTo>
                  <a:lnTo>
                    <a:pt x="152" y="634"/>
                  </a:lnTo>
                  <a:lnTo>
                    <a:pt x="152" y="632"/>
                  </a:lnTo>
                  <a:lnTo>
                    <a:pt x="152" y="632"/>
                  </a:lnTo>
                  <a:lnTo>
                    <a:pt x="154" y="628"/>
                  </a:lnTo>
                  <a:lnTo>
                    <a:pt x="156" y="626"/>
                  </a:lnTo>
                  <a:lnTo>
                    <a:pt x="156" y="626"/>
                  </a:lnTo>
                  <a:lnTo>
                    <a:pt x="156" y="624"/>
                  </a:lnTo>
                  <a:lnTo>
                    <a:pt x="156" y="622"/>
                  </a:lnTo>
                  <a:lnTo>
                    <a:pt x="157" y="621"/>
                  </a:lnTo>
                  <a:lnTo>
                    <a:pt x="157" y="621"/>
                  </a:lnTo>
                  <a:lnTo>
                    <a:pt x="157" y="619"/>
                  </a:lnTo>
                  <a:lnTo>
                    <a:pt x="163" y="609"/>
                  </a:lnTo>
                  <a:lnTo>
                    <a:pt x="165" y="607"/>
                  </a:lnTo>
                  <a:lnTo>
                    <a:pt x="167" y="607"/>
                  </a:lnTo>
                  <a:lnTo>
                    <a:pt x="167" y="607"/>
                  </a:lnTo>
                  <a:lnTo>
                    <a:pt x="167" y="607"/>
                  </a:lnTo>
                  <a:lnTo>
                    <a:pt x="167" y="605"/>
                  </a:lnTo>
                  <a:lnTo>
                    <a:pt x="167" y="605"/>
                  </a:lnTo>
                  <a:lnTo>
                    <a:pt x="167" y="604"/>
                  </a:lnTo>
                  <a:lnTo>
                    <a:pt x="167" y="602"/>
                  </a:lnTo>
                  <a:lnTo>
                    <a:pt x="167" y="602"/>
                  </a:lnTo>
                  <a:lnTo>
                    <a:pt x="167" y="602"/>
                  </a:lnTo>
                  <a:lnTo>
                    <a:pt x="169" y="602"/>
                  </a:lnTo>
                  <a:lnTo>
                    <a:pt x="169" y="602"/>
                  </a:lnTo>
                  <a:lnTo>
                    <a:pt x="167" y="598"/>
                  </a:lnTo>
                  <a:lnTo>
                    <a:pt x="169" y="596"/>
                  </a:lnTo>
                  <a:lnTo>
                    <a:pt x="171" y="592"/>
                  </a:lnTo>
                  <a:lnTo>
                    <a:pt x="176" y="585"/>
                  </a:lnTo>
                  <a:lnTo>
                    <a:pt x="178" y="583"/>
                  </a:lnTo>
                  <a:lnTo>
                    <a:pt x="178" y="583"/>
                  </a:lnTo>
                  <a:lnTo>
                    <a:pt x="178" y="579"/>
                  </a:lnTo>
                  <a:lnTo>
                    <a:pt x="178" y="579"/>
                  </a:lnTo>
                  <a:lnTo>
                    <a:pt x="180" y="579"/>
                  </a:lnTo>
                  <a:lnTo>
                    <a:pt x="180" y="577"/>
                  </a:lnTo>
                  <a:lnTo>
                    <a:pt x="180" y="577"/>
                  </a:lnTo>
                  <a:lnTo>
                    <a:pt x="180" y="577"/>
                  </a:lnTo>
                  <a:lnTo>
                    <a:pt x="180" y="575"/>
                  </a:lnTo>
                  <a:lnTo>
                    <a:pt x="180" y="575"/>
                  </a:lnTo>
                  <a:lnTo>
                    <a:pt x="180" y="573"/>
                  </a:lnTo>
                  <a:lnTo>
                    <a:pt x="180" y="573"/>
                  </a:lnTo>
                  <a:lnTo>
                    <a:pt x="178" y="573"/>
                  </a:lnTo>
                  <a:lnTo>
                    <a:pt x="178" y="571"/>
                  </a:lnTo>
                  <a:lnTo>
                    <a:pt x="178" y="571"/>
                  </a:lnTo>
                  <a:lnTo>
                    <a:pt x="180" y="566"/>
                  </a:lnTo>
                  <a:lnTo>
                    <a:pt x="180" y="566"/>
                  </a:lnTo>
                  <a:lnTo>
                    <a:pt x="180" y="564"/>
                  </a:lnTo>
                  <a:lnTo>
                    <a:pt x="178" y="558"/>
                  </a:lnTo>
                  <a:lnTo>
                    <a:pt x="178" y="558"/>
                  </a:lnTo>
                  <a:lnTo>
                    <a:pt x="178" y="552"/>
                  </a:lnTo>
                  <a:lnTo>
                    <a:pt x="178" y="552"/>
                  </a:lnTo>
                  <a:lnTo>
                    <a:pt x="176" y="547"/>
                  </a:lnTo>
                  <a:lnTo>
                    <a:pt x="176" y="545"/>
                  </a:lnTo>
                  <a:lnTo>
                    <a:pt x="176" y="541"/>
                  </a:lnTo>
                  <a:lnTo>
                    <a:pt x="178" y="539"/>
                  </a:lnTo>
                  <a:lnTo>
                    <a:pt x="178" y="535"/>
                  </a:lnTo>
                  <a:lnTo>
                    <a:pt x="180" y="532"/>
                  </a:lnTo>
                  <a:lnTo>
                    <a:pt x="182" y="532"/>
                  </a:lnTo>
                  <a:lnTo>
                    <a:pt x="182" y="526"/>
                  </a:lnTo>
                  <a:lnTo>
                    <a:pt x="184" y="524"/>
                  </a:lnTo>
                  <a:lnTo>
                    <a:pt x="184" y="522"/>
                  </a:lnTo>
                  <a:lnTo>
                    <a:pt x="186" y="520"/>
                  </a:lnTo>
                  <a:lnTo>
                    <a:pt x="186" y="518"/>
                  </a:lnTo>
                  <a:lnTo>
                    <a:pt x="186" y="518"/>
                  </a:lnTo>
                  <a:lnTo>
                    <a:pt x="186" y="515"/>
                  </a:lnTo>
                  <a:lnTo>
                    <a:pt x="184" y="513"/>
                  </a:lnTo>
                  <a:lnTo>
                    <a:pt x="184" y="511"/>
                  </a:lnTo>
                  <a:lnTo>
                    <a:pt x="184" y="511"/>
                  </a:lnTo>
                  <a:lnTo>
                    <a:pt x="184" y="511"/>
                  </a:lnTo>
                  <a:lnTo>
                    <a:pt x="184" y="511"/>
                  </a:lnTo>
                  <a:lnTo>
                    <a:pt x="184" y="509"/>
                  </a:lnTo>
                  <a:lnTo>
                    <a:pt x="180" y="507"/>
                  </a:lnTo>
                  <a:lnTo>
                    <a:pt x="176" y="503"/>
                  </a:lnTo>
                  <a:lnTo>
                    <a:pt x="176" y="501"/>
                  </a:lnTo>
                  <a:lnTo>
                    <a:pt x="176" y="499"/>
                  </a:lnTo>
                  <a:lnTo>
                    <a:pt x="178" y="499"/>
                  </a:lnTo>
                  <a:lnTo>
                    <a:pt x="178" y="499"/>
                  </a:lnTo>
                  <a:lnTo>
                    <a:pt x="180" y="499"/>
                  </a:lnTo>
                  <a:lnTo>
                    <a:pt x="180" y="497"/>
                  </a:lnTo>
                  <a:lnTo>
                    <a:pt x="180" y="496"/>
                  </a:lnTo>
                  <a:lnTo>
                    <a:pt x="180" y="496"/>
                  </a:lnTo>
                  <a:lnTo>
                    <a:pt x="180" y="496"/>
                  </a:lnTo>
                  <a:lnTo>
                    <a:pt x="182" y="496"/>
                  </a:lnTo>
                  <a:lnTo>
                    <a:pt x="182" y="494"/>
                  </a:lnTo>
                  <a:lnTo>
                    <a:pt x="184" y="494"/>
                  </a:lnTo>
                  <a:lnTo>
                    <a:pt x="184" y="492"/>
                  </a:lnTo>
                  <a:lnTo>
                    <a:pt x="188" y="492"/>
                  </a:lnTo>
                  <a:lnTo>
                    <a:pt x="190" y="490"/>
                  </a:lnTo>
                  <a:lnTo>
                    <a:pt x="195" y="488"/>
                  </a:lnTo>
                  <a:lnTo>
                    <a:pt x="197" y="488"/>
                  </a:lnTo>
                  <a:lnTo>
                    <a:pt x="197" y="488"/>
                  </a:lnTo>
                  <a:lnTo>
                    <a:pt x="197" y="486"/>
                  </a:lnTo>
                  <a:lnTo>
                    <a:pt x="199" y="486"/>
                  </a:lnTo>
                  <a:lnTo>
                    <a:pt x="203" y="488"/>
                  </a:lnTo>
                  <a:lnTo>
                    <a:pt x="203" y="488"/>
                  </a:lnTo>
                  <a:lnTo>
                    <a:pt x="205" y="488"/>
                  </a:lnTo>
                  <a:lnTo>
                    <a:pt x="209" y="488"/>
                  </a:lnTo>
                  <a:lnTo>
                    <a:pt x="216" y="486"/>
                  </a:lnTo>
                  <a:lnTo>
                    <a:pt x="218" y="486"/>
                  </a:lnTo>
                  <a:lnTo>
                    <a:pt x="218" y="484"/>
                  </a:lnTo>
                  <a:lnTo>
                    <a:pt x="218" y="482"/>
                  </a:lnTo>
                  <a:lnTo>
                    <a:pt x="220" y="480"/>
                  </a:lnTo>
                  <a:lnTo>
                    <a:pt x="220" y="479"/>
                  </a:lnTo>
                  <a:lnTo>
                    <a:pt x="220" y="480"/>
                  </a:lnTo>
                  <a:lnTo>
                    <a:pt x="220" y="480"/>
                  </a:lnTo>
                  <a:lnTo>
                    <a:pt x="220" y="482"/>
                  </a:lnTo>
                  <a:lnTo>
                    <a:pt x="220" y="482"/>
                  </a:lnTo>
                  <a:lnTo>
                    <a:pt x="220" y="482"/>
                  </a:lnTo>
                  <a:lnTo>
                    <a:pt x="220" y="484"/>
                  </a:lnTo>
                  <a:lnTo>
                    <a:pt x="224" y="486"/>
                  </a:lnTo>
                  <a:lnTo>
                    <a:pt x="226" y="486"/>
                  </a:lnTo>
                  <a:lnTo>
                    <a:pt x="229" y="486"/>
                  </a:lnTo>
                  <a:lnTo>
                    <a:pt x="231" y="488"/>
                  </a:lnTo>
                  <a:lnTo>
                    <a:pt x="235" y="488"/>
                  </a:lnTo>
                  <a:lnTo>
                    <a:pt x="237" y="488"/>
                  </a:lnTo>
                  <a:lnTo>
                    <a:pt x="239" y="490"/>
                  </a:lnTo>
                  <a:lnTo>
                    <a:pt x="245" y="490"/>
                  </a:lnTo>
                  <a:lnTo>
                    <a:pt x="245" y="488"/>
                  </a:lnTo>
                  <a:lnTo>
                    <a:pt x="245" y="488"/>
                  </a:lnTo>
                  <a:lnTo>
                    <a:pt x="246" y="488"/>
                  </a:lnTo>
                  <a:lnTo>
                    <a:pt x="246" y="488"/>
                  </a:lnTo>
                  <a:lnTo>
                    <a:pt x="246" y="488"/>
                  </a:lnTo>
                  <a:lnTo>
                    <a:pt x="246" y="490"/>
                  </a:lnTo>
                  <a:lnTo>
                    <a:pt x="245" y="492"/>
                  </a:lnTo>
                  <a:lnTo>
                    <a:pt x="246" y="492"/>
                  </a:lnTo>
                  <a:lnTo>
                    <a:pt x="246" y="494"/>
                  </a:lnTo>
                  <a:lnTo>
                    <a:pt x="246" y="496"/>
                  </a:lnTo>
                  <a:lnTo>
                    <a:pt x="246" y="497"/>
                  </a:lnTo>
                  <a:lnTo>
                    <a:pt x="245" y="497"/>
                  </a:lnTo>
                  <a:lnTo>
                    <a:pt x="243" y="497"/>
                  </a:lnTo>
                  <a:lnTo>
                    <a:pt x="243" y="497"/>
                  </a:lnTo>
                  <a:lnTo>
                    <a:pt x="243" y="499"/>
                  </a:lnTo>
                  <a:lnTo>
                    <a:pt x="241" y="499"/>
                  </a:lnTo>
                  <a:lnTo>
                    <a:pt x="241" y="501"/>
                  </a:lnTo>
                  <a:lnTo>
                    <a:pt x="241" y="501"/>
                  </a:lnTo>
                  <a:lnTo>
                    <a:pt x="241" y="501"/>
                  </a:lnTo>
                  <a:lnTo>
                    <a:pt x="243" y="503"/>
                  </a:lnTo>
                  <a:lnTo>
                    <a:pt x="243" y="503"/>
                  </a:lnTo>
                  <a:lnTo>
                    <a:pt x="243" y="507"/>
                  </a:lnTo>
                  <a:lnTo>
                    <a:pt x="243" y="507"/>
                  </a:lnTo>
                  <a:lnTo>
                    <a:pt x="243" y="509"/>
                  </a:lnTo>
                  <a:lnTo>
                    <a:pt x="241" y="511"/>
                  </a:lnTo>
                  <a:lnTo>
                    <a:pt x="241" y="513"/>
                  </a:lnTo>
                  <a:lnTo>
                    <a:pt x="239" y="515"/>
                  </a:lnTo>
                  <a:lnTo>
                    <a:pt x="239" y="515"/>
                  </a:lnTo>
                  <a:lnTo>
                    <a:pt x="239" y="516"/>
                  </a:lnTo>
                  <a:lnTo>
                    <a:pt x="241" y="516"/>
                  </a:lnTo>
                  <a:lnTo>
                    <a:pt x="241" y="516"/>
                  </a:lnTo>
                  <a:lnTo>
                    <a:pt x="241" y="518"/>
                  </a:lnTo>
                  <a:lnTo>
                    <a:pt x="243" y="518"/>
                  </a:lnTo>
                  <a:lnTo>
                    <a:pt x="243" y="520"/>
                  </a:lnTo>
                  <a:lnTo>
                    <a:pt x="243" y="522"/>
                  </a:lnTo>
                  <a:lnTo>
                    <a:pt x="243" y="522"/>
                  </a:lnTo>
                  <a:lnTo>
                    <a:pt x="241" y="522"/>
                  </a:lnTo>
                  <a:lnTo>
                    <a:pt x="241" y="522"/>
                  </a:lnTo>
                  <a:lnTo>
                    <a:pt x="241" y="522"/>
                  </a:lnTo>
                  <a:lnTo>
                    <a:pt x="241" y="524"/>
                  </a:lnTo>
                  <a:lnTo>
                    <a:pt x="241" y="524"/>
                  </a:lnTo>
                  <a:lnTo>
                    <a:pt x="239" y="526"/>
                  </a:lnTo>
                  <a:lnTo>
                    <a:pt x="239" y="526"/>
                  </a:lnTo>
                  <a:lnTo>
                    <a:pt x="239" y="526"/>
                  </a:lnTo>
                  <a:lnTo>
                    <a:pt x="239" y="526"/>
                  </a:lnTo>
                  <a:lnTo>
                    <a:pt x="237" y="528"/>
                  </a:lnTo>
                  <a:lnTo>
                    <a:pt x="239" y="528"/>
                  </a:lnTo>
                  <a:lnTo>
                    <a:pt x="241" y="532"/>
                  </a:lnTo>
                  <a:lnTo>
                    <a:pt x="241" y="532"/>
                  </a:lnTo>
                  <a:lnTo>
                    <a:pt x="241" y="533"/>
                  </a:lnTo>
                  <a:lnTo>
                    <a:pt x="241" y="535"/>
                  </a:lnTo>
                  <a:lnTo>
                    <a:pt x="241" y="535"/>
                  </a:lnTo>
                  <a:lnTo>
                    <a:pt x="241" y="537"/>
                  </a:lnTo>
                  <a:lnTo>
                    <a:pt x="241" y="537"/>
                  </a:lnTo>
                  <a:lnTo>
                    <a:pt x="239" y="537"/>
                  </a:lnTo>
                  <a:lnTo>
                    <a:pt x="239" y="537"/>
                  </a:lnTo>
                  <a:lnTo>
                    <a:pt x="239" y="537"/>
                  </a:lnTo>
                  <a:lnTo>
                    <a:pt x="237" y="539"/>
                  </a:lnTo>
                  <a:lnTo>
                    <a:pt x="235" y="541"/>
                  </a:lnTo>
                  <a:lnTo>
                    <a:pt x="237" y="541"/>
                  </a:lnTo>
                  <a:lnTo>
                    <a:pt x="237" y="541"/>
                  </a:lnTo>
                  <a:lnTo>
                    <a:pt x="237" y="543"/>
                  </a:lnTo>
                  <a:lnTo>
                    <a:pt x="237" y="543"/>
                  </a:lnTo>
                  <a:lnTo>
                    <a:pt x="237" y="543"/>
                  </a:lnTo>
                  <a:lnTo>
                    <a:pt x="239" y="543"/>
                  </a:lnTo>
                  <a:lnTo>
                    <a:pt x="239" y="545"/>
                  </a:lnTo>
                  <a:lnTo>
                    <a:pt x="239" y="545"/>
                  </a:lnTo>
                  <a:lnTo>
                    <a:pt x="237" y="545"/>
                  </a:lnTo>
                  <a:lnTo>
                    <a:pt x="237" y="545"/>
                  </a:lnTo>
                  <a:lnTo>
                    <a:pt x="239" y="545"/>
                  </a:lnTo>
                  <a:lnTo>
                    <a:pt x="239" y="545"/>
                  </a:lnTo>
                  <a:lnTo>
                    <a:pt x="239" y="545"/>
                  </a:lnTo>
                  <a:lnTo>
                    <a:pt x="241" y="545"/>
                  </a:lnTo>
                  <a:lnTo>
                    <a:pt x="241" y="545"/>
                  </a:lnTo>
                  <a:lnTo>
                    <a:pt x="243" y="545"/>
                  </a:lnTo>
                  <a:lnTo>
                    <a:pt x="243" y="547"/>
                  </a:lnTo>
                  <a:lnTo>
                    <a:pt x="243" y="547"/>
                  </a:lnTo>
                  <a:lnTo>
                    <a:pt x="243" y="547"/>
                  </a:lnTo>
                  <a:lnTo>
                    <a:pt x="245" y="549"/>
                  </a:lnTo>
                  <a:lnTo>
                    <a:pt x="245" y="547"/>
                  </a:lnTo>
                  <a:lnTo>
                    <a:pt x="245" y="547"/>
                  </a:lnTo>
                  <a:lnTo>
                    <a:pt x="246" y="545"/>
                  </a:lnTo>
                  <a:lnTo>
                    <a:pt x="248" y="545"/>
                  </a:lnTo>
                  <a:lnTo>
                    <a:pt x="252" y="543"/>
                  </a:lnTo>
                  <a:lnTo>
                    <a:pt x="252" y="543"/>
                  </a:lnTo>
                  <a:lnTo>
                    <a:pt x="263" y="545"/>
                  </a:lnTo>
                  <a:lnTo>
                    <a:pt x="269" y="547"/>
                  </a:lnTo>
                  <a:lnTo>
                    <a:pt x="273" y="549"/>
                  </a:lnTo>
                  <a:lnTo>
                    <a:pt x="275" y="549"/>
                  </a:lnTo>
                  <a:lnTo>
                    <a:pt x="277" y="549"/>
                  </a:lnTo>
                  <a:lnTo>
                    <a:pt x="277" y="549"/>
                  </a:lnTo>
                  <a:lnTo>
                    <a:pt x="277" y="547"/>
                  </a:lnTo>
                  <a:lnTo>
                    <a:pt x="279" y="547"/>
                  </a:lnTo>
                  <a:lnTo>
                    <a:pt x="280" y="547"/>
                  </a:lnTo>
                  <a:lnTo>
                    <a:pt x="282" y="547"/>
                  </a:lnTo>
                  <a:lnTo>
                    <a:pt x="284" y="547"/>
                  </a:lnTo>
                  <a:lnTo>
                    <a:pt x="284" y="547"/>
                  </a:lnTo>
                  <a:lnTo>
                    <a:pt x="286" y="547"/>
                  </a:lnTo>
                  <a:lnTo>
                    <a:pt x="286" y="547"/>
                  </a:lnTo>
                  <a:lnTo>
                    <a:pt x="286" y="547"/>
                  </a:lnTo>
                  <a:lnTo>
                    <a:pt x="286" y="545"/>
                  </a:lnTo>
                  <a:lnTo>
                    <a:pt x="286" y="545"/>
                  </a:lnTo>
                  <a:lnTo>
                    <a:pt x="288" y="545"/>
                  </a:lnTo>
                  <a:lnTo>
                    <a:pt x="290" y="545"/>
                  </a:lnTo>
                  <a:lnTo>
                    <a:pt x="292" y="545"/>
                  </a:lnTo>
                  <a:lnTo>
                    <a:pt x="292" y="545"/>
                  </a:lnTo>
                  <a:lnTo>
                    <a:pt x="292" y="543"/>
                  </a:lnTo>
                  <a:lnTo>
                    <a:pt x="294" y="541"/>
                  </a:lnTo>
                  <a:lnTo>
                    <a:pt x="294" y="541"/>
                  </a:lnTo>
                  <a:lnTo>
                    <a:pt x="299" y="541"/>
                  </a:lnTo>
                  <a:lnTo>
                    <a:pt x="299" y="541"/>
                  </a:lnTo>
                  <a:lnTo>
                    <a:pt x="301" y="543"/>
                  </a:lnTo>
                  <a:lnTo>
                    <a:pt x="303" y="545"/>
                  </a:lnTo>
                  <a:lnTo>
                    <a:pt x="305" y="545"/>
                  </a:lnTo>
                  <a:lnTo>
                    <a:pt x="305" y="547"/>
                  </a:lnTo>
                  <a:lnTo>
                    <a:pt x="305" y="547"/>
                  </a:lnTo>
                  <a:lnTo>
                    <a:pt x="305" y="549"/>
                  </a:lnTo>
                  <a:lnTo>
                    <a:pt x="307" y="549"/>
                  </a:lnTo>
                  <a:lnTo>
                    <a:pt x="307" y="549"/>
                  </a:lnTo>
                  <a:lnTo>
                    <a:pt x="307" y="549"/>
                  </a:lnTo>
                  <a:lnTo>
                    <a:pt x="307" y="549"/>
                  </a:lnTo>
                  <a:lnTo>
                    <a:pt x="309" y="549"/>
                  </a:lnTo>
                  <a:lnTo>
                    <a:pt x="309" y="551"/>
                  </a:lnTo>
                  <a:lnTo>
                    <a:pt x="307" y="551"/>
                  </a:lnTo>
                  <a:lnTo>
                    <a:pt x="307" y="551"/>
                  </a:lnTo>
                  <a:lnTo>
                    <a:pt x="309" y="552"/>
                  </a:lnTo>
                  <a:lnTo>
                    <a:pt x="311" y="554"/>
                  </a:lnTo>
                  <a:lnTo>
                    <a:pt x="311" y="552"/>
                  </a:lnTo>
                  <a:lnTo>
                    <a:pt x="311" y="551"/>
                  </a:lnTo>
                  <a:lnTo>
                    <a:pt x="311" y="551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3" y="551"/>
                  </a:lnTo>
                  <a:lnTo>
                    <a:pt x="313" y="552"/>
                  </a:lnTo>
                  <a:lnTo>
                    <a:pt x="313" y="552"/>
                  </a:lnTo>
                  <a:lnTo>
                    <a:pt x="315" y="552"/>
                  </a:lnTo>
                  <a:lnTo>
                    <a:pt x="315" y="554"/>
                  </a:lnTo>
                  <a:lnTo>
                    <a:pt x="316" y="554"/>
                  </a:lnTo>
                  <a:lnTo>
                    <a:pt x="318" y="558"/>
                  </a:lnTo>
                  <a:lnTo>
                    <a:pt x="318" y="556"/>
                  </a:lnTo>
                  <a:lnTo>
                    <a:pt x="318" y="554"/>
                  </a:lnTo>
                  <a:lnTo>
                    <a:pt x="318" y="554"/>
                  </a:lnTo>
                  <a:lnTo>
                    <a:pt x="316" y="554"/>
                  </a:lnTo>
                  <a:lnTo>
                    <a:pt x="316" y="554"/>
                  </a:lnTo>
                  <a:lnTo>
                    <a:pt x="316" y="552"/>
                  </a:lnTo>
                  <a:lnTo>
                    <a:pt x="315" y="552"/>
                  </a:lnTo>
                  <a:lnTo>
                    <a:pt x="315" y="551"/>
                  </a:lnTo>
                  <a:lnTo>
                    <a:pt x="316" y="551"/>
                  </a:lnTo>
                  <a:lnTo>
                    <a:pt x="318" y="551"/>
                  </a:lnTo>
                  <a:lnTo>
                    <a:pt x="316" y="552"/>
                  </a:lnTo>
                  <a:lnTo>
                    <a:pt x="318" y="552"/>
                  </a:lnTo>
                  <a:lnTo>
                    <a:pt x="320" y="552"/>
                  </a:lnTo>
                  <a:lnTo>
                    <a:pt x="320" y="552"/>
                  </a:lnTo>
                  <a:lnTo>
                    <a:pt x="320" y="552"/>
                  </a:lnTo>
                  <a:lnTo>
                    <a:pt x="320" y="554"/>
                  </a:lnTo>
                  <a:lnTo>
                    <a:pt x="320" y="554"/>
                  </a:lnTo>
                  <a:lnTo>
                    <a:pt x="320" y="554"/>
                  </a:lnTo>
                  <a:lnTo>
                    <a:pt x="320" y="554"/>
                  </a:lnTo>
                  <a:lnTo>
                    <a:pt x="322" y="552"/>
                  </a:lnTo>
                  <a:lnTo>
                    <a:pt x="322" y="552"/>
                  </a:lnTo>
                  <a:lnTo>
                    <a:pt x="322" y="554"/>
                  </a:lnTo>
                  <a:lnTo>
                    <a:pt x="320" y="554"/>
                  </a:lnTo>
                  <a:lnTo>
                    <a:pt x="320" y="556"/>
                  </a:lnTo>
                  <a:lnTo>
                    <a:pt x="320" y="556"/>
                  </a:lnTo>
                  <a:lnTo>
                    <a:pt x="320" y="556"/>
                  </a:lnTo>
                  <a:lnTo>
                    <a:pt x="320" y="556"/>
                  </a:lnTo>
                  <a:lnTo>
                    <a:pt x="320" y="556"/>
                  </a:lnTo>
                  <a:lnTo>
                    <a:pt x="320" y="554"/>
                  </a:lnTo>
                  <a:lnTo>
                    <a:pt x="318" y="556"/>
                  </a:lnTo>
                  <a:lnTo>
                    <a:pt x="320" y="558"/>
                  </a:lnTo>
                  <a:lnTo>
                    <a:pt x="322" y="560"/>
                  </a:lnTo>
                  <a:lnTo>
                    <a:pt x="322" y="562"/>
                  </a:lnTo>
                  <a:lnTo>
                    <a:pt x="322" y="562"/>
                  </a:lnTo>
                  <a:lnTo>
                    <a:pt x="324" y="562"/>
                  </a:lnTo>
                  <a:lnTo>
                    <a:pt x="326" y="564"/>
                  </a:lnTo>
                  <a:lnTo>
                    <a:pt x="330" y="568"/>
                  </a:lnTo>
                  <a:lnTo>
                    <a:pt x="332" y="569"/>
                  </a:lnTo>
                  <a:lnTo>
                    <a:pt x="333" y="568"/>
                  </a:lnTo>
                  <a:lnTo>
                    <a:pt x="332" y="566"/>
                  </a:lnTo>
                  <a:lnTo>
                    <a:pt x="332" y="564"/>
                  </a:lnTo>
                  <a:lnTo>
                    <a:pt x="332" y="564"/>
                  </a:lnTo>
                  <a:lnTo>
                    <a:pt x="332" y="564"/>
                  </a:lnTo>
                  <a:lnTo>
                    <a:pt x="332" y="562"/>
                  </a:lnTo>
                  <a:lnTo>
                    <a:pt x="330" y="562"/>
                  </a:lnTo>
                  <a:lnTo>
                    <a:pt x="330" y="562"/>
                  </a:lnTo>
                  <a:lnTo>
                    <a:pt x="328" y="562"/>
                  </a:lnTo>
                  <a:lnTo>
                    <a:pt x="330" y="562"/>
                  </a:lnTo>
                  <a:lnTo>
                    <a:pt x="330" y="562"/>
                  </a:lnTo>
                  <a:lnTo>
                    <a:pt x="328" y="560"/>
                  </a:lnTo>
                  <a:lnTo>
                    <a:pt x="328" y="560"/>
                  </a:lnTo>
                  <a:lnTo>
                    <a:pt x="328" y="560"/>
                  </a:lnTo>
                  <a:lnTo>
                    <a:pt x="330" y="560"/>
                  </a:lnTo>
                  <a:lnTo>
                    <a:pt x="330" y="560"/>
                  </a:lnTo>
                  <a:lnTo>
                    <a:pt x="332" y="560"/>
                  </a:lnTo>
                  <a:lnTo>
                    <a:pt x="332" y="560"/>
                  </a:lnTo>
                  <a:lnTo>
                    <a:pt x="333" y="560"/>
                  </a:lnTo>
                  <a:lnTo>
                    <a:pt x="332" y="560"/>
                  </a:lnTo>
                  <a:lnTo>
                    <a:pt x="332" y="562"/>
                  </a:lnTo>
                  <a:lnTo>
                    <a:pt x="332" y="562"/>
                  </a:lnTo>
                  <a:lnTo>
                    <a:pt x="333" y="564"/>
                  </a:lnTo>
                  <a:lnTo>
                    <a:pt x="333" y="564"/>
                  </a:lnTo>
                  <a:lnTo>
                    <a:pt x="333" y="562"/>
                  </a:lnTo>
                  <a:lnTo>
                    <a:pt x="335" y="560"/>
                  </a:lnTo>
                  <a:lnTo>
                    <a:pt x="335" y="560"/>
                  </a:lnTo>
                  <a:lnTo>
                    <a:pt x="333" y="562"/>
                  </a:lnTo>
                  <a:lnTo>
                    <a:pt x="333" y="564"/>
                  </a:lnTo>
                  <a:lnTo>
                    <a:pt x="333" y="568"/>
                  </a:lnTo>
                  <a:lnTo>
                    <a:pt x="333" y="568"/>
                  </a:lnTo>
                  <a:lnTo>
                    <a:pt x="335" y="568"/>
                  </a:lnTo>
                  <a:lnTo>
                    <a:pt x="337" y="568"/>
                  </a:lnTo>
                  <a:lnTo>
                    <a:pt x="337" y="566"/>
                  </a:lnTo>
                  <a:lnTo>
                    <a:pt x="337" y="566"/>
                  </a:lnTo>
                  <a:lnTo>
                    <a:pt x="337" y="566"/>
                  </a:lnTo>
                  <a:lnTo>
                    <a:pt x="337" y="566"/>
                  </a:lnTo>
                  <a:lnTo>
                    <a:pt x="335" y="566"/>
                  </a:lnTo>
                  <a:lnTo>
                    <a:pt x="337" y="564"/>
                  </a:lnTo>
                  <a:lnTo>
                    <a:pt x="337" y="566"/>
                  </a:lnTo>
                  <a:lnTo>
                    <a:pt x="339" y="566"/>
                  </a:lnTo>
                  <a:lnTo>
                    <a:pt x="337" y="568"/>
                  </a:lnTo>
                  <a:lnTo>
                    <a:pt x="337" y="569"/>
                  </a:lnTo>
                  <a:lnTo>
                    <a:pt x="335" y="569"/>
                  </a:lnTo>
                  <a:lnTo>
                    <a:pt x="333" y="571"/>
                  </a:lnTo>
                  <a:lnTo>
                    <a:pt x="332" y="569"/>
                  </a:lnTo>
                  <a:lnTo>
                    <a:pt x="332" y="571"/>
                  </a:lnTo>
                  <a:lnTo>
                    <a:pt x="333" y="573"/>
                  </a:lnTo>
                  <a:lnTo>
                    <a:pt x="333" y="575"/>
                  </a:lnTo>
                  <a:lnTo>
                    <a:pt x="333" y="575"/>
                  </a:lnTo>
                  <a:lnTo>
                    <a:pt x="333" y="575"/>
                  </a:lnTo>
                  <a:lnTo>
                    <a:pt x="333" y="577"/>
                  </a:lnTo>
                  <a:lnTo>
                    <a:pt x="333" y="577"/>
                  </a:lnTo>
                  <a:lnTo>
                    <a:pt x="333" y="577"/>
                  </a:lnTo>
                  <a:lnTo>
                    <a:pt x="335" y="577"/>
                  </a:lnTo>
                  <a:lnTo>
                    <a:pt x="335" y="577"/>
                  </a:lnTo>
                  <a:lnTo>
                    <a:pt x="337" y="577"/>
                  </a:lnTo>
                  <a:lnTo>
                    <a:pt x="337" y="577"/>
                  </a:lnTo>
                  <a:lnTo>
                    <a:pt x="339" y="577"/>
                  </a:lnTo>
                  <a:lnTo>
                    <a:pt x="347" y="579"/>
                  </a:lnTo>
                  <a:lnTo>
                    <a:pt x="349" y="581"/>
                  </a:lnTo>
                  <a:lnTo>
                    <a:pt x="351" y="583"/>
                  </a:lnTo>
                  <a:lnTo>
                    <a:pt x="352" y="585"/>
                  </a:lnTo>
                  <a:lnTo>
                    <a:pt x="352" y="585"/>
                  </a:lnTo>
                  <a:lnTo>
                    <a:pt x="352" y="586"/>
                  </a:lnTo>
                  <a:lnTo>
                    <a:pt x="352" y="586"/>
                  </a:lnTo>
                  <a:lnTo>
                    <a:pt x="352" y="586"/>
                  </a:lnTo>
                  <a:lnTo>
                    <a:pt x="352" y="586"/>
                  </a:lnTo>
                  <a:lnTo>
                    <a:pt x="354" y="586"/>
                  </a:lnTo>
                  <a:lnTo>
                    <a:pt x="354" y="586"/>
                  </a:lnTo>
                  <a:lnTo>
                    <a:pt x="354" y="585"/>
                  </a:lnTo>
                  <a:lnTo>
                    <a:pt x="352" y="585"/>
                  </a:lnTo>
                  <a:lnTo>
                    <a:pt x="352" y="577"/>
                  </a:lnTo>
                  <a:lnTo>
                    <a:pt x="352" y="577"/>
                  </a:lnTo>
                  <a:lnTo>
                    <a:pt x="352" y="575"/>
                  </a:lnTo>
                  <a:lnTo>
                    <a:pt x="354" y="575"/>
                  </a:lnTo>
                  <a:lnTo>
                    <a:pt x="354" y="575"/>
                  </a:lnTo>
                  <a:lnTo>
                    <a:pt x="354" y="575"/>
                  </a:lnTo>
                  <a:lnTo>
                    <a:pt x="354" y="577"/>
                  </a:lnTo>
                  <a:lnTo>
                    <a:pt x="358" y="579"/>
                  </a:lnTo>
                  <a:lnTo>
                    <a:pt x="358" y="579"/>
                  </a:lnTo>
                  <a:lnTo>
                    <a:pt x="356" y="579"/>
                  </a:lnTo>
                  <a:lnTo>
                    <a:pt x="356" y="579"/>
                  </a:lnTo>
                  <a:lnTo>
                    <a:pt x="366" y="586"/>
                  </a:lnTo>
                  <a:lnTo>
                    <a:pt x="366" y="588"/>
                  </a:lnTo>
                  <a:lnTo>
                    <a:pt x="368" y="592"/>
                  </a:lnTo>
                  <a:lnTo>
                    <a:pt x="368" y="596"/>
                  </a:lnTo>
                  <a:lnTo>
                    <a:pt x="368" y="598"/>
                  </a:lnTo>
                  <a:lnTo>
                    <a:pt x="369" y="600"/>
                  </a:lnTo>
                  <a:lnTo>
                    <a:pt x="375" y="605"/>
                  </a:lnTo>
                  <a:lnTo>
                    <a:pt x="375" y="607"/>
                  </a:lnTo>
                  <a:lnTo>
                    <a:pt x="375" y="609"/>
                  </a:lnTo>
                  <a:lnTo>
                    <a:pt x="375" y="613"/>
                  </a:lnTo>
                  <a:lnTo>
                    <a:pt x="375" y="615"/>
                  </a:lnTo>
                  <a:lnTo>
                    <a:pt x="377" y="613"/>
                  </a:lnTo>
                  <a:lnTo>
                    <a:pt x="377" y="609"/>
                  </a:lnTo>
                  <a:lnTo>
                    <a:pt x="375" y="605"/>
                  </a:lnTo>
                  <a:lnTo>
                    <a:pt x="373" y="604"/>
                  </a:lnTo>
                  <a:lnTo>
                    <a:pt x="371" y="600"/>
                  </a:lnTo>
                  <a:lnTo>
                    <a:pt x="368" y="594"/>
                  </a:lnTo>
                  <a:lnTo>
                    <a:pt x="368" y="590"/>
                  </a:lnTo>
                  <a:lnTo>
                    <a:pt x="366" y="588"/>
                  </a:lnTo>
                  <a:lnTo>
                    <a:pt x="366" y="586"/>
                  </a:lnTo>
                  <a:lnTo>
                    <a:pt x="362" y="581"/>
                  </a:lnTo>
                  <a:lnTo>
                    <a:pt x="362" y="577"/>
                  </a:lnTo>
                  <a:lnTo>
                    <a:pt x="362" y="566"/>
                  </a:lnTo>
                  <a:lnTo>
                    <a:pt x="364" y="566"/>
                  </a:lnTo>
                  <a:lnTo>
                    <a:pt x="364" y="564"/>
                  </a:lnTo>
                  <a:lnTo>
                    <a:pt x="366" y="562"/>
                  </a:lnTo>
                  <a:lnTo>
                    <a:pt x="366" y="562"/>
                  </a:lnTo>
                  <a:lnTo>
                    <a:pt x="366" y="560"/>
                  </a:lnTo>
                  <a:lnTo>
                    <a:pt x="366" y="560"/>
                  </a:lnTo>
                  <a:lnTo>
                    <a:pt x="362" y="558"/>
                  </a:lnTo>
                  <a:lnTo>
                    <a:pt x="362" y="556"/>
                  </a:lnTo>
                  <a:lnTo>
                    <a:pt x="362" y="556"/>
                  </a:lnTo>
                  <a:lnTo>
                    <a:pt x="362" y="556"/>
                  </a:lnTo>
                  <a:lnTo>
                    <a:pt x="362" y="554"/>
                  </a:lnTo>
                  <a:lnTo>
                    <a:pt x="360" y="554"/>
                  </a:lnTo>
                  <a:lnTo>
                    <a:pt x="360" y="554"/>
                  </a:lnTo>
                  <a:lnTo>
                    <a:pt x="354" y="549"/>
                  </a:lnTo>
                  <a:lnTo>
                    <a:pt x="352" y="547"/>
                  </a:lnTo>
                  <a:lnTo>
                    <a:pt x="349" y="545"/>
                  </a:lnTo>
                  <a:lnTo>
                    <a:pt x="347" y="545"/>
                  </a:lnTo>
                  <a:lnTo>
                    <a:pt x="347" y="543"/>
                  </a:lnTo>
                  <a:lnTo>
                    <a:pt x="347" y="543"/>
                  </a:lnTo>
                  <a:lnTo>
                    <a:pt x="347" y="541"/>
                  </a:lnTo>
                  <a:lnTo>
                    <a:pt x="347" y="539"/>
                  </a:lnTo>
                  <a:lnTo>
                    <a:pt x="349" y="539"/>
                  </a:lnTo>
                  <a:lnTo>
                    <a:pt x="349" y="537"/>
                  </a:lnTo>
                  <a:lnTo>
                    <a:pt x="349" y="535"/>
                  </a:lnTo>
                  <a:lnTo>
                    <a:pt x="349" y="535"/>
                  </a:lnTo>
                  <a:lnTo>
                    <a:pt x="349" y="535"/>
                  </a:lnTo>
                  <a:lnTo>
                    <a:pt x="349" y="533"/>
                  </a:lnTo>
                  <a:lnTo>
                    <a:pt x="347" y="533"/>
                  </a:lnTo>
                  <a:lnTo>
                    <a:pt x="347" y="532"/>
                  </a:lnTo>
                  <a:lnTo>
                    <a:pt x="347" y="530"/>
                  </a:lnTo>
                  <a:lnTo>
                    <a:pt x="347" y="528"/>
                  </a:lnTo>
                  <a:lnTo>
                    <a:pt x="347" y="528"/>
                  </a:lnTo>
                  <a:lnTo>
                    <a:pt x="345" y="526"/>
                  </a:lnTo>
                  <a:lnTo>
                    <a:pt x="347" y="526"/>
                  </a:lnTo>
                  <a:lnTo>
                    <a:pt x="347" y="524"/>
                  </a:lnTo>
                  <a:lnTo>
                    <a:pt x="347" y="524"/>
                  </a:lnTo>
                  <a:lnTo>
                    <a:pt x="347" y="524"/>
                  </a:lnTo>
                  <a:lnTo>
                    <a:pt x="347" y="524"/>
                  </a:lnTo>
                  <a:lnTo>
                    <a:pt x="347" y="524"/>
                  </a:lnTo>
                  <a:lnTo>
                    <a:pt x="347" y="524"/>
                  </a:lnTo>
                  <a:lnTo>
                    <a:pt x="347" y="522"/>
                  </a:lnTo>
                  <a:lnTo>
                    <a:pt x="347" y="522"/>
                  </a:lnTo>
                  <a:lnTo>
                    <a:pt x="347" y="522"/>
                  </a:lnTo>
                  <a:lnTo>
                    <a:pt x="347" y="522"/>
                  </a:lnTo>
                  <a:lnTo>
                    <a:pt x="347" y="522"/>
                  </a:lnTo>
                  <a:lnTo>
                    <a:pt x="347" y="520"/>
                  </a:lnTo>
                  <a:lnTo>
                    <a:pt x="345" y="520"/>
                  </a:lnTo>
                  <a:lnTo>
                    <a:pt x="345" y="518"/>
                  </a:lnTo>
                  <a:lnTo>
                    <a:pt x="341" y="515"/>
                  </a:lnTo>
                  <a:lnTo>
                    <a:pt x="341" y="513"/>
                  </a:lnTo>
                  <a:lnTo>
                    <a:pt x="337" y="503"/>
                  </a:lnTo>
                  <a:lnTo>
                    <a:pt x="337" y="497"/>
                  </a:lnTo>
                  <a:lnTo>
                    <a:pt x="337" y="494"/>
                  </a:lnTo>
                  <a:lnTo>
                    <a:pt x="337" y="488"/>
                  </a:lnTo>
                  <a:lnTo>
                    <a:pt x="337" y="488"/>
                  </a:lnTo>
                  <a:lnTo>
                    <a:pt x="337" y="486"/>
                  </a:lnTo>
                  <a:lnTo>
                    <a:pt x="337" y="486"/>
                  </a:lnTo>
                  <a:lnTo>
                    <a:pt x="335" y="484"/>
                  </a:lnTo>
                  <a:lnTo>
                    <a:pt x="335" y="484"/>
                  </a:lnTo>
                  <a:lnTo>
                    <a:pt x="337" y="482"/>
                  </a:lnTo>
                  <a:lnTo>
                    <a:pt x="339" y="482"/>
                  </a:lnTo>
                  <a:lnTo>
                    <a:pt x="345" y="482"/>
                  </a:lnTo>
                  <a:lnTo>
                    <a:pt x="349" y="482"/>
                  </a:lnTo>
                  <a:lnTo>
                    <a:pt x="351" y="482"/>
                  </a:lnTo>
                  <a:lnTo>
                    <a:pt x="354" y="480"/>
                  </a:lnTo>
                  <a:lnTo>
                    <a:pt x="354" y="480"/>
                  </a:lnTo>
                  <a:lnTo>
                    <a:pt x="352" y="479"/>
                  </a:lnTo>
                  <a:lnTo>
                    <a:pt x="351" y="477"/>
                  </a:lnTo>
                  <a:lnTo>
                    <a:pt x="351" y="475"/>
                  </a:lnTo>
                  <a:lnTo>
                    <a:pt x="352" y="473"/>
                  </a:lnTo>
                  <a:lnTo>
                    <a:pt x="360" y="471"/>
                  </a:lnTo>
                  <a:lnTo>
                    <a:pt x="362" y="469"/>
                  </a:lnTo>
                  <a:lnTo>
                    <a:pt x="362" y="469"/>
                  </a:lnTo>
                  <a:lnTo>
                    <a:pt x="362" y="467"/>
                  </a:lnTo>
                  <a:lnTo>
                    <a:pt x="362" y="465"/>
                  </a:lnTo>
                  <a:lnTo>
                    <a:pt x="362" y="465"/>
                  </a:lnTo>
                  <a:lnTo>
                    <a:pt x="364" y="463"/>
                  </a:lnTo>
                  <a:lnTo>
                    <a:pt x="364" y="463"/>
                  </a:lnTo>
                  <a:lnTo>
                    <a:pt x="366" y="460"/>
                  </a:lnTo>
                  <a:lnTo>
                    <a:pt x="366" y="458"/>
                  </a:lnTo>
                  <a:lnTo>
                    <a:pt x="368" y="456"/>
                  </a:lnTo>
                  <a:lnTo>
                    <a:pt x="371" y="452"/>
                  </a:lnTo>
                  <a:lnTo>
                    <a:pt x="373" y="450"/>
                  </a:lnTo>
                  <a:lnTo>
                    <a:pt x="373" y="450"/>
                  </a:lnTo>
                  <a:lnTo>
                    <a:pt x="373" y="448"/>
                  </a:lnTo>
                  <a:lnTo>
                    <a:pt x="373" y="448"/>
                  </a:lnTo>
                  <a:lnTo>
                    <a:pt x="373" y="446"/>
                  </a:lnTo>
                  <a:lnTo>
                    <a:pt x="375" y="444"/>
                  </a:lnTo>
                  <a:lnTo>
                    <a:pt x="375" y="443"/>
                  </a:lnTo>
                  <a:lnTo>
                    <a:pt x="375" y="443"/>
                  </a:lnTo>
                  <a:lnTo>
                    <a:pt x="375" y="441"/>
                  </a:lnTo>
                  <a:lnTo>
                    <a:pt x="377" y="439"/>
                  </a:lnTo>
                  <a:lnTo>
                    <a:pt x="377" y="439"/>
                  </a:lnTo>
                  <a:lnTo>
                    <a:pt x="379" y="439"/>
                  </a:lnTo>
                  <a:lnTo>
                    <a:pt x="381" y="437"/>
                  </a:lnTo>
                  <a:lnTo>
                    <a:pt x="383" y="437"/>
                  </a:lnTo>
                  <a:lnTo>
                    <a:pt x="388" y="431"/>
                  </a:lnTo>
                  <a:lnTo>
                    <a:pt x="390" y="431"/>
                  </a:lnTo>
                  <a:lnTo>
                    <a:pt x="390" y="431"/>
                  </a:lnTo>
                  <a:lnTo>
                    <a:pt x="396" y="429"/>
                  </a:lnTo>
                  <a:lnTo>
                    <a:pt x="400" y="427"/>
                  </a:lnTo>
                  <a:lnTo>
                    <a:pt x="405" y="427"/>
                  </a:lnTo>
                  <a:lnTo>
                    <a:pt x="405" y="427"/>
                  </a:lnTo>
                  <a:lnTo>
                    <a:pt x="407" y="427"/>
                  </a:lnTo>
                  <a:lnTo>
                    <a:pt x="409" y="426"/>
                  </a:lnTo>
                  <a:lnTo>
                    <a:pt x="411" y="426"/>
                  </a:lnTo>
                  <a:lnTo>
                    <a:pt x="411" y="426"/>
                  </a:lnTo>
                  <a:lnTo>
                    <a:pt x="411" y="426"/>
                  </a:lnTo>
                  <a:lnTo>
                    <a:pt x="411" y="427"/>
                  </a:lnTo>
                  <a:lnTo>
                    <a:pt x="413" y="427"/>
                  </a:lnTo>
                  <a:lnTo>
                    <a:pt x="413" y="427"/>
                  </a:lnTo>
                  <a:lnTo>
                    <a:pt x="415" y="426"/>
                  </a:lnTo>
                  <a:lnTo>
                    <a:pt x="419" y="424"/>
                  </a:lnTo>
                  <a:lnTo>
                    <a:pt x="419" y="424"/>
                  </a:lnTo>
                  <a:lnTo>
                    <a:pt x="421" y="424"/>
                  </a:lnTo>
                  <a:lnTo>
                    <a:pt x="421" y="424"/>
                  </a:lnTo>
                  <a:lnTo>
                    <a:pt x="422" y="424"/>
                  </a:lnTo>
                  <a:lnTo>
                    <a:pt x="424" y="424"/>
                  </a:lnTo>
                  <a:lnTo>
                    <a:pt x="424" y="424"/>
                  </a:lnTo>
                  <a:lnTo>
                    <a:pt x="424" y="422"/>
                  </a:lnTo>
                  <a:lnTo>
                    <a:pt x="424" y="422"/>
                  </a:lnTo>
                  <a:lnTo>
                    <a:pt x="424" y="422"/>
                  </a:lnTo>
                  <a:lnTo>
                    <a:pt x="426" y="422"/>
                  </a:lnTo>
                  <a:lnTo>
                    <a:pt x="426" y="422"/>
                  </a:lnTo>
                  <a:lnTo>
                    <a:pt x="426" y="422"/>
                  </a:lnTo>
                  <a:lnTo>
                    <a:pt x="426" y="424"/>
                  </a:lnTo>
                  <a:lnTo>
                    <a:pt x="428" y="424"/>
                  </a:lnTo>
                  <a:lnTo>
                    <a:pt x="426" y="426"/>
                  </a:lnTo>
                  <a:lnTo>
                    <a:pt x="428" y="426"/>
                  </a:lnTo>
                  <a:lnTo>
                    <a:pt x="428" y="426"/>
                  </a:lnTo>
                  <a:lnTo>
                    <a:pt x="430" y="426"/>
                  </a:lnTo>
                  <a:lnTo>
                    <a:pt x="434" y="427"/>
                  </a:lnTo>
                  <a:lnTo>
                    <a:pt x="436" y="427"/>
                  </a:lnTo>
                  <a:lnTo>
                    <a:pt x="436" y="427"/>
                  </a:lnTo>
                  <a:lnTo>
                    <a:pt x="438" y="427"/>
                  </a:lnTo>
                  <a:lnTo>
                    <a:pt x="438" y="427"/>
                  </a:lnTo>
                  <a:lnTo>
                    <a:pt x="438" y="427"/>
                  </a:lnTo>
                  <a:lnTo>
                    <a:pt x="439" y="427"/>
                  </a:lnTo>
                  <a:lnTo>
                    <a:pt x="439" y="427"/>
                  </a:lnTo>
                  <a:lnTo>
                    <a:pt x="441" y="429"/>
                  </a:lnTo>
                  <a:lnTo>
                    <a:pt x="441" y="429"/>
                  </a:lnTo>
                  <a:lnTo>
                    <a:pt x="443" y="429"/>
                  </a:lnTo>
                  <a:lnTo>
                    <a:pt x="443" y="427"/>
                  </a:lnTo>
                  <a:lnTo>
                    <a:pt x="443" y="427"/>
                  </a:lnTo>
                  <a:lnTo>
                    <a:pt x="443" y="427"/>
                  </a:lnTo>
                  <a:lnTo>
                    <a:pt x="447" y="427"/>
                  </a:lnTo>
                  <a:lnTo>
                    <a:pt x="449" y="429"/>
                  </a:lnTo>
                  <a:lnTo>
                    <a:pt x="451" y="427"/>
                  </a:lnTo>
                  <a:lnTo>
                    <a:pt x="455" y="427"/>
                  </a:lnTo>
                  <a:lnTo>
                    <a:pt x="457" y="426"/>
                  </a:lnTo>
                  <a:lnTo>
                    <a:pt x="457" y="426"/>
                  </a:lnTo>
                  <a:lnTo>
                    <a:pt x="457" y="427"/>
                  </a:lnTo>
                  <a:lnTo>
                    <a:pt x="458" y="427"/>
                  </a:lnTo>
                  <a:lnTo>
                    <a:pt x="458" y="427"/>
                  </a:lnTo>
                  <a:lnTo>
                    <a:pt x="458" y="427"/>
                  </a:lnTo>
                  <a:lnTo>
                    <a:pt x="460" y="426"/>
                  </a:lnTo>
                  <a:lnTo>
                    <a:pt x="460" y="426"/>
                  </a:lnTo>
                  <a:lnTo>
                    <a:pt x="460" y="424"/>
                  </a:lnTo>
                  <a:lnTo>
                    <a:pt x="462" y="424"/>
                  </a:lnTo>
                  <a:lnTo>
                    <a:pt x="462" y="426"/>
                  </a:lnTo>
                  <a:lnTo>
                    <a:pt x="462" y="426"/>
                  </a:lnTo>
                  <a:lnTo>
                    <a:pt x="462" y="426"/>
                  </a:lnTo>
                  <a:lnTo>
                    <a:pt x="462" y="426"/>
                  </a:lnTo>
                  <a:lnTo>
                    <a:pt x="464" y="426"/>
                  </a:lnTo>
                  <a:lnTo>
                    <a:pt x="464" y="426"/>
                  </a:lnTo>
                  <a:lnTo>
                    <a:pt x="466" y="426"/>
                  </a:lnTo>
                  <a:lnTo>
                    <a:pt x="468" y="426"/>
                  </a:lnTo>
                  <a:lnTo>
                    <a:pt x="472" y="426"/>
                  </a:lnTo>
                  <a:lnTo>
                    <a:pt x="479" y="427"/>
                  </a:lnTo>
                  <a:lnTo>
                    <a:pt x="479" y="427"/>
                  </a:lnTo>
                  <a:lnTo>
                    <a:pt x="479" y="427"/>
                  </a:lnTo>
                  <a:lnTo>
                    <a:pt x="481" y="427"/>
                  </a:lnTo>
                  <a:lnTo>
                    <a:pt x="481" y="427"/>
                  </a:lnTo>
                  <a:lnTo>
                    <a:pt x="481" y="427"/>
                  </a:lnTo>
                  <a:lnTo>
                    <a:pt x="481" y="427"/>
                  </a:lnTo>
                  <a:lnTo>
                    <a:pt x="483" y="427"/>
                  </a:lnTo>
                  <a:lnTo>
                    <a:pt x="483" y="427"/>
                  </a:lnTo>
                  <a:lnTo>
                    <a:pt x="485" y="427"/>
                  </a:lnTo>
                  <a:lnTo>
                    <a:pt x="487" y="427"/>
                  </a:lnTo>
                  <a:lnTo>
                    <a:pt x="487" y="427"/>
                  </a:lnTo>
                  <a:lnTo>
                    <a:pt x="489" y="426"/>
                  </a:lnTo>
                  <a:lnTo>
                    <a:pt x="489" y="426"/>
                  </a:lnTo>
                  <a:lnTo>
                    <a:pt x="489" y="424"/>
                  </a:lnTo>
                  <a:lnTo>
                    <a:pt x="491" y="424"/>
                  </a:lnTo>
                  <a:lnTo>
                    <a:pt x="491" y="424"/>
                  </a:lnTo>
                  <a:lnTo>
                    <a:pt x="492" y="424"/>
                  </a:lnTo>
                  <a:lnTo>
                    <a:pt x="494" y="424"/>
                  </a:lnTo>
                  <a:lnTo>
                    <a:pt x="494" y="424"/>
                  </a:lnTo>
                  <a:lnTo>
                    <a:pt x="496" y="422"/>
                  </a:lnTo>
                  <a:lnTo>
                    <a:pt x="496" y="422"/>
                  </a:lnTo>
                  <a:lnTo>
                    <a:pt x="496" y="422"/>
                  </a:lnTo>
                  <a:lnTo>
                    <a:pt x="496" y="424"/>
                  </a:lnTo>
                  <a:lnTo>
                    <a:pt x="498" y="424"/>
                  </a:lnTo>
                  <a:lnTo>
                    <a:pt x="498" y="424"/>
                  </a:lnTo>
                  <a:lnTo>
                    <a:pt x="500" y="422"/>
                  </a:lnTo>
                  <a:lnTo>
                    <a:pt x="502" y="422"/>
                  </a:lnTo>
                  <a:lnTo>
                    <a:pt x="502" y="422"/>
                  </a:lnTo>
                  <a:lnTo>
                    <a:pt x="504" y="422"/>
                  </a:lnTo>
                  <a:lnTo>
                    <a:pt x="504" y="424"/>
                  </a:lnTo>
                  <a:lnTo>
                    <a:pt x="506" y="424"/>
                  </a:lnTo>
                  <a:lnTo>
                    <a:pt x="506" y="424"/>
                  </a:lnTo>
                  <a:lnTo>
                    <a:pt x="508" y="424"/>
                  </a:lnTo>
                  <a:lnTo>
                    <a:pt x="508" y="424"/>
                  </a:lnTo>
                  <a:lnTo>
                    <a:pt x="508" y="424"/>
                  </a:lnTo>
                  <a:lnTo>
                    <a:pt x="510" y="426"/>
                  </a:lnTo>
                  <a:lnTo>
                    <a:pt x="510" y="426"/>
                  </a:lnTo>
                  <a:lnTo>
                    <a:pt x="513" y="426"/>
                  </a:lnTo>
                  <a:lnTo>
                    <a:pt x="515" y="426"/>
                  </a:lnTo>
                  <a:lnTo>
                    <a:pt x="515" y="427"/>
                  </a:lnTo>
                  <a:lnTo>
                    <a:pt x="515" y="427"/>
                  </a:lnTo>
                  <a:lnTo>
                    <a:pt x="515" y="431"/>
                  </a:lnTo>
                  <a:lnTo>
                    <a:pt x="515" y="431"/>
                  </a:lnTo>
                  <a:lnTo>
                    <a:pt x="517" y="435"/>
                  </a:lnTo>
                  <a:lnTo>
                    <a:pt x="519" y="437"/>
                  </a:lnTo>
                  <a:lnTo>
                    <a:pt x="519" y="437"/>
                  </a:lnTo>
                  <a:lnTo>
                    <a:pt x="523" y="437"/>
                  </a:lnTo>
                  <a:lnTo>
                    <a:pt x="527" y="433"/>
                  </a:lnTo>
                  <a:lnTo>
                    <a:pt x="527" y="429"/>
                  </a:lnTo>
                  <a:lnTo>
                    <a:pt x="528" y="429"/>
                  </a:lnTo>
                  <a:lnTo>
                    <a:pt x="530" y="429"/>
                  </a:lnTo>
                  <a:lnTo>
                    <a:pt x="534" y="427"/>
                  </a:lnTo>
                  <a:lnTo>
                    <a:pt x="534" y="427"/>
                  </a:lnTo>
                  <a:lnTo>
                    <a:pt x="536" y="427"/>
                  </a:lnTo>
                  <a:lnTo>
                    <a:pt x="536" y="426"/>
                  </a:lnTo>
                  <a:lnTo>
                    <a:pt x="536" y="426"/>
                  </a:lnTo>
                  <a:lnTo>
                    <a:pt x="538" y="426"/>
                  </a:lnTo>
                  <a:lnTo>
                    <a:pt x="538" y="426"/>
                  </a:lnTo>
                  <a:lnTo>
                    <a:pt x="540" y="426"/>
                  </a:lnTo>
                  <a:lnTo>
                    <a:pt x="540" y="426"/>
                  </a:lnTo>
                  <a:lnTo>
                    <a:pt x="542" y="424"/>
                  </a:lnTo>
                  <a:lnTo>
                    <a:pt x="542" y="424"/>
                  </a:lnTo>
                  <a:lnTo>
                    <a:pt x="542" y="424"/>
                  </a:lnTo>
                  <a:lnTo>
                    <a:pt x="544" y="424"/>
                  </a:lnTo>
                  <a:lnTo>
                    <a:pt x="546" y="424"/>
                  </a:lnTo>
                  <a:lnTo>
                    <a:pt x="546" y="422"/>
                  </a:lnTo>
                  <a:lnTo>
                    <a:pt x="546" y="420"/>
                  </a:lnTo>
                  <a:lnTo>
                    <a:pt x="546" y="420"/>
                  </a:lnTo>
                  <a:lnTo>
                    <a:pt x="546" y="420"/>
                  </a:lnTo>
                  <a:lnTo>
                    <a:pt x="547" y="418"/>
                  </a:lnTo>
                  <a:lnTo>
                    <a:pt x="549" y="416"/>
                  </a:lnTo>
                  <a:lnTo>
                    <a:pt x="551" y="414"/>
                  </a:lnTo>
                  <a:lnTo>
                    <a:pt x="551" y="412"/>
                  </a:lnTo>
                  <a:lnTo>
                    <a:pt x="549" y="407"/>
                  </a:lnTo>
                  <a:lnTo>
                    <a:pt x="551" y="405"/>
                  </a:lnTo>
                  <a:lnTo>
                    <a:pt x="551" y="401"/>
                  </a:lnTo>
                  <a:lnTo>
                    <a:pt x="551" y="401"/>
                  </a:lnTo>
                  <a:lnTo>
                    <a:pt x="549" y="399"/>
                  </a:lnTo>
                  <a:lnTo>
                    <a:pt x="549" y="397"/>
                  </a:lnTo>
                  <a:lnTo>
                    <a:pt x="549" y="397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1" y="393"/>
                  </a:lnTo>
                  <a:lnTo>
                    <a:pt x="551" y="393"/>
                  </a:lnTo>
                  <a:lnTo>
                    <a:pt x="551" y="391"/>
                  </a:lnTo>
                  <a:lnTo>
                    <a:pt x="551" y="391"/>
                  </a:lnTo>
                  <a:lnTo>
                    <a:pt x="551" y="391"/>
                  </a:lnTo>
                  <a:lnTo>
                    <a:pt x="553" y="391"/>
                  </a:lnTo>
                  <a:lnTo>
                    <a:pt x="553" y="391"/>
                  </a:lnTo>
                  <a:lnTo>
                    <a:pt x="553" y="390"/>
                  </a:lnTo>
                  <a:lnTo>
                    <a:pt x="553" y="388"/>
                  </a:lnTo>
                  <a:lnTo>
                    <a:pt x="553" y="386"/>
                  </a:lnTo>
                  <a:lnTo>
                    <a:pt x="557" y="384"/>
                  </a:lnTo>
                  <a:lnTo>
                    <a:pt x="557" y="384"/>
                  </a:lnTo>
                  <a:lnTo>
                    <a:pt x="555" y="384"/>
                  </a:lnTo>
                  <a:lnTo>
                    <a:pt x="555" y="382"/>
                  </a:lnTo>
                  <a:lnTo>
                    <a:pt x="551" y="380"/>
                  </a:lnTo>
                  <a:lnTo>
                    <a:pt x="551" y="380"/>
                  </a:lnTo>
                  <a:lnTo>
                    <a:pt x="551" y="378"/>
                  </a:lnTo>
                  <a:lnTo>
                    <a:pt x="551" y="378"/>
                  </a:lnTo>
                  <a:lnTo>
                    <a:pt x="551" y="378"/>
                  </a:lnTo>
                  <a:lnTo>
                    <a:pt x="551" y="378"/>
                  </a:lnTo>
                  <a:lnTo>
                    <a:pt x="551" y="378"/>
                  </a:lnTo>
                  <a:lnTo>
                    <a:pt x="549" y="376"/>
                  </a:lnTo>
                  <a:lnTo>
                    <a:pt x="547" y="376"/>
                  </a:lnTo>
                  <a:lnTo>
                    <a:pt x="547" y="376"/>
                  </a:lnTo>
                  <a:lnTo>
                    <a:pt x="547" y="374"/>
                  </a:lnTo>
                  <a:lnTo>
                    <a:pt x="547" y="373"/>
                  </a:lnTo>
                  <a:lnTo>
                    <a:pt x="547" y="371"/>
                  </a:lnTo>
                  <a:lnTo>
                    <a:pt x="547" y="371"/>
                  </a:lnTo>
                  <a:lnTo>
                    <a:pt x="551" y="367"/>
                  </a:lnTo>
                  <a:lnTo>
                    <a:pt x="553" y="365"/>
                  </a:lnTo>
                  <a:lnTo>
                    <a:pt x="555" y="365"/>
                  </a:lnTo>
                  <a:lnTo>
                    <a:pt x="555" y="365"/>
                  </a:lnTo>
                  <a:lnTo>
                    <a:pt x="555" y="363"/>
                  </a:lnTo>
                  <a:lnTo>
                    <a:pt x="555" y="361"/>
                  </a:lnTo>
                  <a:lnTo>
                    <a:pt x="555" y="361"/>
                  </a:lnTo>
                  <a:lnTo>
                    <a:pt x="553" y="361"/>
                  </a:lnTo>
                  <a:lnTo>
                    <a:pt x="551" y="361"/>
                  </a:lnTo>
                  <a:lnTo>
                    <a:pt x="551" y="361"/>
                  </a:lnTo>
                  <a:lnTo>
                    <a:pt x="549" y="359"/>
                  </a:lnTo>
                  <a:lnTo>
                    <a:pt x="549" y="359"/>
                  </a:lnTo>
                  <a:lnTo>
                    <a:pt x="549" y="357"/>
                  </a:lnTo>
                  <a:lnTo>
                    <a:pt x="551" y="355"/>
                  </a:lnTo>
                  <a:lnTo>
                    <a:pt x="553" y="355"/>
                  </a:lnTo>
                  <a:lnTo>
                    <a:pt x="557" y="354"/>
                  </a:lnTo>
                  <a:lnTo>
                    <a:pt x="557" y="354"/>
                  </a:lnTo>
                  <a:lnTo>
                    <a:pt x="559" y="352"/>
                  </a:lnTo>
                  <a:lnTo>
                    <a:pt x="559" y="348"/>
                  </a:lnTo>
                  <a:lnTo>
                    <a:pt x="559" y="348"/>
                  </a:lnTo>
                  <a:lnTo>
                    <a:pt x="561" y="342"/>
                  </a:lnTo>
                  <a:lnTo>
                    <a:pt x="561" y="338"/>
                  </a:lnTo>
                  <a:lnTo>
                    <a:pt x="561" y="337"/>
                  </a:lnTo>
                  <a:close/>
                </a:path>
              </a:pathLst>
            </a:custGeom>
            <a:solidFill>
              <a:schemeClr val="accent3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0" name="Freeform 7">
              <a:extLst>
                <a:ext uri="{FF2B5EF4-FFF2-40B4-BE49-F238E27FC236}">
                  <a16:creationId xmlns:a16="http://schemas.microsoft.com/office/drawing/2014/main" id="{24BCD768-8B8B-4947-8E59-249109FD8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4213" y="4271963"/>
              <a:ext cx="39688" cy="17463"/>
            </a:xfrm>
            <a:custGeom>
              <a:avLst/>
              <a:gdLst>
                <a:gd name="T0" fmla="*/ 25 w 25"/>
                <a:gd name="T1" fmla="*/ 4 h 11"/>
                <a:gd name="T2" fmla="*/ 25 w 25"/>
                <a:gd name="T3" fmla="*/ 4 h 11"/>
                <a:gd name="T4" fmla="*/ 23 w 25"/>
                <a:gd name="T5" fmla="*/ 4 h 11"/>
                <a:gd name="T6" fmla="*/ 21 w 25"/>
                <a:gd name="T7" fmla="*/ 2 h 11"/>
                <a:gd name="T8" fmla="*/ 15 w 25"/>
                <a:gd name="T9" fmla="*/ 0 h 11"/>
                <a:gd name="T10" fmla="*/ 14 w 25"/>
                <a:gd name="T11" fmla="*/ 0 h 11"/>
                <a:gd name="T12" fmla="*/ 12 w 25"/>
                <a:gd name="T13" fmla="*/ 0 h 11"/>
                <a:gd name="T14" fmla="*/ 12 w 25"/>
                <a:gd name="T15" fmla="*/ 0 h 11"/>
                <a:gd name="T16" fmla="*/ 10 w 25"/>
                <a:gd name="T17" fmla="*/ 0 h 11"/>
                <a:gd name="T18" fmla="*/ 8 w 25"/>
                <a:gd name="T19" fmla="*/ 0 h 11"/>
                <a:gd name="T20" fmla="*/ 6 w 25"/>
                <a:gd name="T21" fmla="*/ 0 h 11"/>
                <a:gd name="T22" fmla="*/ 6 w 25"/>
                <a:gd name="T23" fmla="*/ 0 h 11"/>
                <a:gd name="T24" fmla="*/ 4 w 25"/>
                <a:gd name="T25" fmla="*/ 0 h 11"/>
                <a:gd name="T26" fmla="*/ 4 w 25"/>
                <a:gd name="T27" fmla="*/ 2 h 11"/>
                <a:gd name="T28" fmla="*/ 4 w 25"/>
                <a:gd name="T29" fmla="*/ 2 h 11"/>
                <a:gd name="T30" fmla="*/ 4 w 25"/>
                <a:gd name="T31" fmla="*/ 4 h 11"/>
                <a:gd name="T32" fmla="*/ 2 w 25"/>
                <a:gd name="T33" fmla="*/ 6 h 11"/>
                <a:gd name="T34" fmla="*/ 0 w 25"/>
                <a:gd name="T35" fmla="*/ 8 h 11"/>
                <a:gd name="T36" fmla="*/ 2 w 25"/>
                <a:gd name="T37" fmla="*/ 8 h 11"/>
                <a:gd name="T38" fmla="*/ 2 w 25"/>
                <a:gd name="T39" fmla="*/ 10 h 11"/>
                <a:gd name="T40" fmla="*/ 6 w 25"/>
                <a:gd name="T41" fmla="*/ 10 h 11"/>
                <a:gd name="T42" fmla="*/ 8 w 25"/>
                <a:gd name="T43" fmla="*/ 10 h 11"/>
                <a:gd name="T44" fmla="*/ 8 w 25"/>
                <a:gd name="T45" fmla="*/ 10 h 11"/>
                <a:gd name="T46" fmla="*/ 10 w 25"/>
                <a:gd name="T47" fmla="*/ 10 h 11"/>
                <a:gd name="T48" fmla="*/ 10 w 25"/>
                <a:gd name="T49" fmla="*/ 11 h 11"/>
                <a:gd name="T50" fmla="*/ 12 w 25"/>
                <a:gd name="T51" fmla="*/ 11 h 11"/>
                <a:gd name="T52" fmla="*/ 12 w 25"/>
                <a:gd name="T53" fmla="*/ 11 h 11"/>
                <a:gd name="T54" fmla="*/ 14 w 25"/>
                <a:gd name="T55" fmla="*/ 11 h 11"/>
                <a:gd name="T56" fmla="*/ 14 w 25"/>
                <a:gd name="T57" fmla="*/ 11 h 11"/>
                <a:gd name="T58" fmla="*/ 15 w 25"/>
                <a:gd name="T59" fmla="*/ 11 h 11"/>
                <a:gd name="T60" fmla="*/ 15 w 25"/>
                <a:gd name="T61" fmla="*/ 11 h 11"/>
                <a:gd name="T62" fmla="*/ 15 w 25"/>
                <a:gd name="T63" fmla="*/ 11 h 11"/>
                <a:gd name="T64" fmla="*/ 17 w 25"/>
                <a:gd name="T65" fmla="*/ 10 h 11"/>
                <a:gd name="T66" fmla="*/ 19 w 25"/>
                <a:gd name="T67" fmla="*/ 8 h 11"/>
                <a:gd name="T68" fmla="*/ 21 w 25"/>
                <a:gd name="T69" fmla="*/ 8 h 11"/>
                <a:gd name="T70" fmla="*/ 23 w 25"/>
                <a:gd name="T71" fmla="*/ 8 h 11"/>
                <a:gd name="T72" fmla="*/ 23 w 25"/>
                <a:gd name="T73" fmla="*/ 8 h 11"/>
                <a:gd name="T74" fmla="*/ 25 w 25"/>
                <a:gd name="T75" fmla="*/ 6 h 11"/>
                <a:gd name="T76" fmla="*/ 25 w 25"/>
                <a:gd name="T77" fmla="*/ 4 h 11"/>
                <a:gd name="T78" fmla="*/ 25 w 25"/>
                <a:gd name="T7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" h="11">
                  <a:moveTo>
                    <a:pt x="25" y="4"/>
                  </a:moveTo>
                  <a:lnTo>
                    <a:pt x="25" y="4"/>
                  </a:lnTo>
                  <a:lnTo>
                    <a:pt x="23" y="4"/>
                  </a:lnTo>
                  <a:lnTo>
                    <a:pt x="21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7" y="10"/>
                  </a:lnTo>
                  <a:lnTo>
                    <a:pt x="19" y="8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5" y="6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1" name="Freeform 8">
              <a:extLst>
                <a:ext uri="{FF2B5EF4-FFF2-40B4-BE49-F238E27FC236}">
                  <a16:creationId xmlns:a16="http://schemas.microsoft.com/office/drawing/2014/main" id="{244CB412-CC21-4DA4-8609-C9A6F56219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2963" y="2122488"/>
              <a:ext cx="1033463" cy="1806575"/>
            </a:xfrm>
            <a:custGeom>
              <a:avLst/>
              <a:gdLst>
                <a:gd name="T0" fmla="*/ 223 w 651"/>
                <a:gd name="T1" fmla="*/ 1074 h 1138"/>
                <a:gd name="T2" fmla="*/ 227 w 651"/>
                <a:gd name="T3" fmla="*/ 1104 h 1138"/>
                <a:gd name="T4" fmla="*/ 248 w 651"/>
                <a:gd name="T5" fmla="*/ 1030 h 1138"/>
                <a:gd name="T6" fmla="*/ 200 w 651"/>
                <a:gd name="T7" fmla="*/ 1057 h 1138"/>
                <a:gd name="T8" fmla="*/ 403 w 651"/>
                <a:gd name="T9" fmla="*/ 468 h 1138"/>
                <a:gd name="T10" fmla="*/ 507 w 651"/>
                <a:gd name="T11" fmla="*/ 602 h 1138"/>
                <a:gd name="T12" fmla="*/ 581 w 651"/>
                <a:gd name="T13" fmla="*/ 701 h 1138"/>
                <a:gd name="T14" fmla="*/ 560 w 651"/>
                <a:gd name="T15" fmla="*/ 606 h 1138"/>
                <a:gd name="T16" fmla="*/ 418 w 651"/>
                <a:gd name="T17" fmla="*/ 688 h 1138"/>
                <a:gd name="T18" fmla="*/ 149 w 651"/>
                <a:gd name="T19" fmla="*/ 737 h 1138"/>
                <a:gd name="T20" fmla="*/ 588 w 651"/>
                <a:gd name="T21" fmla="*/ 792 h 1138"/>
                <a:gd name="T22" fmla="*/ 327 w 651"/>
                <a:gd name="T23" fmla="*/ 483 h 1138"/>
                <a:gd name="T24" fmla="*/ 543 w 651"/>
                <a:gd name="T25" fmla="*/ 602 h 1138"/>
                <a:gd name="T26" fmla="*/ 530 w 651"/>
                <a:gd name="T27" fmla="*/ 663 h 1138"/>
                <a:gd name="T28" fmla="*/ 318 w 651"/>
                <a:gd name="T29" fmla="*/ 1044 h 1138"/>
                <a:gd name="T30" fmla="*/ 221 w 651"/>
                <a:gd name="T31" fmla="*/ 1102 h 1138"/>
                <a:gd name="T32" fmla="*/ 202 w 651"/>
                <a:gd name="T33" fmla="*/ 852 h 1138"/>
                <a:gd name="T34" fmla="*/ 193 w 651"/>
                <a:gd name="T35" fmla="*/ 1129 h 1138"/>
                <a:gd name="T36" fmla="*/ 594 w 651"/>
                <a:gd name="T37" fmla="*/ 729 h 1138"/>
                <a:gd name="T38" fmla="*/ 238 w 651"/>
                <a:gd name="T39" fmla="*/ 1030 h 1138"/>
                <a:gd name="T40" fmla="*/ 170 w 651"/>
                <a:gd name="T41" fmla="*/ 1125 h 1138"/>
                <a:gd name="T42" fmla="*/ 484 w 651"/>
                <a:gd name="T43" fmla="*/ 555 h 1138"/>
                <a:gd name="T44" fmla="*/ 405 w 651"/>
                <a:gd name="T45" fmla="*/ 953 h 1138"/>
                <a:gd name="T46" fmla="*/ 337 w 651"/>
                <a:gd name="T47" fmla="*/ 112 h 1138"/>
                <a:gd name="T48" fmla="*/ 327 w 651"/>
                <a:gd name="T49" fmla="*/ 438 h 1138"/>
                <a:gd name="T50" fmla="*/ 482 w 651"/>
                <a:gd name="T51" fmla="*/ 521 h 1138"/>
                <a:gd name="T52" fmla="*/ 477 w 651"/>
                <a:gd name="T53" fmla="*/ 655 h 1138"/>
                <a:gd name="T54" fmla="*/ 426 w 651"/>
                <a:gd name="T55" fmla="*/ 585 h 1138"/>
                <a:gd name="T56" fmla="*/ 327 w 651"/>
                <a:gd name="T57" fmla="*/ 546 h 1138"/>
                <a:gd name="T58" fmla="*/ 583 w 651"/>
                <a:gd name="T59" fmla="*/ 773 h 1138"/>
                <a:gd name="T60" fmla="*/ 210 w 651"/>
                <a:gd name="T61" fmla="*/ 1097 h 1138"/>
                <a:gd name="T62" fmla="*/ 514 w 651"/>
                <a:gd name="T63" fmla="*/ 784 h 1138"/>
                <a:gd name="T64" fmla="*/ 208 w 651"/>
                <a:gd name="T65" fmla="*/ 654 h 1138"/>
                <a:gd name="T66" fmla="*/ 225 w 651"/>
                <a:gd name="T67" fmla="*/ 633 h 1138"/>
                <a:gd name="T68" fmla="*/ 295 w 651"/>
                <a:gd name="T69" fmla="*/ 1047 h 1138"/>
                <a:gd name="T70" fmla="*/ 384 w 651"/>
                <a:gd name="T71" fmla="*/ 557 h 1138"/>
                <a:gd name="T72" fmla="*/ 456 w 651"/>
                <a:gd name="T73" fmla="*/ 580 h 1138"/>
                <a:gd name="T74" fmla="*/ 463 w 651"/>
                <a:gd name="T75" fmla="*/ 553 h 1138"/>
                <a:gd name="T76" fmla="*/ 422 w 651"/>
                <a:gd name="T77" fmla="*/ 521 h 1138"/>
                <a:gd name="T78" fmla="*/ 359 w 651"/>
                <a:gd name="T79" fmla="*/ 502 h 1138"/>
                <a:gd name="T80" fmla="*/ 354 w 651"/>
                <a:gd name="T81" fmla="*/ 347 h 1138"/>
                <a:gd name="T82" fmla="*/ 314 w 651"/>
                <a:gd name="T83" fmla="*/ 197 h 1138"/>
                <a:gd name="T84" fmla="*/ 231 w 651"/>
                <a:gd name="T85" fmla="*/ 347 h 1138"/>
                <a:gd name="T86" fmla="*/ 219 w 651"/>
                <a:gd name="T87" fmla="*/ 441 h 1138"/>
                <a:gd name="T88" fmla="*/ 249 w 651"/>
                <a:gd name="T89" fmla="*/ 512 h 1138"/>
                <a:gd name="T90" fmla="*/ 632 w 651"/>
                <a:gd name="T91" fmla="*/ 888 h 1138"/>
                <a:gd name="T92" fmla="*/ 581 w 651"/>
                <a:gd name="T93" fmla="*/ 794 h 1138"/>
                <a:gd name="T94" fmla="*/ 494 w 651"/>
                <a:gd name="T95" fmla="*/ 888 h 1138"/>
                <a:gd name="T96" fmla="*/ 382 w 651"/>
                <a:gd name="T97" fmla="*/ 905 h 1138"/>
                <a:gd name="T98" fmla="*/ 403 w 651"/>
                <a:gd name="T99" fmla="*/ 943 h 1138"/>
                <a:gd name="T100" fmla="*/ 475 w 651"/>
                <a:gd name="T101" fmla="*/ 994 h 1138"/>
                <a:gd name="T102" fmla="*/ 586 w 651"/>
                <a:gd name="T103" fmla="*/ 970 h 1138"/>
                <a:gd name="T104" fmla="*/ 280 w 651"/>
                <a:gd name="T105" fmla="*/ 623 h 1138"/>
                <a:gd name="T106" fmla="*/ 225 w 651"/>
                <a:gd name="T107" fmla="*/ 540 h 1138"/>
                <a:gd name="T108" fmla="*/ 497 w 651"/>
                <a:gd name="T109" fmla="*/ 682 h 1138"/>
                <a:gd name="T110" fmla="*/ 477 w 651"/>
                <a:gd name="T111" fmla="*/ 722 h 1138"/>
                <a:gd name="T112" fmla="*/ 363 w 651"/>
                <a:gd name="T113" fmla="*/ 731 h 1138"/>
                <a:gd name="T114" fmla="*/ 369 w 651"/>
                <a:gd name="T115" fmla="*/ 663 h 1138"/>
                <a:gd name="T116" fmla="*/ 427 w 651"/>
                <a:gd name="T117" fmla="*/ 771 h 1138"/>
                <a:gd name="T118" fmla="*/ 176 w 651"/>
                <a:gd name="T119" fmla="*/ 720 h 1138"/>
                <a:gd name="T120" fmla="*/ 157 w 651"/>
                <a:gd name="T121" fmla="*/ 712 h 1138"/>
                <a:gd name="T122" fmla="*/ 96 w 651"/>
                <a:gd name="T123" fmla="*/ 799 h 1138"/>
                <a:gd name="T124" fmla="*/ 87 w 651"/>
                <a:gd name="T125" fmla="*/ 833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51" h="1138">
                  <a:moveTo>
                    <a:pt x="257" y="1017"/>
                  </a:moveTo>
                  <a:lnTo>
                    <a:pt x="257" y="1017"/>
                  </a:lnTo>
                  <a:lnTo>
                    <a:pt x="257" y="1019"/>
                  </a:lnTo>
                  <a:lnTo>
                    <a:pt x="257" y="1019"/>
                  </a:lnTo>
                  <a:lnTo>
                    <a:pt x="257" y="1019"/>
                  </a:lnTo>
                  <a:lnTo>
                    <a:pt x="257" y="1017"/>
                  </a:lnTo>
                  <a:lnTo>
                    <a:pt x="257" y="1017"/>
                  </a:lnTo>
                  <a:lnTo>
                    <a:pt x="257" y="1017"/>
                  </a:lnTo>
                  <a:close/>
                  <a:moveTo>
                    <a:pt x="340" y="1028"/>
                  </a:moveTo>
                  <a:lnTo>
                    <a:pt x="340" y="1028"/>
                  </a:lnTo>
                  <a:lnTo>
                    <a:pt x="338" y="1028"/>
                  </a:lnTo>
                  <a:lnTo>
                    <a:pt x="338" y="1027"/>
                  </a:lnTo>
                  <a:lnTo>
                    <a:pt x="338" y="1027"/>
                  </a:lnTo>
                  <a:lnTo>
                    <a:pt x="338" y="1027"/>
                  </a:lnTo>
                  <a:lnTo>
                    <a:pt x="338" y="1027"/>
                  </a:lnTo>
                  <a:lnTo>
                    <a:pt x="337" y="1027"/>
                  </a:lnTo>
                  <a:lnTo>
                    <a:pt x="337" y="1027"/>
                  </a:lnTo>
                  <a:lnTo>
                    <a:pt x="337" y="1027"/>
                  </a:lnTo>
                  <a:lnTo>
                    <a:pt x="337" y="1028"/>
                  </a:lnTo>
                  <a:lnTo>
                    <a:pt x="337" y="1028"/>
                  </a:lnTo>
                  <a:lnTo>
                    <a:pt x="338" y="1028"/>
                  </a:lnTo>
                  <a:lnTo>
                    <a:pt x="338" y="1028"/>
                  </a:lnTo>
                  <a:lnTo>
                    <a:pt x="338" y="1028"/>
                  </a:lnTo>
                  <a:lnTo>
                    <a:pt x="338" y="1028"/>
                  </a:lnTo>
                  <a:lnTo>
                    <a:pt x="338" y="1028"/>
                  </a:lnTo>
                  <a:lnTo>
                    <a:pt x="338" y="1028"/>
                  </a:lnTo>
                  <a:lnTo>
                    <a:pt x="340" y="1028"/>
                  </a:lnTo>
                  <a:lnTo>
                    <a:pt x="340" y="1027"/>
                  </a:lnTo>
                  <a:lnTo>
                    <a:pt x="340" y="1028"/>
                  </a:lnTo>
                  <a:close/>
                  <a:moveTo>
                    <a:pt x="70" y="1027"/>
                  </a:moveTo>
                  <a:lnTo>
                    <a:pt x="70" y="1027"/>
                  </a:lnTo>
                  <a:lnTo>
                    <a:pt x="70" y="1027"/>
                  </a:lnTo>
                  <a:lnTo>
                    <a:pt x="70" y="1027"/>
                  </a:lnTo>
                  <a:lnTo>
                    <a:pt x="70" y="1027"/>
                  </a:lnTo>
                  <a:lnTo>
                    <a:pt x="70" y="1027"/>
                  </a:lnTo>
                  <a:close/>
                  <a:moveTo>
                    <a:pt x="73" y="1028"/>
                  </a:moveTo>
                  <a:lnTo>
                    <a:pt x="73" y="1028"/>
                  </a:lnTo>
                  <a:lnTo>
                    <a:pt x="75" y="1028"/>
                  </a:lnTo>
                  <a:lnTo>
                    <a:pt x="75" y="1028"/>
                  </a:lnTo>
                  <a:lnTo>
                    <a:pt x="73" y="1028"/>
                  </a:lnTo>
                  <a:close/>
                  <a:moveTo>
                    <a:pt x="75" y="1030"/>
                  </a:moveTo>
                  <a:lnTo>
                    <a:pt x="75" y="1030"/>
                  </a:lnTo>
                  <a:lnTo>
                    <a:pt x="75" y="1030"/>
                  </a:lnTo>
                  <a:lnTo>
                    <a:pt x="75" y="1030"/>
                  </a:lnTo>
                  <a:lnTo>
                    <a:pt x="75" y="1030"/>
                  </a:lnTo>
                  <a:close/>
                  <a:moveTo>
                    <a:pt x="310" y="1045"/>
                  </a:moveTo>
                  <a:lnTo>
                    <a:pt x="310" y="1045"/>
                  </a:lnTo>
                  <a:lnTo>
                    <a:pt x="310" y="1045"/>
                  </a:lnTo>
                  <a:lnTo>
                    <a:pt x="310" y="1045"/>
                  </a:lnTo>
                  <a:lnTo>
                    <a:pt x="310" y="1045"/>
                  </a:lnTo>
                  <a:lnTo>
                    <a:pt x="310" y="1045"/>
                  </a:lnTo>
                  <a:lnTo>
                    <a:pt x="308" y="1044"/>
                  </a:lnTo>
                  <a:lnTo>
                    <a:pt x="308" y="1045"/>
                  </a:lnTo>
                  <a:lnTo>
                    <a:pt x="308" y="1045"/>
                  </a:lnTo>
                  <a:lnTo>
                    <a:pt x="308" y="1047"/>
                  </a:lnTo>
                  <a:lnTo>
                    <a:pt x="306" y="1047"/>
                  </a:lnTo>
                  <a:lnTo>
                    <a:pt x="306" y="1047"/>
                  </a:lnTo>
                  <a:lnTo>
                    <a:pt x="308" y="1047"/>
                  </a:lnTo>
                  <a:lnTo>
                    <a:pt x="308" y="1047"/>
                  </a:lnTo>
                  <a:lnTo>
                    <a:pt x="308" y="1047"/>
                  </a:lnTo>
                  <a:lnTo>
                    <a:pt x="308" y="1047"/>
                  </a:lnTo>
                  <a:lnTo>
                    <a:pt x="310" y="1045"/>
                  </a:lnTo>
                  <a:close/>
                  <a:moveTo>
                    <a:pt x="212" y="1049"/>
                  </a:moveTo>
                  <a:lnTo>
                    <a:pt x="210" y="1049"/>
                  </a:lnTo>
                  <a:lnTo>
                    <a:pt x="212" y="1049"/>
                  </a:lnTo>
                  <a:lnTo>
                    <a:pt x="212" y="1051"/>
                  </a:lnTo>
                  <a:lnTo>
                    <a:pt x="212" y="1051"/>
                  </a:lnTo>
                  <a:lnTo>
                    <a:pt x="212" y="1051"/>
                  </a:lnTo>
                  <a:lnTo>
                    <a:pt x="212" y="1049"/>
                  </a:lnTo>
                  <a:lnTo>
                    <a:pt x="212" y="1049"/>
                  </a:lnTo>
                  <a:lnTo>
                    <a:pt x="212" y="1049"/>
                  </a:lnTo>
                  <a:lnTo>
                    <a:pt x="212" y="1049"/>
                  </a:lnTo>
                  <a:lnTo>
                    <a:pt x="212" y="1049"/>
                  </a:lnTo>
                  <a:close/>
                  <a:moveTo>
                    <a:pt x="206" y="1057"/>
                  </a:moveTo>
                  <a:lnTo>
                    <a:pt x="206" y="1055"/>
                  </a:lnTo>
                  <a:lnTo>
                    <a:pt x="206" y="1055"/>
                  </a:lnTo>
                  <a:lnTo>
                    <a:pt x="204" y="1055"/>
                  </a:lnTo>
                  <a:lnTo>
                    <a:pt x="204" y="1055"/>
                  </a:lnTo>
                  <a:lnTo>
                    <a:pt x="204" y="1055"/>
                  </a:lnTo>
                  <a:lnTo>
                    <a:pt x="204" y="1055"/>
                  </a:lnTo>
                  <a:lnTo>
                    <a:pt x="204" y="1057"/>
                  </a:lnTo>
                  <a:lnTo>
                    <a:pt x="202" y="1057"/>
                  </a:lnTo>
                  <a:lnTo>
                    <a:pt x="202" y="1055"/>
                  </a:lnTo>
                  <a:lnTo>
                    <a:pt x="202" y="1055"/>
                  </a:lnTo>
                  <a:lnTo>
                    <a:pt x="202" y="1055"/>
                  </a:lnTo>
                  <a:lnTo>
                    <a:pt x="202" y="1055"/>
                  </a:lnTo>
                  <a:lnTo>
                    <a:pt x="202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4" y="1057"/>
                  </a:lnTo>
                  <a:lnTo>
                    <a:pt x="206" y="1057"/>
                  </a:lnTo>
                  <a:close/>
                  <a:moveTo>
                    <a:pt x="202" y="1057"/>
                  </a:moveTo>
                  <a:lnTo>
                    <a:pt x="202" y="1057"/>
                  </a:lnTo>
                  <a:lnTo>
                    <a:pt x="202" y="1057"/>
                  </a:lnTo>
                  <a:lnTo>
                    <a:pt x="202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lnTo>
                    <a:pt x="200" y="1057"/>
                  </a:lnTo>
                  <a:lnTo>
                    <a:pt x="200" y="1057"/>
                  </a:lnTo>
                  <a:lnTo>
                    <a:pt x="202" y="1057"/>
                  </a:lnTo>
                  <a:lnTo>
                    <a:pt x="202" y="1057"/>
                  </a:lnTo>
                  <a:close/>
                  <a:moveTo>
                    <a:pt x="200" y="1055"/>
                  </a:moveTo>
                  <a:lnTo>
                    <a:pt x="200" y="1055"/>
                  </a:lnTo>
                  <a:lnTo>
                    <a:pt x="200" y="1055"/>
                  </a:lnTo>
                  <a:lnTo>
                    <a:pt x="200" y="1055"/>
                  </a:lnTo>
                  <a:close/>
                  <a:moveTo>
                    <a:pt x="232" y="1061"/>
                  </a:moveTo>
                  <a:lnTo>
                    <a:pt x="232" y="1061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2" y="1061"/>
                  </a:lnTo>
                  <a:lnTo>
                    <a:pt x="231" y="1061"/>
                  </a:lnTo>
                  <a:lnTo>
                    <a:pt x="231" y="1061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232" y="1061"/>
                  </a:lnTo>
                  <a:lnTo>
                    <a:pt x="232" y="1061"/>
                  </a:lnTo>
                  <a:close/>
                  <a:moveTo>
                    <a:pt x="185" y="1063"/>
                  </a:moveTo>
                  <a:lnTo>
                    <a:pt x="183" y="1063"/>
                  </a:lnTo>
                  <a:lnTo>
                    <a:pt x="185" y="1063"/>
                  </a:lnTo>
                  <a:lnTo>
                    <a:pt x="185" y="1063"/>
                  </a:lnTo>
                  <a:lnTo>
                    <a:pt x="185" y="1063"/>
                  </a:lnTo>
                  <a:lnTo>
                    <a:pt x="185" y="1063"/>
                  </a:lnTo>
                  <a:close/>
                  <a:moveTo>
                    <a:pt x="223" y="1072"/>
                  </a:moveTo>
                  <a:lnTo>
                    <a:pt x="223" y="1072"/>
                  </a:lnTo>
                  <a:lnTo>
                    <a:pt x="223" y="1072"/>
                  </a:lnTo>
                  <a:lnTo>
                    <a:pt x="223" y="1074"/>
                  </a:lnTo>
                  <a:lnTo>
                    <a:pt x="223" y="1074"/>
                  </a:lnTo>
                  <a:lnTo>
                    <a:pt x="223" y="1072"/>
                  </a:lnTo>
                  <a:lnTo>
                    <a:pt x="223" y="1072"/>
                  </a:lnTo>
                  <a:lnTo>
                    <a:pt x="223" y="1072"/>
                  </a:lnTo>
                  <a:lnTo>
                    <a:pt x="223" y="1072"/>
                  </a:lnTo>
                  <a:close/>
                  <a:moveTo>
                    <a:pt x="253" y="1083"/>
                  </a:moveTo>
                  <a:lnTo>
                    <a:pt x="253" y="1081"/>
                  </a:lnTo>
                  <a:lnTo>
                    <a:pt x="253" y="1081"/>
                  </a:lnTo>
                  <a:lnTo>
                    <a:pt x="253" y="1083"/>
                  </a:lnTo>
                  <a:lnTo>
                    <a:pt x="253" y="1083"/>
                  </a:lnTo>
                  <a:lnTo>
                    <a:pt x="253" y="1083"/>
                  </a:lnTo>
                  <a:lnTo>
                    <a:pt x="253" y="1081"/>
                  </a:lnTo>
                  <a:lnTo>
                    <a:pt x="253" y="1083"/>
                  </a:lnTo>
                  <a:lnTo>
                    <a:pt x="253" y="1083"/>
                  </a:lnTo>
                  <a:lnTo>
                    <a:pt x="255" y="1085"/>
                  </a:lnTo>
                  <a:lnTo>
                    <a:pt x="253" y="1085"/>
                  </a:lnTo>
                  <a:lnTo>
                    <a:pt x="255" y="1085"/>
                  </a:lnTo>
                  <a:lnTo>
                    <a:pt x="255" y="1085"/>
                  </a:lnTo>
                  <a:lnTo>
                    <a:pt x="255" y="1083"/>
                  </a:lnTo>
                  <a:lnTo>
                    <a:pt x="253" y="1083"/>
                  </a:lnTo>
                  <a:close/>
                  <a:moveTo>
                    <a:pt x="244" y="1085"/>
                  </a:moveTo>
                  <a:lnTo>
                    <a:pt x="244" y="1083"/>
                  </a:lnTo>
                  <a:lnTo>
                    <a:pt x="244" y="1083"/>
                  </a:lnTo>
                  <a:lnTo>
                    <a:pt x="244" y="1083"/>
                  </a:lnTo>
                  <a:lnTo>
                    <a:pt x="244" y="1085"/>
                  </a:lnTo>
                  <a:close/>
                  <a:moveTo>
                    <a:pt x="229" y="1089"/>
                  </a:moveTo>
                  <a:lnTo>
                    <a:pt x="231" y="1089"/>
                  </a:lnTo>
                  <a:lnTo>
                    <a:pt x="231" y="1089"/>
                  </a:lnTo>
                  <a:lnTo>
                    <a:pt x="231" y="1089"/>
                  </a:lnTo>
                  <a:lnTo>
                    <a:pt x="231" y="1087"/>
                  </a:lnTo>
                  <a:lnTo>
                    <a:pt x="231" y="1087"/>
                  </a:lnTo>
                  <a:lnTo>
                    <a:pt x="229" y="1089"/>
                  </a:lnTo>
                  <a:close/>
                  <a:moveTo>
                    <a:pt x="227" y="1089"/>
                  </a:moveTo>
                  <a:lnTo>
                    <a:pt x="225" y="1089"/>
                  </a:lnTo>
                  <a:lnTo>
                    <a:pt x="225" y="1089"/>
                  </a:lnTo>
                  <a:lnTo>
                    <a:pt x="225" y="1089"/>
                  </a:lnTo>
                  <a:lnTo>
                    <a:pt x="225" y="1089"/>
                  </a:lnTo>
                  <a:lnTo>
                    <a:pt x="225" y="1089"/>
                  </a:lnTo>
                  <a:lnTo>
                    <a:pt x="225" y="1089"/>
                  </a:lnTo>
                  <a:lnTo>
                    <a:pt x="225" y="1091"/>
                  </a:lnTo>
                  <a:lnTo>
                    <a:pt x="225" y="1091"/>
                  </a:lnTo>
                  <a:lnTo>
                    <a:pt x="227" y="1091"/>
                  </a:lnTo>
                  <a:lnTo>
                    <a:pt x="227" y="1089"/>
                  </a:lnTo>
                  <a:lnTo>
                    <a:pt x="227" y="1089"/>
                  </a:lnTo>
                  <a:lnTo>
                    <a:pt x="227" y="1089"/>
                  </a:lnTo>
                  <a:lnTo>
                    <a:pt x="227" y="1089"/>
                  </a:lnTo>
                  <a:lnTo>
                    <a:pt x="227" y="1089"/>
                  </a:lnTo>
                  <a:close/>
                  <a:moveTo>
                    <a:pt x="221" y="1091"/>
                  </a:moveTo>
                  <a:lnTo>
                    <a:pt x="219" y="1091"/>
                  </a:lnTo>
                  <a:lnTo>
                    <a:pt x="219" y="1091"/>
                  </a:lnTo>
                  <a:lnTo>
                    <a:pt x="219" y="1091"/>
                  </a:lnTo>
                  <a:lnTo>
                    <a:pt x="219" y="1091"/>
                  </a:lnTo>
                  <a:lnTo>
                    <a:pt x="219" y="1093"/>
                  </a:lnTo>
                  <a:lnTo>
                    <a:pt x="219" y="1093"/>
                  </a:lnTo>
                  <a:lnTo>
                    <a:pt x="221" y="1093"/>
                  </a:lnTo>
                  <a:lnTo>
                    <a:pt x="221" y="1093"/>
                  </a:lnTo>
                  <a:lnTo>
                    <a:pt x="221" y="1091"/>
                  </a:lnTo>
                  <a:lnTo>
                    <a:pt x="221" y="1091"/>
                  </a:lnTo>
                  <a:lnTo>
                    <a:pt x="221" y="1091"/>
                  </a:lnTo>
                  <a:close/>
                  <a:moveTo>
                    <a:pt x="229" y="1097"/>
                  </a:moveTo>
                  <a:lnTo>
                    <a:pt x="229" y="1098"/>
                  </a:lnTo>
                  <a:lnTo>
                    <a:pt x="229" y="1098"/>
                  </a:lnTo>
                  <a:lnTo>
                    <a:pt x="229" y="1098"/>
                  </a:lnTo>
                  <a:lnTo>
                    <a:pt x="229" y="1098"/>
                  </a:lnTo>
                  <a:lnTo>
                    <a:pt x="229" y="1098"/>
                  </a:lnTo>
                  <a:lnTo>
                    <a:pt x="229" y="1098"/>
                  </a:lnTo>
                  <a:lnTo>
                    <a:pt x="229" y="1097"/>
                  </a:lnTo>
                  <a:lnTo>
                    <a:pt x="229" y="1097"/>
                  </a:lnTo>
                  <a:close/>
                  <a:moveTo>
                    <a:pt x="227" y="1098"/>
                  </a:moveTo>
                  <a:lnTo>
                    <a:pt x="227" y="1100"/>
                  </a:lnTo>
                  <a:lnTo>
                    <a:pt x="227" y="1100"/>
                  </a:lnTo>
                  <a:lnTo>
                    <a:pt x="227" y="1100"/>
                  </a:lnTo>
                  <a:lnTo>
                    <a:pt x="227" y="1100"/>
                  </a:lnTo>
                  <a:lnTo>
                    <a:pt x="227" y="1100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7" y="1102"/>
                  </a:lnTo>
                  <a:lnTo>
                    <a:pt x="229" y="1102"/>
                  </a:lnTo>
                  <a:lnTo>
                    <a:pt x="229" y="1102"/>
                  </a:lnTo>
                  <a:lnTo>
                    <a:pt x="229" y="1102"/>
                  </a:lnTo>
                  <a:lnTo>
                    <a:pt x="229" y="1100"/>
                  </a:lnTo>
                  <a:lnTo>
                    <a:pt x="229" y="1100"/>
                  </a:lnTo>
                  <a:lnTo>
                    <a:pt x="229" y="1100"/>
                  </a:lnTo>
                  <a:lnTo>
                    <a:pt x="229" y="1100"/>
                  </a:lnTo>
                  <a:lnTo>
                    <a:pt x="229" y="1100"/>
                  </a:lnTo>
                  <a:lnTo>
                    <a:pt x="229" y="1100"/>
                  </a:lnTo>
                  <a:lnTo>
                    <a:pt x="229" y="1098"/>
                  </a:lnTo>
                  <a:lnTo>
                    <a:pt x="227" y="1098"/>
                  </a:lnTo>
                  <a:close/>
                  <a:moveTo>
                    <a:pt x="251" y="1100"/>
                  </a:moveTo>
                  <a:lnTo>
                    <a:pt x="249" y="1100"/>
                  </a:lnTo>
                  <a:lnTo>
                    <a:pt x="249" y="1100"/>
                  </a:lnTo>
                  <a:lnTo>
                    <a:pt x="249" y="1100"/>
                  </a:lnTo>
                  <a:lnTo>
                    <a:pt x="249" y="1100"/>
                  </a:lnTo>
                  <a:lnTo>
                    <a:pt x="249" y="1100"/>
                  </a:lnTo>
                  <a:lnTo>
                    <a:pt x="249" y="1100"/>
                  </a:lnTo>
                  <a:lnTo>
                    <a:pt x="251" y="1100"/>
                  </a:lnTo>
                  <a:lnTo>
                    <a:pt x="251" y="1100"/>
                  </a:lnTo>
                  <a:lnTo>
                    <a:pt x="251" y="1100"/>
                  </a:lnTo>
                  <a:close/>
                  <a:moveTo>
                    <a:pt x="244" y="1100"/>
                  </a:moveTo>
                  <a:lnTo>
                    <a:pt x="244" y="1100"/>
                  </a:lnTo>
                  <a:lnTo>
                    <a:pt x="244" y="1100"/>
                  </a:lnTo>
                  <a:lnTo>
                    <a:pt x="244" y="1100"/>
                  </a:lnTo>
                  <a:lnTo>
                    <a:pt x="244" y="1100"/>
                  </a:lnTo>
                  <a:lnTo>
                    <a:pt x="244" y="1100"/>
                  </a:lnTo>
                  <a:lnTo>
                    <a:pt x="244" y="1100"/>
                  </a:lnTo>
                  <a:lnTo>
                    <a:pt x="244" y="1100"/>
                  </a:lnTo>
                  <a:lnTo>
                    <a:pt x="246" y="1100"/>
                  </a:lnTo>
                  <a:lnTo>
                    <a:pt x="246" y="1100"/>
                  </a:lnTo>
                  <a:lnTo>
                    <a:pt x="246" y="1100"/>
                  </a:lnTo>
                  <a:lnTo>
                    <a:pt x="246" y="1100"/>
                  </a:lnTo>
                  <a:lnTo>
                    <a:pt x="246" y="1100"/>
                  </a:lnTo>
                  <a:lnTo>
                    <a:pt x="246" y="1100"/>
                  </a:lnTo>
                  <a:lnTo>
                    <a:pt x="244" y="1100"/>
                  </a:lnTo>
                  <a:close/>
                  <a:moveTo>
                    <a:pt x="229" y="1100"/>
                  </a:moveTo>
                  <a:lnTo>
                    <a:pt x="229" y="1100"/>
                  </a:lnTo>
                  <a:lnTo>
                    <a:pt x="229" y="1100"/>
                  </a:lnTo>
                  <a:lnTo>
                    <a:pt x="229" y="1100"/>
                  </a:lnTo>
                  <a:close/>
                  <a:moveTo>
                    <a:pt x="238" y="1102"/>
                  </a:moveTo>
                  <a:lnTo>
                    <a:pt x="238" y="1102"/>
                  </a:lnTo>
                  <a:lnTo>
                    <a:pt x="236" y="1102"/>
                  </a:lnTo>
                  <a:lnTo>
                    <a:pt x="236" y="1102"/>
                  </a:lnTo>
                  <a:lnTo>
                    <a:pt x="238" y="1102"/>
                  </a:lnTo>
                  <a:lnTo>
                    <a:pt x="238" y="1104"/>
                  </a:lnTo>
                  <a:lnTo>
                    <a:pt x="238" y="1104"/>
                  </a:lnTo>
                  <a:lnTo>
                    <a:pt x="238" y="1104"/>
                  </a:lnTo>
                  <a:lnTo>
                    <a:pt x="238" y="1104"/>
                  </a:lnTo>
                  <a:lnTo>
                    <a:pt x="238" y="1104"/>
                  </a:lnTo>
                  <a:lnTo>
                    <a:pt x="238" y="1102"/>
                  </a:lnTo>
                  <a:lnTo>
                    <a:pt x="238" y="1102"/>
                  </a:lnTo>
                  <a:lnTo>
                    <a:pt x="238" y="1102"/>
                  </a:lnTo>
                  <a:lnTo>
                    <a:pt x="238" y="1102"/>
                  </a:lnTo>
                  <a:close/>
                  <a:moveTo>
                    <a:pt x="227" y="1104"/>
                  </a:moveTo>
                  <a:lnTo>
                    <a:pt x="227" y="1104"/>
                  </a:lnTo>
                  <a:lnTo>
                    <a:pt x="227" y="1104"/>
                  </a:lnTo>
                  <a:lnTo>
                    <a:pt x="227" y="1104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9" y="1104"/>
                  </a:lnTo>
                  <a:lnTo>
                    <a:pt x="227" y="1104"/>
                  </a:lnTo>
                  <a:lnTo>
                    <a:pt x="227" y="1104"/>
                  </a:lnTo>
                  <a:close/>
                  <a:moveTo>
                    <a:pt x="225" y="1106"/>
                  </a:moveTo>
                  <a:lnTo>
                    <a:pt x="225" y="1106"/>
                  </a:lnTo>
                  <a:lnTo>
                    <a:pt x="225" y="1106"/>
                  </a:lnTo>
                  <a:lnTo>
                    <a:pt x="225" y="1106"/>
                  </a:lnTo>
                  <a:lnTo>
                    <a:pt x="223" y="1108"/>
                  </a:lnTo>
                  <a:lnTo>
                    <a:pt x="223" y="1108"/>
                  </a:lnTo>
                  <a:lnTo>
                    <a:pt x="223" y="1108"/>
                  </a:lnTo>
                  <a:lnTo>
                    <a:pt x="223" y="1108"/>
                  </a:lnTo>
                  <a:lnTo>
                    <a:pt x="223" y="1110"/>
                  </a:lnTo>
                  <a:lnTo>
                    <a:pt x="225" y="1108"/>
                  </a:lnTo>
                  <a:lnTo>
                    <a:pt x="225" y="1108"/>
                  </a:lnTo>
                  <a:lnTo>
                    <a:pt x="225" y="1108"/>
                  </a:lnTo>
                  <a:lnTo>
                    <a:pt x="227" y="1108"/>
                  </a:lnTo>
                  <a:lnTo>
                    <a:pt x="227" y="1106"/>
                  </a:lnTo>
                  <a:lnTo>
                    <a:pt x="227" y="1106"/>
                  </a:lnTo>
                  <a:lnTo>
                    <a:pt x="225" y="1106"/>
                  </a:lnTo>
                  <a:close/>
                  <a:moveTo>
                    <a:pt x="219" y="1112"/>
                  </a:moveTo>
                  <a:lnTo>
                    <a:pt x="217" y="1112"/>
                  </a:lnTo>
                  <a:lnTo>
                    <a:pt x="217" y="1112"/>
                  </a:lnTo>
                  <a:lnTo>
                    <a:pt x="217" y="1114"/>
                  </a:lnTo>
                  <a:lnTo>
                    <a:pt x="217" y="1114"/>
                  </a:lnTo>
                  <a:lnTo>
                    <a:pt x="217" y="1114"/>
                  </a:lnTo>
                  <a:lnTo>
                    <a:pt x="219" y="1114"/>
                  </a:lnTo>
                  <a:lnTo>
                    <a:pt x="219" y="1114"/>
                  </a:lnTo>
                  <a:lnTo>
                    <a:pt x="219" y="1114"/>
                  </a:lnTo>
                  <a:lnTo>
                    <a:pt x="219" y="1112"/>
                  </a:lnTo>
                  <a:lnTo>
                    <a:pt x="219" y="1112"/>
                  </a:lnTo>
                  <a:lnTo>
                    <a:pt x="219" y="1112"/>
                  </a:lnTo>
                  <a:lnTo>
                    <a:pt x="219" y="1112"/>
                  </a:lnTo>
                  <a:close/>
                  <a:moveTo>
                    <a:pt x="206" y="1114"/>
                  </a:moveTo>
                  <a:lnTo>
                    <a:pt x="206" y="1114"/>
                  </a:lnTo>
                  <a:lnTo>
                    <a:pt x="206" y="1114"/>
                  </a:lnTo>
                  <a:lnTo>
                    <a:pt x="206" y="1114"/>
                  </a:lnTo>
                  <a:lnTo>
                    <a:pt x="204" y="1114"/>
                  </a:lnTo>
                  <a:lnTo>
                    <a:pt x="204" y="1114"/>
                  </a:lnTo>
                  <a:lnTo>
                    <a:pt x="204" y="1114"/>
                  </a:lnTo>
                  <a:lnTo>
                    <a:pt x="204" y="1114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6"/>
                  </a:lnTo>
                  <a:lnTo>
                    <a:pt x="204" y="1117"/>
                  </a:lnTo>
                  <a:lnTo>
                    <a:pt x="204" y="1117"/>
                  </a:lnTo>
                  <a:lnTo>
                    <a:pt x="204" y="1117"/>
                  </a:lnTo>
                  <a:lnTo>
                    <a:pt x="204" y="1117"/>
                  </a:lnTo>
                  <a:lnTo>
                    <a:pt x="204" y="1117"/>
                  </a:lnTo>
                  <a:lnTo>
                    <a:pt x="204" y="1117"/>
                  </a:lnTo>
                  <a:lnTo>
                    <a:pt x="206" y="1117"/>
                  </a:lnTo>
                  <a:lnTo>
                    <a:pt x="206" y="1117"/>
                  </a:lnTo>
                  <a:lnTo>
                    <a:pt x="206" y="1116"/>
                  </a:lnTo>
                  <a:lnTo>
                    <a:pt x="206" y="1116"/>
                  </a:lnTo>
                  <a:lnTo>
                    <a:pt x="206" y="1116"/>
                  </a:lnTo>
                  <a:lnTo>
                    <a:pt x="206" y="1116"/>
                  </a:lnTo>
                  <a:lnTo>
                    <a:pt x="206" y="1116"/>
                  </a:lnTo>
                  <a:lnTo>
                    <a:pt x="206" y="1114"/>
                  </a:lnTo>
                  <a:lnTo>
                    <a:pt x="206" y="1114"/>
                  </a:lnTo>
                  <a:close/>
                  <a:moveTo>
                    <a:pt x="338" y="998"/>
                  </a:moveTo>
                  <a:lnTo>
                    <a:pt x="338" y="996"/>
                  </a:lnTo>
                  <a:lnTo>
                    <a:pt x="338" y="996"/>
                  </a:lnTo>
                  <a:lnTo>
                    <a:pt x="337" y="996"/>
                  </a:lnTo>
                  <a:lnTo>
                    <a:pt x="337" y="996"/>
                  </a:lnTo>
                  <a:lnTo>
                    <a:pt x="335" y="998"/>
                  </a:lnTo>
                  <a:lnTo>
                    <a:pt x="335" y="1000"/>
                  </a:lnTo>
                  <a:lnTo>
                    <a:pt x="337" y="1000"/>
                  </a:lnTo>
                  <a:lnTo>
                    <a:pt x="337" y="1000"/>
                  </a:lnTo>
                  <a:lnTo>
                    <a:pt x="338" y="998"/>
                  </a:lnTo>
                  <a:lnTo>
                    <a:pt x="338" y="998"/>
                  </a:lnTo>
                  <a:lnTo>
                    <a:pt x="338" y="998"/>
                  </a:lnTo>
                  <a:lnTo>
                    <a:pt x="338" y="998"/>
                  </a:lnTo>
                  <a:close/>
                  <a:moveTo>
                    <a:pt x="253" y="1019"/>
                  </a:moveTo>
                  <a:lnTo>
                    <a:pt x="253" y="1019"/>
                  </a:lnTo>
                  <a:lnTo>
                    <a:pt x="253" y="1019"/>
                  </a:lnTo>
                  <a:lnTo>
                    <a:pt x="253" y="1019"/>
                  </a:lnTo>
                  <a:lnTo>
                    <a:pt x="253" y="1017"/>
                  </a:lnTo>
                  <a:lnTo>
                    <a:pt x="251" y="1017"/>
                  </a:lnTo>
                  <a:lnTo>
                    <a:pt x="251" y="1017"/>
                  </a:lnTo>
                  <a:lnTo>
                    <a:pt x="251" y="1019"/>
                  </a:lnTo>
                  <a:lnTo>
                    <a:pt x="249" y="1019"/>
                  </a:lnTo>
                  <a:lnTo>
                    <a:pt x="249" y="1019"/>
                  </a:lnTo>
                  <a:lnTo>
                    <a:pt x="249" y="1021"/>
                  </a:lnTo>
                  <a:lnTo>
                    <a:pt x="251" y="1021"/>
                  </a:lnTo>
                  <a:lnTo>
                    <a:pt x="251" y="1021"/>
                  </a:lnTo>
                  <a:lnTo>
                    <a:pt x="251" y="1021"/>
                  </a:lnTo>
                  <a:lnTo>
                    <a:pt x="251" y="1021"/>
                  </a:lnTo>
                  <a:lnTo>
                    <a:pt x="253" y="1021"/>
                  </a:lnTo>
                  <a:lnTo>
                    <a:pt x="253" y="1021"/>
                  </a:lnTo>
                  <a:lnTo>
                    <a:pt x="253" y="1019"/>
                  </a:lnTo>
                  <a:close/>
                  <a:moveTo>
                    <a:pt x="263" y="1027"/>
                  </a:moveTo>
                  <a:lnTo>
                    <a:pt x="263" y="1027"/>
                  </a:lnTo>
                  <a:lnTo>
                    <a:pt x="263" y="1027"/>
                  </a:lnTo>
                  <a:lnTo>
                    <a:pt x="265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1" y="1025"/>
                  </a:lnTo>
                  <a:lnTo>
                    <a:pt x="261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5"/>
                  </a:lnTo>
                  <a:lnTo>
                    <a:pt x="263" y="1027"/>
                  </a:lnTo>
                  <a:lnTo>
                    <a:pt x="263" y="1027"/>
                  </a:lnTo>
                  <a:lnTo>
                    <a:pt x="263" y="1027"/>
                  </a:lnTo>
                  <a:lnTo>
                    <a:pt x="263" y="1025"/>
                  </a:lnTo>
                  <a:lnTo>
                    <a:pt x="261" y="1025"/>
                  </a:lnTo>
                  <a:lnTo>
                    <a:pt x="261" y="1027"/>
                  </a:lnTo>
                  <a:lnTo>
                    <a:pt x="261" y="1027"/>
                  </a:lnTo>
                  <a:lnTo>
                    <a:pt x="263" y="1027"/>
                  </a:lnTo>
                  <a:close/>
                  <a:moveTo>
                    <a:pt x="249" y="1028"/>
                  </a:moveTo>
                  <a:lnTo>
                    <a:pt x="249" y="1028"/>
                  </a:lnTo>
                  <a:lnTo>
                    <a:pt x="249" y="1028"/>
                  </a:lnTo>
                  <a:lnTo>
                    <a:pt x="249" y="1028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7"/>
                  </a:lnTo>
                  <a:lnTo>
                    <a:pt x="249" y="1028"/>
                  </a:lnTo>
                  <a:lnTo>
                    <a:pt x="249" y="1028"/>
                  </a:lnTo>
                  <a:lnTo>
                    <a:pt x="249" y="1028"/>
                  </a:lnTo>
                  <a:lnTo>
                    <a:pt x="249" y="1028"/>
                  </a:lnTo>
                  <a:lnTo>
                    <a:pt x="249" y="1028"/>
                  </a:lnTo>
                  <a:lnTo>
                    <a:pt x="248" y="1028"/>
                  </a:lnTo>
                  <a:lnTo>
                    <a:pt x="248" y="1027"/>
                  </a:lnTo>
                  <a:lnTo>
                    <a:pt x="248" y="1028"/>
                  </a:lnTo>
                  <a:lnTo>
                    <a:pt x="248" y="1028"/>
                  </a:lnTo>
                  <a:lnTo>
                    <a:pt x="248" y="1028"/>
                  </a:lnTo>
                  <a:lnTo>
                    <a:pt x="248" y="1028"/>
                  </a:lnTo>
                  <a:lnTo>
                    <a:pt x="248" y="1028"/>
                  </a:lnTo>
                  <a:lnTo>
                    <a:pt x="246" y="1030"/>
                  </a:lnTo>
                  <a:lnTo>
                    <a:pt x="248" y="1030"/>
                  </a:lnTo>
                  <a:lnTo>
                    <a:pt x="248" y="1030"/>
                  </a:lnTo>
                  <a:lnTo>
                    <a:pt x="248" y="1030"/>
                  </a:lnTo>
                  <a:lnTo>
                    <a:pt x="249" y="1030"/>
                  </a:lnTo>
                  <a:lnTo>
                    <a:pt x="249" y="1028"/>
                  </a:lnTo>
                  <a:lnTo>
                    <a:pt x="249" y="1028"/>
                  </a:lnTo>
                  <a:close/>
                  <a:moveTo>
                    <a:pt x="270" y="1036"/>
                  </a:moveTo>
                  <a:lnTo>
                    <a:pt x="272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68" y="1034"/>
                  </a:lnTo>
                  <a:lnTo>
                    <a:pt x="270" y="1034"/>
                  </a:lnTo>
                  <a:lnTo>
                    <a:pt x="270" y="1036"/>
                  </a:lnTo>
                  <a:lnTo>
                    <a:pt x="270" y="1036"/>
                  </a:lnTo>
                  <a:lnTo>
                    <a:pt x="270" y="1036"/>
                  </a:lnTo>
                  <a:lnTo>
                    <a:pt x="270" y="1036"/>
                  </a:lnTo>
                  <a:lnTo>
                    <a:pt x="270" y="1036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4"/>
                  </a:lnTo>
                  <a:lnTo>
                    <a:pt x="270" y="1036"/>
                  </a:lnTo>
                  <a:close/>
                  <a:moveTo>
                    <a:pt x="266" y="1036"/>
                  </a:moveTo>
                  <a:lnTo>
                    <a:pt x="266" y="1036"/>
                  </a:lnTo>
                  <a:lnTo>
                    <a:pt x="268" y="1036"/>
                  </a:lnTo>
                  <a:lnTo>
                    <a:pt x="266" y="1036"/>
                  </a:lnTo>
                  <a:lnTo>
                    <a:pt x="266" y="1036"/>
                  </a:lnTo>
                  <a:lnTo>
                    <a:pt x="265" y="1036"/>
                  </a:lnTo>
                  <a:lnTo>
                    <a:pt x="265" y="1036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6"/>
                  </a:lnTo>
                  <a:lnTo>
                    <a:pt x="266" y="1036"/>
                  </a:lnTo>
                  <a:lnTo>
                    <a:pt x="266" y="1036"/>
                  </a:lnTo>
                  <a:lnTo>
                    <a:pt x="266" y="1036"/>
                  </a:lnTo>
                  <a:lnTo>
                    <a:pt x="266" y="1036"/>
                  </a:lnTo>
                  <a:lnTo>
                    <a:pt x="266" y="1036"/>
                  </a:lnTo>
                  <a:close/>
                  <a:moveTo>
                    <a:pt x="234" y="1036"/>
                  </a:move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2" y="1036"/>
                  </a:lnTo>
                  <a:lnTo>
                    <a:pt x="232" y="1036"/>
                  </a:lnTo>
                  <a:lnTo>
                    <a:pt x="232" y="1036"/>
                  </a:lnTo>
                  <a:lnTo>
                    <a:pt x="232" y="1038"/>
                  </a:lnTo>
                  <a:lnTo>
                    <a:pt x="232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4" y="1036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4" y="1036"/>
                  </a:lnTo>
                  <a:lnTo>
                    <a:pt x="234" y="1038"/>
                  </a:lnTo>
                  <a:lnTo>
                    <a:pt x="234" y="1038"/>
                  </a:lnTo>
                  <a:lnTo>
                    <a:pt x="236" y="1038"/>
                  </a:lnTo>
                  <a:lnTo>
                    <a:pt x="234" y="1038"/>
                  </a:lnTo>
                  <a:lnTo>
                    <a:pt x="236" y="1038"/>
                  </a:lnTo>
                  <a:lnTo>
                    <a:pt x="236" y="1038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6" y="1036"/>
                  </a:lnTo>
                  <a:lnTo>
                    <a:pt x="234" y="1036"/>
                  </a:lnTo>
                  <a:close/>
                  <a:moveTo>
                    <a:pt x="265" y="1040"/>
                  </a:moveTo>
                  <a:lnTo>
                    <a:pt x="266" y="1038"/>
                  </a:lnTo>
                  <a:lnTo>
                    <a:pt x="266" y="1038"/>
                  </a:lnTo>
                  <a:lnTo>
                    <a:pt x="266" y="1038"/>
                  </a:lnTo>
                  <a:lnTo>
                    <a:pt x="266" y="1038"/>
                  </a:lnTo>
                  <a:lnTo>
                    <a:pt x="266" y="1038"/>
                  </a:lnTo>
                  <a:lnTo>
                    <a:pt x="266" y="1038"/>
                  </a:lnTo>
                  <a:lnTo>
                    <a:pt x="266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38"/>
                  </a:lnTo>
                  <a:lnTo>
                    <a:pt x="265" y="1040"/>
                  </a:lnTo>
                  <a:lnTo>
                    <a:pt x="265" y="1040"/>
                  </a:lnTo>
                  <a:lnTo>
                    <a:pt x="265" y="1040"/>
                  </a:lnTo>
                  <a:close/>
                  <a:moveTo>
                    <a:pt x="240" y="1038"/>
                  </a:moveTo>
                  <a:lnTo>
                    <a:pt x="240" y="1038"/>
                  </a:lnTo>
                  <a:lnTo>
                    <a:pt x="240" y="1040"/>
                  </a:lnTo>
                  <a:lnTo>
                    <a:pt x="242" y="1040"/>
                  </a:lnTo>
                  <a:lnTo>
                    <a:pt x="242" y="1040"/>
                  </a:lnTo>
                  <a:lnTo>
                    <a:pt x="242" y="1040"/>
                  </a:lnTo>
                  <a:lnTo>
                    <a:pt x="242" y="1038"/>
                  </a:lnTo>
                  <a:lnTo>
                    <a:pt x="242" y="1038"/>
                  </a:lnTo>
                  <a:lnTo>
                    <a:pt x="240" y="1038"/>
                  </a:lnTo>
                  <a:close/>
                  <a:moveTo>
                    <a:pt x="204" y="1053"/>
                  </a:moveTo>
                  <a:lnTo>
                    <a:pt x="204" y="1053"/>
                  </a:lnTo>
                  <a:lnTo>
                    <a:pt x="204" y="1053"/>
                  </a:lnTo>
                  <a:lnTo>
                    <a:pt x="204" y="1053"/>
                  </a:lnTo>
                  <a:lnTo>
                    <a:pt x="204" y="1053"/>
                  </a:lnTo>
                  <a:lnTo>
                    <a:pt x="204" y="1053"/>
                  </a:lnTo>
                  <a:lnTo>
                    <a:pt x="204" y="1053"/>
                  </a:lnTo>
                  <a:lnTo>
                    <a:pt x="204" y="1053"/>
                  </a:lnTo>
                  <a:lnTo>
                    <a:pt x="204" y="1051"/>
                  </a:lnTo>
                  <a:lnTo>
                    <a:pt x="204" y="1051"/>
                  </a:lnTo>
                  <a:lnTo>
                    <a:pt x="202" y="1051"/>
                  </a:lnTo>
                  <a:lnTo>
                    <a:pt x="204" y="1051"/>
                  </a:lnTo>
                  <a:lnTo>
                    <a:pt x="204" y="1053"/>
                  </a:lnTo>
                  <a:lnTo>
                    <a:pt x="202" y="1053"/>
                  </a:lnTo>
                  <a:lnTo>
                    <a:pt x="204" y="1053"/>
                  </a:lnTo>
                  <a:close/>
                  <a:moveTo>
                    <a:pt x="200" y="1057"/>
                  </a:moveTo>
                  <a:lnTo>
                    <a:pt x="200" y="1057"/>
                  </a:lnTo>
                  <a:lnTo>
                    <a:pt x="200" y="1057"/>
                  </a:lnTo>
                  <a:lnTo>
                    <a:pt x="200" y="1057"/>
                  </a:lnTo>
                  <a:lnTo>
                    <a:pt x="200" y="1055"/>
                  </a:lnTo>
                  <a:lnTo>
                    <a:pt x="200" y="1057"/>
                  </a:lnTo>
                  <a:lnTo>
                    <a:pt x="200" y="1057"/>
                  </a:lnTo>
                  <a:lnTo>
                    <a:pt x="200" y="1055"/>
                  </a:lnTo>
                  <a:lnTo>
                    <a:pt x="198" y="1057"/>
                  </a:lnTo>
                  <a:lnTo>
                    <a:pt x="200" y="1057"/>
                  </a:lnTo>
                  <a:close/>
                  <a:moveTo>
                    <a:pt x="272" y="627"/>
                  </a:moveTo>
                  <a:lnTo>
                    <a:pt x="272" y="627"/>
                  </a:lnTo>
                  <a:lnTo>
                    <a:pt x="272" y="627"/>
                  </a:lnTo>
                  <a:lnTo>
                    <a:pt x="274" y="627"/>
                  </a:lnTo>
                  <a:lnTo>
                    <a:pt x="274" y="627"/>
                  </a:lnTo>
                  <a:lnTo>
                    <a:pt x="274" y="627"/>
                  </a:lnTo>
                  <a:lnTo>
                    <a:pt x="274" y="625"/>
                  </a:lnTo>
                  <a:lnTo>
                    <a:pt x="274" y="627"/>
                  </a:lnTo>
                  <a:lnTo>
                    <a:pt x="274" y="625"/>
                  </a:lnTo>
                  <a:lnTo>
                    <a:pt x="274" y="625"/>
                  </a:lnTo>
                  <a:lnTo>
                    <a:pt x="274" y="623"/>
                  </a:lnTo>
                  <a:lnTo>
                    <a:pt x="272" y="623"/>
                  </a:lnTo>
                  <a:lnTo>
                    <a:pt x="272" y="625"/>
                  </a:lnTo>
                  <a:lnTo>
                    <a:pt x="272" y="625"/>
                  </a:lnTo>
                  <a:lnTo>
                    <a:pt x="272" y="625"/>
                  </a:lnTo>
                  <a:lnTo>
                    <a:pt x="272" y="627"/>
                  </a:lnTo>
                  <a:lnTo>
                    <a:pt x="272" y="627"/>
                  </a:lnTo>
                  <a:lnTo>
                    <a:pt x="272" y="627"/>
                  </a:lnTo>
                  <a:close/>
                  <a:moveTo>
                    <a:pt x="335" y="642"/>
                  </a:moveTo>
                  <a:lnTo>
                    <a:pt x="335" y="640"/>
                  </a:lnTo>
                  <a:lnTo>
                    <a:pt x="335" y="640"/>
                  </a:lnTo>
                  <a:lnTo>
                    <a:pt x="333" y="640"/>
                  </a:lnTo>
                  <a:lnTo>
                    <a:pt x="333" y="640"/>
                  </a:lnTo>
                  <a:lnTo>
                    <a:pt x="333" y="642"/>
                  </a:lnTo>
                  <a:lnTo>
                    <a:pt x="335" y="644"/>
                  </a:lnTo>
                  <a:lnTo>
                    <a:pt x="335" y="644"/>
                  </a:lnTo>
                  <a:lnTo>
                    <a:pt x="335" y="644"/>
                  </a:lnTo>
                  <a:lnTo>
                    <a:pt x="335" y="644"/>
                  </a:lnTo>
                  <a:lnTo>
                    <a:pt x="337" y="644"/>
                  </a:lnTo>
                  <a:lnTo>
                    <a:pt x="337" y="644"/>
                  </a:lnTo>
                  <a:lnTo>
                    <a:pt x="337" y="644"/>
                  </a:lnTo>
                  <a:lnTo>
                    <a:pt x="335" y="644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lnTo>
                    <a:pt x="335" y="642"/>
                  </a:lnTo>
                  <a:close/>
                  <a:moveTo>
                    <a:pt x="193" y="644"/>
                  </a:moveTo>
                  <a:lnTo>
                    <a:pt x="193" y="644"/>
                  </a:lnTo>
                  <a:lnTo>
                    <a:pt x="193" y="644"/>
                  </a:lnTo>
                  <a:lnTo>
                    <a:pt x="193" y="644"/>
                  </a:lnTo>
                  <a:lnTo>
                    <a:pt x="193" y="644"/>
                  </a:lnTo>
                  <a:lnTo>
                    <a:pt x="193" y="644"/>
                  </a:lnTo>
                  <a:lnTo>
                    <a:pt x="195" y="644"/>
                  </a:lnTo>
                  <a:lnTo>
                    <a:pt x="195" y="642"/>
                  </a:lnTo>
                  <a:lnTo>
                    <a:pt x="195" y="642"/>
                  </a:lnTo>
                  <a:lnTo>
                    <a:pt x="195" y="642"/>
                  </a:lnTo>
                  <a:lnTo>
                    <a:pt x="196" y="642"/>
                  </a:lnTo>
                  <a:lnTo>
                    <a:pt x="195" y="642"/>
                  </a:lnTo>
                  <a:lnTo>
                    <a:pt x="195" y="642"/>
                  </a:lnTo>
                  <a:lnTo>
                    <a:pt x="193" y="642"/>
                  </a:lnTo>
                  <a:lnTo>
                    <a:pt x="193" y="644"/>
                  </a:lnTo>
                  <a:close/>
                  <a:moveTo>
                    <a:pt x="217" y="676"/>
                  </a:moveTo>
                  <a:lnTo>
                    <a:pt x="215" y="676"/>
                  </a:lnTo>
                  <a:lnTo>
                    <a:pt x="215" y="678"/>
                  </a:lnTo>
                  <a:lnTo>
                    <a:pt x="215" y="678"/>
                  </a:lnTo>
                  <a:lnTo>
                    <a:pt x="217" y="678"/>
                  </a:lnTo>
                  <a:lnTo>
                    <a:pt x="217" y="678"/>
                  </a:lnTo>
                  <a:lnTo>
                    <a:pt x="217" y="678"/>
                  </a:lnTo>
                  <a:lnTo>
                    <a:pt x="217" y="678"/>
                  </a:lnTo>
                  <a:lnTo>
                    <a:pt x="217" y="678"/>
                  </a:lnTo>
                  <a:lnTo>
                    <a:pt x="217" y="676"/>
                  </a:lnTo>
                  <a:close/>
                  <a:moveTo>
                    <a:pt x="261" y="678"/>
                  </a:moveTo>
                  <a:lnTo>
                    <a:pt x="261" y="678"/>
                  </a:lnTo>
                  <a:lnTo>
                    <a:pt x="261" y="678"/>
                  </a:lnTo>
                  <a:lnTo>
                    <a:pt x="261" y="678"/>
                  </a:lnTo>
                  <a:lnTo>
                    <a:pt x="261" y="678"/>
                  </a:lnTo>
                  <a:lnTo>
                    <a:pt x="261" y="680"/>
                  </a:lnTo>
                  <a:lnTo>
                    <a:pt x="261" y="680"/>
                  </a:lnTo>
                  <a:lnTo>
                    <a:pt x="261" y="678"/>
                  </a:lnTo>
                  <a:lnTo>
                    <a:pt x="261" y="678"/>
                  </a:lnTo>
                  <a:lnTo>
                    <a:pt x="261" y="678"/>
                  </a:lnTo>
                  <a:close/>
                  <a:moveTo>
                    <a:pt x="212" y="682"/>
                  </a:moveTo>
                  <a:lnTo>
                    <a:pt x="212" y="682"/>
                  </a:lnTo>
                  <a:lnTo>
                    <a:pt x="210" y="682"/>
                  </a:lnTo>
                  <a:lnTo>
                    <a:pt x="210" y="682"/>
                  </a:lnTo>
                  <a:lnTo>
                    <a:pt x="210" y="682"/>
                  </a:lnTo>
                  <a:lnTo>
                    <a:pt x="210" y="682"/>
                  </a:lnTo>
                  <a:lnTo>
                    <a:pt x="210" y="682"/>
                  </a:lnTo>
                  <a:lnTo>
                    <a:pt x="212" y="682"/>
                  </a:lnTo>
                  <a:lnTo>
                    <a:pt x="210" y="682"/>
                  </a:lnTo>
                  <a:lnTo>
                    <a:pt x="210" y="684"/>
                  </a:lnTo>
                  <a:lnTo>
                    <a:pt x="212" y="684"/>
                  </a:lnTo>
                  <a:lnTo>
                    <a:pt x="212" y="684"/>
                  </a:lnTo>
                  <a:lnTo>
                    <a:pt x="212" y="682"/>
                  </a:lnTo>
                  <a:lnTo>
                    <a:pt x="212" y="682"/>
                  </a:lnTo>
                  <a:close/>
                  <a:moveTo>
                    <a:pt x="251" y="686"/>
                  </a:moveTo>
                  <a:lnTo>
                    <a:pt x="251" y="686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49" y="688"/>
                  </a:lnTo>
                  <a:lnTo>
                    <a:pt x="251" y="690"/>
                  </a:lnTo>
                  <a:lnTo>
                    <a:pt x="251" y="688"/>
                  </a:lnTo>
                  <a:lnTo>
                    <a:pt x="251" y="688"/>
                  </a:lnTo>
                  <a:lnTo>
                    <a:pt x="251" y="688"/>
                  </a:lnTo>
                  <a:lnTo>
                    <a:pt x="251" y="688"/>
                  </a:lnTo>
                  <a:lnTo>
                    <a:pt x="251" y="688"/>
                  </a:lnTo>
                  <a:lnTo>
                    <a:pt x="251" y="686"/>
                  </a:lnTo>
                  <a:close/>
                  <a:moveTo>
                    <a:pt x="187" y="707"/>
                  </a:moveTo>
                  <a:lnTo>
                    <a:pt x="187" y="707"/>
                  </a:lnTo>
                  <a:lnTo>
                    <a:pt x="185" y="707"/>
                  </a:lnTo>
                  <a:lnTo>
                    <a:pt x="185" y="707"/>
                  </a:lnTo>
                  <a:lnTo>
                    <a:pt x="187" y="708"/>
                  </a:lnTo>
                  <a:lnTo>
                    <a:pt x="187" y="708"/>
                  </a:lnTo>
                  <a:lnTo>
                    <a:pt x="187" y="707"/>
                  </a:lnTo>
                  <a:lnTo>
                    <a:pt x="187" y="707"/>
                  </a:lnTo>
                  <a:lnTo>
                    <a:pt x="187" y="707"/>
                  </a:lnTo>
                  <a:close/>
                  <a:moveTo>
                    <a:pt x="268" y="710"/>
                  </a:moveTo>
                  <a:lnTo>
                    <a:pt x="270" y="710"/>
                  </a:lnTo>
                  <a:lnTo>
                    <a:pt x="268" y="708"/>
                  </a:lnTo>
                  <a:lnTo>
                    <a:pt x="268" y="708"/>
                  </a:lnTo>
                  <a:lnTo>
                    <a:pt x="268" y="708"/>
                  </a:lnTo>
                  <a:lnTo>
                    <a:pt x="268" y="710"/>
                  </a:lnTo>
                  <a:lnTo>
                    <a:pt x="268" y="710"/>
                  </a:lnTo>
                  <a:close/>
                  <a:moveTo>
                    <a:pt x="401" y="472"/>
                  </a:moveTo>
                  <a:lnTo>
                    <a:pt x="401" y="472"/>
                  </a:lnTo>
                  <a:lnTo>
                    <a:pt x="401" y="472"/>
                  </a:lnTo>
                  <a:lnTo>
                    <a:pt x="403" y="472"/>
                  </a:lnTo>
                  <a:lnTo>
                    <a:pt x="403" y="472"/>
                  </a:lnTo>
                  <a:lnTo>
                    <a:pt x="403" y="472"/>
                  </a:lnTo>
                  <a:lnTo>
                    <a:pt x="403" y="472"/>
                  </a:lnTo>
                  <a:lnTo>
                    <a:pt x="403" y="472"/>
                  </a:lnTo>
                  <a:lnTo>
                    <a:pt x="403" y="472"/>
                  </a:lnTo>
                  <a:lnTo>
                    <a:pt x="403" y="470"/>
                  </a:lnTo>
                  <a:lnTo>
                    <a:pt x="403" y="470"/>
                  </a:lnTo>
                  <a:lnTo>
                    <a:pt x="405" y="470"/>
                  </a:lnTo>
                  <a:lnTo>
                    <a:pt x="405" y="470"/>
                  </a:lnTo>
                  <a:lnTo>
                    <a:pt x="403" y="470"/>
                  </a:lnTo>
                  <a:lnTo>
                    <a:pt x="403" y="470"/>
                  </a:lnTo>
                  <a:lnTo>
                    <a:pt x="405" y="468"/>
                  </a:lnTo>
                  <a:lnTo>
                    <a:pt x="405" y="468"/>
                  </a:lnTo>
                  <a:lnTo>
                    <a:pt x="403" y="468"/>
                  </a:lnTo>
                  <a:lnTo>
                    <a:pt x="403" y="468"/>
                  </a:lnTo>
                  <a:lnTo>
                    <a:pt x="403" y="468"/>
                  </a:lnTo>
                  <a:lnTo>
                    <a:pt x="403" y="468"/>
                  </a:lnTo>
                  <a:lnTo>
                    <a:pt x="403" y="470"/>
                  </a:lnTo>
                  <a:lnTo>
                    <a:pt x="403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0"/>
                  </a:lnTo>
                  <a:lnTo>
                    <a:pt x="401" y="472"/>
                  </a:lnTo>
                  <a:lnTo>
                    <a:pt x="399" y="472"/>
                  </a:lnTo>
                  <a:lnTo>
                    <a:pt x="401" y="472"/>
                  </a:lnTo>
                  <a:lnTo>
                    <a:pt x="401" y="472"/>
                  </a:lnTo>
                  <a:close/>
                  <a:moveTo>
                    <a:pt x="342" y="472"/>
                  </a:moveTo>
                  <a:lnTo>
                    <a:pt x="342" y="472"/>
                  </a:lnTo>
                  <a:lnTo>
                    <a:pt x="340" y="472"/>
                  </a:lnTo>
                  <a:lnTo>
                    <a:pt x="340" y="472"/>
                  </a:lnTo>
                  <a:lnTo>
                    <a:pt x="342" y="474"/>
                  </a:lnTo>
                  <a:lnTo>
                    <a:pt x="342" y="476"/>
                  </a:lnTo>
                  <a:lnTo>
                    <a:pt x="342" y="474"/>
                  </a:lnTo>
                  <a:lnTo>
                    <a:pt x="342" y="474"/>
                  </a:lnTo>
                  <a:lnTo>
                    <a:pt x="342" y="474"/>
                  </a:lnTo>
                  <a:lnTo>
                    <a:pt x="342" y="474"/>
                  </a:lnTo>
                  <a:lnTo>
                    <a:pt x="342" y="472"/>
                  </a:lnTo>
                  <a:lnTo>
                    <a:pt x="342" y="472"/>
                  </a:lnTo>
                  <a:close/>
                  <a:moveTo>
                    <a:pt x="427" y="494"/>
                  </a:moveTo>
                  <a:lnTo>
                    <a:pt x="427" y="494"/>
                  </a:lnTo>
                  <a:lnTo>
                    <a:pt x="427" y="496"/>
                  </a:lnTo>
                  <a:lnTo>
                    <a:pt x="427" y="496"/>
                  </a:lnTo>
                  <a:lnTo>
                    <a:pt x="429" y="496"/>
                  </a:lnTo>
                  <a:lnTo>
                    <a:pt x="429" y="496"/>
                  </a:lnTo>
                  <a:lnTo>
                    <a:pt x="429" y="494"/>
                  </a:lnTo>
                  <a:lnTo>
                    <a:pt x="429" y="494"/>
                  </a:lnTo>
                  <a:lnTo>
                    <a:pt x="429" y="494"/>
                  </a:lnTo>
                  <a:lnTo>
                    <a:pt x="429" y="494"/>
                  </a:lnTo>
                  <a:lnTo>
                    <a:pt x="427" y="493"/>
                  </a:lnTo>
                  <a:lnTo>
                    <a:pt x="426" y="494"/>
                  </a:lnTo>
                  <a:lnTo>
                    <a:pt x="427" y="494"/>
                  </a:lnTo>
                  <a:lnTo>
                    <a:pt x="427" y="494"/>
                  </a:lnTo>
                  <a:close/>
                  <a:moveTo>
                    <a:pt x="461" y="506"/>
                  </a:move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1" y="508"/>
                  </a:lnTo>
                  <a:lnTo>
                    <a:pt x="463" y="510"/>
                  </a:lnTo>
                  <a:lnTo>
                    <a:pt x="463" y="510"/>
                  </a:lnTo>
                  <a:lnTo>
                    <a:pt x="463" y="510"/>
                  </a:lnTo>
                  <a:lnTo>
                    <a:pt x="463" y="508"/>
                  </a:lnTo>
                  <a:lnTo>
                    <a:pt x="463" y="508"/>
                  </a:lnTo>
                  <a:lnTo>
                    <a:pt x="463" y="506"/>
                  </a:lnTo>
                  <a:lnTo>
                    <a:pt x="463" y="506"/>
                  </a:lnTo>
                  <a:lnTo>
                    <a:pt x="463" y="506"/>
                  </a:lnTo>
                  <a:lnTo>
                    <a:pt x="463" y="506"/>
                  </a:lnTo>
                  <a:lnTo>
                    <a:pt x="463" y="504"/>
                  </a:lnTo>
                  <a:lnTo>
                    <a:pt x="463" y="504"/>
                  </a:lnTo>
                  <a:lnTo>
                    <a:pt x="461" y="504"/>
                  </a:lnTo>
                  <a:lnTo>
                    <a:pt x="461" y="504"/>
                  </a:lnTo>
                  <a:lnTo>
                    <a:pt x="461" y="504"/>
                  </a:lnTo>
                  <a:lnTo>
                    <a:pt x="461" y="506"/>
                  </a:lnTo>
                  <a:lnTo>
                    <a:pt x="461" y="506"/>
                  </a:lnTo>
                  <a:lnTo>
                    <a:pt x="461" y="506"/>
                  </a:lnTo>
                  <a:close/>
                  <a:moveTo>
                    <a:pt x="348" y="534"/>
                  </a:moveTo>
                  <a:lnTo>
                    <a:pt x="348" y="536"/>
                  </a:lnTo>
                  <a:lnTo>
                    <a:pt x="348" y="536"/>
                  </a:lnTo>
                  <a:lnTo>
                    <a:pt x="348" y="534"/>
                  </a:lnTo>
                  <a:lnTo>
                    <a:pt x="348" y="534"/>
                  </a:lnTo>
                  <a:lnTo>
                    <a:pt x="348" y="534"/>
                  </a:lnTo>
                  <a:lnTo>
                    <a:pt x="346" y="534"/>
                  </a:lnTo>
                  <a:lnTo>
                    <a:pt x="346" y="534"/>
                  </a:lnTo>
                  <a:lnTo>
                    <a:pt x="346" y="534"/>
                  </a:lnTo>
                  <a:lnTo>
                    <a:pt x="346" y="534"/>
                  </a:lnTo>
                  <a:lnTo>
                    <a:pt x="348" y="534"/>
                  </a:lnTo>
                  <a:close/>
                  <a:moveTo>
                    <a:pt x="350" y="536"/>
                  </a:moveTo>
                  <a:lnTo>
                    <a:pt x="352" y="536"/>
                  </a:lnTo>
                  <a:lnTo>
                    <a:pt x="352" y="534"/>
                  </a:lnTo>
                  <a:lnTo>
                    <a:pt x="350" y="536"/>
                  </a:lnTo>
                  <a:close/>
                  <a:moveTo>
                    <a:pt x="388" y="546"/>
                  </a:moveTo>
                  <a:lnTo>
                    <a:pt x="388" y="546"/>
                  </a:lnTo>
                  <a:lnTo>
                    <a:pt x="388" y="547"/>
                  </a:lnTo>
                  <a:lnTo>
                    <a:pt x="388" y="549"/>
                  </a:lnTo>
                  <a:lnTo>
                    <a:pt x="388" y="549"/>
                  </a:lnTo>
                  <a:lnTo>
                    <a:pt x="388" y="547"/>
                  </a:lnTo>
                  <a:lnTo>
                    <a:pt x="388" y="547"/>
                  </a:lnTo>
                  <a:lnTo>
                    <a:pt x="388" y="546"/>
                  </a:lnTo>
                  <a:close/>
                  <a:moveTo>
                    <a:pt x="397" y="561"/>
                  </a:moveTo>
                  <a:lnTo>
                    <a:pt x="399" y="561"/>
                  </a:lnTo>
                  <a:lnTo>
                    <a:pt x="399" y="561"/>
                  </a:lnTo>
                  <a:lnTo>
                    <a:pt x="399" y="561"/>
                  </a:lnTo>
                  <a:lnTo>
                    <a:pt x="399" y="561"/>
                  </a:lnTo>
                  <a:lnTo>
                    <a:pt x="399" y="561"/>
                  </a:lnTo>
                  <a:lnTo>
                    <a:pt x="399" y="561"/>
                  </a:lnTo>
                  <a:lnTo>
                    <a:pt x="397" y="559"/>
                  </a:lnTo>
                  <a:lnTo>
                    <a:pt x="397" y="559"/>
                  </a:lnTo>
                  <a:lnTo>
                    <a:pt x="397" y="561"/>
                  </a:lnTo>
                  <a:lnTo>
                    <a:pt x="397" y="561"/>
                  </a:lnTo>
                  <a:close/>
                  <a:moveTo>
                    <a:pt x="499" y="593"/>
                  </a:moveTo>
                  <a:lnTo>
                    <a:pt x="499" y="593"/>
                  </a:lnTo>
                  <a:lnTo>
                    <a:pt x="499" y="593"/>
                  </a:lnTo>
                  <a:lnTo>
                    <a:pt x="499" y="593"/>
                  </a:lnTo>
                  <a:lnTo>
                    <a:pt x="497" y="593"/>
                  </a:lnTo>
                  <a:lnTo>
                    <a:pt x="497" y="593"/>
                  </a:lnTo>
                  <a:lnTo>
                    <a:pt x="499" y="593"/>
                  </a:lnTo>
                  <a:lnTo>
                    <a:pt x="499" y="593"/>
                  </a:lnTo>
                  <a:lnTo>
                    <a:pt x="499" y="595"/>
                  </a:lnTo>
                  <a:lnTo>
                    <a:pt x="499" y="595"/>
                  </a:lnTo>
                  <a:lnTo>
                    <a:pt x="499" y="597"/>
                  </a:lnTo>
                  <a:lnTo>
                    <a:pt x="501" y="597"/>
                  </a:lnTo>
                  <a:lnTo>
                    <a:pt x="501" y="597"/>
                  </a:lnTo>
                  <a:lnTo>
                    <a:pt x="501" y="595"/>
                  </a:lnTo>
                  <a:lnTo>
                    <a:pt x="501" y="595"/>
                  </a:lnTo>
                  <a:lnTo>
                    <a:pt x="501" y="593"/>
                  </a:lnTo>
                  <a:lnTo>
                    <a:pt x="499" y="593"/>
                  </a:lnTo>
                  <a:lnTo>
                    <a:pt x="499" y="593"/>
                  </a:lnTo>
                  <a:lnTo>
                    <a:pt x="499" y="593"/>
                  </a:lnTo>
                  <a:lnTo>
                    <a:pt x="499" y="593"/>
                  </a:lnTo>
                  <a:close/>
                  <a:moveTo>
                    <a:pt x="499" y="599"/>
                  </a:moveTo>
                  <a:lnTo>
                    <a:pt x="499" y="599"/>
                  </a:lnTo>
                  <a:lnTo>
                    <a:pt x="499" y="601"/>
                  </a:lnTo>
                  <a:lnTo>
                    <a:pt x="499" y="601"/>
                  </a:lnTo>
                  <a:lnTo>
                    <a:pt x="499" y="599"/>
                  </a:lnTo>
                  <a:lnTo>
                    <a:pt x="499" y="601"/>
                  </a:lnTo>
                  <a:lnTo>
                    <a:pt x="501" y="601"/>
                  </a:lnTo>
                  <a:lnTo>
                    <a:pt x="501" y="599"/>
                  </a:lnTo>
                  <a:lnTo>
                    <a:pt x="501" y="599"/>
                  </a:lnTo>
                  <a:lnTo>
                    <a:pt x="499" y="599"/>
                  </a:lnTo>
                  <a:lnTo>
                    <a:pt x="499" y="597"/>
                  </a:lnTo>
                  <a:lnTo>
                    <a:pt x="499" y="597"/>
                  </a:lnTo>
                  <a:lnTo>
                    <a:pt x="499" y="599"/>
                  </a:lnTo>
                  <a:lnTo>
                    <a:pt x="499" y="599"/>
                  </a:lnTo>
                  <a:lnTo>
                    <a:pt x="499" y="599"/>
                  </a:lnTo>
                  <a:lnTo>
                    <a:pt x="499" y="599"/>
                  </a:lnTo>
                  <a:close/>
                  <a:moveTo>
                    <a:pt x="507" y="602"/>
                  </a:moveTo>
                  <a:lnTo>
                    <a:pt x="509" y="602"/>
                  </a:lnTo>
                  <a:lnTo>
                    <a:pt x="509" y="602"/>
                  </a:lnTo>
                  <a:lnTo>
                    <a:pt x="509" y="602"/>
                  </a:lnTo>
                  <a:lnTo>
                    <a:pt x="509" y="601"/>
                  </a:lnTo>
                  <a:lnTo>
                    <a:pt x="509" y="601"/>
                  </a:lnTo>
                  <a:lnTo>
                    <a:pt x="509" y="601"/>
                  </a:lnTo>
                  <a:lnTo>
                    <a:pt x="507" y="601"/>
                  </a:lnTo>
                  <a:lnTo>
                    <a:pt x="507" y="601"/>
                  </a:lnTo>
                  <a:lnTo>
                    <a:pt x="507" y="601"/>
                  </a:lnTo>
                  <a:lnTo>
                    <a:pt x="507" y="601"/>
                  </a:lnTo>
                  <a:lnTo>
                    <a:pt x="507" y="602"/>
                  </a:lnTo>
                  <a:close/>
                  <a:moveTo>
                    <a:pt x="501" y="602"/>
                  </a:moveTo>
                  <a:lnTo>
                    <a:pt x="501" y="602"/>
                  </a:lnTo>
                  <a:lnTo>
                    <a:pt x="501" y="602"/>
                  </a:lnTo>
                  <a:lnTo>
                    <a:pt x="501" y="602"/>
                  </a:lnTo>
                  <a:lnTo>
                    <a:pt x="499" y="602"/>
                  </a:lnTo>
                  <a:lnTo>
                    <a:pt x="499" y="602"/>
                  </a:lnTo>
                  <a:lnTo>
                    <a:pt x="499" y="602"/>
                  </a:lnTo>
                  <a:lnTo>
                    <a:pt x="496" y="601"/>
                  </a:lnTo>
                  <a:lnTo>
                    <a:pt x="496" y="601"/>
                  </a:lnTo>
                  <a:lnTo>
                    <a:pt x="494" y="601"/>
                  </a:lnTo>
                  <a:lnTo>
                    <a:pt x="494" y="601"/>
                  </a:lnTo>
                  <a:lnTo>
                    <a:pt x="494" y="602"/>
                  </a:lnTo>
                  <a:lnTo>
                    <a:pt x="494" y="602"/>
                  </a:lnTo>
                  <a:lnTo>
                    <a:pt x="494" y="604"/>
                  </a:lnTo>
                  <a:lnTo>
                    <a:pt x="497" y="614"/>
                  </a:lnTo>
                  <a:lnTo>
                    <a:pt x="501" y="625"/>
                  </a:lnTo>
                  <a:lnTo>
                    <a:pt x="501" y="627"/>
                  </a:lnTo>
                  <a:lnTo>
                    <a:pt x="503" y="627"/>
                  </a:lnTo>
                  <a:lnTo>
                    <a:pt x="503" y="629"/>
                  </a:lnTo>
                  <a:lnTo>
                    <a:pt x="503" y="629"/>
                  </a:lnTo>
                  <a:lnTo>
                    <a:pt x="503" y="629"/>
                  </a:lnTo>
                  <a:lnTo>
                    <a:pt x="505" y="629"/>
                  </a:lnTo>
                  <a:lnTo>
                    <a:pt x="507" y="633"/>
                  </a:lnTo>
                  <a:lnTo>
                    <a:pt x="511" y="636"/>
                  </a:lnTo>
                  <a:lnTo>
                    <a:pt x="513" y="636"/>
                  </a:lnTo>
                  <a:lnTo>
                    <a:pt x="514" y="636"/>
                  </a:lnTo>
                  <a:lnTo>
                    <a:pt x="518" y="636"/>
                  </a:lnTo>
                  <a:lnTo>
                    <a:pt x="520" y="638"/>
                  </a:lnTo>
                  <a:lnTo>
                    <a:pt x="524" y="642"/>
                  </a:lnTo>
                  <a:lnTo>
                    <a:pt x="524" y="642"/>
                  </a:lnTo>
                  <a:lnTo>
                    <a:pt x="524" y="644"/>
                  </a:lnTo>
                  <a:lnTo>
                    <a:pt x="524" y="646"/>
                  </a:lnTo>
                  <a:lnTo>
                    <a:pt x="524" y="644"/>
                  </a:lnTo>
                  <a:lnTo>
                    <a:pt x="526" y="644"/>
                  </a:lnTo>
                  <a:lnTo>
                    <a:pt x="526" y="644"/>
                  </a:lnTo>
                  <a:lnTo>
                    <a:pt x="526" y="646"/>
                  </a:lnTo>
                  <a:lnTo>
                    <a:pt x="526" y="646"/>
                  </a:lnTo>
                  <a:lnTo>
                    <a:pt x="526" y="646"/>
                  </a:lnTo>
                  <a:lnTo>
                    <a:pt x="528" y="648"/>
                  </a:lnTo>
                  <a:lnTo>
                    <a:pt x="528" y="646"/>
                  </a:lnTo>
                  <a:lnTo>
                    <a:pt x="530" y="646"/>
                  </a:lnTo>
                  <a:lnTo>
                    <a:pt x="530" y="646"/>
                  </a:lnTo>
                  <a:lnTo>
                    <a:pt x="530" y="648"/>
                  </a:lnTo>
                  <a:lnTo>
                    <a:pt x="530" y="648"/>
                  </a:lnTo>
                  <a:lnTo>
                    <a:pt x="530" y="648"/>
                  </a:lnTo>
                  <a:lnTo>
                    <a:pt x="530" y="648"/>
                  </a:lnTo>
                  <a:lnTo>
                    <a:pt x="530" y="648"/>
                  </a:lnTo>
                  <a:lnTo>
                    <a:pt x="528" y="650"/>
                  </a:lnTo>
                  <a:lnTo>
                    <a:pt x="528" y="650"/>
                  </a:lnTo>
                  <a:lnTo>
                    <a:pt x="530" y="650"/>
                  </a:lnTo>
                  <a:lnTo>
                    <a:pt x="528" y="650"/>
                  </a:lnTo>
                  <a:lnTo>
                    <a:pt x="528" y="650"/>
                  </a:lnTo>
                  <a:lnTo>
                    <a:pt x="528" y="650"/>
                  </a:lnTo>
                  <a:lnTo>
                    <a:pt x="532" y="650"/>
                  </a:lnTo>
                  <a:lnTo>
                    <a:pt x="535" y="657"/>
                  </a:lnTo>
                  <a:lnTo>
                    <a:pt x="537" y="657"/>
                  </a:lnTo>
                  <a:lnTo>
                    <a:pt x="539" y="657"/>
                  </a:lnTo>
                  <a:lnTo>
                    <a:pt x="541" y="655"/>
                  </a:lnTo>
                  <a:lnTo>
                    <a:pt x="543" y="655"/>
                  </a:lnTo>
                  <a:lnTo>
                    <a:pt x="543" y="655"/>
                  </a:lnTo>
                  <a:lnTo>
                    <a:pt x="545" y="657"/>
                  </a:lnTo>
                  <a:lnTo>
                    <a:pt x="545" y="657"/>
                  </a:lnTo>
                  <a:lnTo>
                    <a:pt x="545" y="659"/>
                  </a:lnTo>
                  <a:lnTo>
                    <a:pt x="545" y="659"/>
                  </a:lnTo>
                  <a:lnTo>
                    <a:pt x="545" y="659"/>
                  </a:lnTo>
                  <a:lnTo>
                    <a:pt x="543" y="661"/>
                  </a:lnTo>
                  <a:lnTo>
                    <a:pt x="541" y="661"/>
                  </a:lnTo>
                  <a:lnTo>
                    <a:pt x="541" y="663"/>
                  </a:lnTo>
                  <a:lnTo>
                    <a:pt x="541" y="663"/>
                  </a:lnTo>
                  <a:lnTo>
                    <a:pt x="541" y="665"/>
                  </a:lnTo>
                  <a:lnTo>
                    <a:pt x="541" y="665"/>
                  </a:lnTo>
                  <a:lnTo>
                    <a:pt x="541" y="667"/>
                  </a:lnTo>
                  <a:lnTo>
                    <a:pt x="541" y="669"/>
                  </a:lnTo>
                  <a:lnTo>
                    <a:pt x="539" y="669"/>
                  </a:lnTo>
                  <a:lnTo>
                    <a:pt x="539" y="669"/>
                  </a:lnTo>
                  <a:lnTo>
                    <a:pt x="535" y="669"/>
                  </a:lnTo>
                  <a:lnTo>
                    <a:pt x="535" y="671"/>
                  </a:lnTo>
                  <a:lnTo>
                    <a:pt x="535" y="671"/>
                  </a:lnTo>
                  <a:lnTo>
                    <a:pt x="533" y="671"/>
                  </a:lnTo>
                  <a:lnTo>
                    <a:pt x="533" y="671"/>
                  </a:lnTo>
                  <a:lnTo>
                    <a:pt x="532" y="672"/>
                  </a:lnTo>
                  <a:lnTo>
                    <a:pt x="532" y="672"/>
                  </a:lnTo>
                  <a:lnTo>
                    <a:pt x="532" y="672"/>
                  </a:lnTo>
                  <a:lnTo>
                    <a:pt x="530" y="674"/>
                  </a:lnTo>
                  <a:lnTo>
                    <a:pt x="532" y="674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33" y="676"/>
                  </a:lnTo>
                  <a:lnTo>
                    <a:pt x="533" y="676"/>
                  </a:lnTo>
                  <a:lnTo>
                    <a:pt x="535" y="676"/>
                  </a:lnTo>
                  <a:lnTo>
                    <a:pt x="535" y="674"/>
                  </a:lnTo>
                  <a:lnTo>
                    <a:pt x="537" y="674"/>
                  </a:lnTo>
                  <a:lnTo>
                    <a:pt x="537" y="676"/>
                  </a:lnTo>
                  <a:lnTo>
                    <a:pt x="537" y="676"/>
                  </a:lnTo>
                  <a:lnTo>
                    <a:pt x="539" y="678"/>
                  </a:lnTo>
                  <a:lnTo>
                    <a:pt x="539" y="678"/>
                  </a:lnTo>
                  <a:lnTo>
                    <a:pt x="539" y="678"/>
                  </a:lnTo>
                  <a:lnTo>
                    <a:pt x="541" y="678"/>
                  </a:lnTo>
                  <a:lnTo>
                    <a:pt x="541" y="678"/>
                  </a:lnTo>
                  <a:lnTo>
                    <a:pt x="543" y="680"/>
                  </a:lnTo>
                  <a:lnTo>
                    <a:pt x="543" y="680"/>
                  </a:lnTo>
                  <a:lnTo>
                    <a:pt x="541" y="680"/>
                  </a:lnTo>
                  <a:lnTo>
                    <a:pt x="541" y="680"/>
                  </a:lnTo>
                  <a:lnTo>
                    <a:pt x="541" y="682"/>
                  </a:lnTo>
                  <a:lnTo>
                    <a:pt x="541" y="688"/>
                  </a:lnTo>
                  <a:lnTo>
                    <a:pt x="541" y="690"/>
                  </a:lnTo>
                  <a:lnTo>
                    <a:pt x="545" y="690"/>
                  </a:lnTo>
                  <a:lnTo>
                    <a:pt x="549" y="690"/>
                  </a:lnTo>
                  <a:lnTo>
                    <a:pt x="550" y="690"/>
                  </a:lnTo>
                  <a:lnTo>
                    <a:pt x="554" y="690"/>
                  </a:lnTo>
                  <a:lnTo>
                    <a:pt x="556" y="693"/>
                  </a:lnTo>
                  <a:lnTo>
                    <a:pt x="556" y="695"/>
                  </a:lnTo>
                  <a:lnTo>
                    <a:pt x="556" y="699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8" y="701"/>
                  </a:lnTo>
                  <a:lnTo>
                    <a:pt x="558" y="703"/>
                  </a:lnTo>
                  <a:lnTo>
                    <a:pt x="558" y="703"/>
                  </a:lnTo>
                  <a:lnTo>
                    <a:pt x="560" y="701"/>
                  </a:lnTo>
                  <a:lnTo>
                    <a:pt x="560" y="701"/>
                  </a:lnTo>
                  <a:lnTo>
                    <a:pt x="560" y="699"/>
                  </a:lnTo>
                  <a:lnTo>
                    <a:pt x="560" y="699"/>
                  </a:lnTo>
                  <a:lnTo>
                    <a:pt x="562" y="699"/>
                  </a:lnTo>
                  <a:lnTo>
                    <a:pt x="564" y="699"/>
                  </a:lnTo>
                  <a:lnTo>
                    <a:pt x="564" y="699"/>
                  </a:lnTo>
                  <a:lnTo>
                    <a:pt x="564" y="699"/>
                  </a:lnTo>
                  <a:lnTo>
                    <a:pt x="566" y="699"/>
                  </a:lnTo>
                  <a:lnTo>
                    <a:pt x="568" y="699"/>
                  </a:lnTo>
                  <a:lnTo>
                    <a:pt x="569" y="701"/>
                  </a:lnTo>
                  <a:lnTo>
                    <a:pt x="569" y="701"/>
                  </a:lnTo>
                  <a:lnTo>
                    <a:pt x="569" y="701"/>
                  </a:lnTo>
                  <a:lnTo>
                    <a:pt x="571" y="701"/>
                  </a:lnTo>
                  <a:lnTo>
                    <a:pt x="571" y="703"/>
                  </a:lnTo>
                  <a:lnTo>
                    <a:pt x="571" y="703"/>
                  </a:lnTo>
                  <a:lnTo>
                    <a:pt x="571" y="701"/>
                  </a:lnTo>
                  <a:lnTo>
                    <a:pt x="573" y="699"/>
                  </a:lnTo>
                  <a:lnTo>
                    <a:pt x="575" y="699"/>
                  </a:lnTo>
                  <a:lnTo>
                    <a:pt x="575" y="701"/>
                  </a:lnTo>
                  <a:lnTo>
                    <a:pt x="577" y="703"/>
                  </a:lnTo>
                  <a:lnTo>
                    <a:pt x="577" y="701"/>
                  </a:lnTo>
                  <a:lnTo>
                    <a:pt x="579" y="699"/>
                  </a:lnTo>
                  <a:lnTo>
                    <a:pt x="579" y="699"/>
                  </a:lnTo>
                  <a:lnTo>
                    <a:pt x="579" y="699"/>
                  </a:lnTo>
                  <a:lnTo>
                    <a:pt x="579" y="697"/>
                  </a:lnTo>
                  <a:lnTo>
                    <a:pt x="581" y="697"/>
                  </a:lnTo>
                  <a:lnTo>
                    <a:pt x="581" y="699"/>
                  </a:lnTo>
                  <a:lnTo>
                    <a:pt x="581" y="699"/>
                  </a:lnTo>
                  <a:lnTo>
                    <a:pt x="581" y="699"/>
                  </a:lnTo>
                  <a:lnTo>
                    <a:pt x="581" y="701"/>
                  </a:lnTo>
                  <a:lnTo>
                    <a:pt x="583" y="701"/>
                  </a:lnTo>
                  <a:lnTo>
                    <a:pt x="583" y="701"/>
                  </a:lnTo>
                  <a:lnTo>
                    <a:pt x="585" y="699"/>
                  </a:lnTo>
                  <a:lnTo>
                    <a:pt x="586" y="699"/>
                  </a:lnTo>
                  <a:lnTo>
                    <a:pt x="586" y="699"/>
                  </a:lnTo>
                  <a:lnTo>
                    <a:pt x="588" y="699"/>
                  </a:lnTo>
                  <a:lnTo>
                    <a:pt x="588" y="701"/>
                  </a:lnTo>
                  <a:lnTo>
                    <a:pt x="588" y="701"/>
                  </a:lnTo>
                  <a:lnTo>
                    <a:pt x="590" y="701"/>
                  </a:lnTo>
                  <a:lnTo>
                    <a:pt x="590" y="701"/>
                  </a:lnTo>
                  <a:lnTo>
                    <a:pt x="590" y="703"/>
                  </a:lnTo>
                  <a:lnTo>
                    <a:pt x="590" y="703"/>
                  </a:lnTo>
                  <a:lnTo>
                    <a:pt x="590" y="703"/>
                  </a:lnTo>
                  <a:lnTo>
                    <a:pt x="590" y="703"/>
                  </a:lnTo>
                  <a:lnTo>
                    <a:pt x="590" y="705"/>
                  </a:lnTo>
                  <a:lnTo>
                    <a:pt x="590" y="705"/>
                  </a:lnTo>
                  <a:lnTo>
                    <a:pt x="592" y="707"/>
                  </a:lnTo>
                  <a:lnTo>
                    <a:pt x="594" y="707"/>
                  </a:lnTo>
                  <a:lnTo>
                    <a:pt x="594" y="705"/>
                  </a:lnTo>
                  <a:lnTo>
                    <a:pt x="594" y="703"/>
                  </a:lnTo>
                  <a:lnTo>
                    <a:pt x="590" y="701"/>
                  </a:lnTo>
                  <a:lnTo>
                    <a:pt x="590" y="699"/>
                  </a:lnTo>
                  <a:lnTo>
                    <a:pt x="590" y="697"/>
                  </a:lnTo>
                  <a:lnTo>
                    <a:pt x="588" y="695"/>
                  </a:lnTo>
                  <a:lnTo>
                    <a:pt x="586" y="695"/>
                  </a:lnTo>
                  <a:lnTo>
                    <a:pt x="585" y="691"/>
                  </a:lnTo>
                  <a:lnTo>
                    <a:pt x="583" y="693"/>
                  </a:lnTo>
                  <a:lnTo>
                    <a:pt x="583" y="693"/>
                  </a:lnTo>
                  <a:lnTo>
                    <a:pt x="585" y="695"/>
                  </a:lnTo>
                  <a:lnTo>
                    <a:pt x="583" y="695"/>
                  </a:lnTo>
                  <a:lnTo>
                    <a:pt x="581" y="695"/>
                  </a:lnTo>
                  <a:lnTo>
                    <a:pt x="579" y="693"/>
                  </a:lnTo>
                  <a:lnTo>
                    <a:pt x="579" y="691"/>
                  </a:lnTo>
                  <a:lnTo>
                    <a:pt x="581" y="690"/>
                  </a:lnTo>
                  <a:lnTo>
                    <a:pt x="585" y="688"/>
                  </a:lnTo>
                  <a:lnTo>
                    <a:pt x="585" y="686"/>
                  </a:lnTo>
                  <a:lnTo>
                    <a:pt x="585" y="686"/>
                  </a:lnTo>
                  <a:lnTo>
                    <a:pt x="585" y="684"/>
                  </a:lnTo>
                  <a:lnTo>
                    <a:pt x="585" y="684"/>
                  </a:lnTo>
                  <a:lnTo>
                    <a:pt x="585" y="682"/>
                  </a:lnTo>
                  <a:lnTo>
                    <a:pt x="583" y="682"/>
                  </a:lnTo>
                  <a:lnTo>
                    <a:pt x="583" y="682"/>
                  </a:lnTo>
                  <a:lnTo>
                    <a:pt x="583" y="682"/>
                  </a:lnTo>
                  <a:lnTo>
                    <a:pt x="581" y="680"/>
                  </a:lnTo>
                  <a:lnTo>
                    <a:pt x="581" y="680"/>
                  </a:lnTo>
                  <a:lnTo>
                    <a:pt x="579" y="680"/>
                  </a:lnTo>
                  <a:lnTo>
                    <a:pt x="579" y="678"/>
                  </a:lnTo>
                  <a:lnTo>
                    <a:pt x="579" y="676"/>
                  </a:lnTo>
                  <a:lnTo>
                    <a:pt x="579" y="676"/>
                  </a:lnTo>
                  <a:lnTo>
                    <a:pt x="577" y="676"/>
                  </a:lnTo>
                  <a:lnTo>
                    <a:pt x="577" y="676"/>
                  </a:lnTo>
                  <a:lnTo>
                    <a:pt x="577" y="676"/>
                  </a:lnTo>
                  <a:lnTo>
                    <a:pt x="577" y="676"/>
                  </a:lnTo>
                  <a:lnTo>
                    <a:pt x="577" y="674"/>
                  </a:lnTo>
                  <a:lnTo>
                    <a:pt x="577" y="674"/>
                  </a:lnTo>
                  <a:lnTo>
                    <a:pt x="575" y="672"/>
                  </a:lnTo>
                  <a:lnTo>
                    <a:pt x="575" y="671"/>
                  </a:lnTo>
                  <a:lnTo>
                    <a:pt x="575" y="671"/>
                  </a:lnTo>
                  <a:lnTo>
                    <a:pt x="575" y="669"/>
                  </a:lnTo>
                  <a:lnTo>
                    <a:pt x="575" y="669"/>
                  </a:lnTo>
                  <a:lnTo>
                    <a:pt x="575" y="667"/>
                  </a:lnTo>
                  <a:lnTo>
                    <a:pt x="573" y="667"/>
                  </a:lnTo>
                  <a:lnTo>
                    <a:pt x="573" y="667"/>
                  </a:lnTo>
                  <a:lnTo>
                    <a:pt x="573" y="667"/>
                  </a:lnTo>
                  <a:lnTo>
                    <a:pt x="573" y="665"/>
                  </a:lnTo>
                  <a:lnTo>
                    <a:pt x="573" y="665"/>
                  </a:lnTo>
                  <a:lnTo>
                    <a:pt x="575" y="665"/>
                  </a:lnTo>
                  <a:lnTo>
                    <a:pt x="573" y="663"/>
                  </a:lnTo>
                  <a:lnTo>
                    <a:pt x="573" y="663"/>
                  </a:lnTo>
                  <a:lnTo>
                    <a:pt x="575" y="663"/>
                  </a:lnTo>
                  <a:lnTo>
                    <a:pt x="575" y="663"/>
                  </a:lnTo>
                  <a:lnTo>
                    <a:pt x="575" y="661"/>
                  </a:lnTo>
                  <a:lnTo>
                    <a:pt x="575" y="657"/>
                  </a:lnTo>
                  <a:lnTo>
                    <a:pt x="575" y="657"/>
                  </a:lnTo>
                  <a:lnTo>
                    <a:pt x="573" y="657"/>
                  </a:lnTo>
                  <a:lnTo>
                    <a:pt x="571" y="657"/>
                  </a:lnTo>
                  <a:lnTo>
                    <a:pt x="571" y="655"/>
                  </a:lnTo>
                  <a:lnTo>
                    <a:pt x="573" y="655"/>
                  </a:lnTo>
                  <a:lnTo>
                    <a:pt x="575" y="655"/>
                  </a:lnTo>
                  <a:lnTo>
                    <a:pt x="575" y="655"/>
                  </a:lnTo>
                  <a:lnTo>
                    <a:pt x="575" y="654"/>
                  </a:lnTo>
                  <a:lnTo>
                    <a:pt x="575" y="654"/>
                  </a:lnTo>
                  <a:lnTo>
                    <a:pt x="573" y="652"/>
                  </a:lnTo>
                  <a:lnTo>
                    <a:pt x="573" y="652"/>
                  </a:lnTo>
                  <a:lnTo>
                    <a:pt x="573" y="652"/>
                  </a:lnTo>
                  <a:lnTo>
                    <a:pt x="573" y="650"/>
                  </a:lnTo>
                  <a:lnTo>
                    <a:pt x="571" y="648"/>
                  </a:lnTo>
                  <a:lnTo>
                    <a:pt x="571" y="646"/>
                  </a:lnTo>
                  <a:lnTo>
                    <a:pt x="571" y="646"/>
                  </a:lnTo>
                  <a:lnTo>
                    <a:pt x="571" y="644"/>
                  </a:lnTo>
                  <a:lnTo>
                    <a:pt x="573" y="642"/>
                  </a:lnTo>
                  <a:lnTo>
                    <a:pt x="573" y="640"/>
                  </a:lnTo>
                  <a:lnTo>
                    <a:pt x="575" y="640"/>
                  </a:lnTo>
                  <a:lnTo>
                    <a:pt x="575" y="638"/>
                  </a:lnTo>
                  <a:lnTo>
                    <a:pt x="577" y="636"/>
                  </a:lnTo>
                  <a:lnTo>
                    <a:pt x="577" y="636"/>
                  </a:lnTo>
                  <a:lnTo>
                    <a:pt x="577" y="635"/>
                  </a:lnTo>
                  <a:lnTo>
                    <a:pt x="575" y="635"/>
                  </a:lnTo>
                  <a:lnTo>
                    <a:pt x="575" y="635"/>
                  </a:lnTo>
                  <a:lnTo>
                    <a:pt x="575" y="633"/>
                  </a:lnTo>
                  <a:lnTo>
                    <a:pt x="575" y="633"/>
                  </a:lnTo>
                  <a:lnTo>
                    <a:pt x="575" y="633"/>
                  </a:lnTo>
                  <a:lnTo>
                    <a:pt x="573" y="633"/>
                  </a:lnTo>
                  <a:lnTo>
                    <a:pt x="573" y="633"/>
                  </a:lnTo>
                  <a:lnTo>
                    <a:pt x="573" y="631"/>
                  </a:lnTo>
                  <a:lnTo>
                    <a:pt x="573" y="631"/>
                  </a:lnTo>
                  <a:lnTo>
                    <a:pt x="575" y="631"/>
                  </a:lnTo>
                  <a:lnTo>
                    <a:pt x="577" y="631"/>
                  </a:lnTo>
                  <a:lnTo>
                    <a:pt x="575" y="629"/>
                  </a:lnTo>
                  <a:lnTo>
                    <a:pt x="575" y="629"/>
                  </a:lnTo>
                  <a:lnTo>
                    <a:pt x="575" y="629"/>
                  </a:lnTo>
                  <a:lnTo>
                    <a:pt x="575" y="629"/>
                  </a:lnTo>
                  <a:lnTo>
                    <a:pt x="575" y="629"/>
                  </a:lnTo>
                  <a:lnTo>
                    <a:pt x="577" y="629"/>
                  </a:lnTo>
                  <a:lnTo>
                    <a:pt x="577" y="627"/>
                  </a:lnTo>
                  <a:lnTo>
                    <a:pt x="579" y="629"/>
                  </a:lnTo>
                  <a:lnTo>
                    <a:pt x="579" y="627"/>
                  </a:lnTo>
                  <a:lnTo>
                    <a:pt x="577" y="625"/>
                  </a:lnTo>
                  <a:lnTo>
                    <a:pt x="575" y="623"/>
                  </a:lnTo>
                  <a:lnTo>
                    <a:pt x="575" y="623"/>
                  </a:lnTo>
                  <a:lnTo>
                    <a:pt x="575" y="623"/>
                  </a:lnTo>
                  <a:lnTo>
                    <a:pt x="571" y="621"/>
                  </a:lnTo>
                  <a:lnTo>
                    <a:pt x="571" y="621"/>
                  </a:lnTo>
                  <a:lnTo>
                    <a:pt x="568" y="621"/>
                  </a:lnTo>
                  <a:lnTo>
                    <a:pt x="568" y="621"/>
                  </a:lnTo>
                  <a:lnTo>
                    <a:pt x="568" y="619"/>
                  </a:lnTo>
                  <a:lnTo>
                    <a:pt x="568" y="619"/>
                  </a:lnTo>
                  <a:lnTo>
                    <a:pt x="566" y="621"/>
                  </a:lnTo>
                  <a:lnTo>
                    <a:pt x="566" y="619"/>
                  </a:lnTo>
                  <a:lnTo>
                    <a:pt x="566" y="619"/>
                  </a:lnTo>
                  <a:lnTo>
                    <a:pt x="566" y="619"/>
                  </a:lnTo>
                  <a:lnTo>
                    <a:pt x="566" y="619"/>
                  </a:lnTo>
                  <a:lnTo>
                    <a:pt x="566" y="618"/>
                  </a:lnTo>
                  <a:lnTo>
                    <a:pt x="566" y="619"/>
                  </a:lnTo>
                  <a:lnTo>
                    <a:pt x="564" y="619"/>
                  </a:lnTo>
                  <a:lnTo>
                    <a:pt x="564" y="619"/>
                  </a:lnTo>
                  <a:lnTo>
                    <a:pt x="564" y="618"/>
                  </a:lnTo>
                  <a:lnTo>
                    <a:pt x="564" y="618"/>
                  </a:lnTo>
                  <a:lnTo>
                    <a:pt x="562" y="618"/>
                  </a:lnTo>
                  <a:lnTo>
                    <a:pt x="564" y="616"/>
                  </a:lnTo>
                  <a:lnTo>
                    <a:pt x="564" y="614"/>
                  </a:lnTo>
                  <a:lnTo>
                    <a:pt x="566" y="612"/>
                  </a:lnTo>
                  <a:lnTo>
                    <a:pt x="564" y="612"/>
                  </a:lnTo>
                  <a:lnTo>
                    <a:pt x="564" y="612"/>
                  </a:lnTo>
                  <a:lnTo>
                    <a:pt x="564" y="610"/>
                  </a:lnTo>
                  <a:lnTo>
                    <a:pt x="562" y="608"/>
                  </a:lnTo>
                  <a:lnTo>
                    <a:pt x="562" y="608"/>
                  </a:lnTo>
                  <a:lnTo>
                    <a:pt x="560" y="606"/>
                  </a:lnTo>
                  <a:lnTo>
                    <a:pt x="560" y="606"/>
                  </a:lnTo>
                  <a:lnTo>
                    <a:pt x="558" y="604"/>
                  </a:lnTo>
                  <a:lnTo>
                    <a:pt x="556" y="602"/>
                  </a:lnTo>
                  <a:lnTo>
                    <a:pt x="554" y="601"/>
                  </a:lnTo>
                  <a:lnTo>
                    <a:pt x="552" y="601"/>
                  </a:lnTo>
                  <a:lnTo>
                    <a:pt x="552" y="601"/>
                  </a:lnTo>
                  <a:lnTo>
                    <a:pt x="552" y="601"/>
                  </a:lnTo>
                  <a:lnTo>
                    <a:pt x="550" y="601"/>
                  </a:lnTo>
                  <a:lnTo>
                    <a:pt x="549" y="601"/>
                  </a:lnTo>
                  <a:lnTo>
                    <a:pt x="549" y="601"/>
                  </a:lnTo>
                  <a:lnTo>
                    <a:pt x="549" y="602"/>
                  </a:lnTo>
                  <a:lnTo>
                    <a:pt x="549" y="602"/>
                  </a:lnTo>
                  <a:lnTo>
                    <a:pt x="547" y="602"/>
                  </a:lnTo>
                  <a:lnTo>
                    <a:pt x="547" y="604"/>
                  </a:lnTo>
                  <a:lnTo>
                    <a:pt x="547" y="604"/>
                  </a:lnTo>
                  <a:lnTo>
                    <a:pt x="545" y="604"/>
                  </a:lnTo>
                  <a:lnTo>
                    <a:pt x="545" y="604"/>
                  </a:lnTo>
                  <a:lnTo>
                    <a:pt x="545" y="602"/>
                  </a:lnTo>
                  <a:lnTo>
                    <a:pt x="545" y="602"/>
                  </a:lnTo>
                  <a:lnTo>
                    <a:pt x="543" y="602"/>
                  </a:lnTo>
                  <a:lnTo>
                    <a:pt x="543" y="602"/>
                  </a:lnTo>
                  <a:lnTo>
                    <a:pt x="541" y="602"/>
                  </a:lnTo>
                  <a:lnTo>
                    <a:pt x="541" y="602"/>
                  </a:lnTo>
                  <a:lnTo>
                    <a:pt x="539" y="601"/>
                  </a:lnTo>
                  <a:lnTo>
                    <a:pt x="539" y="601"/>
                  </a:lnTo>
                  <a:lnTo>
                    <a:pt x="537" y="601"/>
                  </a:lnTo>
                  <a:lnTo>
                    <a:pt x="537" y="602"/>
                  </a:lnTo>
                  <a:lnTo>
                    <a:pt x="537" y="602"/>
                  </a:lnTo>
                  <a:lnTo>
                    <a:pt x="535" y="601"/>
                  </a:lnTo>
                  <a:lnTo>
                    <a:pt x="535" y="601"/>
                  </a:lnTo>
                  <a:lnTo>
                    <a:pt x="533" y="599"/>
                  </a:lnTo>
                  <a:lnTo>
                    <a:pt x="533" y="601"/>
                  </a:lnTo>
                  <a:lnTo>
                    <a:pt x="533" y="601"/>
                  </a:lnTo>
                  <a:lnTo>
                    <a:pt x="535" y="601"/>
                  </a:lnTo>
                  <a:lnTo>
                    <a:pt x="535" y="602"/>
                  </a:lnTo>
                  <a:lnTo>
                    <a:pt x="533" y="602"/>
                  </a:lnTo>
                  <a:lnTo>
                    <a:pt x="533" y="604"/>
                  </a:lnTo>
                  <a:lnTo>
                    <a:pt x="533" y="604"/>
                  </a:lnTo>
                  <a:lnTo>
                    <a:pt x="520" y="604"/>
                  </a:lnTo>
                  <a:lnTo>
                    <a:pt x="514" y="604"/>
                  </a:lnTo>
                  <a:lnTo>
                    <a:pt x="513" y="604"/>
                  </a:lnTo>
                  <a:lnTo>
                    <a:pt x="511" y="604"/>
                  </a:lnTo>
                  <a:lnTo>
                    <a:pt x="511" y="604"/>
                  </a:lnTo>
                  <a:lnTo>
                    <a:pt x="511" y="604"/>
                  </a:lnTo>
                  <a:lnTo>
                    <a:pt x="511" y="604"/>
                  </a:lnTo>
                  <a:lnTo>
                    <a:pt x="511" y="604"/>
                  </a:lnTo>
                  <a:lnTo>
                    <a:pt x="511" y="604"/>
                  </a:lnTo>
                  <a:lnTo>
                    <a:pt x="509" y="602"/>
                  </a:lnTo>
                  <a:lnTo>
                    <a:pt x="509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5" y="602"/>
                  </a:lnTo>
                  <a:lnTo>
                    <a:pt x="503" y="602"/>
                  </a:lnTo>
                  <a:lnTo>
                    <a:pt x="503" y="601"/>
                  </a:lnTo>
                  <a:lnTo>
                    <a:pt x="503" y="601"/>
                  </a:lnTo>
                  <a:lnTo>
                    <a:pt x="503" y="601"/>
                  </a:lnTo>
                  <a:lnTo>
                    <a:pt x="503" y="601"/>
                  </a:lnTo>
                  <a:lnTo>
                    <a:pt x="501" y="602"/>
                  </a:lnTo>
                  <a:close/>
                  <a:moveTo>
                    <a:pt x="480" y="623"/>
                  </a:moveTo>
                  <a:lnTo>
                    <a:pt x="482" y="621"/>
                  </a:lnTo>
                  <a:lnTo>
                    <a:pt x="480" y="619"/>
                  </a:lnTo>
                  <a:lnTo>
                    <a:pt x="480" y="621"/>
                  </a:lnTo>
                  <a:lnTo>
                    <a:pt x="480" y="621"/>
                  </a:lnTo>
                  <a:lnTo>
                    <a:pt x="480" y="621"/>
                  </a:lnTo>
                  <a:lnTo>
                    <a:pt x="480" y="623"/>
                  </a:lnTo>
                  <a:lnTo>
                    <a:pt x="480" y="623"/>
                  </a:lnTo>
                  <a:close/>
                  <a:moveTo>
                    <a:pt x="452" y="646"/>
                  </a:moveTo>
                  <a:lnTo>
                    <a:pt x="452" y="646"/>
                  </a:lnTo>
                  <a:lnTo>
                    <a:pt x="452" y="646"/>
                  </a:lnTo>
                  <a:lnTo>
                    <a:pt x="452" y="648"/>
                  </a:lnTo>
                  <a:lnTo>
                    <a:pt x="452" y="648"/>
                  </a:lnTo>
                  <a:lnTo>
                    <a:pt x="452" y="650"/>
                  </a:lnTo>
                  <a:lnTo>
                    <a:pt x="452" y="648"/>
                  </a:lnTo>
                  <a:lnTo>
                    <a:pt x="452" y="646"/>
                  </a:lnTo>
                  <a:lnTo>
                    <a:pt x="452" y="646"/>
                  </a:lnTo>
                  <a:lnTo>
                    <a:pt x="452" y="646"/>
                  </a:lnTo>
                  <a:close/>
                  <a:moveTo>
                    <a:pt x="414" y="652"/>
                  </a:moveTo>
                  <a:lnTo>
                    <a:pt x="416" y="652"/>
                  </a:lnTo>
                  <a:lnTo>
                    <a:pt x="416" y="650"/>
                  </a:lnTo>
                  <a:lnTo>
                    <a:pt x="416" y="650"/>
                  </a:lnTo>
                  <a:lnTo>
                    <a:pt x="414" y="650"/>
                  </a:lnTo>
                  <a:lnTo>
                    <a:pt x="414" y="652"/>
                  </a:lnTo>
                  <a:close/>
                  <a:moveTo>
                    <a:pt x="429" y="669"/>
                  </a:moveTo>
                  <a:lnTo>
                    <a:pt x="429" y="669"/>
                  </a:lnTo>
                  <a:lnTo>
                    <a:pt x="429" y="669"/>
                  </a:lnTo>
                  <a:lnTo>
                    <a:pt x="431" y="669"/>
                  </a:lnTo>
                  <a:lnTo>
                    <a:pt x="431" y="669"/>
                  </a:lnTo>
                  <a:lnTo>
                    <a:pt x="431" y="669"/>
                  </a:lnTo>
                  <a:lnTo>
                    <a:pt x="431" y="667"/>
                  </a:lnTo>
                  <a:lnTo>
                    <a:pt x="431" y="667"/>
                  </a:lnTo>
                  <a:lnTo>
                    <a:pt x="431" y="667"/>
                  </a:lnTo>
                  <a:lnTo>
                    <a:pt x="429" y="667"/>
                  </a:lnTo>
                  <a:lnTo>
                    <a:pt x="429" y="667"/>
                  </a:lnTo>
                  <a:lnTo>
                    <a:pt x="429" y="669"/>
                  </a:lnTo>
                  <a:lnTo>
                    <a:pt x="429" y="669"/>
                  </a:lnTo>
                  <a:lnTo>
                    <a:pt x="429" y="669"/>
                  </a:lnTo>
                  <a:lnTo>
                    <a:pt x="429" y="669"/>
                  </a:lnTo>
                  <a:close/>
                  <a:moveTo>
                    <a:pt x="467" y="684"/>
                  </a:moveTo>
                  <a:lnTo>
                    <a:pt x="465" y="686"/>
                  </a:lnTo>
                  <a:lnTo>
                    <a:pt x="465" y="688"/>
                  </a:lnTo>
                  <a:lnTo>
                    <a:pt x="465" y="690"/>
                  </a:lnTo>
                  <a:lnTo>
                    <a:pt x="467" y="690"/>
                  </a:lnTo>
                  <a:lnTo>
                    <a:pt x="467" y="688"/>
                  </a:lnTo>
                  <a:lnTo>
                    <a:pt x="467" y="686"/>
                  </a:lnTo>
                  <a:lnTo>
                    <a:pt x="467" y="686"/>
                  </a:lnTo>
                  <a:lnTo>
                    <a:pt x="467" y="684"/>
                  </a:lnTo>
                  <a:lnTo>
                    <a:pt x="467" y="684"/>
                  </a:lnTo>
                  <a:close/>
                  <a:moveTo>
                    <a:pt x="181" y="690"/>
                  </a:moveTo>
                  <a:lnTo>
                    <a:pt x="181" y="690"/>
                  </a:lnTo>
                  <a:lnTo>
                    <a:pt x="183" y="691"/>
                  </a:lnTo>
                  <a:lnTo>
                    <a:pt x="183" y="690"/>
                  </a:lnTo>
                  <a:lnTo>
                    <a:pt x="183" y="690"/>
                  </a:lnTo>
                  <a:lnTo>
                    <a:pt x="183" y="688"/>
                  </a:lnTo>
                  <a:lnTo>
                    <a:pt x="183" y="688"/>
                  </a:lnTo>
                  <a:lnTo>
                    <a:pt x="183" y="688"/>
                  </a:lnTo>
                  <a:lnTo>
                    <a:pt x="183" y="688"/>
                  </a:lnTo>
                  <a:lnTo>
                    <a:pt x="183" y="686"/>
                  </a:lnTo>
                  <a:lnTo>
                    <a:pt x="183" y="686"/>
                  </a:lnTo>
                  <a:lnTo>
                    <a:pt x="183" y="686"/>
                  </a:lnTo>
                  <a:lnTo>
                    <a:pt x="183" y="688"/>
                  </a:lnTo>
                  <a:lnTo>
                    <a:pt x="183" y="688"/>
                  </a:lnTo>
                  <a:lnTo>
                    <a:pt x="181" y="688"/>
                  </a:lnTo>
                  <a:lnTo>
                    <a:pt x="181" y="688"/>
                  </a:lnTo>
                  <a:lnTo>
                    <a:pt x="181" y="688"/>
                  </a:lnTo>
                  <a:lnTo>
                    <a:pt x="181" y="690"/>
                  </a:lnTo>
                  <a:lnTo>
                    <a:pt x="181" y="690"/>
                  </a:lnTo>
                  <a:close/>
                  <a:moveTo>
                    <a:pt x="416" y="691"/>
                  </a:moveTo>
                  <a:lnTo>
                    <a:pt x="416" y="691"/>
                  </a:lnTo>
                  <a:lnTo>
                    <a:pt x="418" y="691"/>
                  </a:lnTo>
                  <a:lnTo>
                    <a:pt x="418" y="691"/>
                  </a:lnTo>
                  <a:lnTo>
                    <a:pt x="418" y="691"/>
                  </a:lnTo>
                  <a:lnTo>
                    <a:pt x="418" y="691"/>
                  </a:lnTo>
                  <a:lnTo>
                    <a:pt x="418" y="691"/>
                  </a:lnTo>
                  <a:lnTo>
                    <a:pt x="418" y="691"/>
                  </a:lnTo>
                  <a:lnTo>
                    <a:pt x="418" y="690"/>
                  </a:lnTo>
                  <a:lnTo>
                    <a:pt x="418" y="690"/>
                  </a:lnTo>
                  <a:lnTo>
                    <a:pt x="418" y="690"/>
                  </a:lnTo>
                  <a:lnTo>
                    <a:pt x="420" y="690"/>
                  </a:lnTo>
                  <a:lnTo>
                    <a:pt x="420" y="690"/>
                  </a:lnTo>
                  <a:lnTo>
                    <a:pt x="420" y="690"/>
                  </a:lnTo>
                  <a:lnTo>
                    <a:pt x="420" y="688"/>
                  </a:lnTo>
                  <a:lnTo>
                    <a:pt x="420" y="688"/>
                  </a:lnTo>
                  <a:lnTo>
                    <a:pt x="420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88"/>
                  </a:lnTo>
                  <a:lnTo>
                    <a:pt x="418" y="690"/>
                  </a:lnTo>
                  <a:lnTo>
                    <a:pt x="418" y="690"/>
                  </a:lnTo>
                  <a:lnTo>
                    <a:pt x="416" y="690"/>
                  </a:lnTo>
                  <a:lnTo>
                    <a:pt x="416" y="691"/>
                  </a:lnTo>
                  <a:close/>
                  <a:moveTo>
                    <a:pt x="160" y="693"/>
                  </a:moveTo>
                  <a:lnTo>
                    <a:pt x="160" y="695"/>
                  </a:lnTo>
                  <a:lnTo>
                    <a:pt x="160" y="695"/>
                  </a:lnTo>
                  <a:lnTo>
                    <a:pt x="162" y="695"/>
                  </a:lnTo>
                  <a:lnTo>
                    <a:pt x="162" y="695"/>
                  </a:lnTo>
                  <a:lnTo>
                    <a:pt x="162" y="695"/>
                  </a:lnTo>
                  <a:lnTo>
                    <a:pt x="162" y="695"/>
                  </a:lnTo>
                  <a:lnTo>
                    <a:pt x="162" y="693"/>
                  </a:lnTo>
                  <a:lnTo>
                    <a:pt x="162" y="693"/>
                  </a:lnTo>
                  <a:lnTo>
                    <a:pt x="162" y="693"/>
                  </a:lnTo>
                  <a:lnTo>
                    <a:pt x="162" y="693"/>
                  </a:lnTo>
                  <a:lnTo>
                    <a:pt x="162" y="693"/>
                  </a:lnTo>
                  <a:lnTo>
                    <a:pt x="162" y="693"/>
                  </a:lnTo>
                  <a:lnTo>
                    <a:pt x="160" y="693"/>
                  </a:lnTo>
                  <a:lnTo>
                    <a:pt x="160" y="691"/>
                  </a:lnTo>
                  <a:lnTo>
                    <a:pt x="160" y="691"/>
                  </a:lnTo>
                  <a:lnTo>
                    <a:pt x="160" y="691"/>
                  </a:lnTo>
                  <a:lnTo>
                    <a:pt x="160" y="691"/>
                  </a:lnTo>
                  <a:lnTo>
                    <a:pt x="160" y="693"/>
                  </a:lnTo>
                  <a:lnTo>
                    <a:pt x="160" y="693"/>
                  </a:lnTo>
                  <a:lnTo>
                    <a:pt x="160" y="693"/>
                  </a:lnTo>
                  <a:lnTo>
                    <a:pt x="160" y="693"/>
                  </a:lnTo>
                  <a:lnTo>
                    <a:pt x="160" y="693"/>
                  </a:lnTo>
                  <a:lnTo>
                    <a:pt x="160" y="693"/>
                  </a:lnTo>
                  <a:lnTo>
                    <a:pt x="160" y="693"/>
                  </a:lnTo>
                  <a:close/>
                  <a:moveTo>
                    <a:pt x="183" y="701"/>
                  </a:moveTo>
                  <a:lnTo>
                    <a:pt x="183" y="701"/>
                  </a:lnTo>
                  <a:lnTo>
                    <a:pt x="183" y="701"/>
                  </a:lnTo>
                  <a:lnTo>
                    <a:pt x="183" y="699"/>
                  </a:lnTo>
                  <a:lnTo>
                    <a:pt x="183" y="699"/>
                  </a:lnTo>
                  <a:lnTo>
                    <a:pt x="181" y="701"/>
                  </a:lnTo>
                  <a:lnTo>
                    <a:pt x="181" y="701"/>
                  </a:lnTo>
                  <a:lnTo>
                    <a:pt x="181" y="701"/>
                  </a:lnTo>
                  <a:lnTo>
                    <a:pt x="181" y="701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3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1"/>
                  </a:lnTo>
                  <a:lnTo>
                    <a:pt x="183" y="701"/>
                  </a:lnTo>
                  <a:close/>
                  <a:moveTo>
                    <a:pt x="183" y="703"/>
                  </a:moveTo>
                  <a:lnTo>
                    <a:pt x="183" y="703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1" y="705"/>
                  </a:lnTo>
                  <a:lnTo>
                    <a:pt x="183" y="707"/>
                  </a:lnTo>
                  <a:lnTo>
                    <a:pt x="183" y="707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83" y="703"/>
                  </a:lnTo>
                  <a:close/>
                  <a:moveTo>
                    <a:pt x="155" y="710"/>
                  </a:moveTo>
                  <a:lnTo>
                    <a:pt x="155" y="710"/>
                  </a:lnTo>
                  <a:lnTo>
                    <a:pt x="155" y="710"/>
                  </a:lnTo>
                  <a:lnTo>
                    <a:pt x="155" y="710"/>
                  </a:lnTo>
                  <a:lnTo>
                    <a:pt x="157" y="710"/>
                  </a:lnTo>
                  <a:lnTo>
                    <a:pt x="157" y="712"/>
                  </a:lnTo>
                  <a:lnTo>
                    <a:pt x="157" y="712"/>
                  </a:lnTo>
                  <a:lnTo>
                    <a:pt x="157" y="710"/>
                  </a:lnTo>
                  <a:lnTo>
                    <a:pt x="157" y="710"/>
                  </a:lnTo>
                  <a:lnTo>
                    <a:pt x="157" y="710"/>
                  </a:lnTo>
                  <a:lnTo>
                    <a:pt x="157" y="710"/>
                  </a:lnTo>
                  <a:lnTo>
                    <a:pt x="157" y="710"/>
                  </a:lnTo>
                  <a:lnTo>
                    <a:pt x="157" y="708"/>
                  </a:lnTo>
                  <a:lnTo>
                    <a:pt x="157" y="708"/>
                  </a:lnTo>
                  <a:lnTo>
                    <a:pt x="157" y="708"/>
                  </a:lnTo>
                  <a:lnTo>
                    <a:pt x="157" y="708"/>
                  </a:lnTo>
                  <a:lnTo>
                    <a:pt x="157" y="708"/>
                  </a:lnTo>
                  <a:lnTo>
                    <a:pt x="157" y="707"/>
                  </a:lnTo>
                  <a:lnTo>
                    <a:pt x="157" y="707"/>
                  </a:lnTo>
                  <a:lnTo>
                    <a:pt x="157" y="707"/>
                  </a:lnTo>
                  <a:lnTo>
                    <a:pt x="157" y="708"/>
                  </a:lnTo>
                  <a:lnTo>
                    <a:pt x="157" y="707"/>
                  </a:lnTo>
                  <a:lnTo>
                    <a:pt x="155" y="707"/>
                  </a:lnTo>
                  <a:lnTo>
                    <a:pt x="155" y="707"/>
                  </a:lnTo>
                  <a:lnTo>
                    <a:pt x="155" y="708"/>
                  </a:lnTo>
                  <a:lnTo>
                    <a:pt x="155" y="708"/>
                  </a:lnTo>
                  <a:lnTo>
                    <a:pt x="155" y="708"/>
                  </a:lnTo>
                  <a:lnTo>
                    <a:pt x="155" y="708"/>
                  </a:lnTo>
                  <a:lnTo>
                    <a:pt x="155" y="708"/>
                  </a:lnTo>
                  <a:lnTo>
                    <a:pt x="155" y="708"/>
                  </a:lnTo>
                  <a:lnTo>
                    <a:pt x="155" y="710"/>
                  </a:lnTo>
                  <a:lnTo>
                    <a:pt x="155" y="710"/>
                  </a:lnTo>
                  <a:lnTo>
                    <a:pt x="155" y="710"/>
                  </a:lnTo>
                  <a:close/>
                  <a:moveTo>
                    <a:pt x="585" y="710"/>
                  </a:moveTo>
                  <a:lnTo>
                    <a:pt x="585" y="710"/>
                  </a:lnTo>
                  <a:lnTo>
                    <a:pt x="586" y="710"/>
                  </a:lnTo>
                  <a:lnTo>
                    <a:pt x="586" y="708"/>
                  </a:lnTo>
                  <a:lnTo>
                    <a:pt x="585" y="708"/>
                  </a:lnTo>
                  <a:lnTo>
                    <a:pt x="583" y="708"/>
                  </a:lnTo>
                  <a:lnTo>
                    <a:pt x="583" y="708"/>
                  </a:lnTo>
                  <a:lnTo>
                    <a:pt x="583" y="708"/>
                  </a:lnTo>
                  <a:lnTo>
                    <a:pt x="585" y="710"/>
                  </a:lnTo>
                  <a:close/>
                  <a:moveTo>
                    <a:pt x="605" y="725"/>
                  </a:moveTo>
                  <a:lnTo>
                    <a:pt x="607" y="725"/>
                  </a:lnTo>
                  <a:lnTo>
                    <a:pt x="607" y="725"/>
                  </a:lnTo>
                  <a:lnTo>
                    <a:pt x="607" y="725"/>
                  </a:lnTo>
                  <a:lnTo>
                    <a:pt x="605" y="724"/>
                  </a:lnTo>
                  <a:lnTo>
                    <a:pt x="605" y="724"/>
                  </a:lnTo>
                  <a:lnTo>
                    <a:pt x="605" y="725"/>
                  </a:lnTo>
                  <a:lnTo>
                    <a:pt x="605" y="725"/>
                  </a:lnTo>
                  <a:close/>
                  <a:moveTo>
                    <a:pt x="145" y="737"/>
                  </a:moveTo>
                  <a:lnTo>
                    <a:pt x="145" y="737"/>
                  </a:lnTo>
                  <a:lnTo>
                    <a:pt x="145" y="737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5" y="739"/>
                  </a:lnTo>
                  <a:lnTo>
                    <a:pt x="147" y="739"/>
                  </a:lnTo>
                  <a:lnTo>
                    <a:pt x="147" y="739"/>
                  </a:lnTo>
                  <a:lnTo>
                    <a:pt x="147" y="739"/>
                  </a:lnTo>
                  <a:lnTo>
                    <a:pt x="147" y="739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9" y="739"/>
                  </a:lnTo>
                  <a:lnTo>
                    <a:pt x="149" y="739"/>
                  </a:lnTo>
                  <a:lnTo>
                    <a:pt x="151" y="739"/>
                  </a:lnTo>
                  <a:lnTo>
                    <a:pt x="151" y="739"/>
                  </a:lnTo>
                  <a:lnTo>
                    <a:pt x="151" y="737"/>
                  </a:lnTo>
                  <a:lnTo>
                    <a:pt x="151" y="737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9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7" y="737"/>
                  </a:lnTo>
                  <a:lnTo>
                    <a:pt x="145" y="737"/>
                  </a:lnTo>
                  <a:lnTo>
                    <a:pt x="145" y="737"/>
                  </a:lnTo>
                  <a:lnTo>
                    <a:pt x="145" y="737"/>
                  </a:lnTo>
                  <a:lnTo>
                    <a:pt x="145" y="737"/>
                  </a:lnTo>
                  <a:lnTo>
                    <a:pt x="145" y="737"/>
                  </a:lnTo>
                  <a:close/>
                  <a:moveTo>
                    <a:pt x="386" y="746"/>
                  </a:moveTo>
                  <a:lnTo>
                    <a:pt x="386" y="746"/>
                  </a:lnTo>
                  <a:lnTo>
                    <a:pt x="386" y="746"/>
                  </a:lnTo>
                  <a:lnTo>
                    <a:pt x="388" y="746"/>
                  </a:lnTo>
                  <a:lnTo>
                    <a:pt x="388" y="746"/>
                  </a:lnTo>
                  <a:lnTo>
                    <a:pt x="388" y="746"/>
                  </a:lnTo>
                  <a:lnTo>
                    <a:pt x="388" y="746"/>
                  </a:lnTo>
                  <a:lnTo>
                    <a:pt x="388" y="746"/>
                  </a:lnTo>
                  <a:lnTo>
                    <a:pt x="388" y="744"/>
                  </a:lnTo>
                  <a:lnTo>
                    <a:pt x="388" y="744"/>
                  </a:lnTo>
                  <a:lnTo>
                    <a:pt x="386" y="744"/>
                  </a:lnTo>
                  <a:lnTo>
                    <a:pt x="386" y="744"/>
                  </a:lnTo>
                  <a:lnTo>
                    <a:pt x="386" y="746"/>
                  </a:lnTo>
                  <a:lnTo>
                    <a:pt x="386" y="746"/>
                  </a:lnTo>
                  <a:lnTo>
                    <a:pt x="386" y="746"/>
                  </a:lnTo>
                  <a:close/>
                  <a:moveTo>
                    <a:pt x="575" y="746"/>
                  </a:moveTo>
                  <a:lnTo>
                    <a:pt x="575" y="746"/>
                  </a:lnTo>
                  <a:lnTo>
                    <a:pt x="573" y="746"/>
                  </a:lnTo>
                  <a:lnTo>
                    <a:pt x="573" y="744"/>
                  </a:lnTo>
                  <a:lnTo>
                    <a:pt x="573" y="746"/>
                  </a:lnTo>
                  <a:lnTo>
                    <a:pt x="573" y="746"/>
                  </a:lnTo>
                  <a:lnTo>
                    <a:pt x="573" y="746"/>
                  </a:lnTo>
                  <a:lnTo>
                    <a:pt x="573" y="746"/>
                  </a:lnTo>
                  <a:lnTo>
                    <a:pt x="573" y="746"/>
                  </a:lnTo>
                  <a:lnTo>
                    <a:pt x="573" y="746"/>
                  </a:lnTo>
                  <a:lnTo>
                    <a:pt x="573" y="748"/>
                  </a:lnTo>
                  <a:lnTo>
                    <a:pt x="575" y="748"/>
                  </a:lnTo>
                  <a:lnTo>
                    <a:pt x="575" y="748"/>
                  </a:lnTo>
                  <a:lnTo>
                    <a:pt x="575" y="746"/>
                  </a:lnTo>
                  <a:lnTo>
                    <a:pt x="575" y="746"/>
                  </a:lnTo>
                  <a:lnTo>
                    <a:pt x="575" y="746"/>
                  </a:lnTo>
                  <a:close/>
                  <a:moveTo>
                    <a:pt x="479" y="760"/>
                  </a:moveTo>
                  <a:lnTo>
                    <a:pt x="479" y="760"/>
                  </a:lnTo>
                  <a:lnTo>
                    <a:pt x="479" y="760"/>
                  </a:lnTo>
                  <a:lnTo>
                    <a:pt x="479" y="760"/>
                  </a:lnTo>
                  <a:lnTo>
                    <a:pt x="479" y="760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9" y="758"/>
                  </a:lnTo>
                  <a:lnTo>
                    <a:pt x="477" y="758"/>
                  </a:lnTo>
                  <a:lnTo>
                    <a:pt x="479" y="758"/>
                  </a:lnTo>
                  <a:lnTo>
                    <a:pt x="477" y="758"/>
                  </a:lnTo>
                  <a:lnTo>
                    <a:pt x="477" y="758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7" y="760"/>
                  </a:lnTo>
                  <a:lnTo>
                    <a:pt x="479" y="760"/>
                  </a:lnTo>
                  <a:close/>
                  <a:moveTo>
                    <a:pt x="490" y="763"/>
                  </a:moveTo>
                  <a:lnTo>
                    <a:pt x="490" y="763"/>
                  </a:lnTo>
                  <a:lnTo>
                    <a:pt x="490" y="763"/>
                  </a:lnTo>
                  <a:lnTo>
                    <a:pt x="488" y="763"/>
                  </a:lnTo>
                  <a:lnTo>
                    <a:pt x="488" y="763"/>
                  </a:lnTo>
                  <a:lnTo>
                    <a:pt x="488" y="763"/>
                  </a:lnTo>
                  <a:lnTo>
                    <a:pt x="488" y="765"/>
                  </a:lnTo>
                  <a:lnTo>
                    <a:pt x="488" y="763"/>
                  </a:lnTo>
                  <a:lnTo>
                    <a:pt x="488" y="763"/>
                  </a:lnTo>
                  <a:lnTo>
                    <a:pt x="488" y="765"/>
                  </a:lnTo>
                  <a:lnTo>
                    <a:pt x="488" y="765"/>
                  </a:lnTo>
                  <a:lnTo>
                    <a:pt x="490" y="765"/>
                  </a:lnTo>
                  <a:lnTo>
                    <a:pt x="492" y="763"/>
                  </a:lnTo>
                  <a:lnTo>
                    <a:pt x="492" y="763"/>
                  </a:lnTo>
                  <a:lnTo>
                    <a:pt x="492" y="763"/>
                  </a:lnTo>
                  <a:lnTo>
                    <a:pt x="492" y="763"/>
                  </a:lnTo>
                  <a:lnTo>
                    <a:pt x="492" y="763"/>
                  </a:lnTo>
                  <a:lnTo>
                    <a:pt x="492" y="763"/>
                  </a:lnTo>
                  <a:lnTo>
                    <a:pt x="492" y="761"/>
                  </a:lnTo>
                  <a:lnTo>
                    <a:pt x="490" y="763"/>
                  </a:lnTo>
                  <a:lnTo>
                    <a:pt x="490" y="763"/>
                  </a:lnTo>
                  <a:lnTo>
                    <a:pt x="490" y="763"/>
                  </a:lnTo>
                  <a:close/>
                  <a:moveTo>
                    <a:pt x="547" y="784"/>
                  </a:moveTo>
                  <a:lnTo>
                    <a:pt x="547" y="784"/>
                  </a:lnTo>
                  <a:lnTo>
                    <a:pt x="547" y="782"/>
                  </a:lnTo>
                  <a:lnTo>
                    <a:pt x="547" y="782"/>
                  </a:lnTo>
                  <a:lnTo>
                    <a:pt x="547" y="780"/>
                  </a:lnTo>
                  <a:lnTo>
                    <a:pt x="547" y="780"/>
                  </a:lnTo>
                  <a:lnTo>
                    <a:pt x="547" y="780"/>
                  </a:lnTo>
                  <a:lnTo>
                    <a:pt x="547" y="778"/>
                  </a:lnTo>
                  <a:lnTo>
                    <a:pt x="545" y="778"/>
                  </a:lnTo>
                  <a:lnTo>
                    <a:pt x="547" y="780"/>
                  </a:lnTo>
                  <a:lnTo>
                    <a:pt x="547" y="780"/>
                  </a:lnTo>
                  <a:lnTo>
                    <a:pt x="547" y="782"/>
                  </a:lnTo>
                  <a:lnTo>
                    <a:pt x="547" y="782"/>
                  </a:lnTo>
                  <a:lnTo>
                    <a:pt x="547" y="782"/>
                  </a:lnTo>
                  <a:lnTo>
                    <a:pt x="547" y="784"/>
                  </a:lnTo>
                  <a:close/>
                  <a:moveTo>
                    <a:pt x="577" y="784"/>
                  </a:moveTo>
                  <a:lnTo>
                    <a:pt x="577" y="786"/>
                  </a:lnTo>
                  <a:lnTo>
                    <a:pt x="577" y="786"/>
                  </a:lnTo>
                  <a:lnTo>
                    <a:pt x="577" y="786"/>
                  </a:lnTo>
                  <a:lnTo>
                    <a:pt x="579" y="786"/>
                  </a:lnTo>
                  <a:lnTo>
                    <a:pt x="579" y="786"/>
                  </a:lnTo>
                  <a:lnTo>
                    <a:pt x="579" y="786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77" y="782"/>
                  </a:lnTo>
                  <a:lnTo>
                    <a:pt x="577" y="782"/>
                  </a:lnTo>
                  <a:lnTo>
                    <a:pt x="577" y="782"/>
                  </a:lnTo>
                  <a:lnTo>
                    <a:pt x="577" y="782"/>
                  </a:lnTo>
                  <a:lnTo>
                    <a:pt x="577" y="782"/>
                  </a:lnTo>
                  <a:lnTo>
                    <a:pt x="577" y="782"/>
                  </a:lnTo>
                  <a:lnTo>
                    <a:pt x="575" y="782"/>
                  </a:lnTo>
                  <a:lnTo>
                    <a:pt x="577" y="782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77" y="784"/>
                  </a:lnTo>
                  <a:close/>
                  <a:moveTo>
                    <a:pt x="592" y="792"/>
                  </a:moveTo>
                  <a:lnTo>
                    <a:pt x="592" y="792"/>
                  </a:lnTo>
                  <a:lnTo>
                    <a:pt x="590" y="792"/>
                  </a:lnTo>
                  <a:lnTo>
                    <a:pt x="590" y="792"/>
                  </a:lnTo>
                  <a:lnTo>
                    <a:pt x="590" y="790"/>
                  </a:lnTo>
                  <a:lnTo>
                    <a:pt x="590" y="790"/>
                  </a:lnTo>
                  <a:lnTo>
                    <a:pt x="590" y="790"/>
                  </a:lnTo>
                  <a:lnTo>
                    <a:pt x="590" y="790"/>
                  </a:lnTo>
                  <a:lnTo>
                    <a:pt x="590" y="790"/>
                  </a:lnTo>
                  <a:lnTo>
                    <a:pt x="588" y="790"/>
                  </a:lnTo>
                  <a:lnTo>
                    <a:pt x="588" y="790"/>
                  </a:lnTo>
                  <a:lnTo>
                    <a:pt x="588" y="790"/>
                  </a:lnTo>
                  <a:lnTo>
                    <a:pt x="588" y="792"/>
                  </a:lnTo>
                  <a:lnTo>
                    <a:pt x="588" y="792"/>
                  </a:lnTo>
                  <a:lnTo>
                    <a:pt x="588" y="792"/>
                  </a:lnTo>
                  <a:lnTo>
                    <a:pt x="590" y="792"/>
                  </a:lnTo>
                  <a:lnTo>
                    <a:pt x="590" y="792"/>
                  </a:lnTo>
                  <a:lnTo>
                    <a:pt x="590" y="792"/>
                  </a:lnTo>
                  <a:lnTo>
                    <a:pt x="590" y="794"/>
                  </a:lnTo>
                  <a:lnTo>
                    <a:pt x="590" y="794"/>
                  </a:lnTo>
                  <a:lnTo>
                    <a:pt x="590" y="792"/>
                  </a:lnTo>
                  <a:lnTo>
                    <a:pt x="590" y="792"/>
                  </a:lnTo>
                  <a:lnTo>
                    <a:pt x="592" y="792"/>
                  </a:lnTo>
                  <a:close/>
                  <a:moveTo>
                    <a:pt x="586" y="796"/>
                  </a:moveTo>
                  <a:lnTo>
                    <a:pt x="586" y="796"/>
                  </a:lnTo>
                  <a:lnTo>
                    <a:pt x="586" y="796"/>
                  </a:lnTo>
                  <a:lnTo>
                    <a:pt x="586" y="796"/>
                  </a:lnTo>
                  <a:lnTo>
                    <a:pt x="586" y="796"/>
                  </a:lnTo>
                  <a:lnTo>
                    <a:pt x="585" y="796"/>
                  </a:lnTo>
                  <a:lnTo>
                    <a:pt x="585" y="796"/>
                  </a:lnTo>
                  <a:lnTo>
                    <a:pt x="585" y="796"/>
                  </a:lnTo>
                  <a:lnTo>
                    <a:pt x="585" y="796"/>
                  </a:lnTo>
                  <a:lnTo>
                    <a:pt x="585" y="796"/>
                  </a:lnTo>
                  <a:lnTo>
                    <a:pt x="583" y="796"/>
                  </a:lnTo>
                  <a:lnTo>
                    <a:pt x="583" y="796"/>
                  </a:lnTo>
                  <a:lnTo>
                    <a:pt x="583" y="796"/>
                  </a:lnTo>
                  <a:lnTo>
                    <a:pt x="583" y="797"/>
                  </a:lnTo>
                  <a:lnTo>
                    <a:pt x="585" y="797"/>
                  </a:lnTo>
                  <a:lnTo>
                    <a:pt x="585" y="797"/>
                  </a:lnTo>
                  <a:lnTo>
                    <a:pt x="585" y="796"/>
                  </a:lnTo>
                  <a:lnTo>
                    <a:pt x="585" y="797"/>
                  </a:lnTo>
                  <a:lnTo>
                    <a:pt x="585" y="797"/>
                  </a:lnTo>
                  <a:lnTo>
                    <a:pt x="585" y="797"/>
                  </a:lnTo>
                  <a:lnTo>
                    <a:pt x="585" y="797"/>
                  </a:lnTo>
                  <a:lnTo>
                    <a:pt x="585" y="799"/>
                  </a:lnTo>
                  <a:lnTo>
                    <a:pt x="585" y="799"/>
                  </a:lnTo>
                  <a:lnTo>
                    <a:pt x="586" y="799"/>
                  </a:lnTo>
                  <a:lnTo>
                    <a:pt x="586" y="799"/>
                  </a:lnTo>
                  <a:lnTo>
                    <a:pt x="586" y="799"/>
                  </a:lnTo>
                  <a:lnTo>
                    <a:pt x="586" y="799"/>
                  </a:lnTo>
                  <a:lnTo>
                    <a:pt x="586" y="797"/>
                  </a:lnTo>
                  <a:lnTo>
                    <a:pt x="586" y="797"/>
                  </a:lnTo>
                  <a:lnTo>
                    <a:pt x="586" y="797"/>
                  </a:lnTo>
                  <a:lnTo>
                    <a:pt x="586" y="797"/>
                  </a:lnTo>
                  <a:lnTo>
                    <a:pt x="586" y="797"/>
                  </a:lnTo>
                  <a:lnTo>
                    <a:pt x="586" y="796"/>
                  </a:lnTo>
                  <a:lnTo>
                    <a:pt x="586" y="796"/>
                  </a:lnTo>
                  <a:lnTo>
                    <a:pt x="586" y="796"/>
                  </a:lnTo>
                  <a:close/>
                  <a:moveTo>
                    <a:pt x="100" y="830"/>
                  </a:moveTo>
                  <a:lnTo>
                    <a:pt x="100" y="830"/>
                  </a:lnTo>
                  <a:lnTo>
                    <a:pt x="100" y="828"/>
                  </a:lnTo>
                  <a:lnTo>
                    <a:pt x="100" y="828"/>
                  </a:lnTo>
                  <a:lnTo>
                    <a:pt x="98" y="828"/>
                  </a:lnTo>
                  <a:lnTo>
                    <a:pt x="98" y="828"/>
                  </a:lnTo>
                  <a:lnTo>
                    <a:pt x="98" y="830"/>
                  </a:lnTo>
                  <a:lnTo>
                    <a:pt x="98" y="830"/>
                  </a:lnTo>
                  <a:lnTo>
                    <a:pt x="98" y="832"/>
                  </a:lnTo>
                  <a:lnTo>
                    <a:pt x="98" y="830"/>
                  </a:lnTo>
                  <a:lnTo>
                    <a:pt x="100" y="830"/>
                  </a:lnTo>
                  <a:lnTo>
                    <a:pt x="100" y="830"/>
                  </a:lnTo>
                  <a:close/>
                  <a:moveTo>
                    <a:pt x="244" y="476"/>
                  </a:moveTo>
                  <a:lnTo>
                    <a:pt x="246" y="476"/>
                  </a:lnTo>
                  <a:lnTo>
                    <a:pt x="246" y="476"/>
                  </a:lnTo>
                  <a:lnTo>
                    <a:pt x="246" y="476"/>
                  </a:lnTo>
                  <a:lnTo>
                    <a:pt x="244" y="476"/>
                  </a:lnTo>
                  <a:lnTo>
                    <a:pt x="244" y="476"/>
                  </a:lnTo>
                  <a:lnTo>
                    <a:pt x="244" y="476"/>
                  </a:lnTo>
                  <a:lnTo>
                    <a:pt x="242" y="476"/>
                  </a:lnTo>
                  <a:lnTo>
                    <a:pt x="242" y="476"/>
                  </a:lnTo>
                  <a:lnTo>
                    <a:pt x="242" y="476"/>
                  </a:lnTo>
                  <a:lnTo>
                    <a:pt x="244" y="477"/>
                  </a:lnTo>
                  <a:lnTo>
                    <a:pt x="244" y="476"/>
                  </a:lnTo>
                  <a:close/>
                  <a:moveTo>
                    <a:pt x="206" y="512"/>
                  </a:moveTo>
                  <a:lnTo>
                    <a:pt x="208" y="512"/>
                  </a:lnTo>
                  <a:lnTo>
                    <a:pt x="208" y="512"/>
                  </a:lnTo>
                  <a:lnTo>
                    <a:pt x="208" y="510"/>
                  </a:lnTo>
                  <a:lnTo>
                    <a:pt x="206" y="510"/>
                  </a:lnTo>
                  <a:lnTo>
                    <a:pt x="206" y="510"/>
                  </a:lnTo>
                  <a:lnTo>
                    <a:pt x="206" y="510"/>
                  </a:lnTo>
                  <a:lnTo>
                    <a:pt x="206" y="510"/>
                  </a:lnTo>
                  <a:lnTo>
                    <a:pt x="206" y="512"/>
                  </a:lnTo>
                  <a:lnTo>
                    <a:pt x="206" y="512"/>
                  </a:lnTo>
                  <a:close/>
                  <a:moveTo>
                    <a:pt x="325" y="59"/>
                  </a:moveTo>
                  <a:lnTo>
                    <a:pt x="327" y="61"/>
                  </a:lnTo>
                  <a:lnTo>
                    <a:pt x="327" y="61"/>
                  </a:lnTo>
                  <a:lnTo>
                    <a:pt x="327" y="59"/>
                  </a:lnTo>
                  <a:lnTo>
                    <a:pt x="327" y="59"/>
                  </a:lnTo>
                  <a:lnTo>
                    <a:pt x="327" y="57"/>
                  </a:lnTo>
                  <a:lnTo>
                    <a:pt x="325" y="59"/>
                  </a:lnTo>
                  <a:lnTo>
                    <a:pt x="325" y="59"/>
                  </a:lnTo>
                  <a:close/>
                  <a:moveTo>
                    <a:pt x="306" y="123"/>
                  </a:moveTo>
                  <a:lnTo>
                    <a:pt x="306" y="123"/>
                  </a:lnTo>
                  <a:lnTo>
                    <a:pt x="306" y="121"/>
                  </a:lnTo>
                  <a:lnTo>
                    <a:pt x="306" y="121"/>
                  </a:lnTo>
                  <a:lnTo>
                    <a:pt x="306" y="121"/>
                  </a:lnTo>
                  <a:lnTo>
                    <a:pt x="306" y="121"/>
                  </a:lnTo>
                  <a:lnTo>
                    <a:pt x="306" y="121"/>
                  </a:lnTo>
                  <a:lnTo>
                    <a:pt x="306" y="123"/>
                  </a:lnTo>
                  <a:close/>
                  <a:moveTo>
                    <a:pt x="348" y="186"/>
                  </a:moveTo>
                  <a:lnTo>
                    <a:pt x="348" y="188"/>
                  </a:lnTo>
                  <a:lnTo>
                    <a:pt x="350" y="186"/>
                  </a:lnTo>
                  <a:lnTo>
                    <a:pt x="350" y="186"/>
                  </a:lnTo>
                  <a:lnTo>
                    <a:pt x="350" y="186"/>
                  </a:lnTo>
                  <a:lnTo>
                    <a:pt x="350" y="184"/>
                  </a:lnTo>
                  <a:lnTo>
                    <a:pt x="350" y="184"/>
                  </a:lnTo>
                  <a:lnTo>
                    <a:pt x="350" y="184"/>
                  </a:lnTo>
                  <a:lnTo>
                    <a:pt x="350" y="182"/>
                  </a:lnTo>
                  <a:lnTo>
                    <a:pt x="350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2"/>
                  </a:lnTo>
                  <a:lnTo>
                    <a:pt x="348" y="184"/>
                  </a:lnTo>
                  <a:lnTo>
                    <a:pt x="346" y="184"/>
                  </a:lnTo>
                  <a:lnTo>
                    <a:pt x="346" y="184"/>
                  </a:lnTo>
                  <a:lnTo>
                    <a:pt x="348" y="186"/>
                  </a:lnTo>
                  <a:lnTo>
                    <a:pt x="348" y="186"/>
                  </a:lnTo>
                  <a:close/>
                  <a:moveTo>
                    <a:pt x="198" y="335"/>
                  </a:moveTo>
                  <a:lnTo>
                    <a:pt x="198" y="337"/>
                  </a:lnTo>
                  <a:lnTo>
                    <a:pt x="200" y="337"/>
                  </a:lnTo>
                  <a:lnTo>
                    <a:pt x="200" y="337"/>
                  </a:lnTo>
                  <a:lnTo>
                    <a:pt x="200" y="337"/>
                  </a:lnTo>
                  <a:lnTo>
                    <a:pt x="202" y="337"/>
                  </a:lnTo>
                  <a:lnTo>
                    <a:pt x="202" y="337"/>
                  </a:lnTo>
                  <a:lnTo>
                    <a:pt x="202" y="337"/>
                  </a:lnTo>
                  <a:lnTo>
                    <a:pt x="202" y="335"/>
                  </a:lnTo>
                  <a:lnTo>
                    <a:pt x="200" y="334"/>
                  </a:lnTo>
                  <a:lnTo>
                    <a:pt x="200" y="334"/>
                  </a:lnTo>
                  <a:lnTo>
                    <a:pt x="198" y="334"/>
                  </a:lnTo>
                  <a:lnTo>
                    <a:pt x="198" y="334"/>
                  </a:lnTo>
                  <a:lnTo>
                    <a:pt x="198" y="335"/>
                  </a:lnTo>
                  <a:lnTo>
                    <a:pt x="198" y="335"/>
                  </a:lnTo>
                  <a:lnTo>
                    <a:pt x="198" y="335"/>
                  </a:lnTo>
                  <a:close/>
                  <a:moveTo>
                    <a:pt x="344" y="443"/>
                  </a:moveTo>
                  <a:lnTo>
                    <a:pt x="344" y="443"/>
                  </a:lnTo>
                  <a:lnTo>
                    <a:pt x="344" y="443"/>
                  </a:lnTo>
                  <a:lnTo>
                    <a:pt x="342" y="441"/>
                  </a:lnTo>
                  <a:lnTo>
                    <a:pt x="340" y="441"/>
                  </a:lnTo>
                  <a:lnTo>
                    <a:pt x="340" y="441"/>
                  </a:lnTo>
                  <a:lnTo>
                    <a:pt x="340" y="441"/>
                  </a:lnTo>
                  <a:lnTo>
                    <a:pt x="340" y="441"/>
                  </a:lnTo>
                  <a:lnTo>
                    <a:pt x="340" y="443"/>
                  </a:lnTo>
                  <a:lnTo>
                    <a:pt x="340" y="443"/>
                  </a:lnTo>
                  <a:lnTo>
                    <a:pt x="340" y="443"/>
                  </a:lnTo>
                  <a:lnTo>
                    <a:pt x="342" y="443"/>
                  </a:lnTo>
                  <a:lnTo>
                    <a:pt x="342" y="443"/>
                  </a:lnTo>
                  <a:lnTo>
                    <a:pt x="342" y="443"/>
                  </a:lnTo>
                  <a:lnTo>
                    <a:pt x="344" y="443"/>
                  </a:lnTo>
                  <a:close/>
                  <a:moveTo>
                    <a:pt x="327" y="481"/>
                  </a:moveTo>
                  <a:lnTo>
                    <a:pt x="327" y="481"/>
                  </a:lnTo>
                  <a:lnTo>
                    <a:pt x="325" y="483"/>
                  </a:lnTo>
                  <a:lnTo>
                    <a:pt x="327" y="483"/>
                  </a:lnTo>
                  <a:lnTo>
                    <a:pt x="327" y="483"/>
                  </a:lnTo>
                  <a:lnTo>
                    <a:pt x="327" y="485"/>
                  </a:lnTo>
                  <a:lnTo>
                    <a:pt x="327" y="485"/>
                  </a:lnTo>
                  <a:lnTo>
                    <a:pt x="327" y="485"/>
                  </a:lnTo>
                  <a:lnTo>
                    <a:pt x="327" y="485"/>
                  </a:lnTo>
                  <a:lnTo>
                    <a:pt x="327" y="485"/>
                  </a:lnTo>
                  <a:lnTo>
                    <a:pt x="327" y="483"/>
                  </a:lnTo>
                  <a:lnTo>
                    <a:pt x="329" y="483"/>
                  </a:lnTo>
                  <a:lnTo>
                    <a:pt x="329" y="481"/>
                  </a:lnTo>
                  <a:lnTo>
                    <a:pt x="327" y="481"/>
                  </a:lnTo>
                  <a:lnTo>
                    <a:pt x="327" y="481"/>
                  </a:lnTo>
                  <a:close/>
                  <a:moveTo>
                    <a:pt x="496" y="506"/>
                  </a:moveTo>
                  <a:lnTo>
                    <a:pt x="497" y="506"/>
                  </a:lnTo>
                  <a:lnTo>
                    <a:pt x="497" y="506"/>
                  </a:lnTo>
                  <a:lnTo>
                    <a:pt x="497" y="506"/>
                  </a:lnTo>
                  <a:lnTo>
                    <a:pt x="497" y="506"/>
                  </a:lnTo>
                  <a:lnTo>
                    <a:pt x="496" y="504"/>
                  </a:lnTo>
                  <a:lnTo>
                    <a:pt x="496" y="504"/>
                  </a:lnTo>
                  <a:lnTo>
                    <a:pt x="496" y="504"/>
                  </a:lnTo>
                  <a:lnTo>
                    <a:pt x="496" y="504"/>
                  </a:lnTo>
                  <a:lnTo>
                    <a:pt x="496" y="504"/>
                  </a:lnTo>
                  <a:lnTo>
                    <a:pt x="496" y="504"/>
                  </a:lnTo>
                  <a:lnTo>
                    <a:pt x="496" y="506"/>
                  </a:lnTo>
                  <a:lnTo>
                    <a:pt x="496" y="506"/>
                  </a:lnTo>
                  <a:close/>
                  <a:moveTo>
                    <a:pt x="325" y="510"/>
                  </a:moveTo>
                  <a:lnTo>
                    <a:pt x="325" y="512"/>
                  </a:lnTo>
                  <a:lnTo>
                    <a:pt x="325" y="510"/>
                  </a:lnTo>
                  <a:lnTo>
                    <a:pt x="325" y="510"/>
                  </a:lnTo>
                  <a:lnTo>
                    <a:pt x="325" y="508"/>
                  </a:lnTo>
                  <a:lnTo>
                    <a:pt x="325" y="508"/>
                  </a:lnTo>
                  <a:lnTo>
                    <a:pt x="325" y="508"/>
                  </a:lnTo>
                  <a:lnTo>
                    <a:pt x="325" y="508"/>
                  </a:lnTo>
                  <a:lnTo>
                    <a:pt x="323" y="506"/>
                  </a:lnTo>
                  <a:lnTo>
                    <a:pt x="323" y="506"/>
                  </a:lnTo>
                  <a:lnTo>
                    <a:pt x="321" y="506"/>
                  </a:lnTo>
                  <a:lnTo>
                    <a:pt x="323" y="508"/>
                  </a:lnTo>
                  <a:lnTo>
                    <a:pt x="323" y="508"/>
                  </a:lnTo>
                  <a:lnTo>
                    <a:pt x="321" y="508"/>
                  </a:lnTo>
                  <a:lnTo>
                    <a:pt x="321" y="508"/>
                  </a:lnTo>
                  <a:lnTo>
                    <a:pt x="321" y="510"/>
                  </a:lnTo>
                  <a:lnTo>
                    <a:pt x="323" y="510"/>
                  </a:lnTo>
                  <a:lnTo>
                    <a:pt x="323" y="510"/>
                  </a:lnTo>
                  <a:lnTo>
                    <a:pt x="325" y="510"/>
                  </a:lnTo>
                  <a:lnTo>
                    <a:pt x="325" y="510"/>
                  </a:lnTo>
                  <a:lnTo>
                    <a:pt x="325" y="510"/>
                  </a:lnTo>
                  <a:close/>
                  <a:moveTo>
                    <a:pt x="227" y="515"/>
                  </a:moveTo>
                  <a:lnTo>
                    <a:pt x="227" y="515"/>
                  </a:lnTo>
                  <a:lnTo>
                    <a:pt x="227" y="515"/>
                  </a:lnTo>
                  <a:lnTo>
                    <a:pt x="225" y="515"/>
                  </a:lnTo>
                  <a:lnTo>
                    <a:pt x="225" y="513"/>
                  </a:lnTo>
                  <a:lnTo>
                    <a:pt x="225" y="513"/>
                  </a:lnTo>
                  <a:lnTo>
                    <a:pt x="223" y="513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5"/>
                  </a:lnTo>
                  <a:lnTo>
                    <a:pt x="223" y="517"/>
                  </a:lnTo>
                  <a:lnTo>
                    <a:pt x="223" y="517"/>
                  </a:lnTo>
                  <a:lnTo>
                    <a:pt x="225" y="517"/>
                  </a:lnTo>
                  <a:lnTo>
                    <a:pt x="225" y="517"/>
                  </a:lnTo>
                  <a:lnTo>
                    <a:pt x="227" y="517"/>
                  </a:lnTo>
                  <a:lnTo>
                    <a:pt x="227" y="515"/>
                  </a:lnTo>
                  <a:lnTo>
                    <a:pt x="227" y="515"/>
                  </a:lnTo>
                  <a:lnTo>
                    <a:pt x="227" y="515"/>
                  </a:lnTo>
                  <a:close/>
                  <a:moveTo>
                    <a:pt x="225" y="525"/>
                  </a:moveTo>
                  <a:lnTo>
                    <a:pt x="227" y="525"/>
                  </a:lnTo>
                  <a:lnTo>
                    <a:pt x="229" y="527"/>
                  </a:lnTo>
                  <a:lnTo>
                    <a:pt x="231" y="527"/>
                  </a:lnTo>
                  <a:lnTo>
                    <a:pt x="231" y="529"/>
                  </a:lnTo>
                  <a:lnTo>
                    <a:pt x="231" y="529"/>
                  </a:lnTo>
                  <a:lnTo>
                    <a:pt x="231" y="529"/>
                  </a:lnTo>
                  <a:lnTo>
                    <a:pt x="232" y="529"/>
                  </a:lnTo>
                  <a:lnTo>
                    <a:pt x="232" y="529"/>
                  </a:lnTo>
                  <a:lnTo>
                    <a:pt x="232" y="527"/>
                  </a:lnTo>
                  <a:lnTo>
                    <a:pt x="232" y="527"/>
                  </a:lnTo>
                  <a:lnTo>
                    <a:pt x="232" y="527"/>
                  </a:lnTo>
                  <a:lnTo>
                    <a:pt x="232" y="527"/>
                  </a:lnTo>
                  <a:lnTo>
                    <a:pt x="231" y="527"/>
                  </a:lnTo>
                  <a:lnTo>
                    <a:pt x="231" y="527"/>
                  </a:lnTo>
                  <a:lnTo>
                    <a:pt x="229" y="525"/>
                  </a:lnTo>
                  <a:lnTo>
                    <a:pt x="225" y="525"/>
                  </a:lnTo>
                  <a:lnTo>
                    <a:pt x="225" y="525"/>
                  </a:lnTo>
                  <a:close/>
                  <a:moveTo>
                    <a:pt x="342" y="578"/>
                  </a:moveTo>
                  <a:lnTo>
                    <a:pt x="344" y="578"/>
                  </a:lnTo>
                  <a:lnTo>
                    <a:pt x="344" y="578"/>
                  </a:lnTo>
                  <a:lnTo>
                    <a:pt x="346" y="578"/>
                  </a:lnTo>
                  <a:lnTo>
                    <a:pt x="346" y="576"/>
                  </a:lnTo>
                  <a:lnTo>
                    <a:pt x="346" y="576"/>
                  </a:lnTo>
                  <a:lnTo>
                    <a:pt x="346" y="574"/>
                  </a:lnTo>
                  <a:lnTo>
                    <a:pt x="346" y="574"/>
                  </a:lnTo>
                  <a:lnTo>
                    <a:pt x="344" y="574"/>
                  </a:lnTo>
                  <a:lnTo>
                    <a:pt x="342" y="574"/>
                  </a:lnTo>
                  <a:lnTo>
                    <a:pt x="342" y="574"/>
                  </a:lnTo>
                  <a:lnTo>
                    <a:pt x="342" y="574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42" y="576"/>
                  </a:lnTo>
                  <a:lnTo>
                    <a:pt x="342" y="578"/>
                  </a:lnTo>
                  <a:close/>
                  <a:moveTo>
                    <a:pt x="340" y="585"/>
                  </a:moveTo>
                  <a:lnTo>
                    <a:pt x="340" y="585"/>
                  </a:lnTo>
                  <a:lnTo>
                    <a:pt x="340" y="585"/>
                  </a:lnTo>
                  <a:lnTo>
                    <a:pt x="342" y="585"/>
                  </a:lnTo>
                  <a:lnTo>
                    <a:pt x="342" y="585"/>
                  </a:lnTo>
                  <a:lnTo>
                    <a:pt x="342" y="585"/>
                  </a:lnTo>
                  <a:lnTo>
                    <a:pt x="344" y="585"/>
                  </a:lnTo>
                  <a:lnTo>
                    <a:pt x="344" y="585"/>
                  </a:lnTo>
                  <a:lnTo>
                    <a:pt x="344" y="583"/>
                  </a:lnTo>
                  <a:lnTo>
                    <a:pt x="344" y="583"/>
                  </a:lnTo>
                  <a:lnTo>
                    <a:pt x="344" y="583"/>
                  </a:lnTo>
                  <a:lnTo>
                    <a:pt x="344" y="583"/>
                  </a:lnTo>
                  <a:lnTo>
                    <a:pt x="342" y="583"/>
                  </a:lnTo>
                  <a:lnTo>
                    <a:pt x="342" y="583"/>
                  </a:lnTo>
                  <a:lnTo>
                    <a:pt x="340" y="583"/>
                  </a:lnTo>
                  <a:lnTo>
                    <a:pt x="340" y="585"/>
                  </a:lnTo>
                  <a:close/>
                  <a:moveTo>
                    <a:pt x="545" y="595"/>
                  </a:moveTo>
                  <a:lnTo>
                    <a:pt x="545" y="597"/>
                  </a:lnTo>
                  <a:lnTo>
                    <a:pt x="545" y="597"/>
                  </a:lnTo>
                  <a:lnTo>
                    <a:pt x="545" y="597"/>
                  </a:lnTo>
                  <a:lnTo>
                    <a:pt x="545" y="597"/>
                  </a:lnTo>
                  <a:lnTo>
                    <a:pt x="545" y="597"/>
                  </a:lnTo>
                  <a:lnTo>
                    <a:pt x="545" y="599"/>
                  </a:lnTo>
                  <a:lnTo>
                    <a:pt x="545" y="599"/>
                  </a:lnTo>
                  <a:lnTo>
                    <a:pt x="547" y="599"/>
                  </a:lnTo>
                  <a:lnTo>
                    <a:pt x="547" y="599"/>
                  </a:lnTo>
                  <a:lnTo>
                    <a:pt x="549" y="599"/>
                  </a:lnTo>
                  <a:lnTo>
                    <a:pt x="547" y="597"/>
                  </a:lnTo>
                  <a:lnTo>
                    <a:pt x="547" y="597"/>
                  </a:lnTo>
                  <a:lnTo>
                    <a:pt x="547" y="597"/>
                  </a:lnTo>
                  <a:lnTo>
                    <a:pt x="547" y="595"/>
                  </a:lnTo>
                  <a:lnTo>
                    <a:pt x="547" y="593"/>
                  </a:lnTo>
                  <a:lnTo>
                    <a:pt x="545" y="593"/>
                  </a:lnTo>
                  <a:lnTo>
                    <a:pt x="545" y="593"/>
                  </a:lnTo>
                  <a:lnTo>
                    <a:pt x="545" y="593"/>
                  </a:lnTo>
                  <a:lnTo>
                    <a:pt x="545" y="593"/>
                  </a:lnTo>
                  <a:lnTo>
                    <a:pt x="543" y="595"/>
                  </a:lnTo>
                  <a:lnTo>
                    <a:pt x="543" y="595"/>
                  </a:lnTo>
                  <a:lnTo>
                    <a:pt x="543" y="595"/>
                  </a:lnTo>
                  <a:lnTo>
                    <a:pt x="543" y="595"/>
                  </a:lnTo>
                  <a:lnTo>
                    <a:pt x="545" y="595"/>
                  </a:lnTo>
                  <a:lnTo>
                    <a:pt x="545" y="595"/>
                  </a:lnTo>
                  <a:close/>
                  <a:moveTo>
                    <a:pt x="543" y="601"/>
                  </a:moveTo>
                  <a:lnTo>
                    <a:pt x="543" y="601"/>
                  </a:lnTo>
                  <a:lnTo>
                    <a:pt x="543" y="601"/>
                  </a:lnTo>
                  <a:lnTo>
                    <a:pt x="543" y="602"/>
                  </a:lnTo>
                  <a:lnTo>
                    <a:pt x="545" y="602"/>
                  </a:lnTo>
                  <a:lnTo>
                    <a:pt x="545" y="602"/>
                  </a:lnTo>
                  <a:lnTo>
                    <a:pt x="545" y="602"/>
                  </a:lnTo>
                  <a:lnTo>
                    <a:pt x="547" y="601"/>
                  </a:lnTo>
                  <a:lnTo>
                    <a:pt x="547" y="601"/>
                  </a:lnTo>
                  <a:lnTo>
                    <a:pt x="545" y="601"/>
                  </a:lnTo>
                  <a:lnTo>
                    <a:pt x="545" y="601"/>
                  </a:lnTo>
                  <a:lnTo>
                    <a:pt x="545" y="601"/>
                  </a:lnTo>
                  <a:lnTo>
                    <a:pt x="543" y="599"/>
                  </a:lnTo>
                  <a:lnTo>
                    <a:pt x="543" y="599"/>
                  </a:lnTo>
                  <a:lnTo>
                    <a:pt x="543" y="599"/>
                  </a:lnTo>
                  <a:lnTo>
                    <a:pt x="543" y="597"/>
                  </a:lnTo>
                  <a:lnTo>
                    <a:pt x="541" y="597"/>
                  </a:lnTo>
                  <a:lnTo>
                    <a:pt x="541" y="597"/>
                  </a:lnTo>
                  <a:lnTo>
                    <a:pt x="541" y="599"/>
                  </a:lnTo>
                  <a:lnTo>
                    <a:pt x="543" y="601"/>
                  </a:lnTo>
                  <a:close/>
                  <a:moveTo>
                    <a:pt x="492" y="610"/>
                  </a:moveTo>
                  <a:lnTo>
                    <a:pt x="492" y="608"/>
                  </a:lnTo>
                  <a:lnTo>
                    <a:pt x="492" y="608"/>
                  </a:lnTo>
                  <a:lnTo>
                    <a:pt x="490" y="608"/>
                  </a:lnTo>
                  <a:lnTo>
                    <a:pt x="490" y="610"/>
                  </a:lnTo>
                  <a:lnTo>
                    <a:pt x="492" y="612"/>
                  </a:lnTo>
                  <a:lnTo>
                    <a:pt x="492" y="614"/>
                  </a:lnTo>
                  <a:lnTo>
                    <a:pt x="494" y="616"/>
                  </a:lnTo>
                  <a:lnTo>
                    <a:pt x="494" y="614"/>
                  </a:lnTo>
                  <a:lnTo>
                    <a:pt x="494" y="614"/>
                  </a:lnTo>
                  <a:lnTo>
                    <a:pt x="494" y="612"/>
                  </a:lnTo>
                  <a:lnTo>
                    <a:pt x="492" y="610"/>
                  </a:lnTo>
                  <a:close/>
                  <a:moveTo>
                    <a:pt x="337" y="636"/>
                  </a:moveTo>
                  <a:lnTo>
                    <a:pt x="337" y="636"/>
                  </a:lnTo>
                  <a:lnTo>
                    <a:pt x="337" y="636"/>
                  </a:lnTo>
                  <a:lnTo>
                    <a:pt x="337" y="635"/>
                  </a:lnTo>
                  <a:lnTo>
                    <a:pt x="335" y="633"/>
                  </a:lnTo>
                  <a:lnTo>
                    <a:pt x="335" y="633"/>
                  </a:lnTo>
                  <a:lnTo>
                    <a:pt x="335" y="635"/>
                  </a:lnTo>
                  <a:lnTo>
                    <a:pt x="333" y="635"/>
                  </a:lnTo>
                  <a:lnTo>
                    <a:pt x="333" y="636"/>
                  </a:lnTo>
                  <a:lnTo>
                    <a:pt x="335" y="636"/>
                  </a:lnTo>
                  <a:lnTo>
                    <a:pt x="335" y="638"/>
                  </a:lnTo>
                  <a:lnTo>
                    <a:pt x="337" y="638"/>
                  </a:lnTo>
                  <a:lnTo>
                    <a:pt x="337" y="636"/>
                  </a:lnTo>
                  <a:close/>
                  <a:moveTo>
                    <a:pt x="503" y="640"/>
                  </a:moveTo>
                  <a:lnTo>
                    <a:pt x="503" y="640"/>
                  </a:lnTo>
                  <a:lnTo>
                    <a:pt x="501" y="640"/>
                  </a:lnTo>
                  <a:lnTo>
                    <a:pt x="501" y="642"/>
                  </a:lnTo>
                  <a:lnTo>
                    <a:pt x="501" y="642"/>
                  </a:lnTo>
                  <a:lnTo>
                    <a:pt x="501" y="642"/>
                  </a:lnTo>
                  <a:lnTo>
                    <a:pt x="503" y="642"/>
                  </a:lnTo>
                  <a:lnTo>
                    <a:pt x="503" y="642"/>
                  </a:lnTo>
                  <a:lnTo>
                    <a:pt x="503" y="642"/>
                  </a:lnTo>
                  <a:lnTo>
                    <a:pt x="503" y="642"/>
                  </a:lnTo>
                  <a:lnTo>
                    <a:pt x="503" y="642"/>
                  </a:lnTo>
                  <a:lnTo>
                    <a:pt x="503" y="640"/>
                  </a:lnTo>
                  <a:close/>
                  <a:moveTo>
                    <a:pt x="310" y="644"/>
                  </a:moveTo>
                  <a:lnTo>
                    <a:pt x="310" y="642"/>
                  </a:lnTo>
                  <a:lnTo>
                    <a:pt x="310" y="642"/>
                  </a:lnTo>
                  <a:lnTo>
                    <a:pt x="310" y="642"/>
                  </a:lnTo>
                  <a:lnTo>
                    <a:pt x="308" y="642"/>
                  </a:lnTo>
                  <a:lnTo>
                    <a:pt x="308" y="644"/>
                  </a:lnTo>
                  <a:lnTo>
                    <a:pt x="308" y="644"/>
                  </a:lnTo>
                  <a:lnTo>
                    <a:pt x="308" y="646"/>
                  </a:lnTo>
                  <a:lnTo>
                    <a:pt x="308" y="646"/>
                  </a:lnTo>
                  <a:lnTo>
                    <a:pt x="308" y="648"/>
                  </a:lnTo>
                  <a:lnTo>
                    <a:pt x="308" y="648"/>
                  </a:lnTo>
                  <a:lnTo>
                    <a:pt x="310" y="648"/>
                  </a:lnTo>
                  <a:lnTo>
                    <a:pt x="312" y="648"/>
                  </a:lnTo>
                  <a:lnTo>
                    <a:pt x="312" y="646"/>
                  </a:lnTo>
                  <a:lnTo>
                    <a:pt x="310" y="644"/>
                  </a:lnTo>
                  <a:lnTo>
                    <a:pt x="310" y="644"/>
                  </a:lnTo>
                  <a:lnTo>
                    <a:pt x="310" y="644"/>
                  </a:lnTo>
                  <a:close/>
                  <a:moveTo>
                    <a:pt x="497" y="642"/>
                  </a:moveTo>
                  <a:lnTo>
                    <a:pt x="496" y="642"/>
                  </a:lnTo>
                  <a:lnTo>
                    <a:pt x="496" y="644"/>
                  </a:lnTo>
                  <a:lnTo>
                    <a:pt x="496" y="644"/>
                  </a:lnTo>
                  <a:lnTo>
                    <a:pt x="494" y="644"/>
                  </a:lnTo>
                  <a:lnTo>
                    <a:pt x="494" y="644"/>
                  </a:lnTo>
                  <a:lnTo>
                    <a:pt x="494" y="644"/>
                  </a:lnTo>
                  <a:lnTo>
                    <a:pt x="494" y="646"/>
                  </a:lnTo>
                  <a:lnTo>
                    <a:pt x="494" y="646"/>
                  </a:lnTo>
                  <a:lnTo>
                    <a:pt x="494" y="646"/>
                  </a:lnTo>
                  <a:lnTo>
                    <a:pt x="494" y="646"/>
                  </a:lnTo>
                  <a:lnTo>
                    <a:pt x="494" y="646"/>
                  </a:lnTo>
                  <a:lnTo>
                    <a:pt x="494" y="646"/>
                  </a:lnTo>
                  <a:lnTo>
                    <a:pt x="494" y="648"/>
                  </a:lnTo>
                  <a:lnTo>
                    <a:pt x="494" y="648"/>
                  </a:lnTo>
                  <a:lnTo>
                    <a:pt x="496" y="648"/>
                  </a:lnTo>
                  <a:lnTo>
                    <a:pt x="496" y="646"/>
                  </a:lnTo>
                  <a:lnTo>
                    <a:pt x="496" y="646"/>
                  </a:lnTo>
                  <a:lnTo>
                    <a:pt x="497" y="644"/>
                  </a:lnTo>
                  <a:lnTo>
                    <a:pt x="497" y="644"/>
                  </a:lnTo>
                  <a:lnTo>
                    <a:pt x="497" y="644"/>
                  </a:lnTo>
                  <a:lnTo>
                    <a:pt x="497" y="642"/>
                  </a:lnTo>
                  <a:close/>
                  <a:moveTo>
                    <a:pt x="503" y="646"/>
                  </a:moveTo>
                  <a:lnTo>
                    <a:pt x="503" y="646"/>
                  </a:lnTo>
                  <a:lnTo>
                    <a:pt x="503" y="648"/>
                  </a:lnTo>
                  <a:lnTo>
                    <a:pt x="503" y="648"/>
                  </a:lnTo>
                  <a:lnTo>
                    <a:pt x="505" y="648"/>
                  </a:lnTo>
                  <a:lnTo>
                    <a:pt x="505" y="648"/>
                  </a:lnTo>
                  <a:lnTo>
                    <a:pt x="505" y="648"/>
                  </a:lnTo>
                  <a:lnTo>
                    <a:pt x="505" y="646"/>
                  </a:lnTo>
                  <a:lnTo>
                    <a:pt x="505" y="646"/>
                  </a:lnTo>
                  <a:lnTo>
                    <a:pt x="505" y="644"/>
                  </a:lnTo>
                  <a:lnTo>
                    <a:pt x="505" y="644"/>
                  </a:lnTo>
                  <a:lnTo>
                    <a:pt x="503" y="644"/>
                  </a:lnTo>
                  <a:lnTo>
                    <a:pt x="503" y="646"/>
                  </a:lnTo>
                  <a:lnTo>
                    <a:pt x="503" y="646"/>
                  </a:lnTo>
                  <a:close/>
                  <a:moveTo>
                    <a:pt x="496" y="654"/>
                  </a:moveTo>
                  <a:lnTo>
                    <a:pt x="496" y="654"/>
                  </a:lnTo>
                  <a:lnTo>
                    <a:pt x="494" y="654"/>
                  </a:lnTo>
                  <a:lnTo>
                    <a:pt x="494" y="655"/>
                  </a:lnTo>
                  <a:lnTo>
                    <a:pt x="494" y="655"/>
                  </a:lnTo>
                  <a:lnTo>
                    <a:pt x="496" y="655"/>
                  </a:lnTo>
                  <a:lnTo>
                    <a:pt x="496" y="657"/>
                  </a:lnTo>
                  <a:lnTo>
                    <a:pt x="497" y="655"/>
                  </a:lnTo>
                  <a:lnTo>
                    <a:pt x="497" y="655"/>
                  </a:lnTo>
                  <a:lnTo>
                    <a:pt x="497" y="654"/>
                  </a:lnTo>
                  <a:lnTo>
                    <a:pt x="497" y="654"/>
                  </a:lnTo>
                  <a:lnTo>
                    <a:pt x="496" y="652"/>
                  </a:lnTo>
                  <a:lnTo>
                    <a:pt x="496" y="654"/>
                  </a:lnTo>
                  <a:close/>
                  <a:moveTo>
                    <a:pt x="217" y="657"/>
                  </a:moveTo>
                  <a:lnTo>
                    <a:pt x="217" y="655"/>
                  </a:lnTo>
                  <a:lnTo>
                    <a:pt x="217" y="655"/>
                  </a:lnTo>
                  <a:lnTo>
                    <a:pt x="217" y="655"/>
                  </a:lnTo>
                  <a:lnTo>
                    <a:pt x="215" y="655"/>
                  </a:lnTo>
                  <a:lnTo>
                    <a:pt x="215" y="655"/>
                  </a:lnTo>
                  <a:lnTo>
                    <a:pt x="217" y="655"/>
                  </a:lnTo>
                  <a:lnTo>
                    <a:pt x="217" y="655"/>
                  </a:lnTo>
                  <a:lnTo>
                    <a:pt x="215" y="655"/>
                  </a:lnTo>
                  <a:lnTo>
                    <a:pt x="215" y="657"/>
                  </a:lnTo>
                  <a:lnTo>
                    <a:pt x="215" y="655"/>
                  </a:lnTo>
                  <a:lnTo>
                    <a:pt x="215" y="655"/>
                  </a:lnTo>
                  <a:lnTo>
                    <a:pt x="215" y="655"/>
                  </a:lnTo>
                  <a:lnTo>
                    <a:pt x="215" y="655"/>
                  </a:lnTo>
                  <a:lnTo>
                    <a:pt x="213" y="655"/>
                  </a:lnTo>
                  <a:lnTo>
                    <a:pt x="213" y="655"/>
                  </a:lnTo>
                  <a:lnTo>
                    <a:pt x="213" y="655"/>
                  </a:lnTo>
                  <a:lnTo>
                    <a:pt x="213" y="655"/>
                  </a:lnTo>
                  <a:lnTo>
                    <a:pt x="213" y="657"/>
                  </a:lnTo>
                  <a:lnTo>
                    <a:pt x="213" y="657"/>
                  </a:lnTo>
                  <a:lnTo>
                    <a:pt x="215" y="657"/>
                  </a:lnTo>
                  <a:lnTo>
                    <a:pt x="215" y="657"/>
                  </a:lnTo>
                  <a:lnTo>
                    <a:pt x="217" y="657"/>
                  </a:lnTo>
                  <a:lnTo>
                    <a:pt x="217" y="657"/>
                  </a:lnTo>
                  <a:lnTo>
                    <a:pt x="217" y="657"/>
                  </a:lnTo>
                  <a:lnTo>
                    <a:pt x="217" y="657"/>
                  </a:lnTo>
                  <a:lnTo>
                    <a:pt x="217" y="657"/>
                  </a:lnTo>
                  <a:lnTo>
                    <a:pt x="217" y="657"/>
                  </a:lnTo>
                  <a:close/>
                  <a:moveTo>
                    <a:pt x="530" y="663"/>
                  </a:moveTo>
                  <a:lnTo>
                    <a:pt x="530" y="663"/>
                  </a:lnTo>
                  <a:lnTo>
                    <a:pt x="530" y="663"/>
                  </a:lnTo>
                  <a:lnTo>
                    <a:pt x="532" y="665"/>
                  </a:lnTo>
                  <a:lnTo>
                    <a:pt x="530" y="665"/>
                  </a:lnTo>
                  <a:lnTo>
                    <a:pt x="532" y="665"/>
                  </a:lnTo>
                  <a:lnTo>
                    <a:pt x="532" y="665"/>
                  </a:lnTo>
                  <a:lnTo>
                    <a:pt x="532" y="665"/>
                  </a:lnTo>
                  <a:lnTo>
                    <a:pt x="532" y="667"/>
                  </a:lnTo>
                  <a:lnTo>
                    <a:pt x="532" y="667"/>
                  </a:lnTo>
                  <a:lnTo>
                    <a:pt x="533" y="665"/>
                  </a:lnTo>
                  <a:lnTo>
                    <a:pt x="533" y="665"/>
                  </a:lnTo>
                  <a:lnTo>
                    <a:pt x="533" y="665"/>
                  </a:lnTo>
                  <a:lnTo>
                    <a:pt x="533" y="663"/>
                  </a:lnTo>
                  <a:lnTo>
                    <a:pt x="533" y="663"/>
                  </a:lnTo>
                  <a:lnTo>
                    <a:pt x="535" y="663"/>
                  </a:lnTo>
                  <a:lnTo>
                    <a:pt x="533" y="663"/>
                  </a:lnTo>
                  <a:lnTo>
                    <a:pt x="533" y="661"/>
                  </a:lnTo>
                  <a:lnTo>
                    <a:pt x="533" y="661"/>
                  </a:lnTo>
                  <a:lnTo>
                    <a:pt x="533" y="661"/>
                  </a:lnTo>
                  <a:lnTo>
                    <a:pt x="532" y="661"/>
                  </a:lnTo>
                  <a:lnTo>
                    <a:pt x="532" y="661"/>
                  </a:lnTo>
                  <a:lnTo>
                    <a:pt x="532" y="661"/>
                  </a:lnTo>
                  <a:lnTo>
                    <a:pt x="530" y="661"/>
                  </a:lnTo>
                  <a:lnTo>
                    <a:pt x="530" y="661"/>
                  </a:lnTo>
                  <a:lnTo>
                    <a:pt x="530" y="661"/>
                  </a:lnTo>
                  <a:lnTo>
                    <a:pt x="530" y="661"/>
                  </a:lnTo>
                  <a:lnTo>
                    <a:pt x="530" y="659"/>
                  </a:lnTo>
                  <a:lnTo>
                    <a:pt x="530" y="659"/>
                  </a:lnTo>
                  <a:lnTo>
                    <a:pt x="530" y="661"/>
                  </a:lnTo>
                  <a:lnTo>
                    <a:pt x="530" y="661"/>
                  </a:lnTo>
                  <a:lnTo>
                    <a:pt x="530" y="663"/>
                  </a:lnTo>
                  <a:close/>
                  <a:moveTo>
                    <a:pt x="422" y="672"/>
                  </a:moveTo>
                  <a:lnTo>
                    <a:pt x="422" y="672"/>
                  </a:lnTo>
                  <a:lnTo>
                    <a:pt x="422" y="674"/>
                  </a:lnTo>
                  <a:lnTo>
                    <a:pt x="422" y="674"/>
                  </a:lnTo>
                  <a:lnTo>
                    <a:pt x="422" y="674"/>
                  </a:lnTo>
                  <a:lnTo>
                    <a:pt x="422" y="674"/>
                  </a:lnTo>
                  <a:lnTo>
                    <a:pt x="422" y="674"/>
                  </a:lnTo>
                  <a:lnTo>
                    <a:pt x="420" y="674"/>
                  </a:lnTo>
                  <a:lnTo>
                    <a:pt x="420" y="674"/>
                  </a:lnTo>
                  <a:lnTo>
                    <a:pt x="420" y="674"/>
                  </a:lnTo>
                  <a:lnTo>
                    <a:pt x="420" y="676"/>
                  </a:lnTo>
                  <a:lnTo>
                    <a:pt x="420" y="676"/>
                  </a:lnTo>
                  <a:lnTo>
                    <a:pt x="420" y="676"/>
                  </a:lnTo>
                  <a:lnTo>
                    <a:pt x="420" y="676"/>
                  </a:lnTo>
                  <a:lnTo>
                    <a:pt x="420" y="676"/>
                  </a:lnTo>
                  <a:lnTo>
                    <a:pt x="422" y="676"/>
                  </a:lnTo>
                  <a:lnTo>
                    <a:pt x="422" y="676"/>
                  </a:lnTo>
                  <a:lnTo>
                    <a:pt x="424" y="676"/>
                  </a:lnTo>
                  <a:lnTo>
                    <a:pt x="424" y="676"/>
                  </a:lnTo>
                  <a:lnTo>
                    <a:pt x="424" y="674"/>
                  </a:lnTo>
                  <a:lnTo>
                    <a:pt x="422" y="672"/>
                  </a:lnTo>
                  <a:close/>
                  <a:moveTo>
                    <a:pt x="268" y="699"/>
                  </a:moveTo>
                  <a:lnTo>
                    <a:pt x="270" y="699"/>
                  </a:lnTo>
                  <a:lnTo>
                    <a:pt x="270" y="697"/>
                  </a:lnTo>
                  <a:lnTo>
                    <a:pt x="270" y="697"/>
                  </a:lnTo>
                  <a:lnTo>
                    <a:pt x="270" y="697"/>
                  </a:lnTo>
                  <a:lnTo>
                    <a:pt x="270" y="697"/>
                  </a:lnTo>
                  <a:lnTo>
                    <a:pt x="268" y="697"/>
                  </a:lnTo>
                  <a:lnTo>
                    <a:pt x="268" y="699"/>
                  </a:lnTo>
                  <a:lnTo>
                    <a:pt x="268" y="699"/>
                  </a:lnTo>
                  <a:lnTo>
                    <a:pt x="268" y="699"/>
                  </a:lnTo>
                  <a:lnTo>
                    <a:pt x="268" y="699"/>
                  </a:lnTo>
                  <a:close/>
                  <a:moveTo>
                    <a:pt x="511" y="722"/>
                  </a:moveTo>
                  <a:lnTo>
                    <a:pt x="509" y="725"/>
                  </a:lnTo>
                  <a:lnTo>
                    <a:pt x="509" y="725"/>
                  </a:lnTo>
                  <a:lnTo>
                    <a:pt x="509" y="725"/>
                  </a:lnTo>
                  <a:lnTo>
                    <a:pt x="511" y="725"/>
                  </a:lnTo>
                  <a:lnTo>
                    <a:pt x="511" y="725"/>
                  </a:lnTo>
                  <a:lnTo>
                    <a:pt x="511" y="724"/>
                  </a:lnTo>
                  <a:lnTo>
                    <a:pt x="513" y="724"/>
                  </a:lnTo>
                  <a:lnTo>
                    <a:pt x="511" y="724"/>
                  </a:lnTo>
                  <a:lnTo>
                    <a:pt x="513" y="724"/>
                  </a:lnTo>
                  <a:lnTo>
                    <a:pt x="513" y="722"/>
                  </a:lnTo>
                  <a:lnTo>
                    <a:pt x="513" y="722"/>
                  </a:lnTo>
                  <a:lnTo>
                    <a:pt x="513" y="722"/>
                  </a:lnTo>
                  <a:lnTo>
                    <a:pt x="511" y="722"/>
                  </a:lnTo>
                  <a:close/>
                  <a:moveTo>
                    <a:pt x="9" y="896"/>
                  </a:moveTo>
                  <a:lnTo>
                    <a:pt x="7" y="896"/>
                  </a:lnTo>
                  <a:lnTo>
                    <a:pt x="7" y="896"/>
                  </a:lnTo>
                  <a:lnTo>
                    <a:pt x="7" y="898"/>
                  </a:lnTo>
                  <a:lnTo>
                    <a:pt x="7" y="898"/>
                  </a:lnTo>
                  <a:lnTo>
                    <a:pt x="9" y="898"/>
                  </a:lnTo>
                  <a:lnTo>
                    <a:pt x="11" y="898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9" y="896"/>
                  </a:lnTo>
                  <a:close/>
                  <a:moveTo>
                    <a:pt x="590" y="983"/>
                  </a:moveTo>
                  <a:lnTo>
                    <a:pt x="588" y="983"/>
                  </a:lnTo>
                  <a:lnTo>
                    <a:pt x="588" y="983"/>
                  </a:lnTo>
                  <a:lnTo>
                    <a:pt x="588" y="983"/>
                  </a:lnTo>
                  <a:lnTo>
                    <a:pt x="586" y="983"/>
                  </a:lnTo>
                  <a:lnTo>
                    <a:pt x="586" y="983"/>
                  </a:lnTo>
                  <a:lnTo>
                    <a:pt x="586" y="983"/>
                  </a:lnTo>
                  <a:lnTo>
                    <a:pt x="588" y="985"/>
                  </a:lnTo>
                  <a:lnTo>
                    <a:pt x="588" y="985"/>
                  </a:lnTo>
                  <a:lnTo>
                    <a:pt x="588" y="987"/>
                  </a:lnTo>
                  <a:lnTo>
                    <a:pt x="590" y="987"/>
                  </a:lnTo>
                  <a:lnTo>
                    <a:pt x="590" y="987"/>
                  </a:lnTo>
                  <a:lnTo>
                    <a:pt x="590" y="985"/>
                  </a:lnTo>
                  <a:lnTo>
                    <a:pt x="590" y="985"/>
                  </a:lnTo>
                  <a:lnTo>
                    <a:pt x="590" y="983"/>
                  </a:lnTo>
                  <a:lnTo>
                    <a:pt x="590" y="983"/>
                  </a:lnTo>
                  <a:close/>
                  <a:moveTo>
                    <a:pt x="327" y="1036"/>
                  </a:moveTo>
                  <a:lnTo>
                    <a:pt x="327" y="1036"/>
                  </a:lnTo>
                  <a:lnTo>
                    <a:pt x="325" y="1036"/>
                  </a:lnTo>
                  <a:lnTo>
                    <a:pt x="325" y="1038"/>
                  </a:lnTo>
                  <a:lnTo>
                    <a:pt x="325" y="1038"/>
                  </a:lnTo>
                  <a:lnTo>
                    <a:pt x="325" y="1038"/>
                  </a:lnTo>
                  <a:lnTo>
                    <a:pt x="327" y="1038"/>
                  </a:lnTo>
                  <a:lnTo>
                    <a:pt x="327" y="1038"/>
                  </a:lnTo>
                  <a:lnTo>
                    <a:pt x="327" y="1038"/>
                  </a:lnTo>
                  <a:lnTo>
                    <a:pt x="327" y="1036"/>
                  </a:lnTo>
                  <a:lnTo>
                    <a:pt x="327" y="1036"/>
                  </a:lnTo>
                  <a:close/>
                  <a:moveTo>
                    <a:pt x="327" y="1040"/>
                  </a:moveTo>
                  <a:lnTo>
                    <a:pt x="327" y="1040"/>
                  </a:lnTo>
                  <a:lnTo>
                    <a:pt x="329" y="1040"/>
                  </a:lnTo>
                  <a:lnTo>
                    <a:pt x="329" y="1038"/>
                  </a:lnTo>
                  <a:lnTo>
                    <a:pt x="329" y="1038"/>
                  </a:lnTo>
                  <a:lnTo>
                    <a:pt x="329" y="1038"/>
                  </a:lnTo>
                  <a:lnTo>
                    <a:pt x="329" y="1038"/>
                  </a:lnTo>
                  <a:lnTo>
                    <a:pt x="329" y="1038"/>
                  </a:lnTo>
                  <a:lnTo>
                    <a:pt x="329" y="1038"/>
                  </a:lnTo>
                  <a:lnTo>
                    <a:pt x="327" y="1038"/>
                  </a:lnTo>
                  <a:lnTo>
                    <a:pt x="327" y="1038"/>
                  </a:lnTo>
                  <a:lnTo>
                    <a:pt x="327" y="1040"/>
                  </a:lnTo>
                  <a:close/>
                  <a:moveTo>
                    <a:pt x="301" y="1044"/>
                  </a:moveTo>
                  <a:lnTo>
                    <a:pt x="301" y="1044"/>
                  </a:lnTo>
                  <a:lnTo>
                    <a:pt x="299" y="1044"/>
                  </a:lnTo>
                  <a:lnTo>
                    <a:pt x="299" y="1045"/>
                  </a:lnTo>
                  <a:lnTo>
                    <a:pt x="299" y="1045"/>
                  </a:lnTo>
                  <a:lnTo>
                    <a:pt x="299" y="1045"/>
                  </a:lnTo>
                  <a:lnTo>
                    <a:pt x="299" y="1047"/>
                  </a:lnTo>
                  <a:lnTo>
                    <a:pt x="301" y="1047"/>
                  </a:lnTo>
                  <a:lnTo>
                    <a:pt x="301" y="1045"/>
                  </a:lnTo>
                  <a:lnTo>
                    <a:pt x="301" y="1045"/>
                  </a:lnTo>
                  <a:lnTo>
                    <a:pt x="301" y="1045"/>
                  </a:lnTo>
                  <a:lnTo>
                    <a:pt x="301" y="1044"/>
                  </a:lnTo>
                  <a:close/>
                  <a:moveTo>
                    <a:pt x="320" y="1045"/>
                  </a:moveTo>
                  <a:lnTo>
                    <a:pt x="320" y="1044"/>
                  </a:lnTo>
                  <a:lnTo>
                    <a:pt x="320" y="1044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4"/>
                  </a:lnTo>
                  <a:lnTo>
                    <a:pt x="320" y="1044"/>
                  </a:lnTo>
                  <a:lnTo>
                    <a:pt x="320" y="1044"/>
                  </a:lnTo>
                  <a:lnTo>
                    <a:pt x="320" y="1044"/>
                  </a:lnTo>
                  <a:lnTo>
                    <a:pt x="318" y="1044"/>
                  </a:lnTo>
                  <a:lnTo>
                    <a:pt x="318" y="1044"/>
                  </a:lnTo>
                  <a:lnTo>
                    <a:pt x="318" y="1044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5"/>
                  </a:lnTo>
                  <a:lnTo>
                    <a:pt x="318" y="1047"/>
                  </a:lnTo>
                  <a:lnTo>
                    <a:pt x="318" y="1047"/>
                  </a:lnTo>
                  <a:lnTo>
                    <a:pt x="316" y="1047"/>
                  </a:lnTo>
                  <a:lnTo>
                    <a:pt x="316" y="1047"/>
                  </a:lnTo>
                  <a:lnTo>
                    <a:pt x="316" y="1047"/>
                  </a:lnTo>
                  <a:lnTo>
                    <a:pt x="318" y="1047"/>
                  </a:lnTo>
                  <a:lnTo>
                    <a:pt x="318" y="1047"/>
                  </a:lnTo>
                  <a:lnTo>
                    <a:pt x="320" y="1047"/>
                  </a:lnTo>
                  <a:lnTo>
                    <a:pt x="320" y="1045"/>
                  </a:lnTo>
                  <a:lnTo>
                    <a:pt x="321" y="1045"/>
                  </a:lnTo>
                  <a:lnTo>
                    <a:pt x="321" y="1045"/>
                  </a:lnTo>
                  <a:lnTo>
                    <a:pt x="320" y="1045"/>
                  </a:lnTo>
                  <a:close/>
                  <a:moveTo>
                    <a:pt x="312" y="1049"/>
                  </a:moveTo>
                  <a:lnTo>
                    <a:pt x="310" y="1049"/>
                  </a:lnTo>
                  <a:lnTo>
                    <a:pt x="310" y="1049"/>
                  </a:lnTo>
                  <a:lnTo>
                    <a:pt x="310" y="1051"/>
                  </a:lnTo>
                  <a:lnTo>
                    <a:pt x="310" y="1051"/>
                  </a:lnTo>
                  <a:lnTo>
                    <a:pt x="310" y="1051"/>
                  </a:lnTo>
                  <a:lnTo>
                    <a:pt x="312" y="1051"/>
                  </a:lnTo>
                  <a:lnTo>
                    <a:pt x="312" y="1051"/>
                  </a:lnTo>
                  <a:lnTo>
                    <a:pt x="312" y="1049"/>
                  </a:lnTo>
                  <a:lnTo>
                    <a:pt x="312" y="1049"/>
                  </a:lnTo>
                  <a:lnTo>
                    <a:pt x="312" y="1049"/>
                  </a:lnTo>
                  <a:close/>
                  <a:moveTo>
                    <a:pt x="276" y="1068"/>
                  </a:moveTo>
                  <a:lnTo>
                    <a:pt x="274" y="1068"/>
                  </a:lnTo>
                  <a:lnTo>
                    <a:pt x="274" y="1068"/>
                  </a:lnTo>
                  <a:lnTo>
                    <a:pt x="272" y="1068"/>
                  </a:lnTo>
                  <a:lnTo>
                    <a:pt x="272" y="1070"/>
                  </a:lnTo>
                  <a:lnTo>
                    <a:pt x="274" y="1070"/>
                  </a:lnTo>
                  <a:lnTo>
                    <a:pt x="274" y="1070"/>
                  </a:lnTo>
                  <a:lnTo>
                    <a:pt x="274" y="1070"/>
                  </a:lnTo>
                  <a:lnTo>
                    <a:pt x="276" y="1070"/>
                  </a:lnTo>
                  <a:lnTo>
                    <a:pt x="276" y="1070"/>
                  </a:lnTo>
                  <a:lnTo>
                    <a:pt x="276" y="1070"/>
                  </a:lnTo>
                  <a:lnTo>
                    <a:pt x="276" y="1070"/>
                  </a:lnTo>
                  <a:lnTo>
                    <a:pt x="276" y="1068"/>
                  </a:lnTo>
                  <a:lnTo>
                    <a:pt x="276" y="1068"/>
                  </a:lnTo>
                  <a:lnTo>
                    <a:pt x="276" y="1068"/>
                  </a:lnTo>
                  <a:close/>
                  <a:moveTo>
                    <a:pt x="259" y="1076"/>
                  </a:moveTo>
                  <a:lnTo>
                    <a:pt x="257" y="1076"/>
                  </a:lnTo>
                  <a:lnTo>
                    <a:pt x="255" y="1078"/>
                  </a:lnTo>
                  <a:lnTo>
                    <a:pt x="255" y="1078"/>
                  </a:lnTo>
                  <a:lnTo>
                    <a:pt x="255" y="1078"/>
                  </a:lnTo>
                  <a:lnTo>
                    <a:pt x="255" y="1080"/>
                  </a:lnTo>
                  <a:lnTo>
                    <a:pt x="255" y="1080"/>
                  </a:lnTo>
                  <a:lnTo>
                    <a:pt x="255" y="1081"/>
                  </a:lnTo>
                  <a:lnTo>
                    <a:pt x="257" y="1081"/>
                  </a:lnTo>
                  <a:lnTo>
                    <a:pt x="257" y="1081"/>
                  </a:lnTo>
                  <a:lnTo>
                    <a:pt x="257" y="1081"/>
                  </a:lnTo>
                  <a:lnTo>
                    <a:pt x="257" y="1080"/>
                  </a:lnTo>
                  <a:lnTo>
                    <a:pt x="259" y="1080"/>
                  </a:lnTo>
                  <a:lnTo>
                    <a:pt x="259" y="1080"/>
                  </a:lnTo>
                  <a:lnTo>
                    <a:pt x="259" y="1078"/>
                  </a:lnTo>
                  <a:lnTo>
                    <a:pt x="259" y="1078"/>
                  </a:lnTo>
                  <a:lnTo>
                    <a:pt x="259" y="1078"/>
                  </a:lnTo>
                  <a:lnTo>
                    <a:pt x="259" y="1076"/>
                  </a:lnTo>
                  <a:close/>
                  <a:moveTo>
                    <a:pt x="575" y="1083"/>
                  </a:moveTo>
                  <a:lnTo>
                    <a:pt x="575" y="1081"/>
                  </a:lnTo>
                  <a:lnTo>
                    <a:pt x="575" y="1081"/>
                  </a:lnTo>
                  <a:lnTo>
                    <a:pt x="573" y="1081"/>
                  </a:lnTo>
                  <a:lnTo>
                    <a:pt x="573" y="1081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3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1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5"/>
                  </a:lnTo>
                  <a:lnTo>
                    <a:pt x="573" y="1087"/>
                  </a:lnTo>
                  <a:lnTo>
                    <a:pt x="573" y="1087"/>
                  </a:lnTo>
                  <a:lnTo>
                    <a:pt x="573" y="1087"/>
                  </a:lnTo>
                  <a:lnTo>
                    <a:pt x="573" y="1089"/>
                  </a:lnTo>
                  <a:lnTo>
                    <a:pt x="573" y="1089"/>
                  </a:lnTo>
                  <a:lnTo>
                    <a:pt x="575" y="1087"/>
                  </a:lnTo>
                  <a:lnTo>
                    <a:pt x="575" y="1085"/>
                  </a:lnTo>
                  <a:lnTo>
                    <a:pt x="575" y="1083"/>
                  </a:lnTo>
                  <a:lnTo>
                    <a:pt x="575" y="1083"/>
                  </a:lnTo>
                  <a:close/>
                  <a:moveTo>
                    <a:pt x="244" y="1087"/>
                  </a:moveTo>
                  <a:lnTo>
                    <a:pt x="246" y="1087"/>
                  </a:lnTo>
                  <a:lnTo>
                    <a:pt x="246" y="1087"/>
                  </a:lnTo>
                  <a:lnTo>
                    <a:pt x="246" y="1087"/>
                  </a:lnTo>
                  <a:lnTo>
                    <a:pt x="246" y="1087"/>
                  </a:lnTo>
                  <a:lnTo>
                    <a:pt x="244" y="1085"/>
                  </a:lnTo>
                  <a:lnTo>
                    <a:pt x="244" y="1085"/>
                  </a:lnTo>
                  <a:lnTo>
                    <a:pt x="244" y="1085"/>
                  </a:lnTo>
                  <a:lnTo>
                    <a:pt x="244" y="1085"/>
                  </a:lnTo>
                  <a:lnTo>
                    <a:pt x="244" y="1085"/>
                  </a:lnTo>
                  <a:lnTo>
                    <a:pt x="244" y="1085"/>
                  </a:lnTo>
                  <a:lnTo>
                    <a:pt x="246" y="1087"/>
                  </a:lnTo>
                  <a:lnTo>
                    <a:pt x="246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lnTo>
                    <a:pt x="244" y="1087"/>
                  </a:lnTo>
                  <a:close/>
                  <a:moveTo>
                    <a:pt x="223" y="1102"/>
                  </a:moveTo>
                  <a:lnTo>
                    <a:pt x="223" y="1102"/>
                  </a:lnTo>
                  <a:lnTo>
                    <a:pt x="225" y="1102"/>
                  </a:lnTo>
                  <a:lnTo>
                    <a:pt x="225" y="1102"/>
                  </a:lnTo>
                  <a:lnTo>
                    <a:pt x="225" y="1100"/>
                  </a:lnTo>
                  <a:lnTo>
                    <a:pt x="225" y="1100"/>
                  </a:lnTo>
                  <a:lnTo>
                    <a:pt x="225" y="1100"/>
                  </a:lnTo>
                  <a:lnTo>
                    <a:pt x="225" y="1100"/>
                  </a:lnTo>
                  <a:lnTo>
                    <a:pt x="225" y="1098"/>
                  </a:lnTo>
                  <a:lnTo>
                    <a:pt x="225" y="1098"/>
                  </a:lnTo>
                  <a:lnTo>
                    <a:pt x="225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3" y="1098"/>
                  </a:lnTo>
                  <a:lnTo>
                    <a:pt x="225" y="1098"/>
                  </a:lnTo>
                  <a:lnTo>
                    <a:pt x="225" y="1098"/>
                  </a:lnTo>
                  <a:lnTo>
                    <a:pt x="223" y="1098"/>
                  </a:lnTo>
                  <a:lnTo>
                    <a:pt x="223" y="1097"/>
                  </a:lnTo>
                  <a:lnTo>
                    <a:pt x="223" y="1098"/>
                  </a:lnTo>
                  <a:lnTo>
                    <a:pt x="221" y="1098"/>
                  </a:lnTo>
                  <a:lnTo>
                    <a:pt x="221" y="1100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1" y="1100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1" y="1102"/>
                  </a:lnTo>
                  <a:lnTo>
                    <a:pt x="223" y="1102"/>
                  </a:lnTo>
                  <a:lnTo>
                    <a:pt x="223" y="1102"/>
                  </a:lnTo>
                  <a:lnTo>
                    <a:pt x="223" y="1102"/>
                  </a:lnTo>
                  <a:close/>
                  <a:moveTo>
                    <a:pt x="200" y="1098"/>
                  </a:moveTo>
                  <a:lnTo>
                    <a:pt x="200" y="1098"/>
                  </a:lnTo>
                  <a:lnTo>
                    <a:pt x="200" y="1098"/>
                  </a:lnTo>
                  <a:lnTo>
                    <a:pt x="200" y="1098"/>
                  </a:lnTo>
                  <a:lnTo>
                    <a:pt x="200" y="1098"/>
                  </a:lnTo>
                  <a:close/>
                  <a:moveTo>
                    <a:pt x="164" y="1129"/>
                  </a:moveTo>
                  <a:lnTo>
                    <a:pt x="164" y="1129"/>
                  </a:lnTo>
                  <a:lnTo>
                    <a:pt x="164" y="1131"/>
                  </a:lnTo>
                  <a:lnTo>
                    <a:pt x="164" y="1131"/>
                  </a:lnTo>
                  <a:lnTo>
                    <a:pt x="164" y="1131"/>
                  </a:lnTo>
                  <a:lnTo>
                    <a:pt x="164" y="1131"/>
                  </a:lnTo>
                  <a:lnTo>
                    <a:pt x="164" y="1131"/>
                  </a:lnTo>
                  <a:lnTo>
                    <a:pt x="164" y="1133"/>
                  </a:lnTo>
                  <a:lnTo>
                    <a:pt x="164" y="1133"/>
                  </a:lnTo>
                  <a:lnTo>
                    <a:pt x="164" y="1133"/>
                  </a:lnTo>
                  <a:lnTo>
                    <a:pt x="164" y="1133"/>
                  </a:lnTo>
                  <a:lnTo>
                    <a:pt x="164" y="1133"/>
                  </a:lnTo>
                  <a:lnTo>
                    <a:pt x="164" y="1133"/>
                  </a:lnTo>
                  <a:lnTo>
                    <a:pt x="164" y="1134"/>
                  </a:lnTo>
                  <a:lnTo>
                    <a:pt x="164" y="1134"/>
                  </a:lnTo>
                  <a:lnTo>
                    <a:pt x="164" y="1134"/>
                  </a:lnTo>
                  <a:lnTo>
                    <a:pt x="164" y="1134"/>
                  </a:lnTo>
                  <a:lnTo>
                    <a:pt x="164" y="1136"/>
                  </a:lnTo>
                  <a:lnTo>
                    <a:pt x="164" y="1136"/>
                  </a:lnTo>
                  <a:lnTo>
                    <a:pt x="164" y="1136"/>
                  </a:lnTo>
                  <a:lnTo>
                    <a:pt x="164" y="1136"/>
                  </a:lnTo>
                  <a:lnTo>
                    <a:pt x="164" y="1136"/>
                  </a:lnTo>
                  <a:lnTo>
                    <a:pt x="166" y="1131"/>
                  </a:lnTo>
                  <a:lnTo>
                    <a:pt x="166" y="1129"/>
                  </a:lnTo>
                  <a:lnTo>
                    <a:pt x="164" y="1129"/>
                  </a:lnTo>
                  <a:close/>
                  <a:moveTo>
                    <a:pt x="359" y="195"/>
                  </a:moveTo>
                  <a:lnTo>
                    <a:pt x="359" y="195"/>
                  </a:lnTo>
                  <a:lnTo>
                    <a:pt x="359" y="195"/>
                  </a:lnTo>
                  <a:lnTo>
                    <a:pt x="359" y="195"/>
                  </a:lnTo>
                  <a:close/>
                  <a:moveTo>
                    <a:pt x="289" y="801"/>
                  </a:moveTo>
                  <a:lnTo>
                    <a:pt x="289" y="801"/>
                  </a:lnTo>
                  <a:lnTo>
                    <a:pt x="289" y="801"/>
                  </a:lnTo>
                  <a:lnTo>
                    <a:pt x="289" y="801"/>
                  </a:lnTo>
                  <a:lnTo>
                    <a:pt x="289" y="803"/>
                  </a:lnTo>
                  <a:lnTo>
                    <a:pt x="287" y="803"/>
                  </a:lnTo>
                  <a:lnTo>
                    <a:pt x="287" y="803"/>
                  </a:lnTo>
                  <a:lnTo>
                    <a:pt x="287" y="803"/>
                  </a:lnTo>
                  <a:lnTo>
                    <a:pt x="287" y="805"/>
                  </a:lnTo>
                  <a:lnTo>
                    <a:pt x="285" y="805"/>
                  </a:lnTo>
                  <a:lnTo>
                    <a:pt x="287" y="805"/>
                  </a:lnTo>
                  <a:lnTo>
                    <a:pt x="287" y="805"/>
                  </a:lnTo>
                  <a:lnTo>
                    <a:pt x="289" y="803"/>
                  </a:lnTo>
                  <a:lnTo>
                    <a:pt x="289" y="801"/>
                  </a:lnTo>
                  <a:lnTo>
                    <a:pt x="289" y="801"/>
                  </a:lnTo>
                  <a:lnTo>
                    <a:pt x="289" y="801"/>
                  </a:lnTo>
                  <a:lnTo>
                    <a:pt x="289" y="801"/>
                  </a:lnTo>
                  <a:close/>
                  <a:moveTo>
                    <a:pt x="176" y="699"/>
                  </a:moveTo>
                  <a:lnTo>
                    <a:pt x="176" y="699"/>
                  </a:lnTo>
                  <a:lnTo>
                    <a:pt x="178" y="699"/>
                  </a:lnTo>
                  <a:lnTo>
                    <a:pt x="178" y="697"/>
                  </a:lnTo>
                  <a:lnTo>
                    <a:pt x="179" y="697"/>
                  </a:lnTo>
                  <a:lnTo>
                    <a:pt x="179" y="695"/>
                  </a:lnTo>
                  <a:lnTo>
                    <a:pt x="179" y="695"/>
                  </a:lnTo>
                  <a:lnTo>
                    <a:pt x="178" y="695"/>
                  </a:lnTo>
                  <a:lnTo>
                    <a:pt x="178" y="695"/>
                  </a:lnTo>
                  <a:lnTo>
                    <a:pt x="178" y="695"/>
                  </a:lnTo>
                  <a:lnTo>
                    <a:pt x="178" y="695"/>
                  </a:lnTo>
                  <a:lnTo>
                    <a:pt x="178" y="695"/>
                  </a:lnTo>
                  <a:lnTo>
                    <a:pt x="176" y="697"/>
                  </a:lnTo>
                  <a:lnTo>
                    <a:pt x="176" y="697"/>
                  </a:lnTo>
                  <a:lnTo>
                    <a:pt x="176" y="697"/>
                  </a:lnTo>
                  <a:lnTo>
                    <a:pt x="176" y="697"/>
                  </a:lnTo>
                  <a:lnTo>
                    <a:pt x="176" y="699"/>
                  </a:lnTo>
                  <a:close/>
                  <a:moveTo>
                    <a:pt x="179" y="703"/>
                  </a:moveTo>
                  <a:lnTo>
                    <a:pt x="176" y="701"/>
                  </a:lnTo>
                  <a:lnTo>
                    <a:pt x="176" y="703"/>
                  </a:lnTo>
                  <a:lnTo>
                    <a:pt x="176" y="705"/>
                  </a:lnTo>
                  <a:lnTo>
                    <a:pt x="178" y="707"/>
                  </a:lnTo>
                  <a:lnTo>
                    <a:pt x="178" y="707"/>
                  </a:lnTo>
                  <a:lnTo>
                    <a:pt x="178" y="707"/>
                  </a:lnTo>
                  <a:lnTo>
                    <a:pt x="178" y="708"/>
                  </a:lnTo>
                  <a:lnTo>
                    <a:pt x="179" y="707"/>
                  </a:lnTo>
                  <a:lnTo>
                    <a:pt x="179" y="707"/>
                  </a:lnTo>
                  <a:lnTo>
                    <a:pt x="179" y="707"/>
                  </a:lnTo>
                  <a:lnTo>
                    <a:pt x="179" y="707"/>
                  </a:lnTo>
                  <a:lnTo>
                    <a:pt x="181" y="707"/>
                  </a:lnTo>
                  <a:lnTo>
                    <a:pt x="181" y="707"/>
                  </a:lnTo>
                  <a:lnTo>
                    <a:pt x="181" y="705"/>
                  </a:lnTo>
                  <a:lnTo>
                    <a:pt x="179" y="705"/>
                  </a:lnTo>
                  <a:lnTo>
                    <a:pt x="179" y="705"/>
                  </a:lnTo>
                  <a:lnTo>
                    <a:pt x="179" y="703"/>
                  </a:lnTo>
                  <a:close/>
                  <a:moveTo>
                    <a:pt x="3" y="907"/>
                  </a:moveTo>
                  <a:lnTo>
                    <a:pt x="3" y="907"/>
                  </a:lnTo>
                  <a:lnTo>
                    <a:pt x="3" y="907"/>
                  </a:lnTo>
                  <a:lnTo>
                    <a:pt x="5" y="907"/>
                  </a:lnTo>
                  <a:lnTo>
                    <a:pt x="5" y="907"/>
                  </a:lnTo>
                  <a:lnTo>
                    <a:pt x="7" y="907"/>
                  </a:lnTo>
                  <a:lnTo>
                    <a:pt x="7" y="907"/>
                  </a:lnTo>
                  <a:lnTo>
                    <a:pt x="7" y="905"/>
                  </a:lnTo>
                  <a:lnTo>
                    <a:pt x="5" y="903"/>
                  </a:lnTo>
                  <a:lnTo>
                    <a:pt x="5" y="903"/>
                  </a:lnTo>
                  <a:lnTo>
                    <a:pt x="3" y="903"/>
                  </a:lnTo>
                  <a:lnTo>
                    <a:pt x="1" y="905"/>
                  </a:lnTo>
                  <a:lnTo>
                    <a:pt x="3" y="905"/>
                  </a:lnTo>
                  <a:lnTo>
                    <a:pt x="3" y="907"/>
                  </a:lnTo>
                  <a:close/>
                  <a:moveTo>
                    <a:pt x="15" y="900"/>
                  </a:moveTo>
                  <a:lnTo>
                    <a:pt x="13" y="900"/>
                  </a:lnTo>
                  <a:lnTo>
                    <a:pt x="13" y="900"/>
                  </a:lnTo>
                  <a:lnTo>
                    <a:pt x="13" y="902"/>
                  </a:lnTo>
                  <a:lnTo>
                    <a:pt x="13" y="902"/>
                  </a:lnTo>
                  <a:lnTo>
                    <a:pt x="15" y="902"/>
                  </a:lnTo>
                  <a:lnTo>
                    <a:pt x="17" y="902"/>
                  </a:lnTo>
                  <a:lnTo>
                    <a:pt x="17" y="902"/>
                  </a:lnTo>
                  <a:lnTo>
                    <a:pt x="15" y="900"/>
                  </a:lnTo>
                  <a:close/>
                  <a:moveTo>
                    <a:pt x="314" y="1002"/>
                  </a:moveTo>
                  <a:lnTo>
                    <a:pt x="312" y="1004"/>
                  </a:lnTo>
                  <a:lnTo>
                    <a:pt x="312" y="1004"/>
                  </a:lnTo>
                  <a:lnTo>
                    <a:pt x="312" y="1006"/>
                  </a:lnTo>
                  <a:lnTo>
                    <a:pt x="312" y="1006"/>
                  </a:lnTo>
                  <a:lnTo>
                    <a:pt x="312" y="1006"/>
                  </a:lnTo>
                  <a:lnTo>
                    <a:pt x="314" y="1008"/>
                  </a:lnTo>
                  <a:lnTo>
                    <a:pt x="314" y="1009"/>
                  </a:lnTo>
                  <a:lnTo>
                    <a:pt x="314" y="1009"/>
                  </a:lnTo>
                  <a:lnTo>
                    <a:pt x="314" y="1009"/>
                  </a:lnTo>
                  <a:lnTo>
                    <a:pt x="314" y="1008"/>
                  </a:lnTo>
                  <a:lnTo>
                    <a:pt x="314" y="1004"/>
                  </a:lnTo>
                  <a:lnTo>
                    <a:pt x="314" y="1002"/>
                  </a:lnTo>
                  <a:lnTo>
                    <a:pt x="314" y="1002"/>
                  </a:lnTo>
                  <a:close/>
                  <a:moveTo>
                    <a:pt x="202" y="852"/>
                  </a:move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close/>
                  <a:moveTo>
                    <a:pt x="202" y="852"/>
                  </a:move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close/>
                  <a:moveTo>
                    <a:pt x="202" y="852"/>
                  </a:move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close/>
                  <a:moveTo>
                    <a:pt x="202" y="852"/>
                  </a:move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lnTo>
                    <a:pt x="202" y="852"/>
                  </a:lnTo>
                  <a:close/>
                  <a:moveTo>
                    <a:pt x="337" y="2"/>
                  </a:moveTo>
                  <a:lnTo>
                    <a:pt x="337" y="0"/>
                  </a:lnTo>
                  <a:lnTo>
                    <a:pt x="337" y="2"/>
                  </a:lnTo>
                  <a:lnTo>
                    <a:pt x="337" y="2"/>
                  </a:lnTo>
                  <a:lnTo>
                    <a:pt x="337" y="2"/>
                  </a:lnTo>
                  <a:close/>
                  <a:moveTo>
                    <a:pt x="335" y="4"/>
                  </a:moveTo>
                  <a:lnTo>
                    <a:pt x="335" y="6"/>
                  </a:lnTo>
                  <a:lnTo>
                    <a:pt x="335" y="6"/>
                  </a:lnTo>
                  <a:lnTo>
                    <a:pt x="335" y="4"/>
                  </a:lnTo>
                  <a:close/>
                  <a:moveTo>
                    <a:pt x="278" y="534"/>
                  </a:moveTo>
                  <a:lnTo>
                    <a:pt x="278" y="532"/>
                  </a:lnTo>
                  <a:lnTo>
                    <a:pt x="278" y="532"/>
                  </a:lnTo>
                  <a:lnTo>
                    <a:pt x="278" y="532"/>
                  </a:lnTo>
                  <a:lnTo>
                    <a:pt x="276" y="532"/>
                  </a:lnTo>
                  <a:lnTo>
                    <a:pt x="276" y="532"/>
                  </a:lnTo>
                  <a:lnTo>
                    <a:pt x="276" y="532"/>
                  </a:lnTo>
                  <a:lnTo>
                    <a:pt x="274" y="532"/>
                  </a:lnTo>
                  <a:lnTo>
                    <a:pt x="274" y="532"/>
                  </a:lnTo>
                  <a:lnTo>
                    <a:pt x="276" y="534"/>
                  </a:lnTo>
                  <a:lnTo>
                    <a:pt x="278" y="534"/>
                  </a:lnTo>
                  <a:lnTo>
                    <a:pt x="278" y="534"/>
                  </a:lnTo>
                  <a:close/>
                  <a:moveTo>
                    <a:pt x="321" y="576"/>
                  </a:moveTo>
                  <a:lnTo>
                    <a:pt x="320" y="576"/>
                  </a:lnTo>
                  <a:lnTo>
                    <a:pt x="320" y="574"/>
                  </a:lnTo>
                  <a:lnTo>
                    <a:pt x="318" y="576"/>
                  </a:lnTo>
                  <a:lnTo>
                    <a:pt x="318" y="576"/>
                  </a:lnTo>
                  <a:lnTo>
                    <a:pt x="318" y="576"/>
                  </a:lnTo>
                  <a:lnTo>
                    <a:pt x="318" y="578"/>
                  </a:lnTo>
                  <a:lnTo>
                    <a:pt x="320" y="578"/>
                  </a:lnTo>
                  <a:lnTo>
                    <a:pt x="320" y="578"/>
                  </a:lnTo>
                  <a:lnTo>
                    <a:pt x="320" y="578"/>
                  </a:lnTo>
                  <a:lnTo>
                    <a:pt x="320" y="578"/>
                  </a:lnTo>
                  <a:lnTo>
                    <a:pt x="320" y="578"/>
                  </a:lnTo>
                  <a:lnTo>
                    <a:pt x="320" y="578"/>
                  </a:lnTo>
                  <a:lnTo>
                    <a:pt x="321" y="578"/>
                  </a:lnTo>
                  <a:lnTo>
                    <a:pt x="321" y="578"/>
                  </a:lnTo>
                  <a:lnTo>
                    <a:pt x="320" y="578"/>
                  </a:lnTo>
                  <a:lnTo>
                    <a:pt x="321" y="578"/>
                  </a:lnTo>
                  <a:lnTo>
                    <a:pt x="321" y="578"/>
                  </a:lnTo>
                  <a:lnTo>
                    <a:pt x="321" y="578"/>
                  </a:lnTo>
                  <a:lnTo>
                    <a:pt x="321" y="576"/>
                  </a:lnTo>
                  <a:lnTo>
                    <a:pt x="321" y="576"/>
                  </a:lnTo>
                  <a:lnTo>
                    <a:pt x="321" y="576"/>
                  </a:lnTo>
                  <a:close/>
                  <a:moveTo>
                    <a:pt x="463" y="546"/>
                  </a:moveTo>
                  <a:lnTo>
                    <a:pt x="463" y="546"/>
                  </a:lnTo>
                  <a:lnTo>
                    <a:pt x="463" y="546"/>
                  </a:lnTo>
                  <a:lnTo>
                    <a:pt x="461" y="546"/>
                  </a:lnTo>
                  <a:lnTo>
                    <a:pt x="461" y="544"/>
                  </a:lnTo>
                  <a:lnTo>
                    <a:pt x="460" y="544"/>
                  </a:lnTo>
                  <a:lnTo>
                    <a:pt x="460" y="544"/>
                  </a:lnTo>
                  <a:lnTo>
                    <a:pt x="460" y="544"/>
                  </a:lnTo>
                  <a:lnTo>
                    <a:pt x="461" y="546"/>
                  </a:lnTo>
                  <a:lnTo>
                    <a:pt x="461" y="547"/>
                  </a:lnTo>
                  <a:lnTo>
                    <a:pt x="463" y="547"/>
                  </a:lnTo>
                  <a:lnTo>
                    <a:pt x="463" y="546"/>
                  </a:lnTo>
                  <a:lnTo>
                    <a:pt x="463" y="546"/>
                  </a:lnTo>
                  <a:close/>
                  <a:moveTo>
                    <a:pt x="486" y="608"/>
                  </a:moveTo>
                  <a:lnTo>
                    <a:pt x="484" y="608"/>
                  </a:lnTo>
                  <a:lnTo>
                    <a:pt x="484" y="608"/>
                  </a:lnTo>
                  <a:lnTo>
                    <a:pt x="484" y="608"/>
                  </a:lnTo>
                  <a:lnTo>
                    <a:pt x="484" y="610"/>
                  </a:lnTo>
                  <a:lnTo>
                    <a:pt x="484" y="612"/>
                  </a:lnTo>
                  <a:lnTo>
                    <a:pt x="486" y="612"/>
                  </a:lnTo>
                  <a:lnTo>
                    <a:pt x="486" y="612"/>
                  </a:lnTo>
                  <a:lnTo>
                    <a:pt x="486" y="610"/>
                  </a:lnTo>
                  <a:lnTo>
                    <a:pt x="486" y="608"/>
                  </a:lnTo>
                  <a:close/>
                  <a:moveTo>
                    <a:pt x="280" y="629"/>
                  </a:moveTo>
                  <a:lnTo>
                    <a:pt x="280" y="629"/>
                  </a:lnTo>
                  <a:lnTo>
                    <a:pt x="280" y="629"/>
                  </a:lnTo>
                  <a:lnTo>
                    <a:pt x="282" y="629"/>
                  </a:lnTo>
                  <a:lnTo>
                    <a:pt x="280" y="629"/>
                  </a:lnTo>
                  <a:lnTo>
                    <a:pt x="280" y="627"/>
                  </a:lnTo>
                  <a:lnTo>
                    <a:pt x="280" y="627"/>
                  </a:lnTo>
                  <a:lnTo>
                    <a:pt x="280" y="627"/>
                  </a:lnTo>
                  <a:lnTo>
                    <a:pt x="280" y="625"/>
                  </a:lnTo>
                  <a:lnTo>
                    <a:pt x="278" y="623"/>
                  </a:lnTo>
                  <a:lnTo>
                    <a:pt x="278" y="621"/>
                  </a:lnTo>
                  <a:lnTo>
                    <a:pt x="276" y="621"/>
                  </a:lnTo>
                  <a:lnTo>
                    <a:pt x="274" y="623"/>
                  </a:lnTo>
                  <a:lnTo>
                    <a:pt x="276" y="625"/>
                  </a:lnTo>
                  <a:lnTo>
                    <a:pt x="276" y="625"/>
                  </a:lnTo>
                  <a:lnTo>
                    <a:pt x="278" y="627"/>
                  </a:lnTo>
                  <a:lnTo>
                    <a:pt x="278" y="627"/>
                  </a:lnTo>
                  <a:lnTo>
                    <a:pt x="278" y="629"/>
                  </a:lnTo>
                  <a:lnTo>
                    <a:pt x="278" y="629"/>
                  </a:lnTo>
                  <a:lnTo>
                    <a:pt x="280" y="629"/>
                  </a:lnTo>
                  <a:close/>
                  <a:moveTo>
                    <a:pt x="265" y="1064"/>
                  </a:moveTo>
                  <a:lnTo>
                    <a:pt x="265" y="1064"/>
                  </a:lnTo>
                  <a:lnTo>
                    <a:pt x="265" y="1066"/>
                  </a:lnTo>
                  <a:lnTo>
                    <a:pt x="266" y="1068"/>
                  </a:lnTo>
                  <a:lnTo>
                    <a:pt x="266" y="1066"/>
                  </a:lnTo>
                  <a:lnTo>
                    <a:pt x="266" y="1066"/>
                  </a:lnTo>
                  <a:lnTo>
                    <a:pt x="266" y="1064"/>
                  </a:lnTo>
                  <a:lnTo>
                    <a:pt x="265" y="1064"/>
                  </a:lnTo>
                  <a:close/>
                  <a:moveTo>
                    <a:pt x="263" y="1070"/>
                  </a:moveTo>
                  <a:lnTo>
                    <a:pt x="263" y="1068"/>
                  </a:lnTo>
                  <a:lnTo>
                    <a:pt x="265" y="1068"/>
                  </a:lnTo>
                  <a:lnTo>
                    <a:pt x="265" y="1068"/>
                  </a:lnTo>
                  <a:lnTo>
                    <a:pt x="263" y="1068"/>
                  </a:lnTo>
                  <a:lnTo>
                    <a:pt x="263" y="1066"/>
                  </a:lnTo>
                  <a:lnTo>
                    <a:pt x="261" y="1066"/>
                  </a:lnTo>
                  <a:lnTo>
                    <a:pt x="259" y="1068"/>
                  </a:lnTo>
                  <a:lnTo>
                    <a:pt x="259" y="1068"/>
                  </a:lnTo>
                  <a:lnTo>
                    <a:pt x="259" y="1070"/>
                  </a:lnTo>
                  <a:lnTo>
                    <a:pt x="259" y="1070"/>
                  </a:lnTo>
                  <a:lnTo>
                    <a:pt x="259" y="1070"/>
                  </a:lnTo>
                  <a:lnTo>
                    <a:pt x="261" y="1070"/>
                  </a:lnTo>
                  <a:lnTo>
                    <a:pt x="263" y="1070"/>
                  </a:lnTo>
                  <a:close/>
                  <a:moveTo>
                    <a:pt x="191" y="1112"/>
                  </a:moveTo>
                  <a:lnTo>
                    <a:pt x="191" y="1112"/>
                  </a:lnTo>
                  <a:lnTo>
                    <a:pt x="191" y="1112"/>
                  </a:lnTo>
                  <a:lnTo>
                    <a:pt x="191" y="1112"/>
                  </a:lnTo>
                  <a:lnTo>
                    <a:pt x="193" y="1110"/>
                  </a:lnTo>
                  <a:lnTo>
                    <a:pt x="193" y="1110"/>
                  </a:lnTo>
                  <a:lnTo>
                    <a:pt x="191" y="1108"/>
                  </a:lnTo>
                  <a:lnTo>
                    <a:pt x="191" y="1108"/>
                  </a:lnTo>
                  <a:lnTo>
                    <a:pt x="191" y="1106"/>
                  </a:lnTo>
                  <a:lnTo>
                    <a:pt x="191" y="1106"/>
                  </a:lnTo>
                  <a:lnTo>
                    <a:pt x="191" y="1108"/>
                  </a:lnTo>
                  <a:lnTo>
                    <a:pt x="189" y="1108"/>
                  </a:lnTo>
                  <a:lnTo>
                    <a:pt x="187" y="1110"/>
                  </a:lnTo>
                  <a:lnTo>
                    <a:pt x="187" y="1112"/>
                  </a:lnTo>
                  <a:lnTo>
                    <a:pt x="187" y="1112"/>
                  </a:lnTo>
                  <a:lnTo>
                    <a:pt x="189" y="1112"/>
                  </a:lnTo>
                  <a:lnTo>
                    <a:pt x="191" y="1112"/>
                  </a:lnTo>
                  <a:lnTo>
                    <a:pt x="191" y="1112"/>
                  </a:lnTo>
                  <a:lnTo>
                    <a:pt x="191" y="1112"/>
                  </a:lnTo>
                  <a:close/>
                  <a:moveTo>
                    <a:pt x="193" y="1123"/>
                  </a:moveTo>
                  <a:lnTo>
                    <a:pt x="195" y="1123"/>
                  </a:lnTo>
                  <a:lnTo>
                    <a:pt x="195" y="1123"/>
                  </a:lnTo>
                  <a:lnTo>
                    <a:pt x="195" y="1123"/>
                  </a:lnTo>
                  <a:lnTo>
                    <a:pt x="195" y="1121"/>
                  </a:lnTo>
                  <a:lnTo>
                    <a:pt x="193" y="1121"/>
                  </a:lnTo>
                  <a:lnTo>
                    <a:pt x="193" y="1119"/>
                  </a:lnTo>
                  <a:lnTo>
                    <a:pt x="191" y="1119"/>
                  </a:lnTo>
                  <a:lnTo>
                    <a:pt x="191" y="1119"/>
                  </a:lnTo>
                  <a:lnTo>
                    <a:pt x="191" y="1121"/>
                  </a:lnTo>
                  <a:lnTo>
                    <a:pt x="191" y="1123"/>
                  </a:lnTo>
                  <a:lnTo>
                    <a:pt x="193" y="1123"/>
                  </a:lnTo>
                  <a:lnTo>
                    <a:pt x="193" y="1123"/>
                  </a:lnTo>
                  <a:close/>
                  <a:moveTo>
                    <a:pt x="193" y="1127"/>
                  </a:moveTo>
                  <a:lnTo>
                    <a:pt x="193" y="1127"/>
                  </a:lnTo>
                  <a:lnTo>
                    <a:pt x="193" y="1129"/>
                  </a:lnTo>
                  <a:lnTo>
                    <a:pt x="193" y="1129"/>
                  </a:lnTo>
                  <a:lnTo>
                    <a:pt x="195" y="1129"/>
                  </a:lnTo>
                  <a:lnTo>
                    <a:pt x="195" y="1129"/>
                  </a:lnTo>
                  <a:lnTo>
                    <a:pt x="195" y="1127"/>
                  </a:lnTo>
                  <a:lnTo>
                    <a:pt x="193" y="1127"/>
                  </a:lnTo>
                  <a:close/>
                  <a:moveTo>
                    <a:pt x="306" y="650"/>
                  </a:moveTo>
                  <a:lnTo>
                    <a:pt x="304" y="650"/>
                  </a:lnTo>
                  <a:lnTo>
                    <a:pt x="302" y="650"/>
                  </a:lnTo>
                  <a:lnTo>
                    <a:pt x="302" y="650"/>
                  </a:lnTo>
                  <a:lnTo>
                    <a:pt x="301" y="650"/>
                  </a:lnTo>
                  <a:lnTo>
                    <a:pt x="301" y="650"/>
                  </a:lnTo>
                  <a:lnTo>
                    <a:pt x="301" y="652"/>
                  </a:lnTo>
                  <a:lnTo>
                    <a:pt x="301" y="652"/>
                  </a:lnTo>
                  <a:lnTo>
                    <a:pt x="301" y="652"/>
                  </a:lnTo>
                  <a:lnTo>
                    <a:pt x="301" y="652"/>
                  </a:lnTo>
                  <a:lnTo>
                    <a:pt x="301" y="652"/>
                  </a:lnTo>
                  <a:lnTo>
                    <a:pt x="302" y="652"/>
                  </a:lnTo>
                  <a:lnTo>
                    <a:pt x="302" y="652"/>
                  </a:lnTo>
                  <a:lnTo>
                    <a:pt x="302" y="652"/>
                  </a:lnTo>
                  <a:lnTo>
                    <a:pt x="304" y="652"/>
                  </a:lnTo>
                  <a:lnTo>
                    <a:pt x="306" y="652"/>
                  </a:lnTo>
                  <a:lnTo>
                    <a:pt x="306" y="652"/>
                  </a:lnTo>
                  <a:lnTo>
                    <a:pt x="308" y="650"/>
                  </a:lnTo>
                  <a:lnTo>
                    <a:pt x="306" y="650"/>
                  </a:lnTo>
                  <a:close/>
                  <a:moveTo>
                    <a:pt x="486" y="635"/>
                  </a:moveTo>
                  <a:lnTo>
                    <a:pt x="484" y="636"/>
                  </a:lnTo>
                  <a:lnTo>
                    <a:pt x="484" y="636"/>
                  </a:lnTo>
                  <a:lnTo>
                    <a:pt x="484" y="636"/>
                  </a:lnTo>
                  <a:lnTo>
                    <a:pt x="486" y="638"/>
                  </a:lnTo>
                  <a:lnTo>
                    <a:pt x="486" y="636"/>
                  </a:lnTo>
                  <a:lnTo>
                    <a:pt x="488" y="636"/>
                  </a:lnTo>
                  <a:lnTo>
                    <a:pt x="488" y="636"/>
                  </a:lnTo>
                  <a:lnTo>
                    <a:pt x="490" y="636"/>
                  </a:lnTo>
                  <a:lnTo>
                    <a:pt x="490" y="635"/>
                  </a:lnTo>
                  <a:lnTo>
                    <a:pt x="488" y="635"/>
                  </a:lnTo>
                  <a:lnTo>
                    <a:pt x="486" y="635"/>
                  </a:lnTo>
                  <a:lnTo>
                    <a:pt x="486" y="635"/>
                  </a:lnTo>
                  <a:close/>
                  <a:moveTo>
                    <a:pt x="448" y="508"/>
                  </a:moveTo>
                  <a:lnTo>
                    <a:pt x="448" y="508"/>
                  </a:lnTo>
                  <a:lnTo>
                    <a:pt x="448" y="508"/>
                  </a:lnTo>
                  <a:lnTo>
                    <a:pt x="448" y="508"/>
                  </a:lnTo>
                  <a:lnTo>
                    <a:pt x="448" y="508"/>
                  </a:lnTo>
                  <a:lnTo>
                    <a:pt x="448" y="508"/>
                  </a:lnTo>
                  <a:lnTo>
                    <a:pt x="448" y="508"/>
                  </a:lnTo>
                  <a:lnTo>
                    <a:pt x="448" y="510"/>
                  </a:lnTo>
                  <a:lnTo>
                    <a:pt x="452" y="506"/>
                  </a:lnTo>
                  <a:lnTo>
                    <a:pt x="452" y="506"/>
                  </a:lnTo>
                  <a:lnTo>
                    <a:pt x="452" y="506"/>
                  </a:lnTo>
                  <a:lnTo>
                    <a:pt x="452" y="504"/>
                  </a:lnTo>
                  <a:lnTo>
                    <a:pt x="452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4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50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8" y="506"/>
                  </a:lnTo>
                  <a:lnTo>
                    <a:pt x="446" y="506"/>
                  </a:lnTo>
                  <a:lnTo>
                    <a:pt x="446" y="506"/>
                  </a:lnTo>
                  <a:lnTo>
                    <a:pt x="448" y="508"/>
                  </a:lnTo>
                  <a:close/>
                  <a:moveTo>
                    <a:pt x="261" y="527"/>
                  </a:moveTo>
                  <a:lnTo>
                    <a:pt x="263" y="529"/>
                  </a:lnTo>
                  <a:lnTo>
                    <a:pt x="266" y="529"/>
                  </a:lnTo>
                  <a:lnTo>
                    <a:pt x="266" y="529"/>
                  </a:lnTo>
                  <a:lnTo>
                    <a:pt x="268" y="527"/>
                  </a:lnTo>
                  <a:lnTo>
                    <a:pt x="268" y="527"/>
                  </a:lnTo>
                  <a:lnTo>
                    <a:pt x="266" y="527"/>
                  </a:lnTo>
                  <a:lnTo>
                    <a:pt x="266" y="527"/>
                  </a:lnTo>
                  <a:lnTo>
                    <a:pt x="265" y="527"/>
                  </a:lnTo>
                  <a:lnTo>
                    <a:pt x="261" y="525"/>
                  </a:lnTo>
                  <a:lnTo>
                    <a:pt x="261" y="525"/>
                  </a:lnTo>
                  <a:lnTo>
                    <a:pt x="261" y="525"/>
                  </a:lnTo>
                  <a:lnTo>
                    <a:pt x="261" y="525"/>
                  </a:lnTo>
                  <a:lnTo>
                    <a:pt x="261" y="525"/>
                  </a:lnTo>
                  <a:lnTo>
                    <a:pt x="261" y="527"/>
                  </a:lnTo>
                  <a:lnTo>
                    <a:pt x="261" y="527"/>
                  </a:lnTo>
                  <a:close/>
                  <a:moveTo>
                    <a:pt x="530" y="663"/>
                  </a:moveTo>
                  <a:lnTo>
                    <a:pt x="528" y="663"/>
                  </a:lnTo>
                  <a:lnTo>
                    <a:pt x="528" y="663"/>
                  </a:lnTo>
                  <a:lnTo>
                    <a:pt x="528" y="663"/>
                  </a:lnTo>
                  <a:lnTo>
                    <a:pt x="528" y="661"/>
                  </a:lnTo>
                  <a:lnTo>
                    <a:pt x="528" y="661"/>
                  </a:lnTo>
                  <a:lnTo>
                    <a:pt x="528" y="661"/>
                  </a:lnTo>
                  <a:lnTo>
                    <a:pt x="526" y="659"/>
                  </a:lnTo>
                  <a:lnTo>
                    <a:pt x="524" y="659"/>
                  </a:lnTo>
                  <a:lnTo>
                    <a:pt x="524" y="659"/>
                  </a:lnTo>
                  <a:lnTo>
                    <a:pt x="524" y="659"/>
                  </a:lnTo>
                  <a:lnTo>
                    <a:pt x="524" y="661"/>
                  </a:lnTo>
                  <a:lnTo>
                    <a:pt x="524" y="661"/>
                  </a:lnTo>
                  <a:lnTo>
                    <a:pt x="524" y="661"/>
                  </a:lnTo>
                  <a:lnTo>
                    <a:pt x="524" y="663"/>
                  </a:lnTo>
                  <a:lnTo>
                    <a:pt x="524" y="663"/>
                  </a:lnTo>
                  <a:lnTo>
                    <a:pt x="524" y="665"/>
                  </a:lnTo>
                  <a:lnTo>
                    <a:pt x="526" y="665"/>
                  </a:lnTo>
                  <a:lnTo>
                    <a:pt x="526" y="665"/>
                  </a:lnTo>
                  <a:lnTo>
                    <a:pt x="526" y="665"/>
                  </a:lnTo>
                  <a:lnTo>
                    <a:pt x="528" y="667"/>
                  </a:lnTo>
                  <a:lnTo>
                    <a:pt x="528" y="667"/>
                  </a:lnTo>
                  <a:lnTo>
                    <a:pt x="528" y="667"/>
                  </a:lnTo>
                  <a:lnTo>
                    <a:pt x="526" y="667"/>
                  </a:lnTo>
                  <a:lnTo>
                    <a:pt x="528" y="669"/>
                  </a:lnTo>
                  <a:lnTo>
                    <a:pt x="528" y="669"/>
                  </a:lnTo>
                  <a:lnTo>
                    <a:pt x="530" y="669"/>
                  </a:lnTo>
                  <a:lnTo>
                    <a:pt x="530" y="671"/>
                  </a:lnTo>
                  <a:lnTo>
                    <a:pt x="530" y="671"/>
                  </a:lnTo>
                  <a:lnTo>
                    <a:pt x="530" y="672"/>
                  </a:lnTo>
                  <a:lnTo>
                    <a:pt x="532" y="672"/>
                  </a:lnTo>
                  <a:lnTo>
                    <a:pt x="532" y="671"/>
                  </a:lnTo>
                  <a:lnTo>
                    <a:pt x="532" y="671"/>
                  </a:lnTo>
                  <a:lnTo>
                    <a:pt x="532" y="669"/>
                  </a:lnTo>
                  <a:lnTo>
                    <a:pt x="532" y="669"/>
                  </a:lnTo>
                  <a:lnTo>
                    <a:pt x="532" y="667"/>
                  </a:lnTo>
                  <a:lnTo>
                    <a:pt x="532" y="667"/>
                  </a:lnTo>
                  <a:lnTo>
                    <a:pt x="530" y="667"/>
                  </a:lnTo>
                  <a:lnTo>
                    <a:pt x="530" y="667"/>
                  </a:lnTo>
                  <a:lnTo>
                    <a:pt x="530" y="665"/>
                  </a:lnTo>
                  <a:lnTo>
                    <a:pt x="530" y="665"/>
                  </a:lnTo>
                  <a:lnTo>
                    <a:pt x="530" y="663"/>
                  </a:lnTo>
                  <a:close/>
                  <a:moveTo>
                    <a:pt x="594" y="725"/>
                  </a:moveTo>
                  <a:lnTo>
                    <a:pt x="592" y="725"/>
                  </a:lnTo>
                  <a:lnTo>
                    <a:pt x="592" y="722"/>
                  </a:lnTo>
                  <a:lnTo>
                    <a:pt x="590" y="722"/>
                  </a:lnTo>
                  <a:lnTo>
                    <a:pt x="588" y="722"/>
                  </a:lnTo>
                  <a:lnTo>
                    <a:pt x="588" y="724"/>
                  </a:lnTo>
                  <a:lnTo>
                    <a:pt x="588" y="725"/>
                  </a:lnTo>
                  <a:lnTo>
                    <a:pt x="588" y="725"/>
                  </a:lnTo>
                  <a:lnTo>
                    <a:pt x="592" y="727"/>
                  </a:lnTo>
                  <a:lnTo>
                    <a:pt x="592" y="727"/>
                  </a:lnTo>
                  <a:lnTo>
                    <a:pt x="594" y="729"/>
                  </a:lnTo>
                  <a:lnTo>
                    <a:pt x="594" y="729"/>
                  </a:lnTo>
                  <a:lnTo>
                    <a:pt x="594" y="729"/>
                  </a:lnTo>
                  <a:lnTo>
                    <a:pt x="596" y="729"/>
                  </a:lnTo>
                  <a:lnTo>
                    <a:pt x="596" y="729"/>
                  </a:lnTo>
                  <a:lnTo>
                    <a:pt x="598" y="729"/>
                  </a:lnTo>
                  <a:lnTo>
                    <a:pt x="598" y="727"/>
                  </a:lnTo>
                  <a:lnTo>
                    <a:pt x="598" y="727"/>
                  </a:lnTo>
                  <a:lnTo>
                    <a:pt x="596" y="725"/>
                  </a:lnTo>
                  <a:lnTo>
                    <a:pt x="594" y="725"/>
                  </a:lnTo>
                  <a:lnTo>
                    <a:pt x="594" y="725"/>
                  </a:lnTo>
                  <a:close/>
                  <a:moveTo>
                    <a:pt x="603" y="803"/>
                  </a:moveTo>
                  <a:lnTo>
                    <a:pt x="605" y="803"/>
                  </a:lnTo>
                  <a:lnTo>
                    <a:pt x="605" y="805"/>
                  </a:lnTo>
                  <a:lnTo>
                    <a:pt x="605" y="805"/>
                  </a:lnTo>
                  <a:lnTo>
                    <a:pt x="603" y="805"/>
                  </a:lnTo>
                  <a:lnTo>
                    <a:pt x="603" y="805"/>
                  </a:lnTo>
                  <a:lnTo>
                    <a:pt x="605" y="805"/>
                  </a:lnTo>
                  <a:lnTo>
                    <a:pt x="605" y="805"/>
                  </a:lnTo>
                  <a:lnTo>
                    <a:pt x="605" y="805"/>
                  </a:lnTo>
                  <a:lnTo>
                    <a:pt x="605" y="807"/>
                  </a:lnTo>
                  <a:lnTo>
                    <a:pt x="605" y="807"/>
                  </a:lnTo>
                  <a:lnTo>
                    <a:pt x="607" y="807"/>
                  </a:lnTo>
                  <a:lnTo>
                    <a:pt x="607" y="805"/>
                  </a:lnTo>
                  <a:lnTo>
                    <a:pt x="609" y="805"/>
                  </a:lnTo>
                  <a:lnTo>
                    <a:pt x="609" y="803"/>
                  </a:lnTo>
                  <a:lnTo>
                    <a:pt x="607" y="803"/>
                  </a:lnTo>
                  <a:lnTo>
                    <a:pt x="609" y="799"/>
                  </a:lnTo>
                  <a:lnTo>
                    <a:pt x="609" y="799"/>
                  </a:lnTo>
                  <a:lnTo>
                    <a:pt x="609" y="797"/>
                  </a:lnTo>
                  <a:lnTo>
                    <a:pt x="607" y="797"/>
                  </a:lnTo>
                  <a:lnTo>
                    <a:pt x="607" y="796"/>
                  </a:lnTo>
                  <a:lnTo>
                    <a:pt x="607" y="794"/>
                  </a:lnTo>
                  <a:lnTo>
                    <a:pt x="607" y="794"/>
                  </a:lnTo>
                  <a:lnTo>
                    <a:pt x="607" y="794"/>
                  </a:lnTo>
                  <a:lnTo>
                    <a:pt x="607" y="794"/>
                  </a:lnTo>
                  <a:lnTo>
                    <a:pt x="607" y="794"/>
                  </a:lnTo>
                  <a:lnTo>
                    <a:pt x="607" y="794"/>
                  </a:lnTo>
                  <a:lnTo>
                    <a:pt x="605" y="792"/>
                  </a:lnTo>
                  <a:lnTo>
                    <a:pt x="605" y="794"/>
                  </a:lnTo>
                  <a:lnTo>
                    <a:pt x="603" y="794"/>
                  </a:lnTo>
                  <a:lnTo>
                    <a:pt x="605" y="796"/>
                  </a:lnTo>
                  <a:lnTo>
                    <a:pt x="605" y="797"/>
                  </a:lnTo>
                  <a:lnTo>
                    <a:pt x="605" y="797"/>
                  </a:lnTo>
                  <a:lnTo>
                    <a:pt x="605" y="797"/>
                  </a:lnTo>
                  <a:lnTo>
                    <a:pt x="605" y="799"/>
                  </a:lnTo>
                  <a:lnTo>
                    <a:pt x="605" y="799"/>
                  </a:lnTo>
                  <a:lnTo>
                    <a:pt x="605" y="799"/>
                  </a:lnTo>
                  <a:lnTo>
                    <a:pt x="605" y="799"/>
                  </a:lnTo>
                  <a:lnTo>
                    <a:pt x="603" y="801"/>
                  </a:lnTo>
                  <a:lnTo>
                    <a:pt x="603" y="801"/>
                  </a:lnTo>
                  <a:lnTo>
                    <a:pt x="603" y="803"/>
                  </a:lnTo>
                  <a:lnTo>
                    <a:pt x="603" y="803"/>
                  </a:lnTo>
                  <a:lnTo>
                    <a:pt x="603" y="803"/>
                  </a:lnTo>
                  <a:close/>
                  <a:moveTo>
                    <a:pt x="335" y="1044"/>
                  </a:moveTo>
                  <a:lnTo>
                    <a:pt x="333" y="1045"/>
                  </a:lnTo>
                  <a:lnTo>
                    <a:pt x="331" y="1045"/>
                  </a:lnTo>
                  <a:lnTo>
                    <a:pt x="329" y="1045"/>
                  </a:lnTo>
                  <a:lnTo>
                    <a:pt x="325" y="1042"/>
                  </a:lnTo>
                  <a:lnTo>
                    <a:pt x="325" y="1042"/>
                  </a:lnTo>
                  <a:lnTo>
                    <a:pt x="325" y="1044"/>
                  </a:lnTo>
                  <a:lnTo>
                    <a:pt x="327" y="1045"/>
                  </a:lnTo>
                  <a:lnTo>
                    <a:pt x="329" y="1047"/>
                  </a:lnTo>
                  <a:lnTo>
                    <a:pt x="331" y="1047"/>
                  </a:lnTo>
                  <a:lnTo>
                    <a:pt x="333" y="1045"/>
                  </a:lnTo>
                  <a:lnTo>
                    <a:pt x="335" y="1045"/>
                  </a:lnTo>
                  <a:lnTo>
                    <a:pt x="337" y="1045"/>
                  </a:lnTo>
                  <a:lnTo>
                    <a:pt x="335" y="1044"/>
                  </a:lnTo>
                  <a:lnTo>
                    <a:pt x="335" y="1044"/>
                  </a:lnTo>
                  <a:close/>
                  <a:moveTo>
                    <a:pt x="265" y="1078"/>
                  </a:moveTo>
                  <a:lnTo>
                    <a:pt x="263" y="1076"/>
                  </a:lnTo>
                  <a:lnTo>
                    <a:pt x="263" y="1076"/>
                  </a:lnTo>
                  <a:lnTo>
                    <a:pt x="263" y="1076"/>
                  </a:lnTo>
                  <a:lnTo>
                    <a:pt x="261" y="1078"/>
                  </a:lnTo>
                  <a:lnTo>
                    <a:pt x="261" y="1078"/>
                  </a:lnTo>
                  <a:lnTo>
                    <a:pt x="261" y="1078"/>
                  </a:lnTo>
                  <a:lnTo>
                    <a:pt x="261" y="1080"/>
                  </a:lnTo>
                  <a:lnTo>
                    <a:pt x="261" y="1080"/>
                  </a:lnTo>
                  <a:lnTo>
                    <a:pt x="261" y="1080"/>
                  </a:lnTo>
                  <a:lnTo>
                    <a:pt x="263" y="1081"/>
                  </a:lnTo>
                  <a:lnTo>
                    <a:pt x="265" y="1081"/>
                  </a:lnTo>
                  <a:lnTo>
                    <a:pt x="265" y="1081"/>
                  </a:lnTo>
                  <a:lnTo>
                    <a:pt x="266" y="1080"/>
                  </a:lnTo>
                  <a:lnTo>
                    <a:pt x="266" y="1078"/>
                  </a:lnTo>
                  <a:lnTo>
                    <a:pt x="265" y="1078"/>
                  </a:lnTo>
                  <a:close/>
                  <a:moveTo>
                    <a:pt x="331" y="57"/>
                  </a:moveTo>
                  <a:lnTo>
                    <a:pt x="329" y="57"/>
                  </a:lnTo>
                  <a:lnTo>
                    <a:pt x="329" y="57"/>
                  </a:lnTo>
                  <a:lnTo>
                    <a:pt x="329" y="57"/>
                  </a:lnTo>
                  <a:lnTo>
                    <a:pt x="329" y="59"/>
                  </a:lnTo>
                  <a:lnTo>
                    <a:pt x="329" y="63"/>
                  </a:lnTo>
                  <a:lnTo>
                    <a:pt x="331" y="63"/>
                  </a:lnTo>
                  <a:lnTo>
                    <a:pt x="331" y="61"/>
                  </a:lnTo>
                  <a:lnTo>
                    <a:pt x="333" y="61"/>
                  </a:lnTo>
                  <a:lnTo>
                    <a:pt x="333" y="59"/>
                  </a:lnTo>
                  <a:lnTo>
                    <a:pt x="331" y="57"/>
                  </a:lnTo>
                  <a:lnTo>
                    <a:pt x="331" y="57"/>
                  </a:lnTo>
                  <a:close/>
                  <a:moveTo>
                    <a:pt x="285" y="150"/>
                  </a:moveTo>
                  <a:lnTo>
                    <a:pt x="289" y="152"/>
                  </a:lnTo>
                  <a:lnTo>
                    <a:pt x="289" y="150"/>
                  </a:lnTo>
                  <a:lnTo>
                    <a:pt x="289" y="146"/>
                  </a:lnTo>
                  <a:lnTo>
                    <a:pt x="287" y="144"/>
                  </a:lnTo>
                  <a:lnTo>
                    <a:pt x="287" y="142"/>
                  </a:lnTo>
                  <a:lnTo>
                    <a:pt x="287" y="140"/>
                  </a:lnTo>
                  <a:lnTo>
                    <a:pt x="287" y="140"/>
                  </a:lnTo>
                  <a:lnTo>
                    <a:pt x="285" y="140"/>
                  </a:lnTo>
                  <a:lnTo>
                    <a:pt x="285" y="142"/>
                  </a:lnTo>
                  <a:lnTo>
                    <a:pt x="285" y="144"/>
                  </a:lnTo>
                  <a:lnTo>
                    <a:pt x="285" y="146"/>
                  </a:lnTo>
                  <a:lnTo>
                    <a:pt x="285" y="148"/>
                  </a:lnTo>
                  <a:lnTo>
                    <a:pt x="285" y="150"/>
                  </a:lnTo>
                  <a:close/>
                  <a:moveTo>
                    <a:pt x="357" y="599"/>
                  </a:moveTo>
                  <a:lnTo>
                    <a:pt x="357" y="599"/>
                  </a:lnTo>
                  <a:lnTo>
                    <a:pt x="357" y="601"/>
                  </a:lnTo>
                  <a:lnTo>
                    <a:pt x="357" y="601"/>
                  </a:lnTo>
                  <a:lnTo>
                    <a:pt x="355" y="601"/>
                  </a:lnTo>
                  <a:lnTo>
                    <a:pt x="355" y="601"/>
                  </a:lnTo>
                  <a:lnTo>
                    <a:pt x="355" y="601"/>
                  </a:lnTo>
                  <a:lnTo>
                    <a:pt x="355" y="602"/>
                  </a:lnTo>
                  <a:lnTo>
                    <a:pt x="355" y="602"/>
                  </a:lnTo>
                  <a:lnTo>
                    <a:pt x="357" y="602"/>
                  </a:lnTo>
                  <a:lnTo>
                    <a:pt x="355" y="604"/>
                  </a:lnTo>
                  <a:lnTo>
                    <a:pt x="357" y="604"/>
                  </a:lnTo>
                  <a:lnTo>
                    <a:pt x="357" y="606"/>
                  </a:lnTo>
                  <a:lnTo>
                    <a:pt x="359" y="608"/>
                  </a:lnTo>
                  <a:lnTo>
                    <a:pt x="361" y="606"/>
                  </a:lnTo>
                  <a:lnTo>
                    <a:pt x="361" y="602"/>
                  </a:lnTo>
                  <a:lnTo>
                    <a:pt x="359" y="601"/>
                  </a:lnTo>
                  <a:lnTo>
                    <a:pt x="359" y="599"/>
                  </a:lnTo>
                  <a:lnTo>
                    <a:pt x="359" y="597"/>
                  </a:lnTo>
                  <a:lnTo>
                    <a:pt x="357" y="599"/>
                  </a:lnTo>
                  <a:close/>
                  <a:moveTo>
                    <a:pt x="244" y="1030"/>
                  </a:moveTo>
                  <a:lnTo>
                    <a:pt x="246" y="1025"/>
                  </a:lnTo>
                  <a:lnTo>
                    <a:pt x="246" y="1025"/>
                  </a:lnTo>
                  <a:lnTo>
                    <a:pt x="246" y="1023"/>
                  </a:lnTo>
                  <a:lnTo>
                    <a:pt x="246" y="1023"/>
                  </a:lnTo>
                  <a:lnTo>
                    <a:pt x="246" y="1023"/>
                  </a:lnTo>
                  <a:lnTo>
                    <a:pt x="244" y="1021"/>
                  </a:lnTo>
                  <a:lnTo>
                    <a:pt x="244" y="1023"/>
                  </a:lnTo>
                  <a:lnTo>
                    <a:pt x="244" y="1023"/>
                  </a:lnTo>
                  <a:lnTo>
                    <a:pt x="242" y="1023"/>
                  </a:lnTo>
                  <a:lnTo>
                    <a:pt x="242" y="1025"/>
                  </a:lnTo>
                  <a:lnTo>
                    <a:pt x="242" y="1027"/>
                  </a:lnTo>
                  <a:lnTo>
                    <a:pt x="240" y="1027"/>
                  </a:lnTo>
                  <a:lnTo>
                    <a:pt x="240" y="1027"/>
                  </a:lnTo>
                  <a:lnTo>
                    <a:pt x="240" y="1028"/>
                  </a:lnTo>
                  <a:lnTo>
                    <a:pt x="240" y="1028"/>
                  </a:lnTo>
                  <a:lnTo>
                    <a:pt x="240" y="1028"/>
                  </a:lnTo>
                  <a:lnTo>
                    <a:pt x="238" y="1028"/>
                  </a:lnTo>
                  <a:lnTo>
                    <a:pt x="238" y="1030"/>
                  </a:lnTo>
                  <a:lnTo>
                    <a:pt x="238" y="1030"/>
                  </a:lnTo>
                  <a:lnTo>
                    <a:pt x="238" y="1030"/>
                  </a:lnTo>
                  <a:lnTo>
                    <a:pt x="238" y="1030"/>
                  </a:lnTo>
                  <a:lnTo>
                    <a:pt x="242" y="1032"/>
                  </a:lnTo>
                  <a:lnTo>
                    <a:pt x="242" y="1032"/>
                  </a:lnTo>
                  <a:lnTo>
                    <a:pt x="244" y="1030"/>
                  </a:lnTo>
                  <a:lnTo>
                    <a:pt x="244" y="1030"/>
                  </a:lnTo>
                  <a:lnTo>
                    <a:pt x="244" y="1030"/>
                  </a:lnTo>
                  <a:close/>
                  <a:moveTo>
                    <a:pt x="106" y="977"/>
                  </a:moveTo>
                  <a:lnTo>
                    <a:pt x="104" y="977"/>
                  </a:lnTo>
                  <a:lnTo>
                    <a:pt x="104" y="977"/>
                  </a:lnTo>
                  <a:lnTo>
                    <a:pt x="102" y="977"/>
                  </a:lnTo>
                  <a:lnTo>
                    <a:pt x="102" y="977"/>
                  </a:lnTo>
                  <a:lnTo>
                    <a:pt x="100" y="977"/>
                  </a:lnTo>
                  <a:lnTo>
                    <a:pt x="100" y="977"/>
                  </a:lnTo>
                  <a:lnTo>
                    <a:pt x="98" y="977"/>
                  </a:lnTo>
                  <a:lnTo>
                    <a:pt x="98" y="979"/>
                  </a:lnTo>
                  <a:lnTo>
                    <a:pt x="98" y="979"/>
                  </a:lnTo>
                  <a:lnTo>
                    <a:pt x="100" y="981"/>
                  </a:lnTo>
                  <a:lnTo>
                    <a:pt x="100" y="981"/>
                  </a:lnTo>
                  <a:lnTo>
                    <a:pt x="102" y="981"/>
                  </a:lnTo>
                  <a:lnTo>
                    <a:pt x="104" y="981"/>
                  </a:lnTo>
                  <a:lnTo>
                    <a:pt x="106" y="981"/>
                  </a:lnTo>
                  <a:lnTo>
                    <a:pt x="106" y="981"/>
                  </a:lnTo>
                  <a:lnTo>
                    <a:pt x="106" y="979"/>
                  </a:lnTo>
                  <a:lnTo>
                    <a:pt x="106" y="979"/>
                  </a:lnTo>
                  <a:lnTo>
                    <a:pt x="106" y="979"/>
                  </a:lnTo>
                  <a:lnTo>
                    <a:pt x="106" y="979"/>
                  </a:lnTo>
                  <a:lnTo>
                    <a:pt x="106" y="977"/>
                  </a:lnTo>
                  <a:lnTo>
                    <a:pt x="106" y="977"/>
                  </a:lnTo>
                  <a:close/>
                  <a:moveTo>
                    <a:pt x="460" y="695"/>
                  </a:moveTo>
                  <a:lnTo>
                    <a:pt x="458" y="690"/>
                  </a:lnTo>
                  <a:lnTo>
                    <a:pt x="458" y="690"/>
                  </a:lnTo>
                  <a:lnTo>
                    <a:pt x="458" y="688"/>
                  </a:lnTo>
                  <a:lnTo>
                    <a:pt x="456" y="690"/>
                  </a:lnTo>
                  <a:lnTo>
                    <a:pt x="456" y="690"/>
                  </a:lnTo>
                  <a:lnTo>
                    <a:pt x="454" y="691"/>
                  </a:lnTo>
                  <a:lnTo>
                    <a:pt x="454" y="691"/>
                  </a:lnTo>
                  <a:lnTo>
                    <a:pt x="454" y="693"/>
                  </a:lnTo>
                  <a:lnTo>
                    <a:pt x="456" y="697"/>
                  </a:lnTo>
                  <a:lnTo>
                    <a:pt x="458" y="699"/>
                  </a:lnTo>
                  <a:lnTo>
                    <a:pt x="458" y="699"/>
                  </a:lnTo>
                  <a:lnTo>
                    <a:pt x="461" y="699"/>
                  </a:lnTo>
                  <a:lnTo>
                    <a:pt x="461" y="697"/>
                  </a:lnTo>
                  <a:lnTo>
                    <a:pt x="461" y="697"/>
                  </a:lnTo>
                  <a:lnTo>
                    <a:pt x="461" y="697"/>
                  </a:lnTo>
                  <a:lnTo>
                    <a:pt x="460" y="695"/>
                  </a:lnTo>
                  <a:close/>
                  <a:moveTo>
                    <a:pt x="187" y="678"/>
                  </a:moveTo>
                  <a:lnTo>
                    <a:pt x="187" y="678"/>
                  </a:lnTo>
                  <a:lnTo>
                    <a:pt x="189" y="680"/>
                  </a:lnTo>
                  <a:lnTo>
                    <a:pt x="189" y="680"/>
                  </a:lnTo>
                  <a:lnTo>
                    <a:pt x="189" y="680"/>
                  </a:lnTo>
                  <a:lnTo>
                    <a:pt x="189" y="680"/>
                  </a:lnTo>
                  <a:lnTo>
                    <a:pt x="191" y="680"/>
                  </a:lnTo>
                  <a:lnTo>
                    <a:pt x="191" y="680"/>
                  </a:lnTo>
                  <a:lnTo>
                    <a:pt x="191" y="678"/>
                  </a:lnTo>
                  <a:lnTo>
                    <a:pt x="191" y="678"/>
                  </a:lnTo>
                  <a:lnTo>
                    <a:pt x="193" y="680"/>
                  </a:lnTo>
                  <a:lnTo>
                    <a:pt x="193" y="680"/>
                  </a:lnTo>
                  <a:lnTo>
                    <a:pt x="193" y="680"/>
                  </a:lnTo>
                  <a:lnTo>
                    <a:pt x="193" y="682"/>
                  </a:lnTo>
                  <a:lnTo>
                    <a:pt x="193" y="682"/>
                  </a:lnTo>
                  <a:lnTo>
                    <a:pt x="193" y="682"/>
                  </a:lnTo>
                  <a:lnTo>
                    <a:pt x="195" y="680"/>
                  </a:lnTo>
                  <a:lnTo>
                    <a:pt x="196" y="678"/>
                  </a:lnTo>
                  <a:lnTo>
                    <a:pt x="196" y="676"/>
                  </a:lnTo>
                  <a:lnTo>
                    <a:pt x="196" y="672"/>
                  </a:lnTo>
                  <a:lnTo>
                    <a:pt x="195" y="672"/>
                  </a:lnTo>
                  <a:lnTo>
                    <a:pt x="195" y="672"/>
                  </a:lnTo>
                  <a:lnTo>
                    <a:pt x="195" y="672"/>
                  </a:lnTo>
                  <a:lnTo>
                    <a:pt x="193" y="674"/>
                  </a:lnTo>
                  <a:lnTo>
                    <a:pt x="195" y="674"/>
                  </a:lnTo>
                  <a:lnTo>
                    <a:pt x="195" y="674"/>
                  </a:lnTo>
                  <a:lnTo>
                    <a:pt x="195" y="676"/>
                  </a:lnTo>
                  <a:lnTo>
                    <a:pt x="193" y="676"/>
                  </a:lnTo>
                  <a:lnTo>
                    <a:pt x="193" y="676"/>
                  </a:lnTo>
                  <a:lnTo>
                    <a:pt x="193" y="676"/>
                  </a:lnTo>
                  <a:lnTo>
                    <a:pt x="193" y="676"/>
                  </a:lnTo>
                  <a:lnTo>
                    <a:pt x="193" y="676"/>
                  </a:lnTo>
                  <a:lnTo>
                    <a:pt x="191" y="676"/>
                  </a:lnTo>
                  <a:lnTo>
                    <a:pt x="191" y="676"/>
                  </a:lnTo>
                  <a:lnTo>
                    <a:pt x="191" y="674"/>
                  </a:lnTo>
                  <a:lnTo>
                    <a:pt x="191" y="676"/>
                  </a:lnTo>
                  <a:lnTo>
                    <a:pt x="189" y="678"/>
                  </a:lnTo>
                  <a:lnTo>
                    <a:pt x="189" y="678"/>
                  </a:lnTo>
                  <a:lnTo>
                    <a:pt x="189" y="678"/>
                  </a:lnTo>
                  <a:lnTo>
                    <a:pt x="187" y="676"/>
                  </a:lnTo>
                  <a:lnTo>
                    <a:pt x="187" y="676"/>
                  </a:lnTo>
                  <a:lnTo>
                    <a:pt x="185" y="676"/>
                  </a:lnTo>
                  <a:lnTo>
                    <a:pt x="187" y="678"/>
                  </a:lnTo>
                  <a:lnTo>
                    <a:pt x="187" y="678"/>
                  </a:lnTo>
                  <a:close/>
                  <a:moveTo>
                    <a:pt x="19" y="890"/>
                  </a:moveTo>
                  <a:lnTo>
                    <a:pt x="19" y="890"/>
                  </a:lnTo>
                  <a:lnTo>
                    <a:pt x="19" y="890"/>
                  </a:lnTo>
                  <a:lnTo>
                    <a:pt x="19" y="890"/>
                  </a:lnTo>
                  <a:lnTo>
                    <a:pt x="19" y="890"/>
                  </a:lnTo>
                  <a:lnTo>
                    <a:pt x="19" y="888"/>
                  </a:lnTo>
                  <a:lnTo>
                    <a:pt x="15" y="892"/>
                  </a:lnTo>
                  <a:lnTo>
                    <a:pt x="15" y="892"/>
                  </a:lnTo>
                  <a:lnTo>
                    <a:pt x="15" y="894"/>
                  </a:lnTo>
                  <a:lnTo>
                    <a:pt x="17" y="894"/>
                  </a:lnTo>
                  <a:lnTo>
                    <a:pt x="19" y="894"/>
                  </a:lnTo>
                  <a:lnTo>
                    <a:pt x="20" y="892"/>
                  </a:lnTo>
                  <a:lnTo>
                    <a:pt x="20" y="890"/>
                  </a:lnTo>
                  <a:lnTo>
                    <a:pt x="20" y="890"/>
                  </a:lnTo>
                  <a:lnTo>
                    <a:pt x="19" y="890"/>
                  </a:lnTo>
                  <a:close/>
                  <a:moveTo>
                    <a:pt x="26" y="894"/>
                  </a:moveTo>
                  <a:lnTo>
                    <a:pt x="26" y="892"/>
                  </a:lnTo>
                  <a:lnTo>
                    <a:pt x="24" y="890"/>
                  </a:lnTo>
                  <a:lnTo>
                    <a:pt x="24" y="890"/>
                  </a:lnTo>
                  <a:lnTo>
                    <a:pt x="24" y="890"/>
                  </a:lnTo>
                  <a:lnTo>
                    <a:pt x="24" y="890"/>
                  </a:lnTo>
                  <a:lnTo>
                    <a:pt x="24" y="890"/>
                  </a:lnTo>
                  <a:lnTo>
                    <a:pt x="22" y="890"/>
                  </a:lnTo>
                  <a:lnTo>
                    <a:pt x="22" y="890"/>
                  </a:lnTo>
                  <a:lnTo>
                    <a:pt x="22" y="890"/>
                  </a:lnTo>
                  <a:lnTo>
                    <a:pt x="22" y="890"/>
                  </a:lnTo>
                  <a:lnTo>
                    <a:pt x="20" y="892"/>
                  </a:lnTo>
                  <a:lnTo>
                    <a:pt x="20" y="894"/>
                  </a:lnTo>
                  <a:lnTo>
                    <a:pt x="20" y="894"/>
                  </a:lnTo>
                  <a:lnTo>
                    <a:pt x="20" y="896"/>
                  </a:lnTo>
                  <a:lnTo>
                    <a:pt x="20" y="898"/>
                  </a:lnTo>
                  <a:lnTo>
                    <a:pt x="22" y="900"/>
                  </a:lnTo>
                  <a:lnTo>
                    <a:pt x="24" y="900"/>
                  </a:lnTo>
                  <a:lnTo>
                    <a:pt x="24" y="900"/>
                  </a:lnTo>
                  <a:lnTo>
                    <a:pt x="26" y="900"/>
                  </a:lnTo>
                  <a:lnTo>
                    <a:pt x="26" y="898"/>
                  </a:lnTo>
                  <a:lnTo>
                    <a:pt x="26" y="898"/>
                  </a:lnTo>
                  <a:lnTo>
                    <a:pt x="26" y="896"/>
                  </a:lnTo>
                  <a:lnTo>
                    <a:pt x="26" y="894"/>
                  </a:lnTo>
                  <a:close/>
                  <a:moveTo>
                    <a:pt x="287" y="1059"/>
                  </a:moveTo>
                  <a:lnTo>
                    <a:pt x="285" y="1059"/>
                  </a:lnTo>
                  <a:lnTo>
                    <a:pt x="285" y="1059"/>
                  </a:lnTo>
                  <a:lnTo>
                    <a:pt x="284" y="1057"/>
                  </a:lnTo>
                  <a:lnTo>
                    <a:pt x="284" y="1057"/>
                  </a:lnTo>
                  <a:lnTo>
                    <a:pt x="282" y="1059"/>
                  </a:lnTo>
                  <a:lnTo>
                    <a:pt x="282" y="1059"/>
                  </a:lnTo>
                  <a:lnTo>
                    <a:pt x="282" y="1059"/>
                  </a:lnTo>
                  <a:lnTo>
                    <a:pt x="282" y="1061"/>
                  </a:lnTo>
                  <a:lnTo>
                    <a:pt x="282" y="1063"/>
                  </a:lnTo>
                  <a:lnTo>
                    <a:pt x="284" y="1063"/>
                  </a:lnTo>
                  <a:lnTo>
                    <a:pt x="285" y="1061"/>
                  </a:lnTo>
                  <a:lnTo>
                    <a:pt x="287" y="1061"/>
                  </a:lnTo>
                  <a:lnTo>
                    <a:pt x="287" y="1061"/>
                  </a:lnTo>
                  <a:lnTo>
                    <a:pt x="287" y="1061"/>
                  </a:lnTo>
                  <a:lnTo>
                    <a:pt x="287" y="1061"/>
                  </a:lnTo>
                  <a:lnTo>
                    <a:pt x="287" y="1059"/>
                  </a:lnTo>
                  <a:close/>
                  <a:moveTo>
                    <a:pt x="170" y="1127"/>
                  </a:moveTo>
                  <a:lnTo>
                    <a:pt x="170" y="1125"/>
                  </a:lnTo>
                  <a:lnTo>
                    <a:pt x="170" y="1125"/>
                  </a:lnTo>
                  <a:lnTo>
                    <a:pt x="170" y="1123"/>
                  </a:lnTo>
                  <a:lnTo>
                    <a:pt x="170" y="1123"/>
                  </a:lnTo>
                  <a:lnTo>
                    <a:pt x="170" y="1123"/>
                  </a:lnTo>
                  <a:lnTo>
                    <a:pt x="168" y="1121"/>
                  </a:lnTo>
                  <a:lnTo>
                    <a:pt x="168" y="1121"/>
                  </a:lnTo>
                  <a:lnTo>
                    <a:pt x="168" y="1121"/>
                  </a:lnTo>
                  <a:lnTo>
                    <a:pt x="166" y="1121"/>
                  </a:lnTo>
                  <a:lnTo>
                    <a:pt x="168" y="1123"/>
                  </a:lnTo>
                  <a:lnTo>
                    <a:pt x="168" y="1125"/>
                  </a:lnTo>
                  <a:lnTo>
                    <a:pt x="168" y="1131"/>
                  </a:lnTo>
                  <a:lnTo>
                    <a:pt x="168" y="1134"/>
                  </a:lnTo>
                  <a:lnTo>
                    <a:pt x="168" y="1138"/>
                  </a:lnTo>
                  <a:lnTo>
                    <a:pt x="168" y="1136"/>
                  </a:lnTo>
                  <a:lnTo>
                    <a:pt x="170" y="1133"/>
                  </a:lnTo>
                  <a:lnTo>
                    <a:pt x="172" y="1133"/>
                  </a:lnTo>
                  <a:lnTo>
                    <a:pt x="172" y="1131"/>
                  </a:lnTo>
                  <a:lnTo>
                    <a:pt x="172" y="1129"/>
                  </a:lnTo>
                  <a:lnTo>
                    <a:pt x="172" y="1129"/>
                  </a:lnTo>
                  <a:lnTo>
                    <a:pt x="170" y="1127"/>
                  </a:lnTo>
                  <a:close/>
                  <a:moveTo>
                    <a:pt x="297" y="636"/>
                  </a:moveTo>
                  <a:lnTo>
                    <a:pt x="297" y="638"/>
                  </a:lnTo>
                  <a:lnTo>
                    <a:pt x="297" y="638"/>
                  </a:lnTo>
                  <a:lnTo>
                    <a:pt x="299" y="640"/>
                  </a:lnTo>
                  <a:lnTo>
                    <a:pt x="299" y="640"/>
                  </a:lnTo>
                  <a:lnTo>
                    <a:pt x="301" y="638"/>
                  </a:lnTo>
                  <a:lnTo>
                    <a:pt x="301" y="638"/>
                  </a:lnTo>
                  <a:lnTo>
                    <a:pt x="301" y="636"/>
                  </a:lnTo>
                  <a:lnTo>
                    <a:pt x="299" y="636"/>
                  </a:lnTo>
                  <a:lnTo>
                    <a:pt x="297" y="633"/>
                  </a:lnTo>
                  <a:lnTo>
                    <a:pt x="297" y="633"/>
                  </a:lnTo>
                  <a:lnTo>
                    <a:pt x="297" y="633"/>
                  </a:lnTo>
                  <a:lnTo>
                    <a:pt x="297" y="633"/>
                  </a:lnTo>
                  <a:lnTo>
                    <a:pt x="297" y="633"/>
                  </a:lnTo>
                  <a:lnTo>
                    <a:pt x="297" y="635"/>
                  </a:lnTo>
                  <a:lnTo>
                    <a:pt x="297" y="635"/>
                  </a:lnTo>
                  <a:lnTo>
                    <a:pt x="297" y="635"/>
                  </a:lnTo>
                  <a:lnTo>
                    <a:pt x="297" y="636"/>
                  </a:lnTo>
                  <a:lnTo>
                    <a:pt x="297" y="636"/>
                  </a:lnTo>
                  <a:close/>
                  <a:moveTo>
                    <a:pt x="278" y="716"/>
                  </a:moveTo>
                  <a:lnTo>
                    <a:pt x="278" y="714"/>
                  </a:lnTo>
                  <a:lnTo>
                    <a:pt x="278" y="714"/>
                  </a:lnTo>
                  <a:lnTo>
                    <a:pt x="276" y="716"/>
                  </a:lnTo>
                  <a:lnTo>
                    <a:pt x="274" y="718"/>
                  </a:lnTo>
                  <a:lnTo>
                    <a:pt x="274" y="718"/>
                  </a:lnTo>
                  <a:lnTo>
                    <a:pt x="274" y="720"/>
                  </a:lnTo>
                  <a:lnTo>
                    <a:pt x="274" y="722"/>
                  </a:lnTo>
                  <a:lnTo>
                    <a:pt x="276" y="722"/>
                  </a:lnTo>
                  <a:lnTo>
                    <a:pt x="278" y="720"/>
                  </a:lnTo>
                  <a:lnTo>
                    <a:pt x="278" y="720"/>
                  </a:lnTo>
                  <a:lnTo>
                    <a:pt x="278" y="718"/>
                  </a:lnTo>
                  <a:lnTo>
                    <a:pt x="278" y="716"/>
                  </a:lnTo>
                  <a:close/>
                  <a:moveTo>
                    <a:pt x="223" y="646"/>
                  </a:moveTo>
                  <a:lnTo>
                    <a:pt x="223" y="646"/>
                  </a:lnTo>
                  <a:lnTo>
                    <a:pt x="223" y="644"/>
                  </a:lnTo>
                  <a:lnTo>
                    <a:pt x="223" y="644"/>
                  </a:lnTo>
                  <a:lnTo>
                    <a:pt x="223" y="642"/>
                  </a:lnTo>
                  <a:lnTo>
                    <a:pt x="223" y="642"/>
                  </a:lnTo>
                  <a:lnTo>
                    <a:pt x="223" y="642"/>
                  </a:lnTo>
                  <a:lnTo>
                    <a:pt x="223" y="642"/>
                  </a:lnTo>
                  <a:lnTo>
                    <a:pt x="219" y="644"/>
                  </a:lnTo>
                  <a:lnTo>
                    <a:pt x="219" y="644"/>
                  </a:lnTo>
                  <a:lnTo>
                    <a:pt x="221" y="648"/>
                  </a:lnTo>
                  <a:lnTo>
                    <a:pt x="221" y="652"/>
                  </a:lnTo>
                  <a:lnTo>
                    <a:pt x="223" y="654"/>
                  </a:lnTo>
                  <a:lnTo>
                    <a:pt x="223" y="652"/>
                  </a:lnTo>
                  <a:lnTo>
                    <a:pt x="223" y="652"/>
                  </a:lnTo>
                  <a:lnTo>
                    <a:pt x="223" y="650"/>
                  </a:lnTo>
                  <a:lnTo>
                    <a:pt x="223" y="650"/>
                  </a:lnTo>
                  <a:lnTo>
                    <a:pt x="223" y="650"/>
                  </a:lnTo>
                  <a:lnTo>
                    <a:pt x="223" y="648"/>
                  </a:lnTo>
                  <a:lnTo>
                    <a:pt x="223" y="646"/>
                  </a:lnTo>
                  <a:lnTo>
                    <a:pt x="223" y="646"/>
                  </a:lnTo>
                  <a:lnTo>
                    <a:pt x="223" y="646"/>
                  </a:lnTo>
                  <a:lnTo>
                    <a:pt x="223" y="646"/>
                  </a:lnTo>
                  <a:lnTo>
                    <a:pt x="223" y="646"/>
                  </a:lnTo>
                  <a:close/>
                  <a:moveTo>
                    <a:pt x="367" y="451"/>
                  </a:moveTo>
                  <a:lnTo>
                    <a:pt x="365" y="453"/>
                  </a:lnTo>
                  <a:lnTo>
                    <a:pt x="365" y="453"/>
                  </a:lnTo>
                  <a:lnTo>
                    <a:pt x="363" y="453"/>
                  </a:lnTo>
                  <a:lnTo>
                    <a:pt x="361" y="455"/>
                  </a:lnTo>
                  <a:lnTo>
                    <a:pt x="361" y="455"/>
                  </a:lnTo>
                  <a:lnTo>
                    <a:pt x="363" y="455"/>
                  </a:lnTo>
                  <a:lnTo>
                    <a:pt x="365" y="455"/>
                  </a:lnTo>
                  <a:lnTo>
                    <a:pt x="367" y="455"/>
                  </a:lnTo>
                  <a:lnTo>
                    <a:pt x="367" y="453"/>
                  </a:lnTo>
                  <a:lnTo>
                    <a:pt x="367" y="453"/>
                  </a:lnTo>
                  <a:lnTo>
                    <a:pt x="367" y="453"/>
                  </a:lnTo>
                  <a:lnTo>
                    <a:pt x="367" y="451"/>
                  </a:lnTo>
                  <a:close/>
                  <a:moveTo>
                    <a:pt x="469" y="549"/>
                  </a:moveTo>
                  <a:lnTo>
                    <a:pt x="469" y="549"/>
                  </a:lnTo>
                  <a:lnTo>
                    <a:pt x="469" y="549"/>
                  </a:lnTo>
                  <a:lnTo>
                    <a:pt x="467" y="547"/>
                  </a:lnTo>
                  <a:lnTo>
                    <a:pt x="467" y="547"/>
                  </a:lnTo>
                  <a:lnTo>
                    <a:pt x="465" y="547"/>
                  </a:lnTo>
                  <a:lnTo>
                    <a:pt x="463" y="547"/>
                  </a:lnTo>
                  <a:lnTo>
                    <a:pt x="463" y="547"/>
                  </a:lnTo>
                  <a:lnTo>
                    <a:pt x="463" y="547"/>
                  </a:lnTo>
                  <a:lnTo>
                    <a:pt x="463" y="549"/>
                  </a:lnTo>
                  <a:lnTo>
                    <a:pt x="463" y="549"/>
                  </a:lnTo>
                  <a:lnTo>
                    <a:pt x="463" y="551"/>
                  </a:lnTo>
                  <a:lnTo>
                    <a:pt x="463" y="551"/>
                  </a:lnTo>
                  <a:lnTo>
                    <a:pt x="463" y="553"/>
                  </a:lnTo>
                  <a:lnTo>
                    <a:pt x="465" y="555"/>
                  </a:lnTo>
                  <a:lnTo>
                    <a:pt x="465" y="555"/>
                  </a:lnTo>
                  <a:lnTo>
                    <a:pt x="465" y="555"/>
                  </a:lnTo>
                  <a:lnTo>
                    <a:pt x="467" y="555"/>
                  </a:lnTo>
                  <a:lnTo>
                    <a:pt x="467" y="555"/>
                  </a:lnTo>
                  <a:lnTo>
                    <a:pt x="467" y="555"/>
                  </a:lnTo>
                  <a:lnTo>
                    <a:pt x="467" y="553"/>
                  </a:lnTo>
                  <a:lnTo>
                    <a:pt x="467" y="553"/>
                  </a:lnTo>
                  <a:lnTo>
                    <a:pt x="467" y="551"/>
                  </a:lnTo>
                  <a:lnTo>
                    <a:pt x="469" y="549"/>
                  </a:lnTo>
                  <a:close/>
                  <a:moveTo>
                    <a:pt x="469" y="551"/>
                  </a:moveTo>
                  <a:lnTo>
                    <a:pt x="469" y="551"/>
                  </a:lnTo>
                  <a:lnTo>
                    <a:pt x="469" y="551"/>
                  </a:lnTo>
                  <a:lnTo>
                    <a:pt x="469" y="553"/>
                  </a:lnTo>
                  <a:lnTo>
                    <a:pt x="469" y="553"/>
                  </a:lnTo>
                  <a:lnTo>
                    <a:pt x="469" y="555"/>
                  </a:lnTo>
                  <a:lnTo>
                    <a:pt x="475" y="557"/>
                  </a:lnTo>
                  <a:lnTo>
                    <a:pt x="475" y="557"/>
                  </a:lnTo>
                  <a:lnTo>
                    <a:pt x="475" y="555"/>
                  </a:lnTo>
                  <a:lnTo>
                    <a:pt x="477" y="557"/>
                  </a:lnTo>
                  <a:lnTo>
                    <a:pt x="477" y="555"/>
                  </a:lnTo>
                  <a:lnTo>
                    <a:pt x="477" y="555"/>
                  </a:lnTo>
                  <a:lnTo>
                    <a:pt x="479" y="557"/>
                  </a:lnTo>
                  <a:lnTo>
                    <a:pt x="479" y="555"/>
                  </a:lnTo>
                  <a:lnTo>
                    <a:pt x="479" y="555"/>
                  </a:lnTo>
                  <a:lnTo>
                    <a:pt x="479" y="553"/>
                  </a:lnTo>
                  <a:lnTo>
                    <a:pt x="480" y="553"/>
                  </a:lnTo>
                  <a:lnTo>
                    <a:pt x="480" y="553"/>
                  </a:lnTo>
                  <a:lnTo>
                    <a:pt x="480" y="553"/>
                  </a:lnTo>
                  <a:lnTo>
                    <a:pt x="480" y="553"/>
                  </a:lnTo>
                  <a:lnTo>
                    <a:pt x="480" y="553"/>
                  </a:lnTo>
                  <a:lnTo>
                    <a:pt x="479" y="553"/>
                  </a:lnTo>
                  <a:lnTo>
                    <a:pt x="477" y="551"/>
                  </a:lnTo>
                  <a:lnTo>
                    <a:pt x="477" y="551"/>
                  </a:lnTo>
                  <a:lnTo>
                    <a:pt x="477" y="553"/>
                  </a:lnTo>
                  <a:lnTo>
                    <a:pt x="475" y="551"/>
                  </a:lnTo>
                  <a:lnTo>
                    <a:pt x="475" y="551"/>
                  </a:lnTo>
                  <a:lnTo>
                    <a:pt x="475" y="551"/>
                  </a:lnTo>
                  <a:lnTo>
                    <a:pt x="475" y="551"/>
                  </a:lnTo>
                  <a:lnTo>
                    <a:pt x="475" y="551"/>
                  </a:lnTo>
                  <a:lnTo>
                    <a:pt x="473" y="553"/>
                  </a:lnTo>
                  <a:lnTo>
                    <a:pt x="471" y="551"/>
                  </a:lnTo>
                  <a:lnTo>
                    <a:pt x="469" y="551"/>
                  </a:lnTo>
                  <a:close/>
                  <a:moveTo>
                    <a:pt x="488" y="559"/>
                  </a:moveTo>
                  <a:lnTo>
                    <a:pt x="488" y="557"/>
                  </a:lnTo>
                  <a:lnTo>
                    <a:pt x="486" y="557"/>
                  </a:lnTo>
                  <a:lnTo>
                    <a:pt x="484" y="555"/>
                  </a:lnTo>
                  <a:lnTo>
                    <a:pt x="482" y="555"/>
                  </a:lnTo>
                  <a:lnTo>
                    <a:pt x="482" y="555"/>
                  </a:lnTo>
                  <a:lnTo>
                    <a:pt x="480" y="557"/>
                  </a:lnTo>
                  <a:lnTo>
                    <a:pt x="479" y="557"/>
                  </a:lnTo>
                  <a:lnTo>
                    <a:pt x="479" y="557"/>
                  </a:lnTo>
                  <a:lnTo>
                    <a:pt x="480" y="559"/>
                  </a:lnTo>
                  <a:lnTo>
                    <a:pt x="482" y="559"/>
                  </a:lnTo>
                  <a:lnTo>
                    <a:pt x="484" y="559"/>
                  </a:lnTo>
                  <a:lnTo>
                    <a:pt x="484" y="559"/>
                  </a:lnTo>
                  <a:lnTo>
                    <a:pt x="486" y="559"/>
                  </a:lnTo>
                  <a:lnTo>
                    <a:pt x="488" y="559"/>
                  </a:lnTo>
                  <a:lnTo>
                    <a:pt x="488" y="559"/>
                  </a:lnTo>
                  <a:lnTo>
                    <a:pt x="488" y="559"/>
                  </a:lnTo>
                  <a:close/>
                  <a:moveTo>
                    <a:pt x="514" y="767"/>
                  </a:moveTo>
                  <a:lnTo>
                    <a:pt x="514" y="767"/>
                  </a:lnTo>
                  <a:lnTo>
                    <a:pt x="514" y="767"/>
                  </a:lnTo>
                  <a:lnTo>
                    <a:pt x="514" y="767"/>
                  </a:lnTo>
                  <a:lnTo>
                    <a:pt x="513" y="767"/>
                  </a:lnTo>
                  <a:lnTo>
                    <a:pt x="513" y="767"/>
                  </a:lnTo>
                  <a:lnTo>
                    <a:pt x="513" y="767"/>
                  </a:lnTo>
                  <a:lnTo>
                    <a:pt x="511" y="767"/>
                  </a:lnTo>
                  <a:lnTo>
                    <a:pt x="511" y="769"/>
                  </a:lnTo>
                  <a:lnTo>
                    <a:pt x="511" y="769"/>
                  </a:lnTo>
                  <a:lnTo>
                    <a:pt x="511" y="769"/>
                  </a:lnTo>
                  <a:lnTo>
                    <a:pt x="511" y="769"/>
                  </a:lnTo>
                  <a:lnTo>
                    <a:pt x="509" y="769"/>
                  </a:lnTo>
                  <a:lnTo>
                    <a:pt x="509" y="769"/>
                  </a:lnTo>
                  <a:lnTo>
                    <a:pt x="511" y="771"/>
                  </a:lnTo>
                  <a:lnTo>
                    <a:pt x="511" y="771"/>
                  </a:lnTo>
                  <a:lnTo>
                    <a:pt x="511" y="773"/>
                  </a:lnTo>
                  <a:lnTo>
                    <a:pt x="511" y="773"/>
                  </a:lnTo>
                  <a:lnTo>
                    <a:pt x="511" y="773"/>
                  </a:lnTo>
                  <a:lnTo>
                    <a:pt x="513" y="771"/>
                  </a:lnTo>
                  <a:lnTo>
                    <a:pt x="513" y="771"/>
                  </a:lnTo>
                  <a:lnTo>
                    <a:pt x="514" y="771"/>
                  </a:lnTo>
                  <a:lnTo>
                    <a:pt x="514" y="771"/>
                  </a:lnTo>
                  <a:lnTo>
                    <a:pt x="514" y="769"/>
                  </a:lnTo>
                  <a:lnTo>
                    <a:pt x="514" y="769"/>
                  </a:lnTo>
                  <a:lnTo>
                    <a:pt x="514" y="767"/>
                  </a:lnTo>
                  <a:close/>
                  <a:moveTo>
                    <a:pt x="458" y="807"/>
                  </a:moveTo>
                  <a:lnTo>
                    <a:pt x="458" y="807"/>
                  </a:lnTo>
                  <a:lnTo>
                    <a:pt x="460" y="807"/>
                  </a:lnTo>
                  <a:lnTo>
                    <a:pt x="461" y="807"/>
                  </a:lnTo>
                  <a:lnTo>
                    <a:pt x="463" y="805"/>
                  </a:lnTo>
                  <a:lnTo>
                    <a:pt x="465" y="803"/>
                  </a:lnTo>
                  <a:lnTo>
                    <a:pt x="465" y="803"/>
                  </a:lnTo>
                  <a:lnTo>
                    <a:pt x="465" y="801"/>
                  </a:lnTo>
                  <a:lnTo>
                    <a:pt x="463" y="801"/>
                  </a:lnTo>
                  <a:lnTo>
                    <a:pt x="461" y="801"/>
                  </a:lnTo>
                  <a:lnTo>
                    <a:pt x="460" y="803"/>
                  </a:lnTo>
                  <a:lnTo>
                    <a:pt x="458" y="803"/>
                  </a:lnTo>
                  <a:lnTo>
                    <a:pt x="458" y="803"/>
                  </a:lnTo>
                  <a:lnTo>
                    <a:pt x="458" y="803"/>
                  </a:lnTo>
                  <a:lnTo>
                    <a:pt x="458" y="805"/>
                  </a:lnTo>
                  <a:lnTo>
                    <a:pt x="456" y="805"/>
                  </a:lnTo>
                  <a:lnTo>
                    <a:pt x="456" y="805"/>
                  </a:lnTo>
                  <a:lnTo>
                    <a:pt x="456" y="805"/>
                  </a:lnTo>
                  <a:lnTo>
                    <a:pt x="458" y="807"/>
                  </a:lnTo>
                  <a:close/>
                  <a:moveTo>
                    <a:pt x="569" y="1085"/>
                  </a:moveTo>
                  <a:lnTo>
                    <a:pt x="569" y="1085"/>
                  </a:lnTo>
                  <a:lnTo>
                    <a:pt x="568" y="1085"/>
                  </a:lnTo>
                  <a:lnTo>
                    <a:pt x="566" y="1087"/>
                  </a:lnTo>
                  <a:lnTo>
                    <a:pt x="566" y="1087"/>
                  </a:lnTo>
                  <a:lnTo>
                    <a:pt x="564" y="1089"/>
                  </a:lnTo>
                  <a:lnTo>
                    <a:pt x="564" y="1089"/>
                  </a:lnTo>
                  <a:lnTo>
                    <a:pt x="566" y="1089"/>
                  </a:lnTo>
                  <a:lnTo>
                    <a:pt x="566" y="1089"/>
                  </a:lnTo>
                  <a:lnTo>
                    <a:pt x="566" y="1091"/>
                  </a:lnTo>
                  <a:lnTo>
                    <a:pt x="568" y="1089"/>
                  </a:lnTo>
                  <a:lnTo>
                    <a:pt x="569" y="1089"/>
                  </a:lnTo>
                  <a:lnTo>
                    <a:pt x="569" y="1091"/>
                  </a:lnTo>
                  <a:lnTo>
                    <a:pt x="569" y="1091"/>
                  </a:lnTo>
                  <a:lnTo>
                    <a:pt x="571" y="1089"/>
                  </a:lnTo>
                  <a:lnTo>
                    <a:pt x="571" y="1087"/>
                  </a:lnTo>
                  <a:lnTo>
                    <a:pt x="569" y="1087"/>
                  </a:lnTo>
                  <a:lnTo>
                    <a:pt x="569" y="1085"/>
                  </a:lnTo>
                  <a:close/>
                  <a:moveTo>
                    <a:pt x="497" y="661"/>
                  </a:moveTo>
                  <a:lnTo>
                    <a:pt x="497" y="663"/>
                  </a:lnTo>
                  <a:lnTo>
                    <a:pt x="499" y="665"/>
                  </a:lnTo>
                  <a:lnTo>
                    <a:pt x="499" y="665"/>
                  </a:lnTo>
                  <a:lnTo>
                    <a:pt x="501" y="667"/>
                  </a:lnTo>
                  <a:lnTo>
                    <a:pt x="503" y="671"/>
                  </a:lnTo>
                  <a:lnTo>
                    <a:pt x="503" y="672"/>
                  </a:lnTo>
                  <a:lnTo>
                    <a:pt x="505" y="674"/>
                  </a:lnTo>
                  <a:lnTo>
                    <a:pt x="505" y="674"/>
                  </a:lnTo>
                  <a:lnTo>
                    <a:pt x="505" y="676"/>
                  </a:lnTo>
                  <a:lnTo>
                    <a:pt x="505" y="676"/>
                  </a:lnTo>
                  <a:lnTo>
                    <a:pt x="507" y="676"/>
                  </a:lnTo>
                  <a:lnTo>
                    <a:pt x="507" y="676"/>
                  </a:lnTo>
                  <a:lnTo>
                    <a:pt x="507" y="676"/>
                  </a:lnTo>
                  <a:lnTo>
                    <a:pt x="507" y="674"/>
                  </a:lnTo>
                  <a:lnTo>
                    <a:pt x="509" y="674"/>
                  </a:lnTo>
                  <a:lnTo>
                    <a:pt x="511" y="676"/>
                  </a:lnTo>
                  <a:lnTo>
                    <a:pt x="514" y="676"/>
                  </a:lnTo>
                  <a:lnTo>
                    <a:pt x="516" y="674"/>
                  </a:lnTo>
                  <a:lnTo>
                    <a:pt x="516" y="674"/>
                  </a:lnTo>
                  <a:lnTo>
                    <a:pt x="516" y="672"/>
                  </a:lnTo>
                  <a:lnTo>
                    <a:pt x="516" y="671"/>
                  </a:lnTo>
                  <a:lnTo>
                    <a:pt x="514" y="671"/>
                  </a:lnTo>
                  <a:lnTo>
                    <a:pt x="514" y="669"/>
                  </a:lnTo>
                  <a:lnTo>
                    <a:pt x="513" y="665"/>
                  </a:lnTo>
                  <a:lnTo>
                    <a:pt x="513" y="663"/>
                  </a:lnTo>
                  <a:lnTo>
                    <a:pt x="511" y="663"/>
                  </a:lnTo>
                  <a:lnTo>
                    <a:pt x="509" y="661"/>
                  </a:lnTo>
                  <a:lnTo>
                    <a:pt x="509" y="661"/>
                  </a:lnTo>
                  <a:lnTo>
                    <a:pt x="507" y="661"/>
                  </a:lnTo>
                  <a:lnTo>
                    <a:pt x="507" y="661"/>
                  </a:lnTo>
                  <a:lnTo>
                    <a:pt x="503" y="661"/>
                  </a:lnTo>
                  <a:lnTo>
                    <a:pt x="503" y="661"/>
                  </a:lnTo>
                  <a:lnTo>
                    <a:pt x="499" y="663"/>
                  </a:lnTo>
                  <a:lnTo>
                    <a:pt x="497" y="661"/>
                  </a:lnTo>
                  <a:close/>
                  <a:moveTo>
                    <a:pt x="594" y="983"/>
                  </a:moveTo>
                  <a:lnTo>
                    <a:pt x="594" y="981"/>
                  </a:lnTo>
                  <a:lnTo>
                    <a:pt x="596" y="972"/>
                  </a:lnTo>
                  <a:lnTo>
                    <a:pt x="594" y="972"/>
                  </a:lnTo>
                  <a:lnTo>
                    <a:pt x="594" y="970"/>
                  </a:lnTo>
                  <a:lnTo>
                    <a:pt x="592" y="970"/>
                  </a:lnTo>
                  <a:lnTo>
                    <a:pt x="592" y="968"/>
                  </a:lnTo>
                  <a:lnTo>
                    <a:pt x="590" y="968"/>
                  </a:lnTo>
                  <a:lnTo>
                    <a:pt x="590" y="968"/>
                  </a:lnTo>
                  <a:lnTo>
                    <a:pt x="590" y="966"/>
                  </a:lnTo>
                  <a:lnTo>
                    <a:pt x="590" y="968"/>
                  </a:lnTo>
                  <a:lnTo>
                    <a:pt x="588" y="968"/>
                  </a:lnTo>
                  <a:lnTo>
                    <a:pt x="588" y="972"/>
                  </a:lnTo>
                  <a:lnTo>
                    <a:pt x="588" y="972"/>
                  </a:lnTo>
                  <a:lnTo>
                    <a:pt x="588" y="972"/>
                  </a:lnTo>
                  <a:lnTo>
                    <a:pt x="588" y="974"/>
                  </a:lnTo>
                  <a:lnTo>
                    <a:pt x="586" y="974"/>
                  </a:lnTo>
                  <a:lnTo>
                    <a:pt x="586" y="974"/>
                  </a:lnTo>
                  <a:lnTo>
                    <a:pt x="586" y="975"/>
                  </a:lnTo>
                  <a:lnTo>
                    <a:pt x="588" y="975"/>
                  </a:lnTo>
                  <a:lnTo>
                    <a:pt x="588" y="975"/>
                  </a:lnTo>
                  <a:lnTo>
                    <a:pt x="590" y="975"/>
                  </a:lnTo>
                  <a:lnTo>
                    <a:pt x="590" y="975"/>
                  </a:lnTo>
                  <a:lnTo>
                    <a:pt x="590" y="977"/>
                  </a:lnTo>
                  <a:lnTo>
                    <a:pt x="590" y="979"/>
                  </a:lnTo>
                  <a:lnTo>
                    <a:pt x="590" y="979"/>
                  </a:lnTo>
                  <a:lnTo>
                    <a:pt x="592" y="981"/>
                  </a:lnTo>
                  <a:lnTo>
                    <a:pt x="592" y="985"/>
                  </a:lnTo>
                  <a:lnTo>
                    <a:pt x="592" y="985"/>
                  </a:lnTo>
                  <a:lnTo>
                    <a:pt x="594" y="987"/>
                  </a:lnTo>
                  <a:lnTo>
                    <a:pt x="594" y="987"/>
                  </a:lnTo>
                  <a:lnTo>
                    <a:pt x="594" y="985"/>
                  </a:lnTo>
                  <a:lnTo>
                    <a:pt x="596" y="985"/>
                  </a:lnTo>
                  <a:lnTo>
                    <a:pt x="596" y="985"/>
                  </a:lnTo>
                  <a:lnTo>
                    <a:pt x="596" y="983"/>
                  </a:lnTo>
                  <a:lnTo>
                    <a:pt x="594" y="983"/>
                  </a:lnTo>
                  <a:close/>
                  <a:moveTo>
                    <a:pt x="405" y="955"/>
                  </a:moveTo>
                  <a:lnTo>
                    <a:pt x="405" y="953"/>
                  </a:lnTo>
                  <a:lnTo>
                    <a:pt x="403" y="953"/>
                  </a:lnTo>
                  <a:lnTo>
                    <a:pt x="401" y="951"/>
                  </a:lnTo>
                  <a:lnTo>
                    <a:pt x="401" y="951"/>
                  </a:lnTo>
                  <a:lnTo>
                    <a:pt x="399" y="951"/>
                  </a:lnTo>
                  <a:lnTo>
                    <a:pt x="399" y="951"/>
                  </a:lnTo>
                  <a:lnTo>
                    <a:pt x="399" y="953"/>
                  </a:lnTo>
                  <a:lnTo>
                    <a:pt x="399" y="953"/>
                  </a:lnTo>
                  <a:lnTo>
                    <a:pt x="397" y="953"/>
                  </a:lnTo>
                  <a:lnTo>
                    <a:pt x="397" y="953"/>
                  </a:lnTo>
                  <a:lnTo>
                    <a:pt x="397" y="951"/>
                  </a:lnTo>
                  <a:lnTo>
                    <a:pt x="395" y="951"/>
                  </a:lnTo>
                  <a:lnTo>
                    <a:pt x="393" y="953"/>
                  </a:lnTo>
                  <a:lnTo>
                    <a:pt x="393" y="955"/>
                  </a:lnTo>
                  <a:lnTo>
                    <a:pt x="393" y="956"/>
                  </a:lnTo>
                  <a:lnTo>
                    <a:pt x="393" y="958"/>
                  </a:lnTo>
                  <a:lnTo>
                    <a:pt x="393" y="960"/>
                  </a:lnTo>
                  <a:lnTo>
                    <a:pt x="395" y="960"/>
                  </a:lnTo>
                  <a:lnTo>
                    <a:pt x="395" y="960"/>
                  </a:lnTo>
                  <a:lnTo>
                    <a:pt x="397" y="960"/>
                  </a:lnTo>
                  <a:lnTo>
                    <a:pt x="397" y="960"/>
                  </a:lnTo>
                  <a:lnTo>
                    <a:pt x="397" y="958"/>
                  </a:lnTo>
                  <a:lnTo>
                    <a:pt x="397" y="958"/>
                  </a:lnTo>
                  <a:lnTo>
                    <a:pt x="397" y="958"/>
                  </a:lnTo>
                  <a:lnTo>
                    <a:pt x="399" y="958"/>
                  </a:lnTo>
                  <a:lnTo>
                    <a:pt x="399" y="958"/>
                  </a:lnTo>
                  <a:lnTo>
                    <a:pt x="399" y="958"/>
                  </a:lnTo>
                  <a:lnTo>
                    <a:pt x="401" y="956"/>
                  </a:lnTo>
                  <a:lnTo>
                    <a:pt x="403" y="956"/>
                  </a:lnTo>
                  <a:lnTo>
                    <a:pt x="403" y="956"/>
                  </a:lnTo>
                  <a:lnTo>
                    <a:pt x="403" y="956"/>
                  </a:lnTo>
                  <a:lnTo>
                    <a:pt x="403" y="956"/>
                  </a:lnTo>
                  <a:lnTo>
                    <a:pt x="403" y="955"/>
                  </a:lnTo>
                  <a:lnTo>
                    <a:pt x="403" y="955"/>
                  </a:lnTo>
                  <a:lnTo>
                    <a:pt x="403" y="955"/>
                  </a:lnTo>
                  <a:lnTo>
                    <a:pt x="403" y="955"/>
                  </a:lnTo>
                  <a:lnTo>
                    <a:pt x="405" y="955"/>
                  </a:lnTo>
                  <a:close/>
                  <a:moveTo>
                    <a:pt x="550" y="771"/>
                  </a:moveTo>
                  <a:lnTo>
                    <a:pt x="552" y="771"/>
                  </a:lnTo>
                  <a:lnTo>
                    <a:pt x="552" y="773"/>
                  </a:lnTo>
                  <a:lnTo>
                    <a:pt x="556" y="775"/>
                  </a:lnTo>
                  <a:lnTo>
                    <a:pt x="558" y="778"/>
                  </a:lnTo>
                  <a:lnTo>
                    <a:pt x="560" y="780"/>
                  </a:lnTo>
                  <a:lnTo>
                    <a:pt x="560" y="780"/>
                  </a:lnTo>
                  <a:lnTo>
                    <a:pt x="560" y="782"/>
                  </a:lnTo>
                  <a:lnTo>
                    <a:pt x="560" y="782"/>
                  </a:lnTo>
                  <a:lnTo>
                    <a:pt x="560" y="782"/>
                  </a:lnTo>
                  <a:lnTo>
                    <a:pt x="562" y="782"/>
                  </a:lnTo>
                  <a:lnTo>
                    <a:pt x="562" y="782"/>
                  </a:lnTo>
                  <a:lnTo>
                    <a:pt x="562" y="782"/>
                  </a:lnTo>
                  <a:lnTo>
                    <a:pt x="562" y="780"/>
                  </a:lnTo>
                  <a:lnTo>
                    <a:pt x="562" y="780"/>
                  </a:lnTo>
                  <a:lnTo>
                    <a:pt x="562" y="778"/>
                  </a:lnTo>
                  <a:lnTo>
                    <a:pt x="562" y="777"/>
                  </a:lnTo>
                  <a:lnTo>
                    <a:pt x="560" y="777"/>
                  </a:lnTo>
                  <a:lnTo>
                    <a:pt x="560" y="775"/>
                  </a:lnTo>
                  <a:lnTo>
                    <a:pt x="558" y="775"/>
                  </a:lnTo>
                  <a:lnTo>
                    <a:pt x="558" y="769"/>
                  </a:lnTo>
                  <a:lnTo>
                    <a:pt x="558" y="769"/>
                  </a:lnTo>
                  <a:lnTo>
                    <a:pt x="556" y="767"/>
                  </a:lnTo>
                  <a:lnTo>
                    <a:pt x="554" y="767"/>
                  </a:lnTo>
                  <a:lnTo>
                    <a:pt x="552" y="765"/>
                  </a:lnTo>
                  <a:lnTo>
                    <a:pt x="552" y="765"/>
                  </a:lnTo>
                  <a:lnTo>
                    <a:pt x="550" y="765"/>
                  </a:lnTo>
                  <a:lnTo>
                    <a:pt x="550" y="767"/>
                  </a:lnTo>
                  <a:lnTo>
                    <a:pt x="550" y="767"/>
                  </a:lnTo>
                  <a:lnTo>
                    <a:pt x="550" y="771"/>
                  </a:lnTo>
                  <a:close/>
                  <a:moveTo>
                    <a:pt x="503" y="727"/>
                  </a:moveTo>
                  <a:lnTo>
                    <a:pt x="501" y="729"/>
                  </a:lnTo>
                  <a:lnTo>
                    <a:pt x="501" y="733"/>
                  </a:lnTo>
                  <a:lnTo>
                    <a:pt x="505" y="733"/>
                  </a:lnTo>
                  <a:lnTo>
                    <a:pt x="509" y="733"/>
                  </a:lnTo>
                  <a:lnTo>
                    <a:pt x="509" y="731"/>
                  </a:lnTo>
                  <a:lnTo>
                    <a:pt x="509" y="729"/>
                  </a:lnTo>
                  <a:lnTo>
                    <a:pt x="505" y="727"/>
                  </a:lnTo>
                  <a:lnTo>
                    <a:pt x="503" y="727"/>
                  </a:lnTo>
                  <a:close/>
                  <a:moveTo>
                    <a:pt x="494" y="735"/>
                  </a:moveTo>
                  <a:lnTo>
                    <a:pt x="496" y="737"/>
                  </a:lnTo>
                  <a:lnTo>
                    <a:pt x="499" y="733"/>
                  </a:lnTo>
                  <a:lnTo>
                    <a:pt x="501" y="733"/>
                  </a:lnTo>
                  <a:lnTo>
                    <a:pt x="501" y="731"/>
                  </a:lnTo>
                  <a:lnTo>
                    <a:pt x="501" y="731"/>
                  </a:lnTo>
                  <a:lnTo>
                    <a:pt x="499" y="729"/>
                  </a:lnTo>
                  <a:lnTo>
                    <a:pt x="499" y="729"/>
                  </a:lnTo>
                  <a:lnTo>
                    <a:pt x="497" y="727"/>
                  </a:lnTo>
                  <a:lnTo>
                    <a:pt x="497" y="727"/>
                  </a:lnTo>
                  <a:lnTo>
                    <a:pt x="496" y="729"/>
                  </a:lnTo>
                  <a:lnTo>
                    <a:pt x="496" y="729"/>
                  </a:lnTo>
                  <a:lnTo>
                    <a:pt x="496" y="731"/>
                  </a:lnTo>
                  <a:lnTo>
                    <a:pt x="496" y="731"/>
                  </a:lnTo>
                  <a:lnTo>
                    <a:pt x="496" y="733"/>
                  </a:lnTo>
                  <a:lnTo>
                    <a:pt x="496" y="733"/>
                  </a:lnTo>
                  <a:lnTo>
                    <a:pt x="494" y="735"/>
                  </a:lnTo>
                  <a:lnTo>
                    <a:pt x="494" y="735"/>
                  </a:lnTo>
                  <a:close/>
                  <a:moveTo>
                    <a:pt x="327" y="32"/>
                  </a:moveTo>
                  <a:lnTo>
                    <a:pt x="329" y="31"/>
                  </a:lnTo>
                  <a:lnTo>
                    <a:pt x="331" y="29"/>
                  </a:lnTo>
                  <a:lnTo>
                    <a:pt x="331" y="27"/>
                  </a:lnTo>
                  <a:lnTo>
                    <a:pt x="331" y="25"/>
                  </a:lnTo>
                  <a:lnTo>
                    <a:pt x="331" y="25"/>
                  </a:lnTo>
                  <a:lnTo>
                    <a:pt x="331" y="23"/>
                  </a:lnTo>
                  <a:lnTo>
                    <a:pt x="331" y="23"/>
                  </a:lnTo>
                  <a:lnTo>
                    <a:pt x="331" y="21"/>
                  </a:lnTo>
                  <a:lnTo>
                    <a:pt x="329" y="21"/>
                  </a:lnTo>
                  <a:lnTo>
                    <a:pt x="329" y="21"/>
                  </a:lnTo>
                  <a:lnTo>
                    <a:pt x="329" y="23"/>
                  </a:lnTo>
                  <a:lnTo>
                    <a:pt x="327" y="25"/>
                  </a:lnTo>
                  <a:lnTo>
                    <a:pt x="327" y="27"/>
                  </a:lnTo>
                  <a:lnTo>
                    <a:pt x="325" y="29"/>
                  </a:lnTo>
                  <a:lnTo>
                    <a:pt x="325" y="31"/>
                  </a:lnTo>
                  <a:lnTo>
                    <a:pt x="327" y="32"/>
                  </a:lnTo>
                  <a:lnTo>
                    <a:pt x="327" y="32"/>
                  </a:lnTo>
                  <a:close/>
                  <a:moveTo>
                    <a:pt x="335" y="57"/>
                  </a:moveTo>
                  <a:lnTo>
                    <a:pt x="337" y="57"/>
                  </a:lnTo>
                  <a:lnTo>
                    <a:pt x="338" y="55"/>
                  </a:lnTo>
                  <a:lnTo>
                    <a:pt x="338" y="55"/>
                  </a:lnTo>
                  <a:lnTo>
                    <a:pt x="338" y="53"/>
                  </a:lnTo>
                  <a:lnTo>
                    <a:pt x="337" y="53"/>
                  </a:lnTo>
                  <a:lnTo>
                    <a:pt x="337" y="53"/>
                  </a:lnTo>
                  <a:lnTo>
                    <a:pt x="337" y="51"/>
                  </a:lnTo>
                  <a:lnTo>
                    <a:pt x="338" y="51"/>
                  </a:lnTo>
                  <a:lnTo>
                    <a:pt x="340" y="50"/>
                  </a:lnTo>
                  <a:lnTo>
                    <a:pt x="342" y="48"/>
                  </a:lnTo>
                  <a:lnTo>
                    <a:pt x="342" y="48"/>
                  </a:lnTo>
                  <a:lnTo>
                    <a:pt x="342" y="48"/>
                  </a:lnTo>
                  <a:lnTo>
                    <a:pt x="340" y="48"/>
                  </a:lnTo>
                  <a:lnTo>
                    <a:pt x="340" y="46"/>
                  </a:lnTo>
                  <a:lnTo>
                    <a:pt x="338" y="48"/>
                  </a:lnTo>
                  <a:lnTo>
                    <a:pt x="338" y="48"/>
                  </a:lnTo>
                  <a:lnTo>
                    <a:pt x="337" y="50"/>
                  </a:lnTo>
                  <a:lnTo>
                    <a:pt x="337" y="50"/>
                  </a:lnTo>
                  <a:lnTo>
                    <a:pt x="335" y="53"/>
                  </a:lnTo>
                  <a:lnTo>
                    <a:pt x="335" y="55"/>
                  </a:lnTo>
                  <a:lnTo>
                    <a:pt x="335" y="57"/>
                  </a:lnTo>
                  <a:lnTo>
                    <a:pt x="335" y="57"/>
                  </a:lnTo>
                  <a:close/>
                  <a:moveTo>
                    <a:pt x="333" y="116"/>
                  </a:moveTo>
                  <a:lnTo>
                    <a:pt x="335" y="116"/>
                  </a:lnTo>
                  <a:lnTo>
                    <a:pt x="337" y="118"/>
                  </a:lnTo>
                  <a:lnTo>
                    <a:pt x="337" y="118"/>
                  </a:lnTo>
                  <a:lnTo>
                    <a:pt x="338" y="118"/>
                  </a:lnTo>
                  <a:lnTo>
                    <a:pt x="338" y="116"/>
                  </a:lnTo>
                  <a:lnTo>
                    <a:pt x="338" y="114"/>
                  </a:lnTo>
                  <a:lnTo>
                    <a:pt x="338" y="112"/>
                  </a:lnTo>
                  <a:lnTo>
                    <a:pt x="338" y="112"/>
                  </a:lnTo>
                  <a:lnTo>
                    <a:pt x="338" y="112"/>
                  </a:lnTo>
                  <a:lnTo>
                    <a:pt x="338" y="112"/>
                  </a:lnTo>
                  <a:lnTo>
                    <a:pt x="338" y="112"/>
                  </a:lnTo>
                  <a:lnTo>
                    <a:pt x="337" y="112"/>
                  </a:lnTo>
                  <a:lnTo>
                    <a:pt x="337" y="112"/>
                  </a:lnTo>
                  <a:lnTo>
                    <a:pt x="337" y="112"/>
                  </a:lnTo>
                  <a:lnTo>
                    <a:pt x="335" y="112"/>
                  </a:lnTo>
                  <a:lnTo>
                    <a:pt x="335" y="112"/>
                  </a:lnTo>
                  <a:lnTo>
                    <a:pt x="333" y="114"/>
                  </a:lnTo>
                  <a:lnTo>
                    <a:pt x="333" y="112"/>
                  </a:lnTo>
                  <a:lnTo>
                    <a:pt x="333" y="114"/>
                  </a:lnTo>
                  <a:lnTo>
                    <a:pt x="333" y="114"/>
                  </a:lnTo>
                  <a:lnTo>
                    <a:pt x="333" y="114"/>
                  </a:lnTo>
                  <a:lnTo>
                    <a:pt x="333" y="116"/>
                  </a:lnTo>
                  <a:close/>
                  <a:moveTo>
                    <a:pt x="299" y="131"/>
                  </a:moveTo>
                  <a:lnTo>
                    <a:pt x="299" y="131"/>
                  </a:lnTo>
                  <a:lnTo>
                    <a:pt x="299" y="131"/>
                  </a:lnTo>
                  <a:lnTo>
                    <a:pt x="301" y="131"/>
                  </a:lnTo>
                  <a:lnTo>
                    <a:pt x="301" y="131"/>
                  </a:lnTo>
                  <a:lnTo>
                    <a:pt x="301" y="131"/>
                  </a:lnTo>
                  <a:lnTo>
                    <a:pt x="302" y="133"/>
                  </a:lnTo>
                  <a:lnTo>
                    <a:pt x="304" y="133"/>
                  </a:lnTo>
                  <a:lnTo>
                    <a:pt x="306" y="135"/>
                  </a:lnTo>
                  <a:lnTo>
                    <a:pt x="306" y="135"/>
                  </a:lnTo>
                  <a:lnTo>
                    <a:pt x="306" y="133"/>
                  </a:lnTo>
                  <a:lnTo>
                    <a:pt x="306" y="133"/>
                  </a:lnTo>
                  <a:lnTo>
                    <a:pt x="306" y="133"/>
                  </a:lnTo>
                  <a:lnTo>
                    <a:pt x="308" y="133"/>
                  </a:lnTo>
                  <a:lnTo>
                    <a:pt x="308" y="133"/>
                  </a:lnTo>
                  <a:lnTo>
                    <a:pt x="308" y="133"/>
                  </a:lnTo>
                  <a:lnTo>
                    <a:pt x="308" y="133"/>
                  </a:lnTo>
                  <a:lnTo>
                    <a:pt x="308" y="133"/>
                  </a:lnTo>
                  <a:lnTo>
                    <a:pt x="308" y="131"/>
                  </a:lnTo>
                  <a:lnTo>
                    <a:pt x="308" y="131"/>
                  </a:lnTo>
                  <a:lnTo>
                    <a:pt x="308" y="131"/>
                  </a:lnTo>
                  <a:lnTo>
                    <a:pt x="308" y="131"/>
                  </a:lnTo>
                  <a:lnTo>
                    <a:pt x="308" y="129"/>
                  </a:lnTo>
                  <a:lnTo>
                    <a:pt x="308" y="129"/>
                  </a:lnTo>
                  <a:lnTo>
                    <a:pt x="308" y="129"/>
                  </a:lnTo>
                  <a:lnTo>
                    <a:pt x="308" y="129"/>
                  </a:lnTo>
                  <a:lnTo>
                    <a:pt x="308" y="125"/>
                  </a:lnTo>
                  <a:lnTo>
                    <a:pt x="306" y="125"/>
                  </a:lnTo>
                  <a:lnTo>
                    <a:pt x="306" y="125"/>
                  </a:lnTo>
                  <a:lnTo>
                    <a:pt x="304" y="125"/>
                  </a:lnTo>
                  <a:lnTo>
                    <a:pt x="304" y="125"/>
                  </a:lnTo>
                  <a:lnTo>
                    <a:pt x="302" y="125"/>
                  </a:lnTo>
                  <a:lnTo>
                    <a:pt x="299" y="123"/>
                  </a:lnTo>
                  <a:lnTo>
                    <a:pt x="297" y="125"/>
                  </a:lnTo>
                  <a:lnTo>
                    <a:pt x="297" y="125"/>
                  </a:lnTo>
                  <a:lnTo>
                    <a:pt x="295" y="125"/>
                  </a:lnTo>
                  <a:lnTo>
                    <a:pt x="295" y="127"/>
                  </a:lnTo>
                  <a:lnTo>
                    <a:pt x="299" y="129"/>
                  </a:lnTo>
                  <a:lnTo>
                    <a:pt x="299" y="131"/>
                  </a:lnTo>
                  <a:close/>
                  <a:moveTo>
                    <a:pt x="291" y="163"/>
                  </a:moveTo>
                  <a:lnTo>
                    <a:pt x="293" y="163"/>
                  </a:lnTo>
                  <a:lnTo>
                    <a:pt x="299" y="163"/>
                  </a:lnTo>
                  <a:lnTo>
                    <a:pt x="301" y="163"/>
                  </a:lnTo>
                  <a:lnTo>
                    <a:pt x="302" y="163"/>
                  </a:lnTo>
                  <a:lnTo>
                    <a:pt x="304" y="161"/>
                  </a:lnTo>
                  <a:lnTo>
                    <a:pt x="304" y="161"/>
                  </a:lnTo>
                  <a:lnTo>
                    <a:pt x="302" y="161"/>
                  </a:lnTo>
                  <a:lnTo>
                    <a:pt x="302" y="161"/>
                  </a:lnTo>
                  <a:lnTo>
                    <a:pt x="302" y="159"/>
                  </a:lnTo>
                  <a:lnTo>
                    <a:pt x="301" y="159"/>
                  </a:lnTo>
                  <a:lnTo>
                    <a:pt x="301" y="159"/>
                  </a:lnTo>
                  <a:lnTo>
                    <a:pt x="299" y="159"/>
                  </a:lnTo>
                  <a:lnTo>
                    <a:pt x="297" y="159"/>
                  </a:lnTo>
                  <a:lnTo>
                    <a:pt x="293" y="161"/>
                  </a:lnTo>
                  <a:lnTo>
                    <a:pt x="291" y="161"/>
                  </a:lnTo>
                  <a:lnTo>
                    <a:pt x="291" y="161"/>
                  </a:lnTo>
                  <a:lnTo>
                    <a:pt x="291" y="163"/>
                  </a:lnTo>
                  <a:lnTo>
                    <a:pt x="291" y="163"/>
                  </a:lnTo>
                  <a:close/>
                  <a:moveTo>
                    <a:pt x="329" y="161"/>
                  </a:moveTo>
                  <a:lnTo>
                    <a:pt x="329" y="163"/>
                  </a:lnTo>
                  <a:lnTo>
                    <a:pt x="329" y="165"/>
                  </a:lnTo>
                  <a:lnTo>
                    <a:pt x="329" y="165"/>
                  </a:lnTo>
                  <a:lnTo>
                    <a:pt x="331" y="165"/>
                  </a:lnTo>
                  <a:lnTo>
                    <a:pt x="331" y="165"/>
                  </a:lnTo>
                  <a:lnTo>
                    <a:pt x="331" y="163"/>
                  </a:lnTo>
                  <a:lnTo>
                    <a:pt x="333" y="161"/>
                  </a:lnTo>
                  <a:lnTo>
                    <a:pt x="335" y="159"/>
                  </a:lnTo>
                  <a:lnTo>
                    <a:pt x="335" y="159"/>
                  </a:lnTo>
                  <a:lnTo>
                    <a:pt x="337" y="157"/>
                  </a:lnTo>
                  <a:lnTo>
                    <a:pt x="338" y="156"/>
                  </a:lnTo>
                  <a:lnTo>
                    <a:pt x="338" y="156"/>
                  </a:lnTo>
                  <a:lnTo>
                    <a:pt x="338" y="154"/>
                  </a:lnTo>
                  <a:lnTo>
                    <a:pt x="338" y="154"/>
                  </a:lnTo>
                  <a:lnTo>
                    <a:pt x="337" y="154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5" y="152"/>
                  </a:lnTo>
                  <a:lnTo>
                    <a:pt x="335" y="152"/>
                  </a:lnTo>
                  <a:lnTo>
                    <a:pt x="335" y="152"/>
                  </a:lnTo>
                  <a:lnTo>
                    <a:pt x="335" y="154"/>
                  </a:lnTo>
                  <a:lnTo>
                    <a:pt x="335" y="152"/>
                  </a:lnTo>
                  <a:lnTo>
                    <a:pt x="333" y="152"/>
                  </a:lnTo>
                  <a:lnTo>
                    <a:pt x="333" y="152"/>
                  </a:lnTo>
                  <a:lnTo>
                    <a:pt x="333" y="154"/>
                  </a:lnTo>
                  <a:lnTo>
                    <a:pt x="331" y="154"/>
                  </a:lnTo>
                  <a:lnTo>
                    <a:pt x="331" y="156"/>
                  </a:lnTo>
                  <a:lnTo>
                    <a:pt x="331" y="156"/>
                  </a:lnTo>
                  <a:lnTo>
                    <a:pt x="331" y="156"/>
                  </a:lnTo>
                  <a:lnTo>
                    <a:pt x="331" y="157"/>
                  </a:lnTo>
                  <a:lnTo>
                    <a:pt x="329" y="157"/>
                  </a:lnTo>
                  <a:lnTo>
                    <a:pt x="331" y="159"/>
                  </a:lnTo>
                  <a:lnTo>
                    <a:pt x="331" y="161"/>
                  </a:lnTo>
                  <a:lnTo>
                    <a:pt x="329" y="161"/>
                  </a:lnTo>
                  <a:close/>
                  <a:moveTo>
                    <a:pt x="333" y="455"/>
                  </a:moveTo>
                  <a:lnTo>
                    <a:pt x="333" y="457"/>
                  </a:lnTo>
                  <a:lnTo>
                    <a:pt x="335" y="459"/>
                  </a:lnTo>
                  <a:lnTo>
                    <a:pt x="335" y="459"/>
                  </a:lnTo>
                  <a:lnTo>
                    <a:pt x="337" y="459"/>
                  </a:lnTo>
                  <a:lnTo>
                    <a:pt x="338" y="457"/>
                  </a:lnTo>
                  <a:lnTo>
                    <a:pt x="340" y="457"/>
                  </a:lnTo>
                  <a:lnTo>
                    <a:pt x="340" y="453"/>
                  </a:lnTo>
                  <a:lnTo>
                    <a:pt x="340" y="451"/>
                  </a:lnTo>
                  <a:lnTo>
                    <a:pt x="340" y="447"/>
                  </a:lnTo>
                  <a:lnTo>
                    <a:pt x="340" y="445"/>
                  </a:lnTo>
                  <a:lnTo>
                    <a:pt x="338" y="443"/>
                  </a:lnTo>
                  <a:lnTo>
                    <a:pt x="338" y="445"/>
                  </a:lnTo>
                  <a:lnTo>
                    <a:pt x="338" y="443"/>
                  </a:lnTo>
                  <a:lnTo>
                    <a:pt x="338" y="443"/>
                  </a:lnTo>
                  <a:lnTo>
                    <a:pt x="337" y="440"/>
                  </a:lnTo>
                  <a:lnTo>
                    <a:pt x="337" y="440"/>
                  </a:lnTo>
                  <a:lnTo>
                    <a:pt x="338" y="440"/>
                  </a:lnTo>
                  <a:lnTo>
                    <a:pt x="340" y="438"/>
                  </a:lnTo>
                  <a:lnTo>
                    <a:pt x="340" y="438"/>
                  </a:lnTo>
                  <a:lnTo>
                    <a:pt x="340" y="438"/>
                  </a:lnTo>
                  <a:lnTo>
                    <a:pt x="340" y="436"/>
                  </a:lnTo>
                  <a:lnTo>
                    <a:pt x="338" y="436"/>
                  </a:lnTo>
                  <a:lnTo>
                    <a:pt x="338" y="436"/>
                  </a:lnTo>
                  <a:lnTo>
                    <a:pt x="338" y="434"/>
                  </a:lnTo>
                  <a:lnTo>
                    <a:pt x="340" y="434"/>
                  </a:lnTo>
                  <a:lnTo>
                    <a:pt x="340" y="434"/>
                  </a:lnTo>
                  <a:lnTo>
                    <a:pt x="342" y="434"/>
                  </a:lnTo>
                  <a:lnTo>
                    <a:pt x="342" y="436"/>
                  </a:lnTo>
                  <a:lnTo>
                    <a:pt x="344" y="434"/>
                  </a:lnTo>
                  <a:lnTo>
                    <a:pt x="342" y="434"/>
                  </a:lnTo>
                  <a:lnTo>
                    <a:pt x="342" y="432"/>
                  </a:lnTo>
                  <a:lnTo>
                    <a:pt x="340" y="432"/>
                  </a:lnTo>
                  <a:lnTo>
                    <a:pt x="340" y="432"/>
                  </a:lnTo>
                  <a:lnTo>
                    <a:pt x="340" y="430"/>
                  </a:lnTo>
                  <a:lnTo>
                    <a:pt x="338" y="430"/>
                  </a:lnTo>
                  <a:lnTo>
                    <a:pt x="338" y="430"/>
                  </a:lnTo>
                  <a:lnTo>
                    <a:pt x="337" y="430"/>
                  </a:lnTo>
                  <a:lnTo>
                    <a:pt x="335" y="430"/>
                  </a:lnTo>
                  <a:lnTo>
                    <a:pt x="333" y="430"/>
                  </a:lnTo>
                  <a:lnTo>
                    <a:pt x="333" y="430"/>
                  </a:lnTo>
                  <a:lnTo>
                    <a:pt x="333" y="432"/>
                  </a:lnTo>
                  <a:lnTo>
                    <a:pt x="331" y="432"/>
                  </a:lnTo>
                  <a:lnTo>
                    <a:pt x="329" y="430"/>
                  </a:lnTo>
                  <a:lnTo>
                    <a:pt x="329" y="430"/>
                  </a:lnTo>
                  <a:lnTo>
                    <a:pt x="327" y="432"/>
                  </a:lnTo>
                  <a:lnTo>
                    <a:pt x="327" y="438"/>
                  </a:lnTo>
                  <a:lnTo>
                    <a:pt x="327" y="438"/>
                  </a:lnTo>
                  <a:lnTo>
                    <a:pt x="329" y="438"/>
                  </a:lnTo>
                  <a:lnTo>
                    <a:pt x="329" y="438"/>
                  </a:lnTo>
                  <a:lnTo>
                    <a:pt x="329" y="438"/>
                  </a:lnTo>
                  <a:lnTo>
                    <a:pt x="331" y="441"/>
                  </a:lnTo>
                  <a:lnTo>
                    <a:pt x="331" y="441"/>
                  </a:lnTo>
                  <a:lnTo>
                    <a:pt x="331" y="443"/>
                  </a:lnTo>
                  <a:lnTo>
                    <a:pt x="331" y="445"/>
                  </a:lnTo>
                  <a:lnTo>
                    <a:pt x="333" y="445"/>
                  </a:lnTo>
                  <a:lnTo>
                    <a:pt x="335" y="447"/>
                  </a:lnTo>
                  <a:lnTo>
                    <a:pt x="335" y="449"/>
                  </a:lnTo>
                  <a:lnTo>
                    <a:pt x="335" y="453"/>
                  </a:lnTo>
                  <a:lnTo>
                    <a:pt x="335" y="453"/>
                  </a:lnTo>
                  <a:lnTo>
                    <a:pt x="333" y="455"/>
                  </a:lnTo>
                  <a:close/>
                  <a:moveTo>
                    <a:pt x="355" y="451"/>
                  </a:moveTo>
                  <a:lnTo>
                    <a:pt x="355" y="451"/>
                  </a:lnTo>
                  <a:lnTo>
                    <a:pt x="357" y="451"/>
                  </a:lnTo>
                  <a:lnTo>
                    <a:pt x="357" y="449"/>
                  </a:lnTo>
                  <a:lnTo>
                    <a:pt x="355" y="447"/>
                  </a:lnTo>
                  <a:lnTo>
                    <a:pt x="355" y="447"/>
                  </a:lnTo>
                  <a:lnTo>
                    <a:pt x="354" y="447"/>
                  </a:lnTo>
                  <a:lnTo>
                    <a:pt x="354" y="447"/>
                  </a:lnTo>
                  <a:lnTo>
                    <a:pt x="354" y="447"/>
                  </a:lnTo>
                  <a:lnTo>
                    <a:pt x="352" y="445"/>
                  </a:lnTo>
                  <a:lnTo>
                    <a:pt x="352" y="445"/>
                  </a:lnTo>
                  <a:lnTo>
                    <a:pt x="354" y="445"/>
                  </a:lnTo>
                  <a:lnTo>
                    <a:pt x="354" y="445"/>
                  </a:lnTo>
                  <a:lnTo>
                    <a:pt x="352" y="445"/>
                  </a:lnTo>
                  <a:lnTo>
                    <a:pt x="350" y="445"/>
                  </a:lnTo>
                  <a:lnTo>
                    <a:pt x="350" y="445"/>
                  </a:lnTo>
                  <a:lnTo>
                    <a:pt x="348" y="445"/>
                  </a:lnTo>
                  <a:lnTo>
                    <a:pt x="348" y="443"/>
                  </a:lnTo>
                  <a:lnTo>
                    <a:pt x="348" y="443"/>
                  </a:lnTo>
                  <a:lnTo>
                    <a:pt x="348" y="445"/>
                  </a:lnTo>
                  <a:lnTo>
                    <a:pt x="346" y="443"/>
                  </a:lnTo>
                  <a:lnTo>
                    <a:pt x="346" y="445"/>
                  </a:lnTo>
                  <a:lnTo>
                    <a:pt x="348" y="445"/>
                  </a:lnTo>
                  <a:lnTo>
                    <a:pt x="348" y="445"/>
                  </a:lnTo>
                  <a:lnTo>
                    <a:pt x="348" y="447"/>
                  </a:lnTo>
                  <a:lnTo>
                    <a:pt x="348" y="447"/>
                  </a:lnTo>
                  <a:lnTo>
                    <a:pt x="350" y="447"/>
                  </a:lnTo>
                  <a:lnTo>
                    <a:pt x="355" y="451"/>
                  </a:lnTo>
                  <a:close/>
                  <a:moveTo>
                    <a:pt x="337" y="491"/>
                  </a:moveTo>
                  <a:lnTo>
                    <a:pt x="337" y="493"/>
                  </a:lnTo>
                  <a:lnTo>
                    <a:pt x="338" y="493"/>
                  </a:lnTo>
                  <a:lnTo>
                    <a:pt x="338" y="494"/>
                  </a:lnTo>
                  <a:lnTo>
                    <a:pt x="342" y="496"/>
                  </a:lnTo>
                  <a:lnTo>
                    <a:pt x="346" y="498"/>
                  </a:lnTo>
                  <a:lnTo>
                    <a:pt x="348" y="502"/>
                  </a:lnTo>
                  <a:lnTo>
                    <a:pt x="350" y="502"/>
                  </a:lnTo>
                  <a:lnTo>
                    <a:pt x="352" y="502"/>
                  </a:lnTo>
                  <a:lnTo>
                    <a:pt x="352" y="500"/>
                  </a:lnTo>
                  <a:lnTo>
                    <a:pt x="352" y="498"/>
                  </a:lnTo>
                  <a:lnTo>
                    <a:pt x="350" y="498"/>
                  </a:lnTo>
                  <a:lnTo>
                    <a:pt x="346" y="494"/>
                  </a:lnTo>
                  <a:lnTo>
                    <a:pt x="338" y="489"/>
                  </a:lnTo>
                  <a:lnTo>
                    <a:pt x="337" y="487"/>
                  </a:lnTo>
                  <a:lnTo>
                    <a:pt x="337" y="487"/>
                  </a:lnTo>
                  <a:lnTo>
                    <a:pt x="337" y="487"/>
                  </a:lnTo>
                  <a:lnTo>
                    <a:pt x="337" y="487"/>
                  </a:lnTo>
                  <a:lnTo>
                    <a:pt x="335" y="487"/>
                  </a:lnTo>
                  <a:lnTo>
                    <a:pt x="335" y="487"/>
                  </a:lnTo>
                  <a:lnTo>
                    <a:pt x="335" y="489"/>
                  </a:lnTo>
                  <a:lnTo>
                    <a:pt x="335" y="489"/>
                  </a:lnTo>
                  <a:lnTo>
                    <a:pt x="337" y="491"/>
                  </a:lnTo>
                  <a:close/>
                  <a:moveTo>
                    <a:pt x="477" y="527"/>
                  </a:moveTo>
                  <a:lnTo>
                    <a:pt x="479" y="529"/>
                  </a:lnTo>
                  <a:lnTo>
                    <a:pt x="479" y="529"/>
                  </a:lnTo>
                  <a:lnTo>
                    <a:pt x="479" y="530"/>
                  </a:lnTo>
                  <a:lnTo>
                    <a:pt x="479" y="530"/>
                  </a:lnTo>
                  <a:lnTo>
                    <a:pt x="480" y="530"/>
                  </a:lnTo>
                  <a:lnTo>
                    <a:pt x="482" y="532"/>
                  </a:lnTo>
                  <a:lnTo>
                    <a:pt x="486" y="534"/>
                  </a:lnTo>
                  <a:lnTo>
                    <a:pt x="488" y="536"/>
                  </a:lnTo>
                  <a:lnTo>
                    <a:pt x="488" y="534"/>
                  </a:lnTo>
                  <a:lnTo>
                    <a:pt x="488" y="534"/>
                  </a:lnTo>
                  <a:lnTo>
                    <a:pt x="488" y="532"/>
                  </a:lnTo>
                  <a:lnTo>
                    <a:pt x="490" y="530"/>
                  </a:lnTo>
                  <a:lnTo>
                    <a:pt x="490" y="530"/>
                  </a:lnTo>
                  <a:lnTo>
                    <a:pt x="492" y="530"/>
                  </a:lnTo>
                  <a:lnTo>
                    <a:pt x="492" y="530"/>
                  </a:lnTo>
                  <a:lnTo>
                    <a:pt x="494" y="530"/>
                  </a:lnTo>
                  <a:lnTo>
                    <a:pt x="494" y="530"/>
                  </a:lnTo>
                  <a:lnTo>
                    <a:pt x="496" y="530"/>
                  </a:lnTo>
                  <a:lnTo>
                    <a:pt x="496" y="532"/>
                  </a:lnTo>
                  <a:lnTo>
                    <a:pt x="497" y="532"/>
                  </a:lnTo>
                  <a:lnTo>
                    <a:pt x="497" y="532"/>
                  </a:lnTo>
                  <a:lnTo>
                    <a:pt x="497" y="529"/>
                  </a:lnTo>
                  <a:lnTo>
                    <a:pt x="497" y="527"/>
                  </a:lnTo>
                  <a:lnTo>
                    <a:pt x="497" y="527"/>
                  </a:lnTo>
                  <a:lnTo>
                    <a:pt x="499" y="527"/>
                  </a:lnTo>
                  <a:lnTo>
                    <a:pt x="501" y="527"/>
                  </a:lnTo>
                  <a:lnTo>
                    <a:pt x="501" y="525"/>
                  </a:lnTo>
                  <a:lnTo>
                    <a:pt x="501" y="525"/>
                  </a:lnTo>
                  <a:lnTo>
                    <a:pt x="501" y="523"/>
                  </a:lnTo>
                  <a:lnTo>
                    <a:pt x="501" y="521"/>
                  </a:lnTo>
                  <a:lnTo>
                    <a:pt x="501" y="521"/>
                  </a:lnTo>
                  <a:lnTo>
                    <a:pt x="501" y="519"/>
                  </a:lnTo>
                  <a:lnTo>
                    <a:pt x="501" y="517"/>
                  </a:lnTo>
                  <a:lnTo>
                    <a:pt x="501" y="517"/>
                  </a:lnTo>
                  <a:lnTo>
                    <a:pt x="501" y="517"/>
                  </a:lnTo>
                  <a:lnTo>
                    <a:pt x="503" y="517"/>
                  </a:lnTo>
                  <a:lnTo>
                    <a:pt x="503" y="515"/>
                  </a:lnTo>
                  <a:lnTo>
                    <a:pt x="501" y="515"/>
                  </a:lnTo>
                  <a:lnTo>
                    <a:pt x="501" y="513"/>
                  </a:lnTo>
                  <a:lnTo>
                    <a:pt x="501" y="513"/>
                  </a:lnTo>
                  <a:lnTo>
                    <a:pt x="501" y="512"/>
                  </a:lnTo>
                  <a:lnTo>
                    <a:pt x="503" y="512"/>
                  </a:lnTo>
                  <a:lnTo>
                    <a:pt x="503" y="512"/>
                  </a:lnTo>
                  <a:lnTo>
                    <a:pt x="499" y="508"/>
                  </a:lnTo>
                  <a:lnTo>
                    <a:pt x="497" y="508"/>
                  </a:lnTo>
                  <a:lnTo>
                    <a:pt x="496" y="510"/>
                  </a:lnTo>
                  <a:lnTo>
                    <a:pt x="496" y="510"/>
                  </a:lnTo>
                  <a:lnTo>
                    <a:pt x="496" y="508"/>
                  </a:lnTo>
                  <a:lnTo>
                    <a:pt x="496" y="508"/>
                  </a:lnTo>
                  <a:lnTo>
                    <a:pt x="496" y="508"/>
                  </a:lnTo>
                  <a:lnTo>
                    <a:pt x="496" y="508"/>
                  </a:lnTo>
                  <a:lnTo>
                    <a:pt x="494" y="506"/>
                  </a:lnTo>
                  <a:lnTo>
                    <a:pt x="494" y="506"/>
                  </a:lnTo>
                  <a:lnTo>
                    <a:pt x="494" y="506"/>
                  </a:lnTo>
                  <a:lnTo>
                    <a:pt x="494" y="502"/>
                  </a:lnTo>
                  <a:lnTo>
                    <a:pt x="492" y="500"/>
                  </a:lnTo>
                  <a:lnTo>
                    <a:pt x="492" y="500"/>
                  </a:lnTo>
                  <a:lnTo>
                    <a:pt x="490" y="498"/>
                  </a:lnTo>
                  <a:lnTo>
                    <a:pt x="488" y="496"/>
                  </a:lnTo>
                  <a:lnTo>
                    <a:pt x="488" y="496"/>
                  </a:lnTo>
                  <a:lnTo>
                    <a:pt x="488" y="496"/>
                  </a:lnTo>
                  <a:lnTo>
                    <a:pt x="488" y="496"/>
                  </a:lnTo>
                  <a:lnTo>
                    <a:pt x="486" y="496"/>
                  </a:lnTo>
                  <a:lnTo>
                    <a:pt x="486" y="498"/>
                  </a:lnTo>
                  <a:lnTo>
                    <a:pt x="484" y="498"/>
                  </a:lnTo>
                  <a:lnTo>
                    <a:pt x="484" y="496"/>
                  </a:lnTo>
                  <a:lnTo>
                    <a:pt x="482" y="498"/>
                  </a:lnTo>
                  <a:lnTo>
                    <a:pt x="482" y="498"/>
                  </a:lnTo>
                  <a:lnTo>
                    <a:pt x="482" y="500"/>
                  </a:lnTo>
                  <a:lnTo>
                    <a:pt x="484" y="502"/>
                  </a:lnTo>
                  <a:lnTo>
                    <a:pt x="484" y="502"/>
                  </a:lnTo>
                  <a:lnTo>
                    <a:pt x="482" y="502"/>
                  </a:lnTo>
                  <a:lnTo>
                    <a:pt x="482" y="502"/>
                  </a:lnTo>
                  <a:lnTo>
                    <a:pt x="482" y="504"/>
                  </a:lnTo>
                  <a:lnTo>
                    <a:pt x="482" y="504"/>
                  </a:lnTo>
                  <a:lnTo>
                    <a:pt x="482" y="506"/>
                  </a:lnTo>
                  <a:lnTo>
                    <a:pt x="484" y="508"/>
                  </a:lnTo>
                  <a:lnTo>
                    <a:pt x="484" y="510"/>
                  </a:lnTo>
                  <a:lnTo>
                    <a:pt x="482" y="510"/>
                  </a:lnTo>
                  <a:lnTo>
                    <a:pt x="482" y="512"/>
                  </a:lnTo>
                  <a:lnTo>
                    <a:pt x="482" y="515"/>
                  </a:lnTo>
                  <a:lnTo>
                    <a:pt x="482" y="517"/>
                  </a:lnTo>
                  <a:lnTo>
                    <a:pt x="482" y="521"/>
                  </a:lnTo>
                  <a:lnTo>
                    <a:pt x="480" y="523"/>
                  </a:lnTo>
                  <a:lnTo>
                    <a:pt x="479" y="523"/>
                  </a:lnTo>
                  <a:lnTo>
                    <a:pt x="477" y="525"/>
                  </a:lnTo>
                  <a:lnTo>
                    <a:pt x="477" y="525"/>
                  </a:lnTo>
                  <a:lnTo>
                    <a:pt x="477" y="527"/>
                  </a:lnTo>
                  <a:lnTo>
                    <a:pt x="477" y="527"/>
                  </a:lnTo>
                  <a:close/>
                  <a:moveTo>
                    <a:pt x="444" y="610"/>
                  </a:moveTo>
                  <a:lnTo>
                    <a:pt x="444" y="608"/>
                  </a:lnTo>
                  <a:lnTo>
                    <a:pt x="444" y="608"/>
                  </a:lnTo>
                  <a:lnTo>
                    <a:pt x="441" y="608"/>
                  </a:lnTo>
                  <a:lnTo>
                    <a:pt x="441" y="608"/>
                  </a:lnTo>
                  <a:lnTo>
                    <a:pt x="439" y="606"/>
                  </a:lnTo>
                  <a:lnTo>
                    <a:pt x="437" y="604"/>
                  </a:lnTo>
                  <a:lnTo>
                    <a:pt x="437" y="604"/>
                  </a:lnTo>
                  <a:lnTo>
                    <a:pt x="435" y="604"/>
                  </a:lnTo>
                  <a:lnTo>
                    <a:pt x="433" y="604"/>
                  </a:lnTo>
                  <a:lnTo>
                    <a:pt x="433" y="604"/>
                  </a:lnTo>
                  <a:lnTo>
                    <a:pt x="433" y="604"/>
                  </a:lnTo>
                  <a:lnTo>
                    <a:pt x="433" y="606"/>
                  </a:lnTo>
                  <a:lnTo>
                    <a:pt x="433" y="606"/>
                  </a:lnTo>
                  <a:lnTo>
                    <a:pt x="433" y="606"/>
                  </a:lnTo>
                  <a:lnTo>
                    <a:pt x="433" y="606"/>
                  </a:lnTo>
                  <a:lnTo>
                    <a:pt x="433" y="608"/>
                  </a:lnTo>
                  <a:lnTo>
                    <a:pt x="431" y="608"/>
                  </a:lnTo>
                  <a:lnTo>
                    <a:pt x="431" y="608"/>
                  </a:lnTo>
                  <a:lnTo>
                    <a:pt x="431" y="608"/>
                  </a:lnTo>
                  <a:lnTo>
                    <a:pt x="431" y="608"/>
                  </a:lnTo>
                  <a:lnTo>
                    <a:pt x="429" y="610"/>
                  </a:lnTo>
                  <a:lnTo>
                    <a:pt x="429" y="610"/>
                  </a:lnTo>
                  <a:lnTo>
                    <a:pt x="429" y="610"/>
                  </a:lnTo>
                  <a:lnTo>
                    <a:pt x="429" y="608"/>
                  </a:lnTo>
                  <a:lnTo>
                    <a:pt x="429" y="608"/>
                  </a:lnTo>
                  <a:lnTo>
                    <a:pt x="431" y="606"/>
                  </a:lnTo>
                  <a:lnTo>
                    <a:pt x="431" y="606"/>
                  </a:lnTo>
                  <a:lnTo>
                    <a:pt x="429" y="604"/>
                  </a:lnTo>
                  <a:lnTo>
                    <a:pt x="429" y="602"/>
                  </a:lnTo>
                  <a:lnTo>
                    <a:pt x="431" y="602"/>
                  </a:lnTo>
                  <a:lnTo>
                    <a:pt x="431" y="602"/>
                  </a:lnTo>
                  <a:lnTo>
                    <a:pt x="431" y="602"/>
                  </a:lnTo>
                  <a:lnTo>
                    <a:pt x="431" y="602"/>
                  </a:lnTo>
                  <a:lnTo>
                    <a:pt x="429" y="602"/>
                  </a:lnTo>
                  <a:lnTo>
                    <a:pt x="429" y="601"/>
                  </a:lnTo>
                  <a:lnTo>
                    <a:pt x="429" y="601"/>
                  </a:lnTo>
                  <a:lnTo>
                    <a:pt x="427" y="601"/>
                  </a:lnTo>
                  <a:lnTo>
                    <a:pt x="426" y="601"/>
                  </a:lnTo>
                  <a:lnTo>
                    <a:pt x="426" y="601"/>
                  </a:lnTo>
                  <a:lnTo>
                    <a:pt x="424" y="599"/>
                  </a:lnTo>
                  <a:lnTo>
                    <a:pt x="424" y="599"/>
                  </a:lnTo>
                  <a:lnTo>
                    <a:pt x="424" y="599"/>
                  </a:lnTo>
                  <a:lnTo>
                    <a:pt x="422" y="601"/>
                  </a:lnTo>
                  <a:lnTo>
                    <a:pt x="424" y="608"/>
                  </a:lnTo>
                  <a:lnTo>
                    <a:pt x="424" y="608"/>
                  </a:lnTo>
                  <a:lnTo>
                    <a:pt x="426" y="610"/>
                  </a:lnTo>
                  <a:lnTo>
                    <a:pt x="426" y="610"/>
                  </a:lnTo>
                  <a:lnTo>
                    <a:pt x="426" y="612"/>
                  </a:lnTo>
                  <a:lnTo>
                    <a:pt x="426" y="612"/>
                  </a:lnTo>
                  <a:lnTo>
                    <a:pt x="424" y="616"/>
                  </a:lnTo>
                  <a:lnTo>
                    <a:pt x="424" y="618"/>
                  </a:lnTo>
                  <a:lnTo>
                    <a:pt x="424" y="619"/>
                  </a:lnTo>
                  <a:lnTo>
                    <a:pt x="422" y="621"/>
                  </a:lnTo>
                  <a:lnTo>
                    <a:pt x="422" y="621"/>
                  </a:lnTo>
                  <a:lnTo>
                    <a:pt x="422" y="621"/>
                  </a:lnTo>
                  <a:lnTo>
                    <a:pt x="422" y="623"/>
                  </a:lnTo>
                  <a:lnTo>
                    <a:pt x="422" y="625"/>
                  </a:lnTo>
                  <a:lnTo>
                    <a:pt x="424" y="623"/>
                  </a:lnTo>
                  <a:lnTo>
                    <a:pt x="424" y="623"/>
                  </a:lnTo>
                  <a:lnTo>
                    <a:pt x="427" y="623"/>
                  </a:lnTo>
                  <a:lnTo>
                    <a:pt x="427" y="625"/>
                  </a:lnTo>
                  <a:lnTo>
                    <a:pt x="426" y="625"/>
                  </a:lnTo>
                  <a:lnTo>
                    <a:pt x="426" y="627"/>
                  </a:lnTo>
                  <a:lnTo>
                    <a:pt x="424" y="627"/>
                  </a:lnTo>
                  <a:lnTo>
                    <a:pt x="426" y="629"/>
                  </a:lnTo>
                  <a:lnTo>
                    <a:pt x="426" y="629"/>
                  </a:lnTo>
                  <a:lnTo>
                    <a:pt x="426" y="629"/>
                  </a:lnTo>
                  <a:lnTo>
                    <a:pt x="424" y="629"/>
                  </a:lnTo>
                  <a:lnTo>
                    <a:pt x="424" y="629"/>
                  </a:lnTo>
                  <a:lnTo>
                    <a:pt x="424" y="631"/>
                  </a:lnTo>
                  <a:lnTo>
                    <a:pt x="422" y="631"/>
                  </a:lnTo>
                  <a:lnTo>
                    <a:pt x="422" y="631"/>
                  </a:lnTo>
                  <a:lnTo>
                    <a:pt x="422" y="633"/>
                  </a:lnTo>
                  <a:lnTo>
                    <a:pt x="422" y="635"/>
                  </a:lnTo>
                  <a:lnTo>
                    <a:pt x="422" y="636"/>
                  </a:lnTo>
                  <a:lnTo>
                    <a:pt x="420" y="636"/>
                  </a:lnTo>
                  <a:lnTo>
                    <a:pt x="420" y="636"/>
                  </a:lnTo>
                  <a:lnTo>
                    <a:pt x="420" y="638"/>
                  </a:lnTo>
                  <a:lnTo>
                    <a:pt x="420" y="638"/>
                  </a:lnTo>
                  <a:lnTo>
                    <a:pt x="420" y="638"/>
                  </a:lnTo>
                  <a:lnTo>
                    <a:pt x="420" y="640"/>
                  </a:lnTo>
                  <a:lnTo>
                    <a:pt x="418" y="640"/>
                  </a:lnTo>
                  <a:lnTo>
                    <a:pt x="418" y="640"/>
                  </a:lnTo>
                  <a:lnTo>
                    <a:pt x="418" y="642"/>
                  </a:lnTo>
                  <a:lnTo>
                    <a:pt x="418" y="644"/>
                  </a:lnTo>
                  <a:lnTo>
                    <a:pt x="418" y="644"/>
                  </a:lnTo>
                  <a:lnTo>
                    <a:pt x="418" y="646"/>
                  </a:lnTo>
                  <a:lnTo>
                    <a:pt x="420" y="644"/>
                  </a:lnTo>
                  <a:lnTo>
                    <a:pt x="426" y="640"/>
                  </a:lnTo>
                  <a:lnTo>
                    <a:pt x="429" y="635"/>
                  </a:lnTo>
                  <a:lnTo>
                    <a:pt x="429" y="635"/>
                  </a:lnTo>
                  <a:lnTo>
                    <a:pt x="429" y="635"/>
                  </a:lnTo>
                  <a:lnTo>
                    <a:pt x="429" y="635"/>
                  </a:lnTo>
                  <a:lnTo>
                    <a:pt x="431" y="633"/>
                  </a:lnTo>
                  <a:lnTo>
                    <a:pt x="431" y="633"/>
                  </a:lnTo>
                  <a:lnTo>
                    <a:pt x="431" y="633"/>
                  </a:lnTo>
                  <a:lnTo>
                    <a:pt x="433" y="631"/>
                  </a:lnTo>
                  <a:lnTo>
                    <a:pt x="435" y="627"/>
                  </a:lnTo>
                  <a:lnTo>
                    <a:pt x="435" y="627"/>
                  </a:lnTo>
                  <a:lnTo>
                    <a:pt x="437" y="625"/>
                  </a:lnTo>
                  <a:lnTo>
                    <a:pt x="439" y="625"/>
                  </a:lnTo>
                  <a:lnTo>
                    <a:pt x="439" y="625"/>
                  </a:lnTo>
                  <a:lnTo>
                    <a:pt x="441" y="625"/>
                  </a:lnTo>
                  <a:lnTo>
                    <a:pt x="441" y="625"/>
                  </a:lnTo>
                  <a:lnTo>
                    <a:pt x="443" y="627"/>
                  </a:lnTo>
                  <a:lnTo>
                    <a:pt x="444" y="627"/>
                  </a:lnTo>
                  <a:lnTo>
                    <a:pt x="444" y="629"/>
                  </a:lnTo>
                  <a:lnTo>
                    <a:pt x="446" y="631"/>
                  </a:lnTo>
                  <a:lnTo>
                    <a:pt x="448" y="633"/>
                  </a:lnTo>
                  <a:lnTo>
                    <a:pt x="448" y="635"/>
                  </a:lnTo>
                  <a:lnTo>
                    <a:pt x="450" y="635"/>
                  </a:lnTo>
                  <a:lnTo>
                    <a:pt x="450" y="635"/>
                  </a:lnTo>
                  <a:lnTo>
                    <a:pt x="452" y="635"/>
                  </a:lnTo>
                  <a:lnTo>
                    <a:pt x="450" y="635"/>
                  </a:lnTo>
                  <a:lnTo>
                    <a:pt x="450" y="636"/>
                  </a:lnTo>
                  <a:lnTo>
                    <a:pt x="452" y="636"/>
                  </a:lnTo>
                  <a:lnTo>
                    <a:pt x="454" y="638"/>
                  </a:lnTo>
                  <a:lnTo>
                    <a:pt x="454" y="638"/>
                  </a:lnTo>
                  <a:lnTo>
                    <a:pt x="454" y="640"/>
                  </a:lnTo>
                  <a:lnTo>
                    <a:pt x="456" y="640"/>
                  </a:lnTo>
                  <a:lnTo>
                    <a:pt x="456" y="640"/>
                  </a:lnTo>
                  <a:lnTo>
                    <a:pt x="456" y="640"/>
                  </a:lnTo>
                  <a:lnTo>
                    <a:pt x="456" y="640"/>
                  </a:lnTo>
                  <a:lnTo>
                    <a:pt x="458" y="642"/>
                  </a:lnTo>
                  <a:lnTo>
                    <a:pt x="456" y="642"/>
                  </a:lnTo>
                  <a:lnTo>
                    <a:pt x="456" y="642"/>
                  </a:lnTo>
                  <a:lnTo>
                    <a:pt x="456" y="642"/>
                  </a:lnTo>
                  <a:lnTo>
                    <a:pt x="456" y="644"/>
                  </a:lnTo>
                  <a:lnTo>
                    <a:pt x="456" y="644"/>
                  </a:lnTo>
                  <a:lnTo>
                    <a:pt x="458" y="646"/>
                  </a:lnTo>
                  <a:lnTo>
                    <a:pt x="458" y="646"/>
                  </a:lnTo>
                  <a:lnTo>
                    <a:pt x="460" y="646"/>
                  </a:lnTo>
                  <a:lnTo>
                    <a:pt x="463" y="646"/>
                  </a:lnTo>
                  <a:lnTo>
                    <a:pt x="463" y="646"/>
                  </a:lnTo>
                  <a:lnTo>
                    <a:pt x="465" y="646"/>
                  </a:lnTo>
                  <a:lnTo>
                    <a:pt x="465" y="648"/>
                  </a:lnTo>
                  <a:lnTo>
                    <a:pt x="467" y="650"/>
                  </a:lnTo>
                  <a:lnTo>
                    <a:pt x="469" y="650"/>
                  </a:lnTo>
                  <a:lnTo>
                    <a:pt x="471" y="652"/>
                  </a:lnTo>
                  <a:lnTo>
                    <a:pt x="473" y="652"/>
                  </a:lnTo>
                  <a:lnTo>
                    <a:pt x="475" y="654"/>
                  </a:lnTo>
                  <a:lnTo>
                    <a:pt x="477" y="655"/>
                  </a:lnTo>
                  <a:lnTo>
                    <a:pt x="477" y="657"/>
                  </a:lnTo>
                  <a:lnTo>
                    <a:pt x="479" y="659"/>
                  </a:lnTo>
                  <a:lnTo>
                    <a:pt x="479" y="659"/>
                  </a:lnTo>
                  <a:lnTo>
                    <a:pt x="479" y="657"/>
                  </a:lnTo>
                  <a:lnTo>
                    <a:pt x="479" y="655"/>
                  </a:lnTo>
                  <a:lnTo>
                    <a:pt x="479" y="655"/>
                  </a:lnTo>
                  <a:lnTo>
                    <a:pt x="479" y="654"/>
                  </a:lnTo>
                  <a:lnTo>
                    <a:pt x="479" y="654"/>
                  </a:lnTo>
                  <a:lnTo>
                    <a:pt x="479" y="652"/>
                  </a:lnTo>
                  <a:lnTo>
                    <a:pt x="479" y="650"/>
                  </a:lnTo>
                  <a:lnTo>
                    <a:pt x="479" y="648"/>
                  </a:lnTo>
                  <a:lnTo>
                    <a:pt x="477" y="646"/>
                  </a:lnTo>
                  <a:lnTo>
                    <a:pt x="475" y="644"/>
                  </a:lnTo>
                  <a:lnTo>
                    <a:pt x="475" y="642"/>
                  </a:lnTo>
                  <a:lnTo>
                    <a:pt x="477" y="642"/>
                  </a:lnTo>
                  <a:lnTo>
                    <a:pt x="475" y="640"/>
                  </a:lnTo>
                  <a:lnTo>
                    <a:pt x="475" y="640"/>
                  </a:lnTo>
                  <a:lnTo>
                    <a:pt x="475" y="640"/>
                  </a:lnTo>
                  <a:lnTo>
                    <a:pt x="475" y="640"/>
                  </a:lnTo>
                  <a:lnTo>
                    <a:pt x="477" y="642"/>
                  </a:lnTo>
                  <a:lnTo>
                    <a:pt x="479" y="644"/>
                  </a:lnTo>
                  <a:lnTo>
                    <a:pt x="479" y="642"/>
                  </a:lnTo>
                  <a:lnTo>
                    <a:pt x="477" y="640"/>
                  </a:lnTo>
                  <a:lnTo>
                    <a:pt x="475" y="636"/>
                  </a:lnTo>
                  <a:lnTo>
                    <a:pt x="475" y="636"/>
                  </a:lnTo>
                  <a:lnTo>
                    <a:pt x="473" y="635"/>
                  </a:lnTo>
                  <a:lnTo>
                    <a:pt x="473" y="635"/>
                  </a:lnTo>
                  <a:lnTo>
                    <a:pt x="473" y="633"/>
                  </a:lnTo>
                  <a:lnTo>
                    <a:pt x="471" y="633"/>
                  </a:lnTo>
                  <a:lnTo>
                    <a:pt x="471" y="633"/>
                  </a:lnTo>
                  <a:lnTo>
                    <a:pt x="467" y="627"/>
                  </a:lnTo>
                  <a:lnTo>
                    <a:pt x="467" y="625"/>
                  </a:lnTo>
                  <a:lnTo>
                    <a:pt x="467" y="627"/>
                  </a:lnTo>
                  <a:lnTo>
                    <a:pt x="467" y="625"/>
                  </a:lnTo>
                  <a:lnTo>
                    <a:pt x="465" y="625"/>
                  </a:lnTo>
                  <a:lnTo>
                    <a:pt x="465" y="627"/>
                  </a:lnTo>
                  <a:lnTo>
                    <a:pt x="463" y="627"/>
                  </a:lnTo>
                  <a:lnTo>
                    <a:pt x="461" y="623"/>
                  </a:lnTo>
                  <a:lnTo>
                    <a:pt x="461" y="623"/>
                  </a:lnTo>
                  <a:lnTo>
                    <a:pt x="460" y="625"/>
                  </a:lnTo>
                  <a:lnTo>
                    <a:pt x="460" y="627"/>
                  </a:lnTo>
                  <a:lnTo>
                    <a:pt x="460" y="625"/>
                  </a:lnTo>
                  <a:lnTo>
                    <a:pt x="454" y="618"/>
                  </a:lnTo>
                  <a:lnTo>
                    <a:pt x="454" y="618"/>
                  </a:lnTo>
                  <a:lnTo>
                    <a:pt x="454" y="618"/>
                  </a:lnTo>
                  <a:lnTo>
                    <a:pt x="452" y="616"/>
                  </a:lnTo>
                  <a:lnTo>
                    <a:pt x="452" y="616"/>
                  </a:lnTo>
                  <a:lnTo>
                    <a:pt x="452" y="616"/>
                  </a:lnTo>
                  <a:lnTo>
                    <a:pt x="450" y="616"/>
                  </a:lnTo>
                  <a:lnTo>
                    <a:pt x="450" y="616"/>
                  </a:lnTo>
                  <a:lnTo>
                    <a:pt x="450" y="614"/>
                  </a:lnTo>
                  <a:lnTo>
                    <a:pt x="448" y="616"/>
                  </a:lnTo>
                  <a:lnTo>
                    <a:pt x="446" y="616"/>
                  </a:lnTo>
                  <a:lnTo>
                    <a:pt x="446" y="616"/>
                  </a:lnTo>
                  <a:lnTo>
                    <a:pt x="446" y="614"/>
                  </a:lnTo>
                  <a:lnTo>
                    <a:pt x="446" y="614"/>
                  </a:lnTo>
                  <a:lnTo>
                    <a:pt x="448" y="614"/>
                  </a:lnTo>
                  <a:lnTo>
                    <a:pt x="448" y="614"/>
                  </a:lnTo>
                  <a:lnTo>
                    <a:pt x="446" y="614"/>
                  </a:lnTo>
                  <a:lnTo>
                    <a:pt x="446" y="612"/>
                  </a:lnTo>
                  <a:lnTo>
                    <a:pt x="446" y="610"/>
                  </a:lnTo>
                  <a:lnTo>
                    <a:pt x="444" y="610"/>
                  </a:lnTo>
                  <a:close/>
                  <a:moveTo>
                    <a:pt x="454" y="597"/>
                  </a:moveTo>
                  <a:lnTo>
                    <a:pt x="454" y="597"/>
                  </a:lnTo>
                  <a:lnTo>
                    <a:pt x="454" y="597"/>
                  </a:lnTo>
                  <a:lnTo>
                    <a:pt x="450" y="595"/>
                  </a:lnTo>
                  <a:lnTo>
                    <a:pt x="450" y="593"/>
                  </a:lnTo>
                  <a:lnTo>
                    <a:pt x="448" y="593"/>
                  </a:lnTo>
                  <a:lnTo>
                    <a:pt x="448" y="593"/>
                  </a:lnTo>
                  <a:lnTo>
                    <a:pt x="448" y="593"/>
                  </a:lnTo>
                  <a:lnTo>
                    <a:pt x="448" y="595"/>
                  </a:lnTo>
                  <a:lnTo>
                    <a:pt x="446" y="597"/>
                  </a:lnTo>
                  <a:lnTo>
                    <a:pt x="446" y="595"/>
                  </a:lnTo>
                  <a:lnTo>
                    <a:pt x="446" y="595"/>
                  </a:lnTo>
                  <a:lnTo>
                    <a:pt x="446" y="597"/>
                  </a:lnTo>
                  <a:lnTo>
                    <a:pt x="446" y="597"/>
                  </a:lnTo>
                  <a:lnTo>
                    <a:pt x="456" y="612"/>
                  </a:lnTo>
                  <a:lnTo>
                    <a:pt x="458" y="614"/>
                  </a:lnTo>
                  <a:lnTo>
                    <a:pt x="458" y="616"/>
                  </a:lnTo>
                  <a:lnTo>
                    <a:pt x="460" y="616"/>
                  </a:lnTo>
                  <a:lnTo>
                    <a:pt x="460" y="616"/>
                  </a:lnTo>
                  <a:lnTo>
                    <a:pt x="460" y="618"/>
                  </a:lnTo>
                  <a:lnTo>
                    <a:pt x="460" y="618"/>
                  </a:lnTo>
                  <a:lnTo>
                    <a:pt x="460" y="616"/>
                  </a:lnTo>
                  <a:lnTo>
                    <a:pt x="460" y="616"/>
                  </a:lnTo>
                  <a:lnTo>
                    <a:pt x="460" y="614"/>
                  </a:lnTo>
                  <a:lnTo>
                    <a:pt x="460" y="612"/>
                  </a:lnTo>
                  <a:lnTo>
                    <a:pt x="460" y="612"/>
                  </a:lnTo>
                  <a:lnTo>
                    <a:pt x="460" y="612"/>
                  </a:lnTo>
                  <a:lnTo>
                    <a:pt x="460" y="612"/>
                  </a:lnTo>
                  <a:lnTo>
                    <a:pt x="460" y="608"/>
                  </a:lnTo>
                  <a:lnTo>
                    <a:pt x="458" y="606"/>
                  </a:lnTo>
                  <a:lnTo>
                    <a:pt x="458" y="604"/>
                  </a:lnTo>
                  <a:lnTo>
                    <a:pt x="458" y="604"/>
                  </a:lnTo>
                  <a:lnTo>
                    <a:pt x="456" y="602"/>
                  </a:lnTo>
                  <a:lnTo>
                    <a:pt x="456" y="601"/>
                  </a:lnTo>
                  <a:lnTo>
                    <a:pt x="456" y="599"/>
                  </a:lnTo>
                  <a:lnTo>
                    <a:pt x="456" y="599"/>
                  </a:lnTo>
                  <a:lnTo>
                    <a:pt x="456" y="599"/>
                  </a:lnTo>
                  <a:lnTo>
                    <a:pt x="454" y="599"/>
                  </a:lnTo>
                  <a:lnTo>
                    <a:pt x="454" y="599"/>
                  </a:lnTo>
                  <a:lnTo>
                    <a:pt x="454" y="599"/>
                  </a:lnTo>
                  <a:lnTo>
                    <a:pt x="454" y="597"/>
                  </a:lnTo>
                  <a:close/>
                  <a:moveTo>
                    <a:pt x="426" y="583"/>
                  </a:moveTo>
                  <a:lnTo>
                    <a:pt x="426" y="582"/>
                  </a:lnTo>
                  <a:lnTo>
                    <a:pt x="426" y="580"/>
                  </a:lnTo>
                  <a:lnTo>
                    <a:pt x="426" y="580"/>
                  </a:lnTo>
                  <a:lnTo>
                    <a:pt x="426" y="578"/>
                  </a:lnTo>
                  <a:lnTo>
                    <a:pt x="424" y="578"/>
                  </a:lnTo>
                  <a:lnTo>
                    <a:pt x="422" y="578"/>
                  </a:lnTo>
                  <a:lnTo>
                    <a:pt x="420" y="578"/>
                  </a:lnTo>
                  <a:lnTo>
                    <a:pt x="418" y="576"/>
                  </a:lnTo>
                  <a:lnTo>
                    <a:pt x="418" y="576"/>
                  </a:lnTo>
                  <a:lnTo>
                    <a:pt x="416" y="574"/>
                  </a:lnTo>
                  <a:lnTo>
                    <a:pt x="416" y="574"/>
                  </a:lnTo>
                  <a:lnTo>
                    <a:pt x="416" y="572"/>
                  </a:lnTo>
                  <a:lnTo>
                    <a:pt x="416" y="570"/>
                  </a:lnTo>
                  <a:lnTo>
                    <a:pt x="416" y="570"/>
                  </a:lnTo>
                  <a:lnTo>
                    <a:pt x="414" y="570"/>
                  </a:lnTo>
                  <a:lnTo>
                    <a:pt x="414" y="568"/>
                  </a:lnTo>
                  <a:lnTo>
                    <a:pt x="412" y="566"/>
                  </a:lnTo>
                  <a:lnTo>
                    <a:pt x="410" y="565"/>
                  </a:lnTo>
                  <a:lnTo>
                    <a:pt x="410" y="563"/>
                  </a:lnTo>
                  <a:lnTo>
                    <a:pt x="410" y="563"/>
                  </a:lnTo>
                  <a:lnTo>
                    <a:pt x="408" y="561"/>
                  </a:lnTo>
                  <a:lnTo>
                    <a:pt x="407" y="561"/>
                  </a:lnTo>
                  <a:lnTo>
                    <a:pt x="407" y="561"/>
                  </a:lnTo>
                  <a:lnTo>
                    <a:pt x="407" y="563"/>
                  </a:lnTo>
                  <a:lnTo>
                    <a:pt x="405" y="563"/>
                  </a:lnTo>
                  <a:lnTo>
                    <a:pt x="405" y="563"/>
                  </a:lnTo>
                  <a:lnTo>
                    <a:pt x="403" y="565"/>
                  </a:lnTo>
                  <a:lnTo>
                    <a:pt x="403" y="565"/>
                  </a:lnTo>
                  <a:lnTo>
                    <a:pt x="403" y="568"/>
                  </a:lnTo>
                  <a:lnTo>
                    <a:pt x="405" y="570"/>
                  </a:lnTo>
                  <a:lnTo>
                    <a:pt x="408" y="570"/>
                  </a:lnTo>
                  <a:lnTo>
                    <a:pt x="410" y="572"/>
                  </a:lnTo>
                  <a:lnTo>
                    <a:pt x="410" y="572"/>
                  </a:lnTo>
                  <a:lnTo>
                    <a:pt x="412" y="574"/>
                  </a:lnTo>
                  <a:lnTo>
                    <a:pt x="412" y="574"/>
                  </a:lnTo>
                  <a:lnTo>
                    <a:pt x="412" y="574"/>
                  </a:lnTo>
                  <a:lnTo>
                    <a:pt x="412" y="574"/>
                  </a:lnTo>
                  <a:lnTo>
                    <a:pt x="414" y="576"/>
                  </a:lnTo>
                  <a:lnTo>
                    <a:pt x="414" y="576"/>
                  </a:lnTo>
                  <a:lnTo>
                    <a:pt x="414" y="576"/>
                  </a:lnTo>
                  <a:lnTo>
                    <a:pt x="420" y="582"/>
                  </a:lnTo>
                  <a:lnTo>
                    <a:pt x="420" y="582"/>
                  </a:lnTo>
                  <a:lnTo>
                    <a:pt x="424" y="582"/>
                  </a:lnTo>
                  <a:lnTo>
                    <a:pt x="424" y="583"/>
                  </a:lnTo>
                  <a:lnTo>
                    <a:pt x="426" y="585"/>
                  </a:lnTo>
                  <a:lnTo>
                    <a:pt x="429" y="591"/>
                  </a:lnTo>
                  <a:lnTo>
                    <a:pt x="433" y="593"/>
                  </a:lnTo>
                  <a:lnTo>
                    <a:pt x="431" y="589"/>
                  </a:lnTo>
                  <a:lnTo>
                    <a:pt x="426" y="583"/>
                  </a:lnTo>
                  <a:close/>
                  <a:moveTo>
                    <a:pt x="369" y="614"/>
                  </a:moveTo>
                  <a:lnTo>
                    <a:pt x="371" y="614"/>
                  </a:lnTo>
                  <a:lnTo>
                    <a:pt x="373" y="614"/>
                  </a:lnTo>
                  <a:lnTo>
                    <a:pt x="374" y="614"/>
                  </a:lnTo>
                  <a:lnTo>
                    <a:pt x="374" y="616"/>
                  </a:lnTo>
                  <a:lnTo>
                    <a:pt x="376" y="618"/>
                  </a:lnTo>
                  <a:lnTo>
                    <a:pt x="378" y="619"/>
                  </a:lnTo>
                  <a:lnTo>
                    <a:pt x="378" y="619"/>
                  </a:lnTo>
                  <a:lnTo>
                    <a:pt x="380" y="619"/>
                  </a:lnTo>
                  <a:lnTo>
                    <a:pt x="380" y="621"/>
                  </a:lnTo>
                  <a:lnTo>
                    <a:pt x="380" y="621"/>
                  </a:lnTo>
                  <a:lnTo>
                    <a:pt x="382" y="621"/>
                  </a:lnTo>
                  <a:lnTo>
                    <a:pt x="382" y="619"/>
                  </a:lnTo>
                  <a:lnTo>
                    <a:pt x="384" y="619"/>
                  </a:lnTo>
                  <a:lnTo>
                    <a:pt x="384" y="618"/>
                  </a:lnTo>
                  <a:lnTo>
                    <a:pt x="386" y="614"/>
                  </a:lnTo>
                  <a:lnTo>
                    <a:pt x="386" y="612"/>
                  </a:lnTo>
                  <a:lnTo>
                    <a:pt x="384" y="610"/>
                  </a:lnTo>
                  <a:lnTo>
                    <a:pt x="384" y="610"/>
                  </a:lnTo>
                  <a:lnTo>
                    <a:pt x="384" y="610"/>
                  </a:lnTo>
                  <a:lnTo>
                    <a:pt x="384" y="608"/>
                  </a:lnTo>
                  <a:lnTo>
                    <a:pt x="382" y="608"/>
                  </a:lnTo>
                  <a:lnTo>
                    <a:pt x="382" y="606"/>
                  </a:lnTo>
                  <a:lnTo>
                    <a:pt x="380" y="606"/>
                  </a:lnTo>
                  <a:lnTo>
                    <a:pt x="373" y="606"/>
                  </a:lnTo>
                  <a:lnTo>
                    <a:pt x="369" y="606"/>
                  </a:lnTo>
                  <a:lnTo>
                    <a:pt x="369" y="608"/>
                  </a:lnTo>
                  <a:lnTo>
                    <a:pt x="369" y="610"/>
                  </a:lnTo>
                  <a:lnTo>
                    <a:pt x="369" y="612"/>
                  </a:lnTo>
                  <a:lnTo>
                    <a:pt x="369" y="614"/>
                  </a:lnTo>
                  <a:close/>
                  <a:moveTo>
                    <a:pt x="348" y="597"/>
                  </a:moveTo>
                  <a:lnTo>
                    <a:pt x="350" y="597"/>
                  </a:lnTo>
                  <a:lnTo>
                    <a:pt x="350" y="597"/>
                  </a:lnTo>
                  <a:lnTo>
                    <a:pt x="350" y="595"/>
                  </a:lnTo>
                  <a:lnTo>
                    <a:pt x="350" y="595"/>
                  </a:lnTo>
                  <a:lnTo>
                    <a:pt x="348" y="595"/>
                  </a:lnTo>
                  <a:lnTo>
                    <a:pt x="346" y="597"/>
                  </a:lnTo>
                  <a:lnTo>
                    <a:pt x="344" y="597"/>
                  </a:lnTo>
                  <a:lnTo>
                    <a:pt x="340" y="599"/>
                  </a:lnTo>
                  <a:lnTo>
                    <a:pt x="338" y="599"/>
                  </a:lnTo>
                  <a:lnTo>
                    <a:pt x="338" y="601"/>
                  </a:lnTo>
                  <a:lnTo>
                    <a:pt x="338" y="604"/>
                  </a:lnTo>
                  <a:lnTo>
                    <a:pt x="338" y="608"/>
                  </a:lnTo>
                  <a:lnTo>
                    <a:pt x="338" y="610"/>
                  </a:lnTo>
                  <a:lnTo>
                    <a:pt x="338" y="612"/>
                  </a:lnTo>
                  <a:lnTo>
                    <a:pt x="337" y="612"/>
                  </a:lnTo>
                  <a:lnTo>
                    <a:pt x="335" y="614"/>
                  </a:lnTo>
                  <a:lnTo>
                    <a:pt x="335" y="618"/>
                  </a:lnTo>
                  <a:lnTo>
                    <a:pt x="335" y="619"/>
                  </a:lnTo>
                  <a:lnTo>
                    <a:pt x="335" y="619"/>
                  </a:lnTo>
                  <a:lnTo>
                    <a:pt x="338" y="623"/>
                  </a:lnTo>
                  <a:lnTo>
                    <a:pt x="338" y="623"/>
                  </a:lnTo>
                  <a:lnTo>
                    <a:pt x="338" y="623"/>
                  </a:lnTo>
                  <a:lnTo>
                    <a:pt x="340" y="623"/>
                  </a:lnTo>
                  <a:lnTo>
                    <a:pt x="340" y="623"/>
                  </a:lnTo>
                  <a:lnTo>
                    <a:pt x="340" y="625"/>
                  </a:lnTo>
                  <a:lnTo>
                    <a:pt x="338" y="627"/>
                  </a:lnTo>
                  <a:lnTo>
                    <a:pt x="338" y="627"/>
                  </a:lnTo>
                  <a:lnTo>
                    <a:pt x="337" y="625"/>
                  </a:lnTo>
                  <a:lnTo>
                    <a:pt x="337" y="627"/>
                  </a:lnTo>
                  <a:lnTo>
                    <a:pt x="337" y="629"/>
                  </a:lnTo>
                  <a:lnTo>
                    <a:pt x="338" y="629"/>
                  </a:lnTo>
                  <a:lnTo>
                    <a:pt x="338" y="631"/>
                  </a:lnTo>
                  <a:lnTo>
                    <a:pt x="338" y="631"/>
                  </a:lnTo>
                  <a:lnTo>
                    <a:pt x="340" y="633"/>
                  </a:lnTo>
                  <a:lnTo>
                    <a:pt x="340" y="633"/>
                  </a:lnTo>
                  <a:lnTo>
                    <a:pt x="340" y="629"/>
                  </a:lnTo>
                  <a:lnTo>
                    <a:pt x="340" y="629"/>
                  </a:lnTo>
                  <a:lnTo>
                    <a:pt x="342" y="627"/>
                  </a:lnTo>
                  <a:lnTo>
                    <a:pt x="342" y="627"/>
                  </a:lnTo>
                  <a:lnTo>
                    <a:pt x="344" y="629"/>
                  </a:lnTo>
                  <a:lnTo>
                    <a:pt x="344" y="627"/>
                  </a:lnTo>
                  <a:lnTo>
                    <a:pt x="342" y="627"/>
                  </a:lnTo>
                  <a:lnTo>
                    <a:pt x="342" y="625"/>
                  </a:lnTo>
                  <a:lnTo>
                    <a:pt x="342" y="623"/>
                  </a:lnTo>
                  <a:lnTo>
                    <a:pt x="342" y="623"/>
                  </a:lnTo>
                  <a:lnTo>
                    <a:pt x="344" y="618"/>
                  </a:lnTo>
                  <a:lnTo>
                    <a:pt x="346" y="614"/>
                  </a:lnTo>
                  <a:lnTo>
                    <a:pt x="346" y="608"/>
                  </a:lnTo>
                  <a:lnTo>
                    <a:pt x="348" y="604"/>
                  </a:lnTo>
                  <a:lnTo>
                    <a:pt x="348" y="602"/>
                  </a:lnTo>
                  <a:lnTo>
                    <a:pt x="348" y="599"/>
                  </a:lnTo>
                  <a:lnTo>
                    <a:pt x="348" y="597"/>
                  </a:lnTo>
                  <a:lnTo>
                    <a:pt x="348" y="597"/>
                  </a:lnTo>
                  <a:close/>
                  <a:moveTo>
                    <a:pt x="327" y="547"/>
                  </a:moveTo>
                  <a:lnTo>
                    <a:pt x="329" y="549"/>
                  </a:lnTo>
                  <a:lnTo>
                    <a:pt x="331" y="551"/>
                  </a:lnTo>
                  <a:lnTo>
                    <a:pt x="331" y="553"/>
                  </a:lnTo>
                  <a:lnTo>
                    <a:pt x="331" y="553"/>
                  </a:lnTo>
                  <a:lnTo>
                    <a:pt x="333" y="553"/>
                  </a:lnTo>
                  <a:lnTo>
                    <a:pt x="333" y="553"/>
                  </a:lnTo>
                  <a:lnTo>
                    <a:pt x="335" y="555"/>
                  </a:lnTo>
                  <a:lnTo>
                    <a:pt x="337" y="555"/>
                  </a:lnTo>
                  <a:lnTo>
                    <a:pt x="337" y="555"/>
                  </a:lnTo>
                  <a:lnTo>
                    <a:pt x="338" y="557"/>
                  </a:lnTo>
                  <a:lnTo>
                    <a:pt x="338" y="557"/>
                  </a:lnTo>
                  <a:lnTo>
                    <a:pt x="340" y="557"/>
                  </a:lnTo>
                  <a:lnTo>
                    <a:pt x="342" y="555"/>
                  </a:lnTo>
                  <a:lnTo>
                    <a:pt x="342" y="555"/>
                  </a:lnTo>
                  <a:lnTo>
                    <a:pt x="342" y="553"/>
                  </a:lnTo>
                  <a:lnTo>
                    <a:pt x="344" y="551"/>
                  </a:lnTo>
                  <a:lnTo>
                    <a:pt x="348" y="547"/>
                  </a:lnTo>
                  <a:lnTo>
                    <a:pt x="348" y="546"/>
                  </a:lnTo>
                  <a:lnTo>
                    <a:pt x="348" y="544"/>
                  </a:lnTo>
                  <a:lnTo>
                    <a:pt x="346" y="544"/>
                  </a:lnTo>
                  <a:lnTo>
                    <a:pt x="346" y="542"/>
                  </a:lnTo>
                  <a:lnTo>
                    <a:pt x="346" y="542"/>
                  </a:lnTo>
                  <a:lnTo>
                    <a:pt x="346" y="542"/>
                  </a:lnTo>
                  <a:lnTo>
                    <a:pt x="348" y="542"/>
                  </a:lnTo>
                  <a:lnTo>
                    <a:pt x="348" y="542"/>
                  </a:lnTo>
                  <a:lnTo>
                    <a:pt x="348" y="540"/>
                  </a:lnTo>
                  <a:lnTo>
                    <a:pt x="348" y="540"/>
                  </a:lnTo>
                  <a:lnTo>
                    <a:pt x="346" y="538"/>
                  </a:lnTo>
                  <a:lnTo>
                    <a:pt x="344" y="538"/>
                  </a:lnTo>
                  <a:lnTo>
                    <a:pt x="344" y="538"/>
                  </a:lnTo>
                  <a:lnTo>
                    <a:pt x="342" y="538"/>
                  </a:lnTo>
                  <a:lnTo>
                    <a:pt x="342" y="538"/>
                  </a:lnTo>
                  <a:lnTo>
                    <a:pt x="342" y="538"/>
                  </a:lnTo>
                  <a:lnTo>
                    <a:pt x="342" y="536"/>
                  </a:lnTo>
                  <a:lnTo>
                    <a:pt x="342" y="536"/>
                  </a:lnTo>
                  <a:lnTo>
                    <a:pt x="342" y="536"/>
                  </a:lnTo>
                  <a:lnTo>
                    <a:pt x="340" y="536"/>
                  </a:lnTo>
                  <a:lnTo>
                    <a:pt x="340" y="536"/>
                  </a:lnTo>
                  <a:lnTo>
                    <a:pt x="340" y="534"/>
                  </a:lnTo>
                  <a:lnTo>
                    <a:pt x="340" y="534"/>
                  </a:lnTo>
                  <a:lnTo>
                    <a:pt x="338" y="534"/>
                  </a:lnTo>
                  <a:lnTo>
                    <a:pt x="338" y="534"/>
                  </a:lnTo>
                  <a:lnTo>
                    <a:pt x="337" y="536"/>
                  </a:lnTo>
                  <a:lnTo>
                    <a:pt x="337" y="534"/>
                  </a:lnTo>
                  <a:lnTo>
                    <a:pt x="335" y="534"/>
                  </a:lnTo>
                  <a:lnTo>
                    <a:pt x="335" y="534"/>
                  </a:lnTo>
                  <a:lnTo>
                    <a:pt x="333" y="534"/>
                  </a:lnTo>
                  <a:lnTo>
                    <a:pt x="333" y="536"/>
                  </a:lnTo>
                  <a:lnTo>
                    <a:pt x="333" y="532"/>
                  </a:lnTo>
                  <a:lnTo>
                    <a:pt x="331" y="532"/>
                  </a:lnTo>
                  <a:lnTo>
                    <a:pt x="331" y="532"/>
                  </a:lnTo>
                  <a:lnTo>
                    <a:pt x="329" y="532"/>
                  </a:lnTo>
                  <a:lnTo>
                    <a:pt x="329" y="534"/>
                  </a:lnTo>
                  <a:lnTo>
                    <a:pt x="329" y="536"/>
                  </a:lnTo>
                  <a:lnTo>
                    <a:pt x="327" y="538"/>
                  </a:lnTo>
                  <a:lnTo>
                    <a:pt x="327" y="540"/>
                  </a:lnTo>
                  <a:lnTo>
                    <a:pt x="327" y="540"/>
                  </a:lnTo>
                  <a:lnTo>
                    <a:pt x="327" y="544"/>
                  </a:lnTo>
                  <a:lnTo>
                    <a:pt x="327" y="546"/>
                  </a:lnTo>
                  <a:lnTo>
                    <a:pt x="327" y="546"/>
                  </a:lnTo>
                  <a:lnTo>
                    <a:pt x="327" y="547"/>
                  </a:lnTo>
                  <a:lnTo>
                    <a:pt x="327" y="547"/>
                  </a:lnTo>
                  <a:close/>
                  <a:moveTo>
                    <a:pt x="219" y="515"/>
                  </a:moveTo>
                  <a:lnTo>
                    <a:pt x="219" y="515"/>
                  </a:lnTo>
                  <a:lnTo>
                    <a:pt x="217" y="513"/>
                  </a:lnTo>
                  <a:lnTo>
                    <a:pt x="215" y="515"/>
                  </a:lnTo>
                  <a:lnTo>
                    <a:pt x="215" y="513"/>
                  </a:lnTo>
                  <a:lnTo>
                    <a:pt x="213" y="513"/>
                  </a:lnTo>
                  <a:lnTo>
                    <a:pt x="212" y="512"/>
                  </a:lnTo>
                  <a:lnTo>
                    <a:pt x="212" y="512"/>
                  </a:lnTo>
                  <a:lnTo>
                    <a:pt x="212" y="512"/>
                  </a:lnTo>
                  <a:lnTo>
                    <a:pt x="210" y="512"/>
                  </a:lnTo>
                  <a:lnTo>
                    <a:pt x="210" y="513"/>
                  </a:lnTo>
                  <a:lnTo>
                    <a:pt x="210" y="513"/>
                  </a:lnTo>
                  <a:lnTo>
                    <a:pt x="210" y="515"/>
                  </a:lnTo>
                  <a:lnTo>
                    <a:pt x="212" y="517"/>
                  </a:lnTo>
                  <a:lnTo>
                    <a:pt x="212" y="517"/>
                  </a:lnTo>
                  <a:lnTo>
                    <a:pt x="213" y="519"/>
                  </a:lnTo>
                  <a:lnTo>
                    <a:pt x="215" y="519"/>
                  </a:lnTo>
                  <a:lnTo>
                    <a:pt x="215" y="519"/>
                  </a:lnTo>
                  <a:lnTo>
                    <a:pt x="215" y="519"/>
                  </a:lnTo>
                  <a:lnTo>
                    <a:pt x="217" y="519"/>
                  </a:lnTo>
                  <a:lnTo>
                    <a:pt x="217" y="521"/>
                  </a:lnTo>
                  <a:lnTo>
                    <a:pt x="219" y="521"/>
                  </a:lnTo>
                  <a:lnTo>
                    <a:pt x="219" y="521"/>
                  </a:lnTo>
                  <a:lnTo>
                    <a:pt x="219" y="521"/>
                  </a:lnTo>
                  <a:lnTo>
                    <a:pt x="219" y="523"/>
                  </a:lnTo>
                  <a:lnTo>
                    <a:pt x="221" y="523"/>
                  </a:lnTo>
                  <a:lnTo>
                    <a:pt x="221" y="523"/>
                  </a:lnTo>
                  <a:lnTo>
                    <a:pt x="221" y="523"/>
                  </a:lnTo>
                  <a:lnTo>
                    <a:pt x="221" y="525"/>
                  </a:lnTo>
                  <a:lnTo>
                    <a:pt x="223" y="525"/>
                  </a:lnTo>
                  <a:lnTo>
                    <a:pt x="223" y="525"/>
                  </a:lnTo>
                  <a:lnTo>
                    <a:pt x="223" y="523"/>
                  </a:lnTo>
                  <a:lnTo>
                    <a:pt x="223" y="523"/>
                  </a:lnTo>
                  <a:lnTo>
                    <a:pt x="223" y="523"/>
                  </a:lnTo>
                  <a:lnTo>
                    <a:pt x="223" y="523"/>
                  </a:lnTo>
                  <a:lnTo>
                    <a:pt x="223" y="523"/>
                  </a:lnTo>
                  <a:lnTo>
                    <a:pt x="221" y="521"/>
                  </a:lnTo>
                  <a:lnTo>
                    <a:pt x="221" y="521"/>
                  </a:lnTo>
                  <a:lnTo>
                    <a:pt x="223" y="521"/>
                  </a:lnTo>
                  <a:lnTo>
                    <a:pt x="223" y="519"/>
                  </a:lnTo>
                  <a:lnTo>
                    <a:pt x="221" y="515"/>
                  </a:lnTo>
                  <a:lnTo>
                    <a:pt x="219" y="515"/>
                  </a:lnTo>
                  <a:close/>
                  <a:moveTo>
                    <a:pt x="586" y="784"/>
                  </a:moveTo>
                  <a:lnTo>
                    <a:pt x="588" y="784"/>
                  </a:lnTo>
                  <a:lnTo>
                    <a:pt x="588" y="786"/>
                  </a:lnTo>
                  <a:lnTo>
                    <a:pt x="590" y="784"/>
                  </a:lnTo>
                  <a:lnTo>
                    <a:pt x="590" y="784"/>
                  </a:lnTo>
                  <a:lnTo>
                    <a:pt x="590" y="782"/>
                  </a:lnTo>
                  <a:lnTo>
                    <a:pt x="590" y="782"/>
                  </a:lnTo>
                  <a:lnTo>
                    <a:pt x="588" y="780"/>
                  </a:lnTo>
                  <a:lnTo>
                    <a:pt x="588" y="780"/>
                  </a:lnTo>
                  <a:lnTo>
                    <a:pt x="588" y="778"/>
                  </a:lnTo>
                  <a:lnTo>
                    <a:pt x="588" y="775"/>
                  </a:lnTo>
                  <a:lnTo>
                    <a:pt x="588" y="775"/>
                  </a:lnTo>
                  <a:lnTo>
                    <a:pt x="588" y="775"/>
                  </a:lnTo>
                  <a:lnTo>
                    <a:pt x="588" y="775"/>
                  </a:lnTo>
                  <a:lnTo>
                    <a:pt x="588" y="773"/>
                  </a:lnTo>
                  <a:lnTo>
                    <a:pt x="590" y="773"/>
                  </a:lnTo>
                  <a:lnTo>
                    <a:pt x="590" y="771"/>
                  </a:lnTo>
                  <a:lnTo>
                    <a:pt x="588" y="771"/>
                  </a:lnTo>
                  <a:lnTo>
                    <a:pt x="588" y="769"/>
                  </a:lnTo>
                  <a:lnTo>
                    <a:pt x="588" y="767"/>
                  </a:lnTo>
                  <a:lnTo>
                    <a:pt x="588" y="767"/>
                  </a:lnTo>
                  <a:lnTo>
                    <a:pt x="588" y="765"/>
                  </a:lnTo>
                  <a:lnTo>
                    <a:pt x="586" y="765"/>
                  </a:lnTo>
                  <a:lnTo>
                    <a:pt x="586" y="765"/>
                  </a:lnTo>
                  <a:lnTo>
                    <a:pt x="586" y="763"/>
                  </a:lnTo>
                  <a:lnTo>
                    <a:pt x="586" y="763"/>
                  </a:lnTo>
                  <a:lnTo>
                    <a:pt x="586" y="763"/>
                  </a:lnTo>
                  <a:lnTo>
                    <a:pt x="586" y="761"/>
                  </a:lnTo>
                  <a:lnTo>
                    <a:pt x="586" y="761"/>
                  </a:lnTo>
                  <a:lnTo>
                    <a:pt x="585" y="760"/>
                  </a:lnTo>
                  <a:lnTo>
                    <a:pt x="585" y="760"/>
                  </a:lnTo>
                  <a:lnTo>
                    <a:pt x="585" y="760"/>
                  </a:lnTo>
                  <a:lnTo>
                    <a:pt x="585" y="758"/>
                  </a:lnTo>
                  <a:lnTo>
                    <a:pt x="586" y="760"/>
                  </a:lnTo>
                  <a:lnTo>
                    <a:pt x="586" y="760"/>
                  </a:lnTo>
                  <a:lnTo>
                    <a:pt x="586" y="758"/>
                  </a:lnTo>
                  <a:lnTo>
                    <a:pt x="586" y="756"/>
                  </a:lnTo>
                  <a:lnTo>
                    <a:pt x="588" y="752"/>
                  </a:lnTo>
                  <a:lnTo>
                    <a:pt x="588" y="750"/>
                  </a:lnTo>
                  <a:lnTo>
                    <a:pt x="586" y="746"/>
                  </a:lnTo>
                  <a:lnTo>
                    <a:pt x="586" y="746"/>
                  </a:lnTo>
                  <a:lnTo>
                    <a:pt x="586" y="744"/>
                  </a:lnTo>
                  <a:lnTo>
                    <a:pt x="585" y="744"/>
                  </a:lnTo>
                  <a:lnTo>
                    <a:pt x="585" y="746"/>
                  </a:lnTo>
                  <a:lnTo>
                    <a:pt x="585" y="746"/>
                  </a:lnTo>
                  <a:lnTo>
                    <a:pt x="583" y="748"/>
                  </a:lnTo>
                  <a:lnTo>
                    <a:pt x="583" y="750"/>
                  </a:lnTo>
                  <a:lnTo>
                    <a:pt x="583" y="752"/>
                  </a:lnTo>
                  <a:lnTo>
                    <a:pt x="583" y="752"/>
                  </a:lnTo>
                  <a:lnTo>
                    <a:pt x="583" y="752"/>
                  </a:lnTo>
                  <a:lnTo>
                    <a:pt x="581" y="752"/>
                  </a:lnTo>
                  <a:lnTo>
                    <a:pt x="581" y="750"/>
                  </a:lnTo>
                  <a:lnTo>
                    <a:pt x="581" y="750"/>
                  </a:lnTo>
                  <a:lnTo>
                    <a:pt x="581" y="750"/>
                  </a:lnTo>
                  <a:lnTo>
                    <a:pt x="579" y="750"/>
                  </a:lnTo>
                  <a:lnTo>
                    <a:pt x="579" y="752"/>
                  </a:lnTo>
                  <a:lnTo>
                    <a:pt x="579" y="752"/>
                  </a:lnTo>
                  <a:lnTo>
                    <a:pt x="579" y="752"/>
                  </a:lnTo>
                  <a:lnTo>
                    <a:pt x="579" y="752"/>
                  </a:lnTo>
                  <a:lnTo>
                    <a:pt x="579" y="754"/>
                  </a:lnTo>
                  <a:lnTo>
                    <a:pt x="579" y="754"/>
                  </a:lnTo>
                  <a:lnTo>
                    <a:pt x="579" y="754"/>
                  </a:lnTo>
                  <a:lnTo>
                    <a:pt x="577" y="756"/>
                  </a:lnTo>
                  <a:lnTo>
                    <a:pt x="577" y="756"/>
                  </a:lnTo>
                  <a:lnTo>
                    <a:pt x="577" y="758"/>
                  </a:lnTo>
                  <a:lnTo>
                    <a:pt x="577" y="758"/>
                  </a:lnTo>
                  <a:lnTo>
                    <a:pt x="577" y="760"/>
                  </a:lnTo>
                  <a:lnTo>
                    <a:pt x="577" y="760"/>
                  </a:lnTo>
                  <a:lnTo>
                    <a:pt x="579" y="760"/>
                  </a:lnTo>
                  <a:lnTo>
                    <a:pt x="579" y="760"/>
                  </a:lnTo>
                  <a:lnTo>
                    <a:pt x="577" y="760"/>
                  </a:lnTo>
                  <a:lnTo>
                    <a:pt x="577" y="761"/>
                  </a:lnTo>
                  <a:lnTo>
                    <a:pt x="579" y="761"/>
                  </a:lnTo>
                  <a:lnTo>
                    <a:pt x="579" y="763"/>
                  </a:lnTo>
                  <a:lnTo>
                    <a:pt x="579" y="763"/>
                  </a:lnTo>
                  <a:lnTo>
                    <a:pt x="577" y="761"/>
                  </a:lnTo>
                  <a:lnTo>
                    <a:pt x="577" y="761"/>
                  </a:lnTo>
                  <a:lnTo>
                    <a:pt x="577" y="763"/>
                  </a:lnTo>
                  <a:lnTo>
                    <a:pt x="577" y="763"/>
                  </a:lnTo>
                  <a:lnTo>
                    <a:pt x="577" y="765"/>
                  </a:lnTo>
                  <a:lnTo>
                    <a:pt x="577" y="767"/>
                  </a:lnTo>
                  <a:lnTo>
                    <a:pt x="575" y="767"/>
                  </a:lnTo>
                  <a:lnTo>
                    <a:pt x="575" y="767"/>
                  </a:lnTo>
                  <a:lnTo>
                    <a:pt x="575" y="769"/>
                  </a:lnTo>
                  <a:lnTo>
                    <a:pt x="575" y="769"/>
                  </a:lnTo>
                  <a:lnTo>
                    <a:pt x="577" y="771"/>
                  </a:lnTo>
                  <a:lnTo>
                    <a:pt x="577" y="771"/>
                  </a:lnTo>
                  <a:lnTo>
                    <a:pt x="577" y="771"/>
                  </a:lnTo>
                  <a:lnTo>
                    <a:pt x="577" y="773"/>
                  </a:lnTo>
                  <a:lnTo>
                    <a:pt x="579" y="773"/>
                  </a:lnTo>
                  <a:lnTo>
                    <a:pt x="579" y="773"/>
                  </a:lnTo>
                  <a:lnTo>
                    <a:pt x="579" y="771"/>
                  </a:lnTo>
                  <a:lnTo>
                    <a:pt x="579" y="771"/>
                  </a:lnTo>
                  <a:lnTo>
                    <a:pt x="581" y="771"/>
                  </a:lnTo>
                  <a:lnTo>
                    <a:pt x="581" y="771"/>
                  </a:lnTo>
                  <a:lnTo>
                    <a:pt x="581" y="771"/>
                  </a:lnTo>
                  <a:lnTo>
                    <a:pt x="581" y="771"/>
                  </a:lnTo>
                  <a:lnTo>
                    <a:pt x="583" y="771"/>
                  </a:lnTo>
                  <a:lnTo>
                    <a:pt x="583" y="771"/>
                  </a:lnTo>
                  <a:lnTo>
                    <a:pt x="583" y="773"/>
                  </a:lnTo>
                  <a:lnTo>
                    <a:pt x="583" y="773"/>
                  </a:lnTo>
                  <a:lnTo>
                    <a:pt x="583" y="773"/>
                  </a:lnTo>
                  <a:lnTo>
                    <a:pt x="583" y="773"/>
                  </a:lnTo>
                  <a:lnTo>
                    <a:pt x="583" y="773"/>
                  </a:lnTo>
                  <a:lnTo>
                    <a:pt x="583" y="773"/>
                  </a:lnTo>
                  <a:lnTo>
                    <a:pt x="581" y="775"/>
                  </a:lnTo>
                  <a:lnTo>
                    <a:pt x="581" y="777"/>
                  </a:lnTo>
                  <a:lnTo>
                    <a:pt x="583" y="777"/>
                  </a:lnTo>
                  <a:lnTo>
                    <a:pt x="583" y="777"/>
                  </a:lnTo>
                  <a:lnTo>
                    <a:pt x="583" y="777"/>
                  </a:lnTo>
                  <a:lnTo>
                    <a:pt x="583" y="778"/>
                  </a:lnTo>
                  <a:lnTo>
                    <a:pt x="583" y="778"/>
                  </a:lnTo>
                  <a:lnTo>
                    <a:pt x="583" y="778"/>
                  </a:lnTo>
                  <a:lnTo>
                    <a:pt x="585" y="778"/>
                  </a:lnTo>
                  <a:lnTo>
                    <a:pt x="585" y="778"/>
                  </a:lnTo>
                  <a:lnTo>
                    <a:pt x="583" y="778"/>
                  </a:lnTo>
                  <a:lnTo>
                    <a:pt x="585" y="780"/>
                  </a:lnTo>
                  <a:lnTo>
                    <a:pt x="586" y="780"/>
                  </a:lnTo>
                  <a:lnTo>
                    <a:pt x="586" y="780"/>
                  </a:lnTo>
                  <a:lnTo>
                    <a:pt x="586" y="782"/>
                  </a:lnTo>
                  <a:lnTo>
                    <a:pt x="586" y="782"/>
                  </a:lnTo>
                  <a:lnTo>
                    <a:pt x="586" y="784"/>
                  </a:lnTo>
                  <a:close/>
                  <a:moveTo>
                    <a:pt x="607" y="788"/>
                  </a:moveTo>
                  <a:lnTo>
                    <a:pt x="609" y="788"/>
                  </a:lnTo>
                  <a:lnTo>
                    <a:pt x="609" y="788"/>
                  </a:lnTo>
                  <a:lnTo>
                    <a:pt x="609" y="788"/>
                  </a:lnTo>
                  <a:lnTo>
                    <a:pt x="609" y="788"/>
                  </a:lnTo>
                  <a:lnTo>
                    <a:pt x="609" y="788"/>
                  </a:lnTo>
                  <a:lnTo>
                    <a:pt x="609" y="790"/>
                  </a:lnTo>
                  <a:lnTo>
                    <a:pt x="611" y="792"/>
                  </a:lnTo>
                  <a:lnTo>
                    <a:pt x="611" y="792"/>
                  </a:lnTo>
                  <a:lnTo>
                    <a:pt x="613" y="794"/>
                  </a:lnTo>
                  <a:lnTo>
                    <a:pt x="613" y="792"/>
                  </a:lnTo>
                  <a:lnTo>
                    <a:pt x="613" y="792"/>
                  </a:lnTo>
                  <a:lnTo>
                    <a:pt x="615" y="794"/>
                  </a:lnTo>
                  <a:lnTo>
                    <a:pt x="617" y="794"/>
                  </a:lnTo>
                  <a:lnTo>
                    <a:pt x="619" y="794"/>
                  </a:lnTo>
                  <a:lnTo>
                    <a:pt x="619" y="792"/>
                  </a:lnTo>
                  <a:lnTo>
                    <a:pt x="621" y="792"/>
                  </a:lnTo>
                  <a:lnTo>
                    <a:pt x="621" y="792"/>
                  </a:lnTo>
                  <a:lnTo>
                    <a:pt x="621" y="790"/>
                  </a:lnTo>
                  <a:lnTo>
                    <a:pt x="621" y="790"/>
                  </a:lnTo>
                  <a:lnTo>
                    <a:pt x="621" y="788"/>
                  </a:lnTo>
                  <a:lnTo>
                    <a:pt x="621" y="788"/>
                  </a:lnTo>
                  <a:lnTo>
                    <a:pt x="619" y="786"/>
                  </a:lnTo>
                  <a:lnTo>
                    <a:pt x="619" y="786"/>
                  </a:lnTo>
                  <a:lnTo>
                    <a:pt x="617" y="786"/>
                  </a:lnTo>
                  <a:lnTo>
                    <a:pt x="617" y="786"/>
                  </a:lnTo>
                  <a:lnTo>
                    <a:pt x="619" y="784"/>
                  </a:lnTo>
                  <a:lnTo>
                    <a:pt x="619" y="784"/>
                  </a:lnTo>
                  <a:lnTo>
                    <a:pt x="619" y="784"/>
                  </a:lnTo>
                  <a:lnTo>
                    <a:pt x="619" y="780"/>
                  </a:lnTo>
                  <a:lnTo>
                    <a:pt x="615" y="773"/>
                  </a:lnTo>
                  <a:lnTo>
                    <a:pt x="615" y="773"/>
                  </a:lnTo>
                  <a:lnTo>
                    <a:pt x="613" y="773"/>
                  </a:lnTo>
                  <a:lnTo>
                    <a:pt x="613" y="775"/>
                  </a:lnTo>
                  <a:lnTo>
                    <a:pt x="613" y="775"/>
                  </a:lnTo>
                  <a:lnTo>
                    <a:pt x="613" y="775"/>
                  </a:lnTo>
                  <a:lnTo>
                    <a:pt x="613" y="777"/>
                  </a:lnTo>
                  <a:lnTo>
                    <a:pt x="613" y="777"/>
                  </a:lnTo>
                  <a:lnTo>
                    <a:pt x="607" y="784"/>
                  </a:lnTo>
                  <a:lnTo>
                    <a:pt x="607" y="784"/>
                  </a:lnTo>
                  <a:lnTo>
                    <a:pt x="609" y="784"/>
                  </a:lnTo>
                  <a:lnTo>
                    <a:pt x="609" y="786"/>
                  </a:lnTo>
                  <a:lnTo>
                    <a:pt x="611" y="786"/>
                  </a:lnTo>
                  <a:lnTo>
                    <a:pt x="609" y="786"/>
                  </a:lnTo>
                  <a:lnTo>
                    <a:pt x="609" y="786"/>
                  </a:lnTo>
                  <a:lnTo>
                    <a:pt x="607" y="786"/>
                  </a:lnTo>
                  <a:lnTo>
                    <a:pt x="607" y="786"/>
                  </a:lnTo>
                  <a:lnTo>
                    <a:pt x="607" y="788"/>
                  </a:lnTo>
                  <a:lnTo>
                    <a:pt x="607" y="788"/>
                  </a:lnTo>
                  <a:close/>
                  <a:moveTo>
                    <a:pt x="359" y="1004"/>
                  </a:moveTo>
                  <a:lnTo>
                    <a:pt x="359" y="1004"/>
                  </a:lnTo>
                  <a:lnTo>
                    <a:pt x="357" y="1004"/>
                  </a:lnTo>
                  <a:lnTo>
                    <a:pt x="357" y="1004"/>
                  </a:lnTo>
                  <a:lnTo>
                    <a:pt x="355" y="1004"/>
                  </a:lnTo>
                  <a:lnTo>
                    <a:pt x="355" y="1004"/>
                  </a:lnTo>
                  <a:lnTo>
                    <a:pt x="355" y="1002"/>
                  </a:lnTo>
                  <a:lnTo>
                    <a:pt x="355" y="1002"/>
                  </a:lnTo>
                  <a:lnTo>
                    <a:pt x="352" y="1002"/>
                  </a:lnTo>
                  <a:lnTo>
                    <a:pt x="352" y="1002"/>
                  </a:lnTo>
                  <a:lnTo>
                    <a:pt x="350" y="1000"/>
                  </a:lnTo>
                  <a:lnTo>
                    <a:pt x="350" y="1000"/>
                  </a:lnTo>
                  <a:lnTo>
                    <a:pt x="350" y="1000"/>
                  </a:lnTo>
                  <a:lnTo>
                    <a:pt x="350" y="1000"/>
                  </a:lnTo>
                  <a:lnTo>
                    <a:pt x="348" y="1000"/>
                  </a:lnTo>
                  <a:lnTo>
                    <a:pt x="346" y="1000"/>
                  </a:lnTo>
                  <a:lnTo>
                    <a:pt x="346" y="998"/>
                  </a:lnTo>
                  <a:lnTo>
                    <a:pt x="346" y="998"/>
                  </a:lnTo>
                  <a:lnTo>
                    <a:pt x="344" y="998"/>
                  </a:lnTo>
                  <a:lnTo>
                    <a:pt x="344" y="998"/>
                  </a:lnTo>
                  <a:lnTo>
                    <a:pt x="342" y="998"/>
                  </a:lnTo>
                  <a:lnTo>
                    <a:pt x="340" y="998"/>
                  </a:lnTo>
                  <a:lnTo>
                    <a:pt x="340" y="998"/>
                  </a:lnTo>
                  <a:lnTo>
                    <a:pt x="338" y="1000"/>
                  </a:lnTo>
                  <a:lnTo>
                    <a:pt x="337" y="1000"/>
                  </a:lnTo>
                  <a:lnTo>
                    <a:pt x="337" y="1002"/>
                  </a:lnTo>
                  <a:lnTo>
                    <a:pt x="335" y="1002"/>
                  </a:lnTo>
                  <a:lnTo>
                    <a:pt x="329" y="1002"/>
                  </a:lnTo>
                  <a:lnTo>
                    <a:pt x="327" y="1002"/>
                  </a:lnTo>
                  <a:lnTo>
                    <a:pt x="327" y="1004"/>
                  </a:lnTo>
                  <a:lnTo>
                    <a:pt x="327" y="1006"/>
                  </a:lnTo>
                  <a:lnTo>
                    <a:pt x="327" y="1008"/>
                  </a:lnTo>
                  <a:lnTo>
                    <a:pt x="329" y="1008"/>
                  </a:lnTo>
                  <a:lnTo>
                    <a:pt x="329" y="1008"/>
                  </a:lnTo>
                  <a:lnTo>
                    <a:pt x="331" y="1009"/>
                  </a:lnTo>
                  <a:lnTo>
                    <a:pt x="331" y="1009"/>
                  </a:lnTo>
                  <a:lnTo>
                    <a:pt x="331" y="1013"/>
                  </a:lnTo>
                  <a:lnTo>
                    <a:pt x="337" y="1017"/>
                  </a:lnTo>
                  <a:lnTo>
                    <a:pt x="337" y="1017"/>
                  </a:lnTo>
                  <a:lnTo>
                    <a:pt x="337" y="1019"/>
                  </a:lnTo>
                  <a:lnTo>
                    <a:pt x="337" y="1021"/>
                  </a:lnTo>
                  <a:lnTo>
                    <a:pt x="337" y="1021"/>
                  </a:lnTo>
                  <a:lnTo>
                    <a:pt x="338" y="1019"/>
                  </a:lnTo>
                  <a:lnTo>
                    <a:pt x="342" y="1019"/>
                  </a:lnTo>
                  <a:lnTo>
                    <a:pt x="344" y="1019"/>
                  </a:lnTo>
                  <a:lnTo>
                    <a:pt x="348" y="1017"/>
                  </a:lnTo>
                  <a:lnTo>
                    <a:pt x="350" y="1017"/>
                  </a:lnTo>
                  <a:lnTo>
                    <a:pt x="350" y="1017"/>
                  </a:lnTo>
                  <a:lnTo>
                    <a:pt x="352" y="1017"/>
                  </a:lnTo>
                  <a:lnTo>
                    <a:pt x="354" y="1015"/>
                  </a:lnTo>
                  <a:lnTo>
                    <a:pt x="354" y="1013"/>
                  </a:lnTo>
                  <a:lnTo>
                    <a:pt x="354" y="1011"/>
                  </a:lnTo>
                  <a:lnTo>
                    <a:pt x="354" y="1011"/>
                  </a:lnTo>
                  <a:lnTo>
                    <a:pt x="355" y="1009"/>
                  </a:lnTo>
                  <a:lnTo>
                    <a:pt x="355" y="1009"/>
                  </a:lnTo>
                  <a:lnTo>
                    <a:pt x="357" y="1008"/>
                  </a:lnTo>
                  <a:lnTo>
                    <a:pt x="359" y="1008"/>
                  </a:lnTo>
                  <a:lnTo>
                    <a:pt x="361" y="1008"/>
                  </a:lnTo>
                  <a:lnTo>
                    <a:pt x="361" y="1008"/>
                  </a:lnTo>
                  <a:lnTo>
                    <a:pt x="361" y="1006"/>
                  </a:lnTo>
                  <a:lnTo>
                    <a:pt x="359" y="1004"/>
                  </a:lnTo>
                  <a:close/>
                  <a:moveTo>
                    <a:pt x="221" y="1097"/>
                  </a:moveTo>
                  <a:lnTo>
                    <a:pt x="221" y="1097"/>
                  </a:lnTo>
                  <a:lnTo>
                    <a:pt x="221" y="1097"/>
                  </a:lnTo>
                  <a:lnTo>
                    <a:pt x="219" y="1097"/>
                  </a:lnTo>
                  <a:lnTo>
                    <a:pt x="219" y="1097"/>
                  </a:lnTo>
                  <a:lnTo>
                    <a:pt x="219" y="1097"/>
                  </a:lnTo>
                  <a:lnTo>
                    <a:pt x="219" y="1093"/>
                  </a:lnTo>
                  <a:lnTo>
                    <a:pt x="219" y="1093"/>
                  </a:lnTo>
                  <a:lnTo>
                    <a:pt x="219" y="1091"/>
                  </a:lnTo>
                  <a:lnTo>
                    <a:pt x="217" y="1091"/>
                  </a:lnTo>
                  <a:lnTo>
                    <a:pt x="217" y="1091"/>
                  </a:lnTo>
                  <a:lnTo>
                    <a:pt x="215" y="1093"/>
                  </a:lnTo>
                  <a:lnTo>
                    <a:pt x="213" y="1093"/>
                  </a:lnTo>
                  <a:lnTo>
                    <a:pt x="213" y="1093"/>
                  </a:lnTo>
                  <a:lnTo>
                    <a:pt x="213" y="1095"/>
                  </a:lnTo>
                  <a:lnTo>
                    <a:pt x="212" y="1095"/>
                  </a:lnTo>
                  <a:lnTo>
                    <a:pt x="212" y="1097"/>
                  </a:lnTo>
                  <a:lnTo>
                    <a:pt x="210" y="1097"/>
                  </a:lnTo>
                  <a:lnTo>
                    <a:pt x="210" y="1097"/>
                  </a:lnTo>
                  <a:lnTo>
                    <a:pt x="210" y="1098"/>
                  </a:lnTo>
                  <a:lnTo>
                    <a:pt x="210" y="1097"/>
                  </a:lnTo>
                  <a:lnTo>
                    <a:pt x="210" y="1097"/>
                  </a:lnTo>
                  <a:lnTo>
                    <a:pt x="208" y="1097"/>
                  </a:lnTo>
                  <a:lnTo>
                    <a:pt x="208" y="1098"/>
                  </a:lnTo>
                  <a:lnTo>
                    <a:pt x="206" y="1098"/>
                  </a:lnTo>
                  <a:lnTo>
                    <a:pt x="206" y="1098"/>
                  </a:lnTo>
                  <a:lnTo>
                    <a:pt x="204" y="1100"/>
                  </a:lnTo>
                  <a:lnTo>
                    <a:pt x="202" y="1100"/>
                  </a:lnTo>
                  <a:lnTo>
                    <a:pt x="202" y="1100"/>
                  </a:lnTo>
                  <a:lnTo>
                    <a:pt x="200" y="1102"/>
                  </a:lnTo>
                  <a:lnTo>
                    <a:pt x="198" y="1104"/>
                  </a:lnTo>
                  <a:lnTo>
                    <a:pt x="198" y="1104"/>
                  </a:lnTo>
                  <a:lnTo>
                    <a:pt x="198" y="1104"/>
                  </a:lnTo>
                  <a:lnTo>
                    <a:pt x="195" y="1104"/>
                  </a:lnTo>
                  <a:lnTo>
                    <a:pt x="193" y="1106"/>
                  </a:lnTo>
                  <a:lnTo>
                    <a:pt x="193" y="1106"/>
                  </a:lnTo>
                  <a:lnTo>
                    <a:pt x="193" y="1106"/>
                  </a:lnTo>
                  <a:lnTo>
                    <a:pt x="193" y="1108"/>
                  </a:lnTo>
                  <a:lnTo>
                    <a:pt x="193" y="1110"/>
                  </a:lnTo>
                  <a:lnTo>
                    <a:pt x="193" y="1110"/>
                  </a:lnTo>
                  <a:lnTo>
                    <a:pt x="193" y="1112"/>
                  </a:lnTo>
                  <a:lnTo>
                    <a:pt x="195" y="1112"/>
                  </a:lnTo>
                  <a:lnTo>
                    <a:pt x="195" y="1112"/>
                  </a:lnTo>
                  <a:lnTo>
                    <a:pt x="195" y="1110"/>
                  </a:lnTo>
                  <a:lnTo>
                    <a:pt x="196" y="1110"/>
                  </a:lnTo>
                  <a:lnTo>
                    <a:pt x="198" y="1110"/>
                  </a:lnTo>
                  <a:lnTo>
                    <a:pt x="198" y="1110"/>
                  </a:lnTo>
                  <a:lnTo>
                    <a:pt x="200" y="1108"/>
                  </a:lnTo>
                  <a:lnTo>
                    <a:pt x="200" y="1110"/>
                  </a:lnTo>
                  <a:lnTo>
                    <a:pt x="200" y="1110"/>
                  </a:lnTo>
                  <a:lnTo>
                    <a:pt x="202" y="1110"/>
                  </a:lnTo>
                  <a:lnTo>
                    <a:pt x="202" y="1108"/>
                  </a:lnTo>
                  <a:lnTo>
                    <a:pt x="202" y="1106"/>
                  </a:lnTo>
                  <a:lnTo>
                    <a:pt x="204" y="1106"/>
                  </a:lnTo>
                  <a:lnTo>
                    <a:pt x="204" y="1106"/>
                  </a:lnTo>
                  <a:lnTo>
                    <a:pt x="204" y="1106"/>
                  </a:lnTo>
                  <a:lnTo>
                    <a:pt x="204" y="1106"/>
                  </a:lnTo>
                  <a:lnTo>
                    <a:pt x="206" y="1106"/>
                  </a:lnTo>
                  <a:lnTo>
                    <a:pt x="206" y="1104"/>
                  </a:lnTo>
                  <a:lnTo>
                    <a:pt x="206" y="1104"/>
                  </a:lnTo>
                  <a:lnTo>
                    <a:pt x="208" y="1104"/>
                  </a:lnTo>
                  <a:lnTo>
                    <a:pt x="208" y="1104"/>
                  </a:lnTo>
                  <a:lnTo>
                    <a:pt x="210" y="1104"/>
                  </a:lnTo>
                  <a:lnTo>
                    <a:pt x="210" y="1104"/>
                  </a:lnTo>
                  <a:lnTo>
                    <a:pt x="212" y="1104"/>
                  </a:lnTo>
                  <a:lnTo>
                    <a:pt x="212" y="1104"/>
                  </a:lnTo>
                  <a:lnTo>
                    <a:pt x="212" y="1100"/>
                  </a:lnTo>
                  <a:lnTo>
                    <a:pt x="213" y="1100"/>
                  </a:lnTo>
                  <a:lnTo>
                    <a:pt x="213" y="1100"/>
                  </a:lnTo>
                  <a:lnTo>
                    <a:pt x="213" y="1102"/>
                  </a:lnTo>
                  <a:lnTo>
                    <a:pt x="213" y="1102"/>
                  </a:lnTo>
                  <a:lnTo>
                    <a:pt x="213" y="1102"/>
                  </a:lnTo>
                  <a:lnTo>
                    <a:pt x="215" y="1102"/>
                  </a:lnTo>
                  <a:lnTo>
                    <a:pt x="215" y="1102"/>
                  </a:lnTo>
                  <a:lnTo>
                    <a:pt x="215" y="1102"/>
                  </a:lnTo>
                  <a:lnTo>
                    <a:pt x="215" y="1102"/>
                  </a:lnTo>
                  <a:lnTo>
                    <a:pt x="217" y="1100"/>
                  </a:lnTo>
                  <a:lnTo>
                    <a:pt x="217" y="1100"/>
                  </a:lnTo>
                  <a:lnTo>
                    <a:pt x="217" y="1102"/>
                  </a:lnTo>
                  <a:lnTo>
                    <a:pt x="217" y="1102"/>
                  </a:lnTo>
                  <a:lnTo>
                    <a:pt x="217" y="1104"/>
                  </a:lnTo>
                  <a:lnTo>
                    <a:pt x="217" y="1106"/>
                  </a:lnTo>
                  <a:lnTo>
                    <a:pt x="217" y="1106"/>
                  </a:lnTo>
                  <a:lnTo>
                    <a:pt x="217" y="1106"/>
                  </a:lnTo>
                  <a:lnTo>
                    <a:pt x="219" y="1108"/>
                  </a:lnTo>
                  <a:lnTo>
                    <a:pt x="219" y="1106"/>
                  </a:lnTo>
                  <a:lnTo>
                    <a:pt x="221" y="1104"/>
                  </a:lnTo>
                  <a:lnTo>
                    <a:pt x="221" y="1102"/>
                  </a:lnTo>
                  <a:lnTo>
                    <a:pt x="221" y="1098"/>
                  </a:lnTo>
                  <a:lnTo>
                    <a:pt x="221" y="1097"/>
                  </a:lnTo>
                  <a:close/>
                  <a:moveTo>
                    <a:pt x="454" y="832"/>
                  </a:moveTo>
                  <a:lnTo>
                    <a:pt x="454" y="830"/>
                  </a:lnTo>
                  <a:lnTo>
                    <a:pt x="454" y="830"/>
                  </a:lnTo>
                  <a:lnTo>
                    <a:pt x="454" y="828"/>
                  </a:lnTo>
                  <a:lnTo>
                    <a:pt x="452" y="828"/>
                  </a:lnTo>
                  <a:lnTo>
                    <a:pt x="452" y="826"/>
                  </a:lnTo>
                  <a:lnTo>
                    <a:pt x="452" y="826"/>
                  </a:lnTo>
                  <a:lnTo>
                    <a:pt x="450" y="824"/>
                  </a:lnTo>
                  <a:lnTo>
                    <a:pt x="450" y="824"/>
                  </a:lnTo>
                  <a:lnTo>
                    <a:pt x="448" y="826"/>
                  </a:lnTo>
                  <a:lnTo>
                    <a:pt x="448" y="826"/>
                  </a:lnTo>
                  <a:lnTo>
                    <a:pt x="448" y="828"/>
                  </a:lnTo>
                  <a:lnTo>
                    <a:pt x="448" y="828"/>
                  </a:lnTo>
                  <a:lnTo>
                    <a:pt x="446" y="828"/>
                  </a:lnTo>
                  <a:lnTo>
                    <a:pt x="444" y="830"/>
                  </a:lnTo>
                  <a:lnTo>
                    <a:pt x="443" y="830"/>
                  </a:lnTo>
                  <a:lnTo>
                    <a:pt x="443" y="830"/>
                  </a:lnTo>
                  <a:lnTo>
                    <a:pt x="441" y="830"/>
                  </a:lnTo>
                  <a:lnTo>
                    <a:pt x="439" y="832"/>
                  </a:lnTo>
                  <a:lnTo>
                    <a:pt x="439" y="832"/>
                  </a:lnTo>
                  <a:lnTo>
                    <a:pt x="439" y="833"/>
                  </a:lnTo>
                  <a:lnTo>
                    <a:pt x="444" y="837"/>
                  </a:lnTo>
                  <a:lnTo>
                    <a:pt x="446" y="837"/>
                  </a:lnTo>
                  <a:lnTo>
                    <a:pt x="446" y="837"/>
                  </a:lnTo>
                  <a:lnTo>
                    <a:pt x="448" y="837"/>
                  </a:lnTo>
                  <a:lnTo>
                    <a:pt x="450" y="837"/>
                  </a:lnTo>
                  <a:lnTo>
                    <a:pt x="450" y="837"/>
                  </a:lnTo>
                  <a:lnTo>
                    <a:pt x="450" y="837"/>
                  </a:lnTo>
                  <a:lnTo>
                    <a:pt x="450" y="837"/>
                  </a:lnTo>
                  <a:lnTo>
                    <a:pt x="450" y="837"/>
                  </a:lnTo>
                  <a:lnTo>
                    <a:pt x="450" y="837"/>
                  </a:lnTo>
                  <a:lnTo>
                    <a:pt x="452" y="835"/>
                  </a:lnTo>
                  <a:lnTo>
                    <a:pt x="454" y="837"/>
                  </a:lnTo>
                  <a:lnTo>
                    <a:pt x="454" y="835"/>
                  </a:lnTo>
                  <a:lnTo>
                    <a:pt x="454" y="835"/>
                  </a:lnTo>
                  <a:lnTo>
                    <a:pt x="456" y="835"/>
                  </a:lnTo>
                  <a:lnTo>
                    <a:pt x="456" y="835"/>
                  </a:lnTo>
                  <a:lnTo>
                    <a:pt x="456" y="833"/>
                  </a:lnTo>
                  <a:lnTo>
                    <a:pt x="454" y="833"/>
                  </a:lnTo>
                  <a:lnTo>
                    <a:pt x="454" y="833"/>
                  </a:lnTo>
                  <a:lnTo>
                    <a:pt x="454" y="832"/>
                  </a:lnTo>
                  <a:lnTo>
                    <a:pt x="454" y="832"/>
                  </a:lnTo>
                  <a:lnTo>
                    <a:pt x="454" y="832"/>
                  </a:lnTo>
                  <a:lnTo>
                    <a:pt x="454" y="832"/>
                  </a:lnTo>
                  <a:close/>
                  <a:moveTo>
                    <a:pt x="528" y="833"/>
                  </a:moveTo>
                  <a:lnTo>
                    <a:pt x="528" y="832"/>
                  </a:lnTo>
                  <a:lnTo>
                    <a:pt x="528" y="832"/>
                  </a:lnTo>
                  <a:lnTo>
                    <a:pt x="526" y="832"/>
                  </a:lnTo>
                  <a:lnTo>
                    <a:pt x="526" y="830"/>
                  </a:lnTo>
                  <a:lnTo>
                    <a:pt x="524" y="828"/>
                  </a:lnTo>
                  <a:lnTo>
                    <a:pt x="522" y="828"/>
                  </a:lnTo>
                  <a:lnTo>
                    <a:pt x="520" y="828"/>
                  </a:lnTo>
                  <a:lnTo>
                    <a:pt x="518" y="830"/>
                  </a:lnTo>
                  <a:lnTo>
                    <a:pt x="516" y="832"/>
                  </a:lnTo>
                  <a:lnTo>
                    <a:pt x="518" y="835"/>
                  </a:lnTo>
                  <a:lnTo>
                    <a:pt x="520" y="835"/>
                  </a:lnTo>
                  <a:lnTo>
                    <a:pt x="524" y="837"/>
                  </a:lnTo>
                  <a:lnTo>
                    <a:pt x="524" y="839"/>
                  </a:lnTo>
                  <a:lnTo>
                    <a:pt x="526" y="839"/>
                  </a:lnTo>
                  <a:lnTo>
                    <a:pt x="526" y="839"/>
                  </a:lnTo>
                  <a:lnTo>
                    <a:pt x="526" y="839"/>
                  </a:lnTo>
                  <a:lnTo>
                    <a:pt x="526" y="839"/>
                  </a:lnTo>
                  <a:lnTo>
                    <a:pt x="528" y="839"/>
                  </a:lnTo>
                  <a:lnTo>
                    <a:pt x="528" y="839"/>
                  </a:lnTo>
                  <a:lnTo>
                    <a:pt x="528" y="837"/>
                  </a:lnTo>
                  <a:lnTo>
                    <a:pt x="528" y="837"/>
                  </a:lnTo>
                  <a:lnTo>
                    <a:pt x="528" y="835"/>
                  </a:lnTo>
                  <a:lnTo>
                    <a:pt x="530" y="833"/>
                  </a:lnTo>
                  <a:lnTo>
                    <a:pt x="528" y="833"/>
                  </a:lnTo>
                  <a:close/>
                  <a:moveTo>
                    <a:pt x="509" y="794"/>
                  </a:moveTo>
                  <a:lnTo>
                    <a:pt x="511" y="794"/>
                  </a:lnTo>
                  <a:lnTo>
                    <a:pt x="513" y="796"/>
                  </a:lnTo>
                  <a:lnTo>
                    <a:pt x="514" y="796"/>
                  </a:lnTo>
                  <a:lnTo>
                    <a:pt x="514" y="794"/>
                  </a:lnTo>
                  <a:lnTo>
                    <a:pt x="514" y="794"/>
                  </a:lnTo>
                  <a:lnTo>
                    <a:pt x="516" y="790"/>
                  </a:lnTo>
                  <a:lnTo>
                    <a:pt x="513" y="788"/>
                  </a:lnTo>
                  <a:lnTo>
                    <a:pt x="511" y="786"/>
                  </a:lnTo>
                  <a:lnTo>
                    <a:pt x="513" y="786"/>
                  </a:lnTo>
                  <a:lnTo>
                    <a:pt x="514" y="784"/>
                  </a:lnTo>
                  <a:lnTo>
                    <a:pt x="514" y="784"/>
                  </a:lnTo>
                  <a:lnTo>
                    <a:pt x="513" y="782"/>
                  </a:lnTo>
                  <a:lnTo>
                    <a:pt x="513" y="782"/>
                  </a:lnTo>
                  <a:lnTo>
                    <a:pt x="513" y="780"/>
                  </a:lnTo>
                  <a:lnTo>
                    <a:pt x="513" y="780"/>
                  </a:lnTo>
                  <a:lnTo>
                    <a:pt x="513" y="778"/>
                  </a:lnTo>
                  <a:lnTo>
                    <a:pt x="513" y="777"/>
                  </a:lnTo>
                  <a:lnTo>
                    <a:pt x="513" y="778"/>
                  </a:lnTo>
                  <a:lnTo>
                    <a:pt x="514" y="778"/>
                  </a:lnTo>
                  <a:lnTo>
                    <a:pt x="514" y="777"/>
                  </a:lnTo>
                  <a:lnTo>
                    <a:pt x="514" y="775"/>
                  </a:lnTo>
                  <a:lnTo>
                    <a:pt x="513" y="775"/>
                  </a:lnTo>
                  <a:lnTo>
                    <a:pt x="511" y="773"/>
                  </a:lnTo>
                  <a:lnTo>
                    <a:pt x="511" y="773"/>
                  </a:lnTo>
                  <a:lnTo>
                    <a:pt x="509" y="773"/>
                  </a:lnTo>
                  <a:lnTo>
                    <a:pt x="507" y="773"/>
                  </a:lnTo>
                  <a:lnTo>
                    <a:pt x="507" y="773"/>
                  </a:lnTo>
                  <a:lnTo>
                    <a:pt x="503" y="769"/>
                  </a:lnTo>
                  <a:lnTo>
                    <a:pt x="503" y="769"/>
                  </a:lnTo>
                  <a:lnTo>
                    <a:pt x="501" y="769"/>
                  </a:lnTo>
                  <a:lnTo>
                    <a:pt x="501" y="767"/>
                  </a:lnTo>
                  <a:lnTo>
                    <a:pt x="501" y="767"/>
                  </a:lnTo>
                  <a:lnTo>
                    <a:pt x="499" y="767"/>
                  </a:lnTo>
                  <a:lnTo>
                    <a:pt x="499" y="769"/>
                  </a:lnTo>
                  <a:lnTo>
                    <a:pt x="497" y="769"/>
                  </a:lnTo>
                  <a:lnTo>
                    <a:pt x="497" y="767"/>
                  </a:lnTo>
                  <a:lnTo>
                    <a:pt x="497" y="765"/>
                  </a:lnTo>
                  <a:lnTo>
                    <a:pt x="492" y="767"/>
                  </a:lnTo>
                  <a:lnTo>
                    <a:pt x="490" y="767"/>
                  </a:lnTo>
                  <a:lnTo>
                    <a:pt x="486" y="767"/>
                  </a:lnTo>
                  <a:lnTo>
                    <a:pt x="486" y="767"/>
                  </a:lnTo>
                  <a:lnTo>
                    <a:pt x="484" y="767"/>
                  </a:lnTo>
                  <a:lnTo>
                    <a:pt x="484" y="769"/>
                  </a:lnTo>
                  <a:lnTo>
                    <a:pt x="484" y="769"/>
                  </a:lnTo>
                  <a:lnTo>
                    <a:pt x="482" y="771"/>
                  </a:lnTo>
                  <a:lnTo>
                    <a:pt x="482" y="771"/>
                  </a:lnTo>
                  <a:lnTo>
                    <a:pt x="482" y="771"/>
                  </a:lnTo>
                  <a:lnTo>
                    <a:pt x="482" y="771"/>
                  </a:lnTo>
                  <a:lnTo>
                    <a:pt x="482" y="773"/>
                  </a:lnTo>
                  <a:lnTo>
                    <a:pt x="480" y="773"/>
                  </a:lnTo>
                  <a:lnTo>
                    <a:pt x="479" y="773"/>
                  </a:lnTo>
                  <a:lnTo>
                    <a:pt x="479" y="775"/>
                  </a:lnTo>
                  <a:lnTo>
                    <a:pt x="479" y="777"/>
                  </a:lnTo>
                  <a:lnTo>
                    <a:pt x="479" y="778"/>
                  </a:lnTo>
                  <a:lnTo>
                    <a:pt x="475" y="778"/>
                  </a:lnTo>
                  <a:lnTo>
                    <a:pt x="473" y="780"/>
                  </a:lnTo>
                  <a:lnTo>
                    <a:pt x="469" y="780"/>
                  </a:lnTo>
                  <a:lnTo>
                    <a:pt x="469" y="780"/>
                  </a:lnTo>
                  <a:lnTo>
                    <a:pt x="469" y="782"/>
                  </a:lnTo>
                  <a:lnTo>
                    <a:pt x="469" y="782"/>
                  </a:lnTo>
                  <a:lnTo>
                    <a:pt x="469" y="782"/>
                  </a:lnTo>
                  <a:lnTo>
                    <a:pt x="467" y="782"/>
                  </a:lnTo>
                  <a:lnTo>
                    <a:pt x="467" y="782"/>
                  </a:lnTo>
                  <a:lnTo>
                    <a:pt x="467" y="784"/>
                  </a:lnTo>
                  <a:lnTo>
                    <a:pt x="465" y="784"/>
                  </a:lnTo>
                  <a:lnTo>
                    <a:pt x="463" y="786"/>
                  </a:lnTo>
                  <a:lnTo>
                    <a:pt x="463" y="788"/>
                  </a:lnTo>
                  <a:lnTo>
                    <a:pt x="461" y="790"/>
                  </a:lnTo>
                  <a:lnTo>
                    <a:pt x="461" y="792"/>
                  </a:lnTo>
                  <a:lnTo>
                    <a:pt x="461" y="794"/>
                  </a:lnTo>
                  <a:lnTo>
                    <a:pt x="461" y="794"/>
                  </a:lnTo>
                  <a:lnTo>
                    <a:pt x="463" y="794"/>
                  </a:lnTo>
                  <a:lnTo>
                    <a:pt x="463" y="794"/>
                  </a:lnTo>
                  <a:lnTo>
                    <a:pt x="465" y="796"/>
                  </a:lnTo>
                  <a:lnTo>
                    <a:pt x="465" y="796"/>
                  </a:lnTo>
                  <a:lnTo>
                    <a:pt x="465" y="797"/>
                  </a:lnTo>
                  <a:lnTo>
                    <a:pt x="465" y="797"/>
                  </a:lnTo>
                  <a:lnTo>
                    <a:pt x="465" y="799"/>
                  </a:lnTo>
                  <a:lnTo>
                    <a:pt x="465" y="801"/>
                  </a:lnTo>
                  <a:lnTo>
                    <a:pt x="467" y="801"/>
                  </a:lnTo>
                  <a:lnTo>
                    <a:pt x="471" y="803"/>
                  </a:lnTo>
                  <a:lnTo>
                    <a:pt x="479" y="805"/>
                  </a:lnTo>
                  <a:lnTo>
                    <a:pt x="490" y="803"/>
                  </a:lnTo>
                  <a:lnTo>
                    <a:pt x="492" y="803"/>
                  </a:lnTo>
                  <a:lnTo>
                    <a:pt x="494" y="803"/>
                  </a:lnTo>
                  <a:lnTo>
                    <a:pt x="497" y="803"/>
                  </a:lnTo>
                  <a:lnTo>
                    <a:pt x="499" y="801"/>
                  </a:lnTo>
                  <a:lnTo>
                    <a:pt x="501" y="799"/>
                  </a:lnTo>
                  <a:lnTo>
                    <a:pt x="503" y="799"/>
                  </a:lnTo>
                  <a:lnTo>
                    <a:pt x="503" y="799"/>
                  </a:lnTo>
                  <a:lnTo>
                    <a:pt x="503" y="797"/>
                  </a:lnTo>
                  <a:lnTo>
                    <a:pt x="503" y="797"/>
                  </a:lnTo>
                  <a:lnTo>
                    <a:pt x="503" y="796"/>
                  </a:lnTo>
                  <a:lnTo>
                    <a:pt x="505" y="796"/>
                  </a:lnTo>
                  <a:lnTo>
                    <a:pt x="505" y="796"/>
                  </a:lnTo>
                  <a:lnTo>
                    <a:pt x="505" y="796"/>
                  </a:lnTo>
                  <a:lnTo>
                    <a:pt x="507" y="794"/>
                  </a:lnTo>
                  <a:lnTo>
                    <a:pt x="509" y="792"/>
                  </a:lnTo>
                  <a:lnTo>
                    <a:pt x="509" y="792"/>
                  </a:lnTo>
                  <a:lnTo>
                    <a:pt x="509" y="794"/>
                  </a:lnTo>
                  <a:lnTo>
                    <a:pt x="509" y="794"/>
                  </a:lnTo>
                  <a:lnTo>
                    <a:pt x="509" y="794"/>
                  </a:lnTo>
                  <a:close/>
                  <a:moveTo>
                    <a:pt x="390" y="733"/>
                  </a:moveTo>
                  <a:lnTo>
                    <a:pt x="390" y="729"/>
                  </a:lnTo>
                  <a:lnTo>
                    <a:pt x="388" y="727"/>
                  </a:lnTo>
                  <a:lnTo>
                    <a:pt x="386" y="725"/>
                  </a:lnTo>
                  <a:lnTo>
                    <a:pt x="384" y="725"/>
                  </a:lnTo>
                  <a:lnTo>
                    <a:pt x="384" y="725"/>
                  </a:lnTo>
                  <a:lnTo>
                    <a:pt x="384" y="727"/>
                  </a:lnTo>
                  <a:lnTo>
                    <a:pt x="382" y="727"/>
                  </a:lnTo>
                  <a:lnTo>
                    <a:pt x="382" y="729"/>
                  </a:lnTo>
                  <a:lnTo>
                    <a:pt x="380" y="731"/>
                  </a:lnTo>
                  <a:lnTo>
                    <a:pt x="380" y="731"/>
                  </a:lnTo>
                  <a:lnTo>
                    <a:pt x="378" y="731"/>
                  </a:lnTo>
                  <a:lnTo>
                    <a:pt x="378" y="733"/>
                  </a:lnTo>
                  <a:lnTo>
                    <a:pt x="376" y="735"/>
                  </a:lnTo>
                  <a:lnTo>
                    <a:pt x="376" y="735"/>
                  </a:lnTo>
                  <a:lnTo>
                    <a:pt x="374" y="737"/>
                  </a:lnTo>
                  <a:lnTo>
                    <a:pt x="374" y="739"/>
                  </a:lnTo>
                  <a:lnTo>
                    <a:pt x="376" y="739"/>
                  </a:lnTo>
                  <a:lnTo>
                    <a:pt x="376" y="739"/>
                  </a:lnTo>
                  <a:lnTo>
                    <a:pt x="376" y="741"/>
                  </a:lnTo>
                  <a:lnTo>
                    <a:pt x="374" y="741"/>
                  </a:lnTo>
                  <a:lnTo>
                    <a:pt x="374" y="741"/>
                  </a:lnTo>
                  <a:lnTo>
                    <a:pt x="374" y="743"/>
                  </a:lnTo>
                  <a:lnTo>
                    <a:pt x="374" y="743"/>
                  </a:lnTo>
                  <a:lnTo>
                    <a:pt x="374" y="743"/>
                  </a:lnTo>
                  <a:lnTo>
                    <a:pt x="373" y="743"/>
                  </a:lnTo>
                  <a:lnTo>
                    <a:pt x="373" y="743"/>
                  </a:lnTo>
                  <a:lnTo>
                    <a:pt x="373" y="743"/>
                  </a:lnTo>
                  <a:lnTo>
                    <a:pt x="373" y="744"/>
                  </a:lnTo>
                  <a:lnTo>
                    <a:pt x="373" y="744"/>
                  </a:lnTo>
                  <a:lnTo>
                    <a:pt x="373" y="744"/>
                  </a:lnTo>
                  <a:lnTo>
                    <a:pt x="374" y="744"/>
                  </a:lnTo>
                  <a:lnTo>
                    <a:pt x="374" y="744"/>
                  </a:lnTo>
                  <a:lnTo>
                    <a:pt x="374" y="744"/>
                  </a:lnTo>
                  <a:lnTo>
                    <a:pt x="374" y="746"/>
                  </a:lnTo>
                  <a:lnTo>
                    <a:pt x="374" y="746"/>
                  </a:lnTo>
                  <a:lnTo>
                    <a:pt x="374" y="746"/>
                  </a:lnTo>
                  <a:lnTo>
                    <a:pt x="374" y="748"/>
                  </a:lnTo>
                  <a:lnTo>
                    <a:pt x="376" y="748"/>
                  </a:lnTo>
                  <a:lnTo>
                    <a:pt x="376" y="748"/>
                  </a:lnTo>
                  <a:lnTo>
                    <a:pt x="378" y="746"/>
                  </a:lnTo>
                  <a:lnTo>
                    <a:pt x="378" y="746"/>
                  </a:lnTo>
                  <a:lnTo>
                    <a:pt x="378" y="746"/>
                  </a:lnTo>
                  <a:lnTo>
                    <a:pt x="380" y="744"/>
                  </a:lnTo>
                  <a:lnTo>
                    <a:pt x="380" y="744"/>
                  </a:lnTo>
                  <a:lnTo>
                    <a:pt x="380" y="746"/>
                  </a:lnTo>
                  <a:lnTo>
                    <a:pt x="382" y="746"/>
                  </a:lnTo>
                  <a:lnTo>
                    <a:pt x="384" y="744"/>
                  </a:lnTo>
                  <a:lnTo>
                    <a:pt x="386" y="743"/>
                  </a:lnTo>
                  <a:lnTo>
                    <a:pt x="388" y="737"/>
                  </a:lnTo>
                  <a:lnTo>
                    <a:pt x="390" y="733"/>
                  </a:lnTo>
                  <a:close/>
                  <a:moveTo>
                    <a:pt x="210" y="655"/>
                  </a:moveTo>
                  <a:lnTo>
                    <a:pt x="210" y="654"/>
                  </a:lnTo>
                  <a:lnTo>
                    <a:pt x="210" y="654"/>
                  </a:lnTo>
                  <a:lnTo>
                    <a:pt x="208" y="654"/>
                  </a:lnTo>
                  <a:lnTo>
                    <a:pt x="208" y="654"/>
                  </a:lnTo>
                  <a:lnTo>
                    <a:pt x="208" y="654"/>
                  </a:lnTo>
                  <a:lnTo>
                    <a:pt x="208" y="654"/>
                  </a:lnTo>
                  <a:lnTo>
                    <a:pt x="208" y="654"/>
                  </a:lnTo>
                  <a:lnTo>
                    <a:pt x="208" y="654"/>
                  </a:lnTo>
                  <a:lnTo>
                    <a:pt x="208" y="652"/>
                  </a:lnTo>
                  <a:lnTo>
                    <a:pt x="208" y="652"/>
                  </a:lnTo>
                  <a:lnTo>
                    <a:pt x="208" y="650"/>
                  </a:lnTo>
                  <a:lnTo>
                    <a:pt x="210" y="650"/>
                  </a:lnTo>
                  <a:lnTo>
                    <a:pt x="210" y="650"/>
                  </a:lnTo>
                  <a:lnTo>
                    <a:pt x="210" y="650"/>
                  </a:lnTo>
                  <a:lnTo>
                    <a:pt x="208" y="650"/>
                  </a:lnTo>
                  <a:lnTo>
                    <a:pt x="206" y="648"/>
                  </a:lnTo>
                  <a:lnTo>
                    <a:pt x="206" y="648"/>
                  </a:lnTo>
                  <a:lnTo>
                    <a:pt x="206" y="646"/>
                  </a:lnTo>
                  <a:lnTo>
                    <a:pt x="204" y="646"/>
                  </a:lnTo>
                  <a:lnTo>
                    <a:pt x="206" y="646"/>
                  </a:lnTo>
                  <a:lnTo>
                    <a:pt x="206" y="646"/>
                  </a:lnTo>
                  <a:lnTo>
                    <a:pt x="206" y="646"/>
                  </a:lnTo>
                  <a:lnTo>
                    <a:pt x="206" y="646"/>
                  </a:lnTo>
                  <a:lnTo>
                    <a:pt x="202" y="646"/>
                  </a:lnTo>
                  <a:lnTo>
                    <a:pt x="202" y="644"/>
                  </a:lnTo>
                  <a:lnTo>
                    <a:pt x="202" y="644"/>
                  </a:lnTo>
                  <a:lnTo>
                    <a:pt x="200" y="642"/>
                  </a:lnTo>
                  <a:lnTo>
                    <a:pt x="198" y="642"/>
                  </a:lnTo>
                  <a:lnTo>
                    <a:pt x="198" y="642"/>
                  </a:lnTo>
                  <a:lnTo>
                    <a:pt x="196" y="642"/>
                  </a:lnTo>
                  <a:lnTo>
                    <a:pt x="196" y="644"/>
                  </a:lnTo>
                  <a:lnTo>
                    <a:pt x="198" y="644"/>
                  </a:lnTo>
                  <a:lnTo>
                    <a:pt x="198" y="644"/>
                  </a:lnTo>
                  <a:lnTo>
                    <a:pt x="198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6" y="644"/>
                  </a:lnTo>
                  <a:lnTo>
                    <a:pt x="195" y="644"/>
                  </a:lnTo>
                  <a:lnTo>
                    <a:pt x="195" y="644"/>
                  </a:lnTo>
                  <a:lnTo>
                    <a:pt x="196" y="646"/>
                  </a:lnTo>
                  <a:lnTo>
                    <a:pt x="196" y="648"/>
                  </a:lnTo>
                  <a:lnTo>
                    <a:pt x="196" y="648"/>
                  </a:lnTo>
                  <a:lnTo>
                    <a:pt x="198" y="650"/>
                  </a:lnTo>
                  <a:lnTo>
                    <a:pt x="200" y="652"/>
                  </a:lnTo>
                  <a:lnTo>
                    <a:pt x="198" y="652"/>
                  </a:lnTo>
                  <a:lnTo>
                    <a:pt x="198" y="652"/>
                  </a:lnTo>
                  <a:lnTo>
                    <a:pt x="198" y="652"/>
                  </a:lnTo>
                  <a:lnTo>
                    <a:pt x="198" y="654"/>
                  </a:lnTo>
                  <a:lnTo>
                    <a:pt x="198" y="655"/>
                  </a:lnTo>
                  <a:lnTo>
                    <a:pt x="200" y="655"/>
                  </a:lnTo>
                  <a:lnTo>
                    <a:pt x="200" y="655"/>
                  </a:lnTo>
                  <a:lnTo>
                    <a:pt x="202" y="655"/>
                  </a:lnTo>
                  <a:lnTo>
                    <a:pt x="202" y="655"/>
                  </a:lnTo>
                  <a:lnTo>
                    <a:pt x="202" y="654"/>
                  </a:lnTo>
                  <a:lnTo>
                    <a:pt x="204" y="654"/>
                  </a:lnTo>
                  <a:lnTo>
                    <a:pt x="204" y="654"/>
                  </a:lnTo>
                  <a:lnTo>
                    <a:pt x="204" y="654"/>
                  </a:lnTo>
                  <a:lnTo>
                    <a:pt x="204" y="655"/>
                  </a:lnTo>
                  <a:lnTo>
                    <a:pt x="204" y="655"/>
                  </a:lnTo>
                  <a:lnTo>
                    <a:pt x="204" y="657"/>
                  </a:lnTo>
                  <a:lnTo>
                    <a:pt x="202" y="657"/>
                  </a:lnTo>
                  <a:lnTo>
                    <a:pt x="204" y="659"/>
                  </a:lnTo>
                  <a:lnTo>
                    <a:pt x="204" y="659"/>
                  </a:lnTo>
                  <a:lnTo>
                    <a:pt x="204" y="659"/>
                  </a:lnTo>
                  <a:lnTo>
                    <a:pt x="202" y="659"/>
                  </a:lnTo>
                  <a:lnTo>
                    <a:pt x="202" y="659"/>
                  </a:lnTo>
                  <a:lnTo>
                    <a:pt x="202" y="659"/>
                  </a:lnTo>
                  <a:lnTo>
                    <a:pt x="202" y="659"/>
                  </a:lnTo>
                  <a:lnTo>
                    <a:pt x="202" y="659"/>
                  </a:lnTo>
                  <a:lnTo>
                    <a:pt x="202" y="661"/>
                  </a:lnTo>
                  <a:lnTo>
                    <a:pt x="202" y="663"/>
                  </a:lnTo>
                  <a:lnTo>
                    <a:pt x="204" y="661"/>
                  </a:lnTo>
                  <a:lnTo>
                    <a:pt x="206" y="661"/>
                  </a:lnTo>
                  <a:lnTo>
                    <a:pt x="208" y="659"/>
                  </a:lnTo>
                  <a:lnTo>
                    <a:pt x="210" y="657"/>
                  </a:lnTo>
                  <a:lnTo>
                    <a:pt x="208" y="657"/>
                  </a:lnTo>
                  <a:lnTo>
                    <a:pt x="208" y="655"/>
                  </a:lnTo>
                  <a:lnTo>
                    <a:pt x="210" y="655"/>
                  </a:lnTo>
                  <a:close/>
                  <a:moveTo>
                    <a:pt x="196" y="627"/>
                  </a:moveTo>
                  <a:lnTo>
                    <a:pt x="195" y="627"/>
                  </a:lnTo>
                  <a:lnTo>
                    <a:pt x="195" y="629"/>
                  </a:lnTo>
                  <a:lnTo>
                    <a:pt x="195" y="629"/>
                  </a:lnTo>
                  <a:lnTo>
                    <a:pt x="195" y="629"/>
                  </a:lnTo>
                  <a:lnTo>
                    <a:pt x="195" y="629"/>
                  </a:lnTo>
                  <a:lnTo>
                    <a:pt x="196" y="627"/>
                  </a:lnTo>
                  <a:lnTo>
                    <a:pt x="196" y="627"/>
                  </a:lnTo>
                  <a:lnTo>
                    <a:pt x="198" y="625"/>
                  </a:lnTo>
                  <a:lnTo>
                    <a:pt x="198" y="627"/>
                  </a:lnTo>
                  <a:lnTo>
                    <a:pt x="198" y="627"/>
                  </a:lnTo>
                  <a:lnTo>
                    <a:pt x="198" y="629"/>
                  </a:lnTo>
                  <a:lnTo>
                    <a:pt x="198" y="629"/>
                  </a:lnTo>
                  <a:lnTo>
                    <a:pt x="200" y="631"/>
                  </a:lnTo>
                  <a:lnTo>
                    <a:pt x="200" y="631"/>
                  </a:lnTo>
                  <a:lnTo>
                    <a:pt x="200" y="631"/>
                  </a:lnTo>
                  <a:lnTo>
                    <a:pt x="200" y="633"/>
                  </a:lnTo>
                  <a:lnTo>
                    <a:pt x="200" y="635"/>
                  </a:lnTo>
                  <a:lnTo>
                    <a:pt x="202" y="636"/>
                  </a:lnTo>
                  <a:lnTo>
                    <a:pt x="204" y="638"/>
                  </a:lnTo>
                  <a:lnTo>
                    <a:pt x="204" y="638"/>
                  </a:lnTo>
                  <a:lnTo>
                    <a:pt x="206" y="640"/>
                  </a:lnTo>
                  <a:lnTo>
                    <a:pt x="208" y="640"/>
                  </a:lnTo>
                  <a:lnTo>
                    <a:pt x="210" y="640"/>
                  </a:lnTo>
                  <a:lnTo>
                    <a:pt x="212" y="640"/>
                  </a:lnTo>
                  <a:lnTo>
                    <a:pt x="212" y="642"/>
                  </a:lnTo>
                  <a:lnTo>
                    <a:pt x="212" y="642"/>
                  </a:lnTo>
                  <a:lnTo>
                    <a:pt x="212" y="642"/>
                  </a:lnTo>
                  <a:lnTo>
                    <a:pt x="213" y="642"/>
                  </a:lnTo>
                  <a:lnTo>
                    <a:pt x="213" y="642"/>
                  </a:lnTo>
                  <a:lnTo>
                    <a:pt x="213" y="642"/>
                  </a:lnTo>
                  <a:lnTo>
                    <a:pt x="213" y="640"/>
                  </a:lnTo>
                  <a:lnTo>
                    <a:pt x="213" y="640"/>
                  </a:lnTo>
                  <a:lnTo>
                    <a:pt x="213" y="640"/>
                  </a:lnTo>
                  <a:lnTo>
                    <a:pt x="213" y="638"/>
                  </a:lnTo>
                  <a:lnTo>
                    <a:pt x="213" y="638"/>
                  </a:lnTo>
                  <a:lnTo>
                    <a:pt x="215" y="638"/>
                  </a:lnTo>
                  <a:lnTo>
                    <a:pt x="215" y="638"/>
                  </a:lnTo>
                  <a:lnTo>
                    <a:pt x="217" y="638"/>
                  </a:lnTo>
                  <a:lnTo>
                    <a:pt x="217" y="640"/>
                  </a:lnTo>
                  <a:lnTo>
                    <a:pt x="219" y="640"/>
                  </a:lnTo>
                  <a:lnTo>
                    <a:pt x="219" y="640"/>
                  </a:lnTo>
                  <a:lnTo>
                    <a:pt x="219" y="640"/>
                  </a:lnTo>
                  <a:lnTo>
                    <a:pt x="221" y="640"/>
                  </a:lnTo>
                  <a:lnTo>
                    <a:pt x="221" y="640"/>
                  </a:lnTo>
                  <a:lnTo>
                    <a:pt x="223" y="640"/>
                  </a:lnTo>
                  <a:lnTo>
                    <a:pt x="223" y="640"/>
                  </a:lnTo>
                  <a:lnTo>
                    <a:pt x="225" y="640"/>
                  </a:lnTo>
                  <a:lnTo>
                    <a:pt x="225" y="640"/>
                  </a:lnTo>
                  <a:lnTo>
                    <a:pt x="225" y="640"/>
                  </a:lnTo>
                  <a:lnTo>
                    <a:pt x="225" y="640"/>
                  </a:lnTo>
                  <a:lnTo>
                    <a:pt x="227" y="640"/>
                  </a:lnTo>
                  <a:lnTo>
                    <a:pt x="227" y="640"/>
                  </a:lnTo>
                  <a:lnTo>
                    <a:pt x="229" y="640"/>
                  </a:lnTo>
                  <a:lnTo>
                    <a:pt x="229" y="638"/>
                  </a:lnTo>
                  <a:lnTo>
                    <a:pt x="229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8"/>
                  </a:lnTo>
                  <a:lnTo>
                    <a:pt x="227" y="636"/>
                  </a:lnTo>
                  <a:lnTo>
                    <a:pt x="227" y="636"/>
                  </a:lnTo>
                  <a:lnTo>
                    <a:pt x="229" y="636"/>
                  </a:lnTo>
                  <a:lnTo>
                    <a:pt x="229" y="635"/>
                  </a:lnTo>
                  <a:lnTo>
                    <a:pt x="227" y="635"/>
                  </a:lnTo>
                  <a:lnTo>
                    <a:pt x="227" y="633"/>
                  </a:lnTo>
                  <a:lnTo>
                    <a:pt x="225" y="631"/>
                  </a:lnTo>
                  <a:lnTo>
                    <a:pt x="225" y="633"/>
                  </a:lnTo>
                  <a:lnTo>
                    <a:pt x="225" y="633"/>
                  </a:lnTo>
                  <a:lnTo>
                    <a:pt x="225" y="633"/>
                  </a:lnTo>
                  <a:lnTo>
                    <a:pt x="225" y="633"/>
                  </a:lnTo>
                  <a:lnTo>
                    <a:pt x="223" y="631"/>
                  </a:lnTo>
                  <a:lnTo>
                    <a:pt x="223" y="631"/>
                  </a:lnTo>
                  <a:lnTo>
                    <a:pt x="221" y="631"/>
                  </a:lnTo>
                  <a:lnTo>
                    <a:pt x="221" y="631"/>
                  </a:lnTo>
                  <a:lnTo>
                    <a:pt x="221" y="629"/>
                  </a:lnTo>
                  <a:lnTo>
                    <a:pt x="221" y="627"/>
                  </a:lnTo>
                  <a:lnTo>
                    <a:pt x="221" y="627"/>
                  </a:lnTo>
                  <a:lnTo>
                    <a:pt x="219" y="625"/>
                  </a:lnTo>
                  <a:lnTo>
                    <a:pt x="219" y="625"/>
                  </a:lnTo>
                  <a:lnTo>
                    <a:pt x="219" y="631"/>
                  </a:lnTo>
                  <a:lnTo>
                    <a:pt x="219" y="631"/>
                  </a:lnTo>
                  <a:lnTo>
                    <a:pt x="219" y="631"/>
                  </a:lnTo>
                  <a:lnTo>
                    <a:pt x="217" y="631"/>
                  </a:lnTo>
                  <a:lnTo>
                    <a:pt x="217" y="633"/>
                  </a:lnTo>
                  <a:lnTo>
                    <a:pt x="215" y="631"/>
                  </a:lnTo>
                  <a:lnTo>
                    <a:pt x="212" y="629"/>
                  </a:lnTo>
                  <a:lnTo>
                    <a:pt x="212" y="629"/>
                  </a:lnTo>
                  <a:lnTo>
                    <a:pt x="212" y="627"/>
                  </a:lnTo>
                  <a:lnTo>
                    <a:pt x="212" y="627"/>
                  </a:lnTo>
                  <a:lnTo>
                    <a:pt x="212" y="627"/>
                  </a:lnTo>
                  <a:lnTo>
                    <a:pt x="212" y="627"/>
                  </a:lnTo>
                  <a:lnTo>
                    <a:pt x="212" y="627"/>
                  </a:lnTo>
                  <a:lnTo>
                    <a:pt x="210" y="627"/>
                  </a:lnTo>
                  <a:lnTo>
                    <a:pt x="210" y="627"/>
                  </a:lnTo>
                  <a:lnTo>
                    <a:pt x="210" y="625"/>
                  </a:lnTo>
                  <a:lnTo>
                    <a:pt x="208" y="625"/>
                  </a:lnTo>
                  <a:lnTo>
                    <a:pt x="206" y="623"/>
                  </a:lnTo>
                  <a:lnTo>
                    <a:pt x="204" y="621"/>
                  </a:lnTo>
                  <a:lnTo>
                    <a:pt x="204" y="621"/>
                  </a:lnTo>
                  <a:lnTo>
                    <a:pt x="202" y="621"/>
                  </a:lnTo>
                  <a:lnTo>
                    <a:pt x="200" y="621"/>
                  </a:lnTo>
                  <a:lnTo>
                    <a:pt x="200" y="621"/>
                  </a:lnTo>
                  <a:lnTo>
                    <a:pt x="200" y="619"/>
                  </a:lnTo>
                  <a:lnTo>
                    <a:pt x="200" y="618"/>
                  </a:lnTo>
                  <a:lnTo>
                    <a:pt x="198" y="618"/>
                  </a:lnTo>
                  <a:lnTo>
                    <a:pt x="196" y="618"/>
                  </a:lnTo>
                  <a:lnTo>
                    <a:pt x="196" y="619"/>
                  </a:lnTo>
                  <a:lnTo>
                    <a:pt x="196" y="621"/>
                  </a:lnTo>
                  <a:lnTo>
                    <a:pt x="196" y="621"/>
                  </a:lnTo>
                  <a:lnTo>
                    <a:pt x="198" y="621"/>
                  </a:lnTo>
                  <a:lnTo>
                    <a:pt x="200" y="621"/>
                  </a:lnTo>
                  <a:lnTo>
                    <a:pt x="198" y="621"/>
                  </a:lnTo>
                  <a:lnTo>
                    <a:pt x="196" y="623"/>
                  </a:lnTo>
                  <a:lnTo>
                    <a:pt x="196" y="623"/>
                  </a:lnTo>
                  <a:lnTo>
                    <a:pt x="196" y="623"/>
                  </a:lnTo>
                  <a:lnTo>
                    <a:pt x="196" y="625"/>
                  </a:lnTo>
                  <a:lnTo>
                    <a:pt x="196" y="625"/>
                  </a:lnTo>
                  <a:lnTo>
                    <a:pt x="196" y="627"/>
                  </a:lnTo>
                  <a:close/>
                  <a:moveTo>
                    <a:pt x="204" y="741"/>
                  </a:moveTo>
                  <a:lnTo>
                    <a:pt x="204" y="741"/>
                  </a:lnTo>
                  <a:lnTo>
                    <a:pt x="204" y="739"/>
                  </a:lnTo>
                  <a:lnTo>
                    <a:pt x="204" y="739"/>
                  </a:lnTo>
                  <a:lnTo>
                    <a:pt x="206" y="739"/>
                  </a:lnTo>
                  <a:lnTo>
                    <a:pt x="204" y="737"/>
                  </a:lnTo>
                  <a:lnTo>
                    <a:pt x="202" y="737"/>
                  </a:lnTo>
                  <a:lnTo>
                    <a:pt x="202" y="735"/>
                  </a:lnTo>
                  <a:lnTo>
                    <a:pt x="198" y="735"/>
                  </a:lnTo>
                  <a:lnTo>
                    <a:pt x="196" y="735"/>
                  </a:lnTo>
                  <a:lnTo>
                    <a:pt x="195" y="733"/>
                  </a:lnTo>
                  <a:lnTo>
                    <a:pt x="195" y="733"/>
                  </a:lnTo>
                  <a:lnTo>
                    <a:pt x="195" y="733"/>
                  </a:lnTo>
                  <a:lnTo>
                    <a:pt x="195" y="733"/>
                  </a:lnTo>
                  <a:lnTo>
                    <a:pt x="193" y="733"/>
                  </a:lnTo>
                  <a:lnTo>
                    <a:pt x="191" y="737"/>
                  </a:lnTo>
                  <a:lnTo>
                    <a:pt x="191" y="737"/>
                  </a:lnTo>
                  <a:lnTo>
                    <a:pt x="189" y="741"/>
                  </a:lnTo>
                  <a:lnTo>
                    <a:pt x="187" y="741"/>
                  </a:lnTo>
                  <a:lnTo>
                    <a:pt x="189" y="741"/>
                  </a:lnTo>
                  <a:lnTo>
                    <a:pt x="189" y="741"/>
                  </a:lnTo>
                  <a:lnTo>
                    <a:pt x="189" y="741"/>
                  </a:lnTo>
                  <a:lnTo>
                    <a:pt x="189" y="743"/>
                  </a:lnTo>
                  <a:lnTo>
                    <a:pt x="189" y="744"/>
                  </a:lnTo>
                  <a:lnTo>
                    <a:pt x="191" y="746"/>
                  </a:lnTo>
                  <a:lnTo>
                    <a:pt x="191" y="746"/>
                  </a:lnTo>
                  <a:lnTo>
                    <a:pt x="193" y="746"/>
                  </a:lnTo>
                  <a:lnTo>
                    <a:pt x="193" y="746"/>
                  </a:lnTo>
                  <a:lnTo>
                    <a:pt x="195" y="744"/>
                  </a:lnTo>
                  <a:lnTo>
                    <a:pt x="196" y="744"/>
                  </a:lnTo>
                  <a:lnTo>
                    <a:pt x="196" y="744"/>
                  </a:lnTo>
                  <a:lnTo>
                    <a:pt x="196" y="744"/>
                  </a:lnTo>
                  <a:lnTo>
                    <a:pt x="196" y="744"/>
                  </a:lnTo>
                  <a:lnTo>
                    <a:pt x="198" y="744"/>
                  </a:lnTo>
                  <a:lnTo>
                    <a:pt x="198" y="744"/>
                  </a:lnTo>
                  <a:lnTo>
                    <a:pt x="198" y="744"/>
                  </a:lnTo>
                  <a:lnTo>
                    <a:pt x="198" y="743"/>
                  </a:lnTo>
                  <a:lnTo>
                    <a:pt x="198" y="741"/>
                  </a:lnTo>
                  <a:lnTo>
                    <a:pt x="198" y="741"/>
                  </a:lnTo>
                  <a:lnTo>
                    <a:pt x="198" y="739"/>
                  </a:lnTo>
                  <a:lnTo>
                    <a:pt x="198" y="739"/>
                  </a:lnTo>
                  <a:lnTo>
                    <a:pt x="200" y="743"/>
                  </a:lnTo>
                  <a:lnTo>
                    <a:pt x="200" y="741"/>
                  </a:lnTo>
                  <a:lnTo>
                    <a:pt x="200" y="741"/>
                  </a:lnTo>
                  <a:lnTo>
                    <a:pt x="200" y="741"/>
                  </a:lnTo>
                  <a:lnTo>
                    <a:pt x="202" y="741"/>
                  </a:lnTo>
                  <a:lnTo>
                    <a:pt x="202" y="741"/>
                  </a:lnTo>
                  <a:lnTo>
                    <a:pt x="204" y="741"/>
                  </a:lnTo>
                  <a:close/>
                  <a:moveTo>
                    <a:pt x="7" y="911"/>
                  </a:moveTo>
                  <a:lnTo>
                    <a:pt x="7" y="909"/>
                  </a:lnTo>
                  <a:lnTo>
                    <a:pt x="7" y="909"/>
                  </a:lnTo>
                  <a:lnTo>
                    <a:pt x="7" y="907"/>
                  </a:lnTo>
                  <a:lnTo>
                    <a:pt x="5" y="907"/>
                  </a:lnTo>
                  <a:lnTo>
                    <a:pt x="3" y="909"/>
                  </a:lnTo>
                  <a:lnTo>
                    <a:pt x="3" y="909"/>
                  </a:lnTo>
                  <a:lnTo>
                    <a:pt x="1" y="909"/>
                  </a:lnTo>
                  <a:lnTo>
                    <a:pt x="1" y="911"/>
                  </a:lnTo>
                  <a:lnTo>
                    <a:pt x="1" y="911"/>
                  </a:lnTo>
                  <a:lnTo>
                    <a:pt x="1" y="909"/>
                  </a:lnTo>
                  <a:lnTo>
                    <a:pt x="1" y="909"/>
                  </a:lnTo>
                  <a:lnTo>
                    <a:pt x="0" y="909"/>
                  </a:lnTo>
                  <a:lnTo>
                    <a:pt x="0" y="909"/>
                  </a:lnTo>
                  <a:lnTo>
                    <a:pt x="0" y="917"/>
                  </a:lnTo>
                  <a:lnTo>
                    <a:pt x="0" y="919"/>
                  </a:lnTo>
                  <a:lnTo>
                    <a:pt x="1" y="921"/>
                  </a:lnTo>
                  <a:lnTo>
                    <a:pt x="1" y="922"/>
                  </a:lnTo>
                  <a:lnTo>
                    <a:pt x="1" y="924"/>
                  </a:lnTo>
                  <a:lnTo>
                    <a:pt x="1" y="926"/>
                  </a:lnTo>
                  <a:lnTo>
                    <a:pt x="3" y="926"/>
                  </a:lnTo>
                  <a:lnTo>
                    <a:pt x="3" y="926"/>
                  </a:lnTo>
                  <a:lnTo>
                    <a:pt x="5" y="926"/>
                  </a:lnTo>
                  <a:lnTo>
                    <a:pt x="3" y="924"/>
                  </a:lnTo>
                  <a:lnTo>
                    <a:pt x="5" y="924"/>
                  </a:lnTo>
                  <a:lnTo>
                    <a:pt x="5" y="924"/>
                  </a:lnTo>
                  <a:lnTo>
                    <a:pt x="7" y="922"/>
                  </a:lnTo>
                  <a:lnTo>
                    <a:pt x="7" y="922"/>
                  </a:lnTo>
                  <a:lnTo>
                    <a:pt x="7" y="922"/>
                  </a:lnTo>
                  <a:lnTo>
                    <a:pt x="7" y="921"/>
                  </a:lnTo>
                  <a:lnTo>
                    <a:pt x="7" y="921"/>
                  </a:lnTo>
                  <a:lnTo>
                    <a:pt x="7" y="921"/>
                  </a:lnTo>
                  <a:lnTo>
                    <a:pt x="7" y="921"/>
                  </a:lnTo>
                  <a:lnTo>
                    <a:pt x="7" y="921"/>
                  </a:lnTo>
                  <a:lnTo>
                    <a:pt x="7" y="921"/>
                  </a:lnTo>
                  <a:lnTo>
                    <a:pt x="7" y="919"/>
                  </a:lnTo>
                  <a:lnTo>
                    <a:pt x="7" y="919"/>
                  </a:lnTo>
                  <a:lnTo>
                    <a:pt x="7" y="919"/>
                  </a:lnTo>
                  <a:lnTo>
                    <a:pt x="7" y="919"/>
                  </a:lnTo>
                  <a:lnTo>
                    <a:pt x="7" y="917"/>
                  </a:lnTo>
                  <a:lnTo>
                    <a:pt x="7" y="915"/>
                  </a:lnTo>
                  <a:lnTo>
                    <a:pt x="7" y="913"/>
                  </a:lnTo>
                  <a:lnTo>
                    <a:pt x="7" y="913"/>
                  </a:lnTo>
                  <a:lnTo>
                    <a:pt x="7" y="913"/>
                  </a:lnTo>
                  <a:lnTo>
                    <a:pt x="9" y="911"/>
                  </a:lnTo>
                  <a:lnTo>
                    <a:pt x="7" y="911"/>
                  </a:lnTo>
                  <a:lnTo>
                    <a:pt x="7" y="911"/>
                  </a:lnTo>
                  <a:close/>
                  <a:moveTo>
                    <a:pt x="299" y="1047"/>
                  </a:moveTo>
                  <a:lnTo>
                    <a:pt x="299" y="1047"/>
                  </a:lnTo>
                  <a:lnTo>
                    <a:pt x="295" y="1047"/>
                  </a:lnTo>
                  <a:lnTo>
                    <a:pt x="293" y="1047"/>
                  </a:lnTo>
                  <a:lnTo>
                    <a:pt x="291" y="1045"/>
                  </a:lnTo>
                  <a:lnTo>
                    <a:pt x="289" y="1045"/>
                  </a:lnTo>
                  <a:lnTo>
                    <a:pt x="287" y="1047"/>
                  </a:lnTo>
                  <a:lnTo>
                    <a:pt x="287" y="1047"/>
                  </a:lnTo>
                  <a:lnTo>
                    <a:pt x="285" y="1047"/>
                  </a:lnTo>
                  <a:lnTo>
                    <a:pt x="284" y="1044"/>
                  </a:lnTo>
                  <a:lnTo>
                    <a:pt x="284" y="1042"/>
                  </a:lnTo>
                  <a:lnTo>
                    <a:pt x="282" y="1042"/>
                  </a:lnTo>
                  <a:lnTo>
                    <a:pt x="280" y="1042"/>
                  </a:lnTo>
                  <a:lnTo>
                    <a:pt x="280" y="1042"/>
                  </a:lnTo>
                  <a:lnTo>
                    <a:pt x="278" y="1042"/>
                  </a:lnTo>
                  <a:lnTo>
                    <a:pt x="278" y="1042"/>
                  </a:lnTo>
                  <a:lnTo>
                    <a:pt x="274" y="1042"/>
                  </a:lnTo>
                  <a:lnTo>
                    <a:pt x="274" y="1042"/>
                  </a:lnTo>
                  <a:lnTo>
                    <a:pt x="274" y="1042"/>
                  </a:lnTo>
                  <a:lnTo>
                    <a:pt x="272" y="1044"/>
                  </a:lnTo>
                  <a:lnTo>
                    <a:pt x="272" y="1044"/>
                  </a:lnTo>
                  <a:lnTo>
                    <a:pt x="270" y="1044"/>
                  </a:lnTo>
                  <a:lnTo>
                    <a:pt x="268" y="1045"/>
                  </a:lnTo>
                  <a:lnTo>
                    <a:pt x="266" y="1045"/>
                  </a:lnTo>
                  <a:lnTo>
                    <a:pt x="265" y="1047"/>
                  </a:lnTo>
                  <a:lnTo>
                    <a:pt x="265" y="1049"/>
                  </a:lnTo>
                  <a:lnTo>
                    <a:pt x="263" y="1049"/>
                  </a:lnTo>
                  <a:lnTo>
                    <a:pt x="263" y="1051"/>
                  </a:lnTo>
                  <a:lnTo>
                    <a:pt x="265" y="1053"/>
                  </a:lnTo>
                  <a:lnTo>
                    <a:pt x="265" y="1053"/>
                  </a:lnTo>
                  <a:lnTo>
                    <a:pt x="266" y="1053"/>
                  </a:lnTo>
                  <a:lnTo>
                    <a:pt x="266" y="1053"/>
                  </a:lnTo>
                  <a:lnTo>
                    <a:pt x="266" y="1053"/>
                  </a:lnTo>
                  <a:lnTo>
                    <a:pt x="266" y="1055"/>
                  </a:lnTo>
                  <a:lnTo>
                    <a:pt x="266" y="1055"/>
                  </a:lnTo>
                  <a:lnTo>
                    <a:pt x="266" y="1055"/>
                  </a:lnTo>
                  <a:lnTo>
                    <a:pt x="268" y="1055"/>
                  </a:lnTo>
                  <a:lnTo>
                    <a:pt x="268" y="1055"/>
                  </a:lnTo>
                  <a:lnTo>
                    <a:pt x="270" y="1055"/>
                  </a:lnTo>
                  <a:lnTo>
                    <a:pt x="272" y="1053"/>
                  </a:lnTo>
                  <a:lnTo>
                    <a:pt x="272" y="1053"/>
                  </a:lnTo>
                  <a:lnTo>
                    <a:pt x="276" y="1053"/>
                  </a:lnTo>
                  <a:lnTo>
                    <a:pt x="276" y="1053"/>
                  </a:lnTo>
                  <a:lnTo>
                    <a:pt x="276" y="1055"/>
                  </a:lnTo>
                  <a:lnTo>
                    <a:pt x="278" y="1055"/>
                  </a:lnTo>
                  <a:lnTo>
                    <a:pt x="278" y="1055"/>
                  </a:lnTo>
                  <a:lnTo>
                    <a:pt x="278" y="1055"/>
                  </a:lnTo>
                  <a:lnTo>
                    <a:pt x="280" y="1053"/>
                  </a:lnTo>
                  <a:lnTo>
                    <a:pt x="285" y="1051"/>
                  </a:lnTo>
                  <a:lnTo>
                    <a:pt x="287" y="1051"/>
                  </a:lnTo>
                  <a:lnTo>
                    <a:pt x="289" y="1053"/>
                  </a:lnTo>
                  <a:lnTo>
                    <a:pt x="289" y="1053"/>
                  </a:lnTo>
                  <a:lnTo>
                    <a:pt x="289" y="1055"/>
                  </a:lnTo>
                  <a:lnTo>
                    <a:pt x="289" y="1055"/>
                  </a:lnTo>
                  <a:lnTo>
                    <a:pt x="289" y="1057"/>
                  </a:lnTo>
                  <a:lnTo>
                    <a:pt x="291" y="1057"/>
                  </a:lnTo>
                  <a:lnTo>
                    <a:pt x="291" y="1057"/>
                  </a:lnTo>
                  <a:lnTo>
                    <a:pt x="291" y="1057"/>
                  </a:lnTo>
                  <a:lnTo>
                    <a:pt x="293" y="1057"/>
                  </a:lnTo>
                  <a:lnTo>
                    <a:pt x="295" y="1055"/>
                  </a:lnTo>
                  <a:lnTo>
                    <a:pt x="295" y="1053"/>
                  </a:lnTo>
                  <a:lnTo>
                    <a:pt x="295" y="1053"/>
                  </a:lnTo>
                  <a:lnTo>
                    <a:pt x="299" y="1053"/>
                  </a:lnTo>
                  <a:lnTo>
                    <a:pt x="299" y="1053"/>
                  </a:lnTo>
                  <a:lnTo>
                    <a:pt x="299" y="1053"/>
                  </a:lnTo>
                  <a:lnTo>
                    <a:pt x="299" y="1051"/>
                  </a:lnTo>
                  <a:lnTo>
                    <a:pt x="299" y="1051"/>
                  </a:lnTo>
                  <a:lnTo>
                    <a:pt x="301" y="1051"/>
                  </a:lnTo>
                  <a:lnTo>
                    <a:pt x="301" y="1051"/>
                  </a:lnTo>
                  <a:lnTo>
                    <a:pt x="301" y="1049"/>
                  </a:lnTo>
                  <a:lnTo>
                    <a:pt x="301" y="1047"/>
                  </a:lnTo>
                  <a:lnTo>
                    <a:pt x="299" y="1047"/>
                  </a:lnTo>
                  <a:close/>
                  <a:moveTo>
                    <a:pt x="200" y="341"/>
                  </a:moveTo>
                  <a:lnTo>
                    <a:pt x="200" y="341"/>
                  </a:lnTo>
                  <a:lnTo>
                    <a:pt x="198" y="343"/>
                  </a:lnTo>
                  <a:lnTo>
                    <a:pt x="200" y="343"/>
                  </a:lnTo>
                  <a:lnTo>
                    <a:pt x="200" y="343"/>
                  </a:lnTo>
                  <a:lnTo>
                    <a:pt x="202" y="345"/>
                  </a:lnTo>
                  <a:lnTo>
                    <a:pt x="202" y="347"/>
                  </a:lnTo>
                  <a:lnTo>
                    <a:pt x="204" y="347"/>
                  </a:lnTo>
                  <a:lnTo>
                    <a:pt x="204" y="347"/>
                  </a:lnTo>
                  <a:lnTo>
                    <a:pt x="204" y="347"/>
                  </a:lnTo>
                  <a:lnTo>
                    <a:pt x="206" y="347"/>
                  </a:lnTo>
                  <a:lnTo>
                    <a:pt x="206" y="347"/>
                  </a:lnTo>
                  <a:lnTo>
                    <a:pt x="204" y="345"/>
                  </a:lnTo>
                  <a:lnTo>
                    <a:pt x="204" y="341"/>
                  </a:lnTo>
                  <a:lnTo>
                    <a:pt x="204" y="341"/>
                  </a:lnTo>
                  <a:lnTo>
                    <a:pt x="204" y="339"/>
                  </a:lnTo>
                  <a:lnTo>
                    <a:pt x="204" y="339"/>
                  </a:lnTo>
                  <a:lnTo>
                    <a:pt x="204" y="339"/>
                  </a:lnTo>
                  <a:lnTo>
                    <a:pt x="202" y="339"/>
                  </a:lnTo>
                  <a:lnTo>
                    <a:pt x="202" y="339"/>
                  </a:lnTo>
                  <a:lnTo>
                    <a:pt x="202" y="339"/>
                  </a:lnTo>
                  <a:lnTo>
                    <a:pt x="202" y="341"/>
                  </a:lnTo>
                  <a:lnTo>
                    <a:pt x="202" y="341"/>
                  </a:lnTo>
                  <a:lnTo>
                    <a:pt x="200" y="341"/>
                  </a:lnTo>
                  <a:close/>
                  <a:moveTo>
                    <a:pt x="320" y="508"/>
                  </a:moveTo>
                  <a:lnTo>
                    <a:pt x="320" y="506"/>
                  </a:lnTo>
                  <a:lnTo>
                    <a:pt x="321" y="506"/>
                  </a:lnTo>
                  <a:lnTo>
                    <a:pt x="321" y="504"/>
                  </a:lnTo>
                  <a:lnTo>
                    <a:pt x="321" y="506"/>
                  </a:lnTo>
                  <a:lnTo>
                    <a:pt x="325" y="506"/>
                  </a:lnTo>
                  <a:lnTo>
                    <a:pt x="325" y="506"/>
                  </a:lnTo>
                  <a:lnTo>
                    <a:pt x="325" y="508"/>
                  </a:lnTo>
                  <a:lnTo>
                    <a:pt x="327" y="508"/>
                  </a:lnTo>
                  <a:lnTo>
                    <a:pt x="327" y="510"/>
                  </a:lnTo>
                  <a:lnTo>
                    <a:pt x="331" y="510"/>
                  </a:lnTo>
                  <a:lnTo>
                    <a:pt x="331" y="510"/>
                  </a:lnTo>
                  <a:lnTo>
                    <a:pt x="331" y="512"/>
                  </a:lnTo>
                  <a:lnTo>
                    <a:pt x="333" y="512"/>
                  </a:lnTo>
                  <a:lnTo>
                    <a:pt x="333" y="512"/>
                  </a:lnTo>
                  <a:lnTo>
                    <a:pt x="335" y="512"/>
                  </a:lnTo>
                  <a:lnTo>
                    <a:pt x="335" y="513"/>
                  </a:lnTo>
                  <a:lnTo>
                    <a:pt x="337" y="513"/>
                  </a:lnTo>
                  <a:lnTo>
                    <a:pt x="338" y="515"/>
                  </a:lnTo>
                  <a:lnTo>
                    <a:pt x="338" y="515"/>
                  </a:lnTo>
                  <a:lnTo>
                    <a:pt x="340" y="515"/>
                  </a:lnTo>
                  <a:lnTo>
                    <a:pt x="340" y="515"/>
                  </a:lnTo>
                  <a:lnTo>
                    <a:pt x="342" y="517"/>
                  </a:lnTo>
                  <a:lnTo>
                    <a:pt x="342" y="517"/>
                  </a:lnTo>
                  <a:lnTo>
                    <a:pt x="344" y="515"/>
                  </a:lnTo>
                  <a:lnTo>
                    <a:pt x="346" y="517"/>
                  </a:lnTo>
                  <a:lnTo>
                    <a:pt x="348" y="519"/>
                  </a:lnTo>
                  <a:lnTo>
                    <a:pt x="352" y="525"/>
                  </a:lnTo>
                  <a:lnTo>
                    <a:pt x="352" y="527"/>
                  </a:lnTo>
                  <a:lnTo>
                    <a:pt x="352" y="527"/>
                  </a:lnTo>
                  <a:lnTo>
                    <a:pt x="352" y="529"/>
                  </a:lnTo>
                  <a:lnTo>
                    <a:pt x="352" y="529"/>
                  </a:lnTo>
                  <a:lnTo>
                    <a:pt x="354" y="529"/>
                  </a:lnTo>
                  <a:lnTo>
                    <a:pt x="355" y="529"/>
                  </a:lnTo>
                  <a:lnTo>
                    <a:pt x="357" y="530"/>
                  </a:lnTo>
                  <a:lnTo>
                    <a:pt x="357" y="530"/>
                  </a:lnTo>
                  <a:lnTo>
                    <a:pt x="361" y="530"/>
                  </a:lnTo>
                  <a:lnTo>
                    <a:pt x="361" y="532"/>
                  </a:lnTo>
                  <a:lnTo>
                    <a:pt x="363" y="532"/>
                  </a:lnTo>
                  <a:lnTo>
                    <a:pt x="365" y="534"/>
                  </a:lnTo>
                  <a:lnTo>
                    <a:pt x="365" y="534"/>
                  </a:lnTo>
                  <a:lnTo>
                    <a:pt x="367" y="536"/>
                  </a:lnTo>
                  <a:lnTo>
                    <a:pt x="367" y="536"/>
                  </a:lnTo>
                  <a:lnTo>
                    <a:pt x="367" y="536"/>
                  </a:lnTo>
                  <a:lnTo>
                    <a:pt x="367" y="538"/>
                  </a:lnTo>
                  <a:lnTo>
                    <a:pt x="373" y="546"/>
                  </a:lnTo>
                  <a:lnTo>
                    <a:pt x="374" y="549"/>
                  </a:lnTo>
                  <a:lnTo>
                    <a:pt x="374" y="551"/>
                  </a:lnTo>
                  <a:lnTo>
                    <a:pt x="374" y="553"/>
                  </a:lnTo>
                  <a:lnTo>
                    <a:pt x="374" y="555"/>
                  </a:lnTo>
                  <a:lnTo>
                    <a:pt x="378" y="559"/>
                  </a:lnTo>
                  <a:lnTo>
                    <a:pt x="380" y="559"/>
                  </a:lnTo>
                  <a:lnTo>
                    <a:pt x="380" y="559"/>
                  </a:lnTo>
                  <a:lnTo>
                    <a:pt x="382" y="559"/>
                  </a:lnTo>
                  <a:lnTo>
                    <a:pt x="384" y="557"/>
                  </a:lnTo>
                  <a:lnTo>
                    <a:pt x="384" y="557"/>
                  </a:lnTo>
                  <a:lnTo>
                    <a:pt x="384" y="557"/>
                  </a:lnTo>
                  <a:lnTo>
                    <a:pt x="386" y="557"/>
                  </a:lnTo>
                  <a:lnTo>
                    <a:pt x="386" y="555"/>
                  </a:lnTo>
                  <a:lnTo>
                    <a:pt x="386" y="555"/>
                  </a:lnTo>
                  <a:lnTo>
                    <a:pt x="386" y="555"/>
                  </a:lnTo>
                  <a:lnTo>
                    <a:pt x="386" y="555"/>
                  </a:lnTo>
                  <a:lnTo>
                    <a:pt x="386" y="553"/>
                  </a:lnTo>
                  <a:lnTo>
                    <a:pt x="386" y="553"/>
                  </a:lnTo>
                  <a:lnTo>
                    <a:pt x="386" y="551"/>
                  </a:lnTo>
                  <a:lnTo>
                    <a:pt x="386" y="551"/>
                  </a:lnTo>
                  <a:lnTo>
                    <a:pt x="386" y="551"/>
                  </a:lnTo>
                  <a:lnTo>
                    <a:pt x="386" y="547"/>
                  </a:lnTo>
                  <a:lnTo>
                    <a:pt x="386" y="546"/>
                  </a:lnTo>
                  <a:lnTo>
                    <a:pt x="384" y="542"/>
                  </a:lnTo>
                  <a:lnTo>
                    <a:pt x="384" y="542"/>
                  </a:lnTo>
                  <a:lnTo>
                    <a:pt x="382" y="540"/>
                  </a:lnTo>
                  <a:lnTo>
                    <a:pt x="380" y="536"/>
                  </a:lnTo>
                  <a:lnTo>
                    <a:pt x="378" y="534"/>
                  </a:lnTo>
                  <a:lnTo>
                    <a:pt x="378" y="532"/>
                  </a:lnTo>
                  <a:lnTo>
                    <a:pt x="380" y="534"/>
                  </a:lnTo>
                  <a:lnTo>
                    <a:pt x="382" y="536"/>
                  </a:lnTo>
                  <a:lnTo>
                    <a:pt x="382" y="534"/>
                  </a:lnTo>
                  <a:lnTo>
                    <a:pt x="382" y="534"/>
                  </a:lnTo>
                  <a:lnTo>
                    <a:pt x="376" y="530"/>
                  </a:lnTo>
                  <a:lnTo>
                    <a:pt x="374" y="529"/>
                  </a:lnTo>
                  <a:lnTo>
                    <a:pt x="373" y="527"/>
                  </a:lnTo>
                  <a:lnTo>
                    <a:pt x="373" y="525"/>
                  </a:lnTo>
                  <a:lnTo>
                    <a:pt x="373" y="521"/>
                  </a:lnTo>
                  <a:lnTo>
                    <a:pt x="373" y="521"/>
                  </a:lnTo>
                  <a:lnTo>
                    <a:pt x="374" y="521"/>
                  </a:lnTo>
                  <a:lnTo>
                    <a:pt x="374" y="519"/>
                  </a:lnTo>
                  <a:lnTo>
                    <a:pt x="373" y="517"/>
                  </a:lnTo>
                  <a:lnTo>
                    <a:pt x="374" y="515"/>
                  </a:lnTo>
                  <a:lnTo>
                    <a:pt x="374" y="515"/>
                  </a:lnTo>
                  <a:lnTo>
                    <a:pt x="373" y="513"/>
                  </a:lnTo>
                  <a:lnTo>
                    <a:pt x="371" y="510"/>
                  </a:lnTo>
                  <a:lnTo>
                    <a:pt x="369" y="508"/>
                  </a:lnTo>
                  <a:lnTo>
                    <a:pt x="369" y="508"/>
                  </a:lnTo>
                  <a:lnTo>
                    <a:pt x="369" y="508"/>
                  </a:lnTo>
                  <a:lnTo>
                    <a:pt x="367" y="506"/>
                  </a:lnTo>
                  <a:lnTo>
                    <a:pt x="367" y="506"/>
                  </a:lnTo>
                  <a:lnTo>
                    <a:pt x="369" y="506"/>
                  </a:lnTo>
                  <a:lnTo>
                    <a:pt x="371" y="506"/>
                  </a:lnTo>
                  <a:lnTo>
                    <a:pt x="374" y="508"/>
                  </a:lnTo>
                  <a:lnTo>
                    <a:pt x="376" y="506"/>
                  </a:lnTo>
                  <a:lnTo>
                    <a:pt x="376" y="506"/>
                  </a:lnTo>
                  <a:lnTo>
                    <a:pt x="376" y="506"/>
                  </a:lnTo>
                  <a:lnTo>
                    <a:pt x="376" y="506"/>
                  </a:lnTo>
                  <a:lnTo>
                    <a:pt x="378" y="508"/>
                  </a:lnTo>
                  <a:lnTo>
                    <a:pt x="378" y="508"/>
                  </a:lnTo>
                  <a:lnTo>
                    <a:pt x="378" y="508"/>
                  </a:lnTo>
                  <a:lnTo>
                    <a:pt x="378" y="508"/>
                  </a:lnTo>
                  <a:lnTo>
                    <a:pt x="378" y="510"/>
                  </a:lnTo>
                  <a:lnTo>
                    <a:pt x="380" y="510"/>
                  </a:lnTo>
                  <a:lnTo>
                    <a:pt x="380" y="510"/>
                  </a:lnTo>
                  <a:lnTo>
                    <a:pt x="382" y="510"/>
                  </a:lnTo>
                  <a:lnTo>
                    <a:pt x="384" y="512"/>
                  </a:lnTo>
                  <a:lnTo>
                    <a:pt x="384" y="513"/>
                  </a:lnTo>
                  <a:lnTo>
                    <a:pt x="384" y="513"/>
                  </a:lnTo>
                  <a:lnTo>
                    <a:pt x="384" y="513"/>
                  </a:lnTo>
                  <a:lnTo>
                    <a:pt x="382" y="513"/>
                  </a:lnTo>
                  <a:lnTo>
                    <a:pt x="384" y="515"/>
                  </a:lnTo>
                  <a:lnTo>
                    <a:pt x="384" y="515"/>
                  </a:lnTo>
                  <a:lnTo>
                    <a:pt x="386" y="515"/>
                  </a:lnTo>
                  <a:lnTo>
                    <a:pt x="386" y="513"/>
                  </a:lnTo>
                  <a:lnTo>
                    <a:pt x="386" y="515"/>
                  </a:lnTo>
                  <a:lnTo>
                    <a:pt x="390" y="515"/>
                  </a:lnTo>
                  <a:lnTo>
                    <a:pt x="390" y="515"/>
                  </a:lnTo>
                  <a:lnTo>
                    <a:pt x="391" y="517"/>
                  </a:lnTo>
                  <a:lnTo>
                    <a:pt x="391" y="517"/>
                  </a:lnTo>
                  <a:lnTo>
                    <a:pt x="391" y="517"/>
                  </a:lnTo>
                  <a:lnTo>
                    <a:pt x="390" y="517"/>
                  </a:lnTo>
                  <a:lnTo>
                    <a:pt x="391" y="517"/>
                  </a:lnTo>
                  <a:lnTo>
                    <a:pt x="391" y="517"/>
                  </a:lnTo>
                  <a:lnTo>
                    <a:pt x="393" y="519"/>
                  </a:lnTo>
                  <a:lnTo>
                    <a:pt x="395" y="519"/>
                  </a:lnTo>
                  <a:lnTo>
                    <a:pt x="397" y="523"/>
                  </a:lnTo>
                  <a:lnTo>
                    <a:pt x="395" y="527"/>
                  </a:lnTo>
                  <a:lnTo>
                    <a:pt x="395" y="527"/>
                  </a:lnTo>
                  <a:lnTo>
                    <a:pt x="397" y="530"/>
                  </a:lnTo>
                  <a:lnTo>
                    <a:pt x="399" y="530"/>
                  </a:lnTo>
                  <a:lnTo>
                    <a:pt x="399" y="530"/>
                  </a:lnTo>
                  <a:lnTo>
                    <a:pt x="403" y="534"/>
                  </a:lnTo>
                  <a:lnTo>
                    <a:pt x="405" y="534"/>
                  </a:lnTo>
                  <a:lnTo>
                    <a:pt x="407" y="536"/>
                  </a:lnTo>
                  <a:lnTo>
                    <a:pt x="407" y="536"/>
                  </a:lnTo>
                  <a:lnTo>
                    <a:pt x="408" y="536"/>
                  </a:lnTo>
                  <a:lnTo>
                    <a:pt x="408" y="536"/>
                  </a:lnTo>
                  <a:lnTo>
                    <a:pt x="412" y="536"/>
                  </a:lnTo>
                  <a:lnTo>
                    <a:pt x="414" y="540"/>
                  </a:lnTo>
                  <a:lnTo>
                    <a:pt x="416" y="540"/>
                  </a:lnTo>
                  <a:lnTo>
                    <a:pt x="418" y="540"/>
                  </a:lnTo>
                  <a:lnTo>
                    <a:pt x="420" y="542"/>
                  </a:lnTo>
                  <a:lnTo>
                    <a:pt x="420" y="546"/>
                  </a:lnTo>
                  <a:lnTo>
                    <a:pt x="420" y="547"/>
                  </a:lnTo>
                  <a:lnTo>
                    <a:pt x="422" y="549"/>
                  </a:lnTo>
                  <a:lnTo>
                    <a:pt x="422" y="549"/>
                  </a:lnTo>
                  <a:lnTo>
                    <a:pt x="422" y="549"/>
                  </a:lnTo>
                  <a:lnTo>
                    <a:pt x="422" y="551"/>
                  </a:lnTo>
                  <a:lnTo>
                    <a:pt x="424" y="551"/>
                  </a:lnTo>
                  <a:lnTo>
                    <a:pt x="426" y="553"/>
                  </a:lnTo>
                  <a:lnTo>
                    <a:pt x="427" y="555"/>
                  </a:lnTo>
                  <a:lnTo>
                    <a:pt x="427" y="557"/>
                  </a:lnTo>
                  <a:lnTo>
                    <a:pt x="426" y="563"/>
                  </a:lnTo>
                  <a:lnTo>
                    <a:pt x="427" y="566"/>
                  </a:lnTo>
                  <a:lnTo>
                    <a:pt x="426" y="566"/>
                  </a:lnTo>
                  <a:lnTo>
                    <a:pt x="426" y="568"/>
                  </a:lnTo>
                  <a:lnTo>
                    <a:pt x="427" y="568"/>
                  </a:lnTo>
                  <a:lnTo>
                    <a:pt x="427" y="570"/>
                  </a:lnTo>
                  <a:lnTo>
                    <a:pt x="427" y="570"/>
                  </a:lnTo>
                  <a:lnTo>
                    <a:pt x="429" y="570"/>
                  </a:lnTo>
                  <a:lnTo>
                    <a:pt x="431" y="568"/>
                  </a:lnTo>
                  <a:lnTo>
                    <a:pt x="433" y="568"/>
                  </a:lnTo>
                  <a:lnTo>
                    <a:pt x="433" y="568"/>
                  </a:lnTo>
                  <a:lnTo>
                    <a:pt x="435" y="568"/>
                  </a:lnTo>
                  <a:lnTo>
                    <a:pt x="437" y="568"/>
                  </a:lnTo>
                  <a:lnTo>
                    <a:pt x="437" y="570"/>
                  </a:lnTo>
                  <a:lnTo>
                    <a:pt x="439" y="572"/>
                  </a:lnTo>
                  <a:lnTo>
                    <a:pt x="441" y="572"/>
                  </a:lnTo>
                  <a:lnTo>
                    <a:pt x="441" y="574"/>
                  </a:lnTo>
                  <a:lnTo>
                    <a:pt x="441" y="574"/>
                  </a:lnTo>
                  <a:lnTo>
                    <a:pt x="443" y="574"/>
                  </a:lnTo>
                  <a:lnTo>
                    <a:pt x="443" y="574"/>
                  </a:lnTo>
                  <a:lnTo>
                    <a:pt x="443" y="576"/>
                  </a:lnTo>
                  <a:lnTo>
                    <a:pt x="444" y="576"/>
                  </a:lnTo>
                  <a:lnTo>
                    <a:pt x="446" y="576"/>
                  </a:lnTo>
                  <a:lnTo>
                    <a:pt x="448" y="578"/>
                  </a:lnTo>
                  <a:lnTo>
                    <a:pt x="448" y="580"/>
                  </a:lnTo>
                  <a:lnTo>
                    <a:pt x="448" y="580"/>
                  </a:lnTo>
                  <a:lnTo>
                    <a:pt x="450" y="580"/>
                  </a:lnTo>
                  <a:lnTo>
                    <a:pt x="450" y="580"/>
                  </a:lnTo>
                  <a:lnTo>
                    <a:pt x="450" y="580"/>
                  </a:lnTo>
                  <a:lnTo>
                    <a:pt x="450" y="580"/>
                  </a:lnTo>
                  <a:lnTo>
                    <a:pt x="452" y="578"/>
                  </a:lnTo>
                  <a:lnTo>
                    <a:pt x="452" y="578"/>
                  </a:lnTo>
                  <a:lnTo>
                    <a:pt x="452" y="578"/>
                  </a:lnTo>
                  <a:lnTo>
                    <a:pt x="452" y="576"/>
                  </a:lnTo>
                  <a:lnTo>
                    <a:pt x="452" y="576"/>
                  </a:lnTo>
                  <a:lnTo>
                    <a:pt x="454" y="576"/>
                  </a:lnTo>
                  <a:lnTo>
                    <a:pt x="454" y="576"/>
                  </a:lnTo>
                  <a:lnTo>
                    <a:pt x="454" y="576"/>
                  </a:lnTo>
                  <a:lnTo>
                    <a:pt x="454" y="578"/>
                  </a:lnTo>
                  <a:lnTo>
                    <a:pt x="452" y="580"/>
                  </a:lnTo>
                  <a:lnTo>
                    <a:pt x="454" y="582"/>
                  </a:lnTo>
                  <a:lnTo>
                    <a:pt x="454" y="580"/>
                  </a:lnTo>
                  <a:lnTo>
                    <a:pt x="454" y="580"/>
                  </a:lnTo>
                  <a:lnTo>
                    <a:pt x="454" y="580"/>
                  </a:lnTo>
                  <a:lnTo>
                    <a:pt x="454" y="580"/>
                  </a:lnTo>
                  <a:lnTo>
                    <a:pt x="456" y="580"/>
                  </a:lnTo>
                  <a:lnTo>
                    <a:pt x="456" y="580"/>
                  </a:lnTo>
                  <a:lnTo>
                    <a:pt x="456" y="580"/>
                  </a:lnTo>
                  <a:lnTo>
                    <a:pt x="456" y="580"/>
                  </a:lnTo>
                  <a:lnTo>
                    <a:pt x="456" y="580"/>
                  </a:lnTo>
                  <a:lnTo>
                    <a:pt x="456" y="582"/>
                  </a:lnTo>
                  <a:lnTo>
                    <a:pt x="456" y="582"/>
                  </a:lnTo>
                  <a:lnTo>
                    <a:pt x="456" y="582"/>
                  </a:lnTo>
                  <a:lnTo>
                    <a:pt x="456" y="582"/>
                  </a:lnTo>
                  <a:lnTo>
                    <a:pt x="458" y="582"/>
                  </a:lnTo>
                  <a:lnTo>
                    <a:pt x="458" y="582"/>
                  </a:lnTo>
                  <a:lnTo>
                    <a:pt x="458" y="580"/>
                  </a:lnTo>
                  <a:lnTo>
                    <a:pt x="458" y="580"/>
                  </a:lnTo>
                  <a:lnTo>
                    <a:pt x="460" y="580"/>
                  </a:lnTo>
                  <a:lnTo>
                    <a:pt x="460" y="580"/>
                  </a:lnTo>
                  <a:lnTo>
                    <a:pt x="460" y="582"/>
                  </a:lnTo>
                  <a:lnTo>
                    <a:pt x="460" y="582"/>
                  </a:lnTo>
                  <a:lnTo>
                    <a:pt x="461" y="580"/>
                  </a:lnTo>
                  <a:lnTo>
                    <a:pt x="461" y="580"/>
                  </a:lnTo>
                  <a:lnTo>
                    <a:pt x="463" y="580"/>
                  </a:lnTo>
                  <a:lnTo>
                    <a:pt x="465" y="578"/>
                  </a:lnTo>
                  <a:lnTo>
                    <a:pt x="465" y="576"/>
                  </a:lnTo>
                  <a:lnTo>
                    <a:pt x="465" y="576"/>
                  </a:lnTo>
                  <a:lnTo>
                    <a:pt x="467" y="574"/>
                  </a:lnTo>
                  <a:lnTo>
                    <a:pt x="467" y="574"/>
                  </a:lnTo>
                  <a:lnTo>
                    <a:pt x="469" y="574"/>
                  </a:lnTo>
                  <a:lnTo>
                    <a:pt x="471" y="574"/>
                  </a:lnTo>
                  <a:lnTo>
                    <a:pt x="471" y="574"/>
                  </a:lnTo>
                  <a:lnTo>
                    <a:pt x="475" y="574"/>
                  </a:lnTo>
                  <a:lnTo>
                    <a:pt x="477" y="574"/>
                  </a:lnTo>
                  <a:lnTo>
                    <a:pt x="477" y="576"/>
                  </a:lnTo>
                  <a:lnTo>
                    <a:pt x="477" y="578"/>
                  </a:lnTo>
                  <a:lnTo>
                    <a:pt x="475" y="578"/>
                  </a:lnTo>
                  <a:lnTo>
                    <a:pt x="475" y="580"/>
                  </a:lnTo>
                  <a:lnTo>
                    <a:pt x="473" y="580"/>
                  </a:lnTo>
                  <a:lnTo>
                    <a:pt x="473" y="580"/>
                  </a:lnTo>
                  <a:lnTo>
                    <a:pt x="473" y="580"/>
                  </a:lnTo>
                  <a:lnTo>
                    <a:pt x="471" y="580"/>
                  </a:lnTo>
                  <a:lnTo>
                    <a:pt x="471" y="580"/>
                  </a:lnTo>
                  <a:lnTo>
                    <a:pt x="471" y="582"/>
                  </a:lnTo>
                  <a:lnTo>
                    <a:pt x="471" y="582"/>
                  </a:lnTo>
                  <a:lnTo>
                    <a:pt x="471" y="582"/>
                  </a:lnTo>
                  <a:lnTo>
                    <a:pt x="469" y="582"/>
                  </a:lnTo>
                  <a:lnTo>
                    <a:pt x="469" y="582"/>
                  </a:lnTo>
                  <a:lnTo>
                    <a:pt x="469" y="582"/>
                  </a:lnTo>
                  <a:lnTo>
                    <a:pt x="467" y="582"/>
                  </a:lnTo>
                  <a:lnTo>
                    <a:pt x="467" y="582"/>
                  </a:lnTo>
                  <a:lnTo>
                    <a:pt x="467" y="582"/>
                  </a:lnTo>
                  <a:lnTo>
                    <a:pt x="465" y="580"/>
                  </a:lnTo>
                  <a:lnTo>
                    <a:pt x="465" y="580"/>
                  </a:lnTo>
                  <a:lnTo>
                    <a:pt x="465" y="582"/>
                  </a:lnTo>
                  <a:lnTo>
                    <a:pt x="463" y="582"/>
                  </a:lnTo>
                  <a:lnTo>
                    <a:pt x="461" y="583"/>
                  </a:lnTo>
                  <a:lnTo>
                    <a:pt x="460" y="583"/>
                  </a:lnTo>
                  <a:lnTo>
                    <a:pt x="461" y="583"/>
                  </a:lnTo>
                  <a:lnTo>
                    <a:pt x="463" y="583"/>
                  </a:lnTo>
                  <a:lnTo>
                    <a:pt x="463" y="585"/>
                  </a:lnTo>
                  <a:lnTo>
                    <a:pt x="463" y="587"/>
                  </a:lnTo>
                  <a:lnTo>
                    <a:pt x="463" y="587"/>
                  </a:lnTo>
                  <a:lnTo>
                    <a:pt x="463" y="589"/>
                  </a:lnTo>
                  <a:lnTo>
                    <a:pt x="463" y="591"/>
                  </a:lnTo>
                  <a:lnTo>
                    <a:pt x="465" y="593"/>
                  </a:lnTo>
                  <a:lnTo>
                    <a:pt x="465" y="595"/>
                  </a:lnTo>
                  <a:lnTo>
                    <a:pt x="465" y="597"/>
                  </a:lnTo>
                  <a:lnTo>
                    <a:pt x="467" y="597"/>
                  </a:lnTo>
                  <a:lnTo>
                    <a:pt x="469" y="597"/>
                  </a:lnTo>
                  <a:lnTo>
                    <a:pt x="469" y="597"/>
                  </a:lnTo>
                  <a:lnTo>
                    <a:pt x="469" y="597"/>
                  </a:lnTo>
                  <a:lnTo>
                    <a:pt x="469" y="597"/>
                  </a:lnTo>
                  <a:lnTo>
                    <a:pt x="469" y="599"/>
                  </a:lnTo>
                  <a:lnTo>
                    <a:pt x="471" y="601"/>
                  </a:lnTo>
                  <a:lnTo>
                    <a:pt x="473" y="602"/>
                  </a:lnTo>
                  <a:lnTo>
                    <a:pt x="475" y="602"/>
                  </a:lnTo>
                  <a:lnTo>
                    <a:pt x="477" y="602"/>
                  </a:lnTo>
                  <a:lnTo>
                    <a:pt x="479" y="602"/>
                  </a:lnTo>
                  <a:lnTo>
                    <a:pt x="479" y="602"/>
                  </a:lnTo>
                  <a:lnTo>
                    <a:pt x="480" y="602"/>
                  </a:lnTo>
                  <a:lnTo>
                    <a:pt x="480" y="602"/>
                  </a:lnTo>
                  <a:lnTo>
                    <a:pt x="480" y="601"/>
                  </a:lnTo>
                  <a:lnTo>
                    <a:pt x="480" y="601"/>
                  </a:lnTo>
                  <a:lnTo>
                    <a:pt x="480" y="599"/>
                  </a:lnTo>
                  <a:lnTo>
                    <a:pt x="480" y="599"/>
                  </a:lnTo>
                  <a:lnTo>
                    <a:pt x="480" y="599"/>
                  </a:lnTo>
                  <a:lnTo>
                    <a:pt x="480" y="597"/>
                  </a:lnTo>
                  <a:lnTo>
                    <a:pt x="480" y="597"/>
                  </a:lnTo>
                  <a:lnTo>
                    <a:pt x="482" y="595"/>
                  </a:lnTo>
                  <a:lnTo>
                    <a:pt x="482" y="593"/>
                  </a:lnTo>
                  <a:lnTo>
                    <a:pt x="484" y="585"/>
                  </a:lnTo>
                  <a:lnTo>
                    <a:pt x="484" y="583"/>
                  </a:lnTo>
                  <a:lnTo>
                    <a:pt x="484" y="580"/>
                  </a:lnTo>
                  <a:lnTo>
                    <a:pt x="482" y="578"/>
                  </a:lnTo>
                  <a:lnTo>
                    <a:pt x="482" y="578"/>
                  </a:lnTo>
                  <a:lnTo>
                    <a:pt x="482" y="576"/>
                  </a:lnTo>
                  <a:lnTo>
                    <a:pt x="484" y="574"/>
                  </a:lnTo>
                  <a:lnTo>
                    <a:pt x="484" y="572"/>
                  </a:lnTo>
                  <a:lnTo>
                    <a:pt x="484" y="572"/>
                  </a:lnTo>
                  <a:lnTo>
                    <a:pt x="486" y="570"/>
                  </a:lnTo>
                  <a:lnTo>
                    <a:pt x="486" y="570"/>
                  </a:lnTo>
                  <a:lnTo>
                    <a:pt x="486" y="570"/>
                  </a:lnTo>
                  <a:lnTo>
                    <a:pt x="488" y="568"/>
                  </a:lnTo>
                  <a:lnTo>
                    <a:pt x="486" y="568"/>
                  </a:lnTo>
                  <a:lnTo>
                    <a:pt x="486" y="566"/>
                  </a:lnTo>
                  <a:lnTo>
                    <a:pt x="484" y="566"/>
                  </a:lnTo>
                  <a:lnTo>
                    <a:pt x="482" y="566"/>
                  </a:lnTo>
                  <a:lnTo>
                    <a:pt x="482" y="566"/>
                  </a:lnTo>
                  <a:lnTo>
                    <a:pt x="482" y="566"/>
                  </a:lnTo>
                  <a:lnTo>
                    <a:pt x="480" y="570"/>
                  </a:lnTo>
                  <a:lnTo>
                    <a:pt x="480" y="570"/>
                  </a:lnTo>
                  <a:lnTo>
                    <a:pt x="479" y="570"/>
                  </a:lnTo>
                  <a:lnTo>
                    <a:pt x="477" y="568"/>
                  </a:lnTo>
                  <a:lnTo>
                    <a:pt x="477" y="566"/>
                  </a:lnTo>
                  <a:lnTo>
                    <a:pt x="475" y="566"/>
                  </a:lnTo>
                  <a:lnTo>
                    <a:pt x="475" y="565"/>
                  </a:lnTo>
                  <a:lnTo>
                    <a:pt x="473" y="565"/>
                  </a:lnTo>
                  <a:lnTo>
                    <a:pt x="471" y="565"/>
                  </a:lnTo>
                  <a:lnTo>
                    <a:pt x="471" y="565"/>
                  </a:lnTo>
                  <a:lnTo>
                    <a:pt x="471" y="563"/>
                  </a:lnTo>
                  <a:lnTo>
                    <a:pt x="469" y="563"/>
                  </a:lnTo>
                  <a:lnTo>
                    <a:pt x="469" y="563"/>
                  </a:lnTo>
                  <a:lnTo>
                    <a:pt x="469" y="563"/>
                  </a:lnTo>
                  <a:lnTo>
                    <a:pt x="467" y="563"/>
                  </a:lnTo>
                  <a:lnTo>
                    <a:pt x="467" y="561"/>
                  </a:lnTo>
                  <a:lnTo>
                    <a:pt x="467" y="561"/>
                  </a:lnTo>
                  <a:lnTo>
                    <a:pt x="465" y="561"/>
                  </a:lnTo>
                  <a:lnTo>
                    <a:pt x="465" y="563"/>
                  </a:lnTo>
                  <a:lnTo>
                    <a:pt x="465" y="563"/>
                  </a:lnTo>
                  <a:lnTo>
                    <a:pt x="465" y="563"/>
                  </a:lnTo>
                  <a:lnTo>
                    <a:pt x="461" y="566"/>
                  </a:lnTo>
                  <a:lnTo>
                    <a:pt x="461" y="566"/>
                  </a:lnTo>
                  <a:lnTo>
                    <a:pt x="461" y="568"/>
                  </a:lnTo>
                  <a:lnTo>
                    <a:pt x="460" y="568"/>
                  </a:lnTo>
                  <a:lnTo>
                    <a:pt x="460" y="568"/>
                  </a:lnTo>
                  <a:lnTo>
                    <a:pt x="460" y="568"/>
                  </a:lnTo>
                  <a:lnTo>
                    <a:pt x="458" y="566"/>
                  </a:lnTo>
                  <a:lnTo>
                    <a:pt x="458" y="566"/>
                  </a:lnTo>
                  <a:lnTo>
                    <a:pt x="458" y="566"/>
                  </a:lnTo>
                  <a:lnTo>
                    <a:pt x="458" y="566"/>
                  </a:lnTo>
                  <a:lnTo>
                    <a:pt x="458" y="565"/>
                  </a:lnTo>
                  <a:lnTo>
                    <a:pt x="460" y="565"/>
                  </a:lnTo>
                  <a:lnTo>
                    <a:pt x="460" y="565"/>
                  </a:lnTo>
                  <a:lnTo>
                    <a:pt x="458" y="563"/>
                  </a:lnTo>
                  <a:lnTo>
                    <a:pt x="458" y="561"/>
                  </a:lnTo>
                  <a:lnTo>
                    <a:pt x="458" y="561"/>
                  </a:lnTo>
                  <a:lnTo>
                    <a:pt x="458" y="559"/>
                  </a:lnTo>
                  <a:lnTo>
                    <a:pt x="458" y="557"/>
                  </a:lnTo>
                  <a:lnTo>
                    <a:pt x="460" y="555"/>
                  </a:lnTo>
                  <a:lnTo>
                    <a:pt x="460" y="555"/>
                  </a:lnTo>
                  <a:lnTo>
                    <a:pt x="465" y="555"/>
                  </a:lnTo>
                  <a:lnTo>
                    <a:pt x="463" y="555"/>
                  </a:lnTo>
                  <a:lnTo>
                    <a:pt x="463" y="553"/>
                  </a:lnTo>
                  <a:lnTo>
                    <a:pt x="463" y="553"/>
                  </a:lnTo>
                  <a:lnTo>
                    <a:pt x="461" y="555"/>
                  </a:lnTo>
                  <a:lnTo>
                    <a:pt x="461" y="551"/>
                  </a:lnTo>
                  <a:lnTo>
                    <a:pt x="460" y="549"/>
                  </a:lnTo>
                  <a:lnTo>
                    <a:pt x="460" y="549"/>
                  </a:lnTo>
                  <a:lnTo>
                    <a:pt x="458" y="549"/>
                  </a:lnTo>
                  <a:lnTo>
                    <a:pt x="458" y="547"/>
                  </a:lnTo>
                  <a:lnTo>
                    <a:pt x="456" y="546"/>
                  </a:lnTo>
                  <a:lnTo>
                    <a:pt x="456" y="544"/>
                  </a:lnTo>
                  <a:lnTo>
                    <a:pt x="456" y="544"/>
                  </a:lnTo>
                  <a:lnTo>
                    <a:pt x="456" y="544"/>
                  </a:lnTo>
                  <a:lnTo>
                    <a:pt x="456" y="544"/>
                  </a:lnTo>
                  <a:lnTo>
                    <a:pt x="454" y="542"/>
                  </a:lnTo>
                  <a:lnTo>
                    <a:pt x="454" y="542"/>
                  </a:lnTo>
                  <a:lnTo>
                    <a:pt x="452" y="540"/>
                  </a:lnTo>
                  <a:lnTo>
                    <a:pt x="452" y="538"/>
                  </a:lnTo>
                  <a:lnTo>
                    <a:pt x="448" y="536"/>
                  </a:lnTo>
                  <a:lnTo>
                    <a:pt x="446" y="536"/>
                  </a:lnTo>
                  <a:lnTo>
                    <a:pt x="444" y="532"/>
                  </a:lnTo>
                  <a:lnTo>
                    <a:pt x="444" y="532"/>
                  </a:lnTo>
                  <a:lnTo>
                    <a:pt x="444" y="532"/>
                  </a:lnTo>
                  <a:lnTo>
                    <a:pt x="443" y="532"/>
                  </a:lnTo>
                  <a:lnTo>
                    <a:pt x="443" y="532"/>
                  </a:lnTo>
                  <a:lnTo>
                    <a:pt x="443" y="530"/>
                  </a:lnTo>
                  <a:lnTo>
                    <a:pt x="443" y="530"/>
                  </a:lnTo>
                  <a:lnTo>
                    <a:pt x="443" y="530"/>
                  </a:lnTo>
                  <a:lnTo>
                    <a:pt x="443" y="530"/>
                  </a:lnTo>
                  <a:lnTo>
                    <a:pt x="443" y="530"/>
                  </a:lnTo>
                  <a:lnTo>
                    <a:pt x="443" y="530"/>
                  </a:lnTo>
                  <a:lnTo>
                    <a:pt x="443" y="529"/>
                  </a:lnTo>
                  <a:lnTo>
                    <a:pt x="444" y="523"/>
                  </a:lnTo>
                  <a:lnTo>
                    <a:pt x="444" y="521"/>
                  </a:lnTo>
                  <a:lnTo>
                    <a:pt x="446" y="521"/>
                  </a:lnTo>
                  <a:lnTo>
                    <a:pt x="448" y="521"/>
                  </a:lnTo>
                  <a:lnTo>
                    <a:pt x="450" y="523"/>
                  </a:lnTo>
                  <a:lnTo>
                    <a:pt x="450" y="523"/>
                  </a:lnTo>
                  <a:lnTo>
                    <a:pt x="452" y="523"/>
                  </a:lnTo>
                  <a:lnTo>
                    <a:pt x="452" y="521"/>
                  </a:lnTo>
                  <a:lnTo>
                    <a:pt x="454" y="521"/>
                  </a:lnTo>
                  <a:lnTo>
                    <a:pt x="458" y="523"/>
                  </a:lnTo>
                  <a:lnTo>
                    <a:pt x="460" y="523"/>
                  </a:lnTo>
                  <a:lnTo>
                    <a:pt x="461" y="525"/>
                  </a:lnTo>
                  <a:lnTo>
                    <a:pt x="461" y="523"/>
                  </a:lnTo>
                  <a:lnTo>
                    <a:pt x="463" y="523"/>
                  </a:lnTo>
                  <a:lnTo>
                    <a:pt x="463" y="521"/>
                  </a:lnTo>
                  <a:lnTo>
                    <a:pt x="465" y="521"/>
                  </a:lnTo>
                  <a:lnTo>
                    <a:pt x="467" y="521"/>
                  </a:lnTo>
                  <a:lnTo>
                    <a:pt x="469" y="521"/>
                  </a:lnTo>
                  <a:lnTo>
                    <a:pt x="469" y="521"/>
                  </a:lnTo>
                  <a:lnTo>
                    <a:pt x="469" y="521"/>
                  </a:lnTo>
                  <a:lnTo>
                    <a:pt x="469" y="521"/>
                  </a:lnTo>
                  <a:lnTo>
                    <a:pt x="471" y="521"/>
                  </a:lnTo>
                  <a:lnTo>
                    <a:pt x="471" y="521"/>
                  </a:lnTo>
                  <a:lnTo>
                    <a:pt x="471" y="521"/>
                  </a:lnTo>
                  <a:lnTo>
                    <a:pt x="473" y="523"/>
                  </a:lnTo>
                  <a:lnTo>
                    <a:pt x="473" y="521"/>
                  </a:lnTo>
                  <a:lnTo>
                    <a:pt x="473" y="521"/>
                  </a:lnTo>
                  <a:lnTo>
                    <a:pt x="471" y="519"/>
                  </a:lnTo>
                  <a:lnTo>
                    <a:pt x="471" y="517"/>
                  </a:lnTo>
                  <a:lnTo>
                    <a:pt x="469" y="517"/>
                  </a:lnTo>
                  <a:lnTo>
                    <a:pt x="469" y="517"/>
                  </a:lnTo>
                  <a:lnTo>
                    <a:pt x="467" y="517"/>
                  </a:lnTo>
                  <a:lnTo>
                    <a:pt x="467" y="517"/>
                  </a:lnTo>
                  <a:lnTo>
                    <a:pt x="467" y="515"/>
                  </a:lnTo>
                  <a:lnTo>
                    <a:pt x="465" y="515"/>
                  </a:lnTo>
                  <a:lnTo>
                    <a:pt x="465" y="515"/>
                  </a:lnTo>
                  <a:lnTo>
                    <a:pt x="461" y="513"/>
                  </a:lnTo>
                  <a:lnTo>
                    <a:pt x="458" y="512"/>
                  </a:lnTo>
                  <a:lnTo>
                    <a:pt x="456" y="510"/>
                  </a:lnTo>
                  <a:lnTo>
                    <a:pt x="456" y="508"/>
                  </a:lnTo>
                  <a:lnTo>
                    <a:pt x="452" y="510"/>
                  </a:lnTo>
                  <a:lnTo>
                    <a:pt x="448" y="510"/>
                  </a:lnTo>
                  <a:lnTo>
                    <a:pt x="443" y="508"/>
                  </a:lnTo>
                  <a:lnTo>
                    <a:pt x="441" y="508"/>
                  </a:lnTo>
                  <a:lnTo>
                    <a:pt x="441" y="506"/>
                  </a:lnTo>
                  <a:lnTo>
                    <a:pt x="439" y="506"/>
                  </a:lnTo>
                  <a:lnTo>
                    <a:pt x="439" y="506"/>
                  </a:lnTo>
                  <a:lnTo>
                    <a:pt x="437" y="506"/>
                  </a:lnTo>
                  <a:lnTo>
                    <a:pt x="437" y="506"/>
                  </a:lnTo>
                  <a:lnTo>
                    <a:pt x="437" y="508"/>
                  </a:lnTo>
                  <a:lnTo>
                    <a:pt x="435" y="508"/>
                  </a:lnTo>
                  <a:lnTo>
                    <a:pt x="435" y="510"/>
                  </a:lnTo>
                  <a:lnTo>
                    <a:pt x="435" y="510"/>
                  </a:lnTo>
                  <a:lnTo>
                    <a:pt x="435" y="508"/>
                  </a:lnTo>
                  <a:lnTo>
                    <a:pt x="435" y="508"/>
                  </a:lnTo>
                  <a:lnTo>
                    <a:pt x="435" y="506"/>
                  </a:lnTo>
                  <a:lnTo>
                    <a:pt x="435" y="506"/>
                  </a:lnTo>
                  <a:lnTo>
                    <a:pt x="435" y="506"/>
                  </a:lnTo>
                  <a:lnTo>
                    <a:pt x="433" y="504"/>
                  </a:lnTo>
                  <a:lnTo>
                    <a:pt x="433" y="502"/>
                  </a:lnTo>
                  <a:lnTo>
                    <a:pt x="433" y="502"/>
                  </a:lnTo>
                  <a:lnTo>
                    <a:pt x="433" y="502"/>
                  </a:lnTo>
                  <a:lnTo>
                    <a:pt x="433" y="502"/>
                  </a:lnTo>
                  <a:lnTo>
                    <a:pt x="433" y="500"/>
                  </a:lnTo>
                  <a:lnTo>
                    <a:pt x="433" y="500"/>
                  </a:lnTo>
                  <a:lnTo>
                    <a:pt x="433" y="500"/>
                  </a:lnTo>
                  <a:lnTo>
                    <a:pt x="431" y="500"/>
                  </a:lnTo>
                  <a:lnTo>
                    <a:pt x="431" y="502"/>
                  </a:lnTo>
                  <a:lnTo>
                    <a:pt x="431" y="502"/>
                  </a:lnTo>
                  <a:lnTo>
                    <a:pt x="429" y="500"/>
                  </a:lnTo>
                  <a:lnTo>
                    <a:pt x="429" y="500"/>
                  </a:lnTo>
                  <a:lnTo>
                    <a:pt x="431" y="500"/>
                  </a:lnTo>
                  <a:lnTo>
                    <a:pt x="431" y="496"/>
                  </a:lnTo>
                  <a:lnTo>
                    <a:pt x="429" y="496"/>
                  </a:lnTo>
                  <a:lnTo>
                    <a:pt x="429" y="496"/>
                  </a:lnTo>
                  <a:lnTo>
                    <a:pt x="429" y="496"/>
                  </a:lnTo>
                  <a:lnTo>
                    <a:pt x="429" y="496"/>
                  </a:lnTo>
                  <a:lnTo>
                    <a:pt x="429" y="498"/>
                  </a:lnTo>
                  <a:lnTo>
                    <a:pt x="429" y="498"/>
                  </a:lnTo>
                  <a:lnTo>
                    <a:pt x="427" y="498"/>
                  </a:lnTo>
                  <a:lnTo>
                    <a:pt x="427" y="498"/>
                  </a:lnTo>
                  <a:lnTo>
                    <a:pt x="427" y="498"/>
                  </a:lnTo>
                  <a:lnTo>
                    <a:pt x="427" y="498"/>
                  </a:lnTo>
                  <a:lnTo>
                    <a:pt x="426" y="498"/>
                  </a:lnTo>
                  <a:lnTo>
                    <a:pt x="426" y="498"/>
                  </a:lnTo>
                  <a:lnTo>
                    <a:pt x="424" y="498"/>
                  </a:lnTo>
                  <a:lnTo>
                    <a:pt x="426" y="500"/>
                  </a:lnTo>
                  <a:lnTo>
                    <a:pt x="424" y="500"/>
                  </a:lnTo>
                  <a:lnTo>
                    <a:pt x="424" y="500"/>
                  </a:lnTo>
                  <a:lnTo>
                    <a:pt x="424" y="502"/>
                  </a:lnTo>
                  <a:lnTo>
                    <a:pt x="424" y="502"/>
                  </a:lnTo>
                  <a:lnTo>
                    <a:pt x="422" y="502"/>
                  </a:lnTo>
                  <a:lnTo>
                    <a:pt x="422" y="502"/>
                  </a:lnTo>
                  <a:lnTo>
                    <a:pt x="422" y="504"/>
                  </a:lnTo>
                  <a:lnTo>
                    <a:pt x="424" y="506"/>
                  </a:lnTo>
                  <a:lnTo>
                    <a:pt x="426" y="508"/>
                  </a:lnTo>
                  <a:lnTo>
                    <a:pt x="427" y="508"/>
                  </a:lnTo>
                  <a:lnTo>
                    <a:pt x="427" y="508"/>
                  </a:lnTo>
                  <a:lnTo>
                    <a:pt x="427" y="506"/>
                  </a:lnTo>
                  <a:lnTo>
                    <a:pt x="429" y="504"/>
                  </a:lnTo>
                  <a:lnTo>
                    <a:pt x="429" y="504"/>
                  </a:lnTo>
                  <a:lnTo>
                    <a:pt x="429" y="504"/>
                  </a:lnTo>
                  <a:lnTo>
                    <a:pt x="429" y="506"/>
                  </a:lnTo>
                  <a:lnTo>
                    <a:pt x="429" y="506"/>
                  </a:lnTo>
                  <a:lnTo>
                    <a:pt x="429" y="508"/>
                  </a:lnTo>
                  <a:lnTo>
                    <a:pt x="427" y="508"/>
                  </a:lnTo>
                  <a:lnTo>
                    <a:pt x="426" y="510"/>
                  </a:lnTo>
                  <a:lnTo>
                    <a:pt x="426" y="510"/>
                  </a:lnTo>
                  <a:lnTo>
                    <a:pt x="427" y="512"/>
                  </a:lnTo>
                  <a:lnTo>
                    <a:pt x="427" y="513"/>
                  </a:lnTo>
                  <a:lnTo>
                    <a:pt x="427" y="515"/>
                  </a:lnTo>
                  <a:lnTo>
                    <a:pt x="427" y="515"/>
                  </a:lnTo>
                  <a:lnTo>
                    <a:pt x="427" y="515"/>
                  </a:lnTo>
                  <a:lnTo>
                    <a:pt x="427" y="515"/>
                  </a:lnTo>
                  <a:lnTo>
                    <a:pt x="427" y="517"/>
                  </a:lnTo>
                  <a:lnTo>
                    <a:pt x="426" y="519"/>
                  </a:lnTo>
                  <a:lnTo>
                    <a:pt x="424" y="521"/>
                  </a:lnTo>
                  <a:lnTo>
                    <a:pt x="422" y="521"/>
                  </a:lnTo>
                  <a:lnTo>
                    <a:pt x="422" y="521"/>
                  </a:lnTo>
                  <a:lnTo>
                    <a:pt x="418" y="521"/>
                  </a:lnTo>
                  <a:lnTo>
                    <a:pt x="416" y="521"/>
                  </a:lnTo>
                  <a:lnTo>
                    <a:pt x="414" y="521"/>
                  </a:lnTo>
                  <a:lnTo>
                    <a:pt x="414" y="521"/>
                  </a:lnTo>
                  <a:lnTo>
                    <a:pt x="412" y="521"/>
                  </a:lnTo>
                  <a:lnTo>
                    <a:pt x="412" y="519"/>
                  </a:lnTo>
                  <a:lnTo>
                    <a:pt x="410" y="517"/>
                  </a:lnTo>
                  <a:lnTo>
                    <a:pt x="410" y="515"/>
                  </a:lnTo>
                  <a:lnTo>
                    <a:pt x="410" y="512"/>
                  </a:lnTo>
                  <a:lnTo>
                    <a:pt x="410" y="512"/>
                  </a:lnTo>
                  <a:lnTo>
                    <a:pt x="412" y="512"/>
                  </a:lnTo>
                  <a:lnTo>
                    <a:pt x="412" y="512"/>
                  </a:lnTo>
                  <a:lnTo>
                    <a:pt x="412" y="510"/>
                  </a:lnTo>
                  <a:lnTo>
                    <a:pt x="412" y="510"/>
                  </a:lnTo>
                  <a:lnTo>
                    <a:pt x="412" y="510"/>
                  </a:lnTo>
                  <a:lnTo>
                    <a:pt x="412" y="508"/>
                  </a:lnTo>
                  <a:lnTo>
                    <a:pt x="412" y="504"/>
                  </a:lnTo>
                  <a:lnTo>
                    <a:pt x="412" y="504"/>
                  </a:lnTo>
                  <a:lnTo>
                    <a:pt x="412" y="504"/>
                  </a:lnTo>
                  <a:lnTo>
                    <a:pt x="410" y="502"/>
                  </a:lnTo>
                  <a:lnTo>
                    <a:pt x="408" y="500"/>
                  </a:lnTo>
                  <a:lnTo>
                    <a:pt x="408" y="500"/>
                  </a:lnTo>
                  <a:lnTo>
                    <a:pt x="408" y="498"/>
                  </a:lnTo>
                  <a:lnTo>
                    <a:pt x="410" y="498"/>
                  </a:lnTo>
                  <a:lnTo>
                    <a:pt x="410" y="496"/>
                  </a:lnTo>
                  <a:lnTo>
                    <a:pt x="410" y="496"/>
                  </a:lnTo>
                  <a:lnTo>
                    <a:pt x="408" y="494"/>
                  </a:lnTo>
                  <a:lnTo>
                    <a:pt x="408" y="494"/>
                  </a:lnTo>
                  <a:lnTo>
                    <a:pt x="408" y="494"/>
                  </a:lnTo>
                  <a:lnTo>
                    <a:pt x="407" y="494"/>
                  </a:lnTo>
                  <a:lnTo>
                    <a:pt x="405" y="491"/>
                  </a:lnTo>
                  <a:lnTo>
                    <a:pt x="405" y="491"/>
                  </a:lnTo>
                  <a:lnTo>
                    <a:pt x="403" y="489"/>
                  </a:lnTo>
                  <a:lnTo>
                    <a:pt x="403" y="489"/>
                  </a:lnTo>
                  <a:lnTo>
                    <a:pt x="401" y="489"/>
                  </a:lnTo>
                  <a:lnTo>
                    <a:pt x="401" y="489"/>
                  </a:lnTo>
                  <a:lnTo>
                    <a:pt x="401" y="489"/>
                  </a:lnTo>
                  <a:lnTo>
                    <a:pt x="401" y="487"/>
                  </a:lnTo>
                  <a:lnTo>
                    <a:pt x="401" y="487"/>
                  </a:lnTo>
                  <a:lnTo>
                    <a:pt x="401" y="487"/>
                  </a:lnTo>
                  <a:lnTo>
                    <a:pt x="399" y="485"/>
                  </a:lnTo>
                  <a:lnTo>
                    <a:pt x="397" y="483"/>
                  </a:lnTo>
                  <a:lnTo>
                    <a:pt x="395" y="483"/>
                  </a:lnTo>
                  <a:lnTo>
                    <a:pt x="393" y="483"/>
                  </a:lnTo>
                  <a:lnTo>
                    <a:pt x="393" y="483"/>
                  </a:lnTo>
                  <a:lnTo>
                    <a:pt x="393" y="481"/>
                  </a:lnTo>
                  <a:lnTo>
                    <a:pt x="393" y="481"/>
                  </a:lnTo>
                  <a:lnTo>
                    <a:pt x="393" y="481"/>
                  </a:lnTo>
                  <a:lnTo>
                    <a:pt x="393" y="481"/>
                  </a:lnTo>
                  <a:lnTo>
                    <a:pt x="391" y="481"/>
                  </a:lnTo>
                  <a:lnTo>
                    <a:pt x="391" y="479"/>
                  </a:lnTo>
                  <a:lnTo>
                    <a:pt x="391" y="479"/>
                  </a:lnTo>
                  <a:lnTo>
                    <a:pt x="390" y="479"/>
                  </a:lnTo>
                  <a:lnTo>
                    <a:pt x="390" y="481"/>
                  </a:lnTo>
                  <a:lnTo>
                    <a:pt x="388" y="481"/>
                  </a:lnTo>
                  <a:lnTo>
                    <a:pt x="388" y="479"/>
                  </a:lnTo>
                  <a:lnTo>
                    <a:pt x="388" y="479"/>
                  </a:lnTo>
                  <a:lnTo>
                    <a:pt x="386" y="479"/>
                  </a:lnTo>
                  <a:lnTo>
                    <a:pt x="386" y="477"/>
                  </a:lnTo>
                  <a:lnTo>
                    <a:pt x="384" y="479"/>
                  </a:lnTo>
                  <a:lnTo>
                    <a:pt x="386" y="481"/>
                  </a:lnTo>
                  <a:lnTo>
                    <a:pt x="386" y="483"/>
                  </a:lnTo>
                  <a:lnTo>
                    <a:pt x="386" y="481"/>
                  </a:lnTo>
                  <a:lnTo>
                    <a:pt x="384" y="481"/>
                  </a:lnTo>
                  <a:lnTo>
                    <a:pt x="384" y="483"/>
                  </a:lnTo>
                  <a:lnTo>
                    <a:pt x="382" y="483"/>
                  </a:lnTo>
                  <a:lnTo>
                    <a:pt x="382" y="481"/>
                  </a:lnTo>
                  <a:lnTo>
                    <a:pt x="382" y="481"/>
                  </a:lnTo>
                  <a:lnTo>
                    <a:pt x="380" y="481"/>
                  </a:lnTo>
                  <a:lnTo>
                    <a:pt x="380" y="481"/>
                  </a:lnTo>
                  <a:lnTo>
                    <a:pt x="380" y="481"/>
                  </a:lnTo>
                  <a:lnTo>
                    <a:pt x="380" y="479"/>
                  </a:lnTo>
                  <a:lnTo>
                    <a:pt x="378" y="479"/>
                  </a:lnTo>
                  <a:lnTo>
                    <a:pt x="374" y="477"/>
                  </a:lnTo>
                  <a:lnTo>
                    <a:pt x="374" y="479"/>
                  </a:lnTo>
                  <a:lnTo>
                    <a:pt x="374" y="479"/>
                  </a:lnTo>
                  <a:lnTo>
                    <a:pt x="374" y="479"/>
                  </a:lnTo>
                  <a:lnTo>
                    <a:pt x="373" y="479"/>
                  </a:lnTo>
                  <a:lnTo>
                    <a:pt x="373" y="479"/>
                  </a:lnTo>
                  <a:lnTo>
                    <a:pt x="371" y="479"/>
                  </a:lnTo>
                  <a:lnTo>
                    <a:pt x="371" y="479"/>
                  </a:lnTo>
                  <a:lnTo>
                    <a:pt x="369" y="479"/>
                  </a:lnTo>
                  <a:lnTo>
                    <a:pt x="369" y="481"/>
                  </a:lnTo>
                  <a:lnTo>
                    <a:pt x="367" y="479"/>
                  </a:lnTo>
                  <a:lnTo>
                    <a:pt x="367" y="481"/>
                  </a:lnTo>
                  <a:lnTo>
                    <a:pt x="367" y="481"/>
                  </a:lnTo>
                  <a:lnTo>
                    <a:pt x="367" y="483"/>
                  </a:lnTo>
                  <a:lnTo>
                    <a:pt x="365" y="481"/>
                  </a:lnTo>
                  <a:lnTo>
                    <a:pt x="365" y="483"/>
                  </a:lnTo>
                  <a:lnTo>
                    <a:pt x="365" y="485"/>
                  </a:lnTo>
                  <a:lnTo>
                    <a:pt x="365" y="485"/>
                  </a:lnTo>
                  <a:lnTo>
                    <a:pt x="365" y="485"/>
                  </a:lnTo>
                  <a:lnTo>
                    <a:pt x="365" y="487"/>
                  </a:lnTo>
                  <a:lnTo>
                    <a:pt x="365" y="487"/>
                  </a:lnTo>
                  <a:lnTo>
                    <a:pt x="363" y="487"/>
                  </a:lnTo>
                  <a:lnTo>
                    <a:pt x="363" y="487"/>
                  </a:lnTo>
                  <a:lnTo>
                    <a:pt x="363" y="487"/>
                  </a:lnTo>
                  <a:lnTo>
                    <a:pt x="363" y="489"/>
                  </a:lnTo>
                  <a:lnTo>
                    <a:pt x="363" y="489"/>
                  </a:lnTo>
                  <a:lnTo>
                    <a:pt x="363" y="489"/>
                  </a:lnTo>
                  <a:lnTo>
                    <a:pt x="363" y="489"/>
                  </a:lnTo>
                  <a:lnTo>
                    <a:pt x="363" y="489"/>
                  </a:lnTo>
                  <a:lnTo>
                    <a:pt x="361" y="489"/>
                  </a:lnTo>
                  <a:lnTo>
                    <a:pt x="361" y="489"/>
                  </a:lnTo>
                  <a:lnTo>
                    <a:pt x="361" y="491"/>
                  </a:lnTo>
                  <a:lnTo>
                    <a:pt x="363" y="491"/>
                  </a:lnTo>
                  <a:lnTo>
                    <a:pt x="363" y="493"/>
                  </a:lnTo>
                  <a:lnTo>
                    <a:pt x="363" y="493"/>
                  </a:lnTo>
                  <a:lnTo>
                    <a:pt x="361" y="494"/>
                  </a:lnTo>
                  <a:lnTo>
                    <a:pt x="361" y="496"/>
                  </a:lnTo>
                  <a:lnTo>
                    <a:pt x="359" y="496"/>
                  </a:lnTo>
                  <a:lnTo>
                    <a:pt x="359" y="494"/>
                  </a:lnTo>
                  <a:lnTo>
                    <a:pt x="359" y="493"/>
                  </a:lnTo>
                  <a:lnTo>
                    <a:pt x="359" y="493"/>
                  </a:lnTo>
                  <a:lnTo>
                    <a:pt x="359" y="493"/>
                  </a:lnTo>
                  <a:lnTo>
                    <a:pt x="359" y="493"/>
                  </a:lnTo>
                  <a:lnTo>
                    <a:pt x="359" y="494"/>
                  </a:lnTo>
                  <a:lnTo>
                    <a:pt x="359" y="494"/>
                  </a:lnTo>
                  <a:lnTo>
                    <a:pt x="357" y="493"/>
                  </a:lnTo>
                  <a:lnTo>
                    <a:pt x="357" y="493"/>
                  </a:lnTo>
                  <a:lnTo>
                    <a:pt x="357" y="493"/>
                  </a:lnTo>
                  <a:lnTo>
                    <a:pt x="357" y="493"/>
                  </a:lnTo>
                  <a:lnTo>
                    <a:pt x="357" y="491"/>
                  </a:lnTo>
                  <a:lnTo>
                    <a:pt x="357" y="491"/>
                  </a:lnTo>
                  <a:lnTo>
                    <a:pt x="357" y="489"/>
                  </a:lnTo>
                  <a:lnTo>
                    <a:pt x="357" y="489"/>
                  </a:lnTo>
                  <a:lnTo>
                    <a:pt x="357" y="487"/>
                  </a:lnTo>
                  <a:lnTo>
                    <a:pt x="357" y="485"/>
                  </a:lnTo>
                  <a:lnTo>
                    <a:pt x="357" y="485"/>
                  </a:lnTo>
                  <a:lnTo>
                    <a:pt x="355" y="487"/>
                  </a:lnTo>
                  <a:lnTo>
                    <a:pt x="355" y="487"/>
                  </a:lnTo>
                  <a:lnTo>
                    <a:pt x="355" y="489"/>
                  </a:lnTo>
                  <a:lnTo>
                    <a:pt x="355" y="489"/>
                  </a:lnTo>
                  <a:lnTo>
                    <a:pt x="354" y="491"/>
                  </a:lnTo>
                  <a:lnTo>
                    <a:pt x="352" y="491"/>
                  </a:lnTo>
                  <a:lnTo>
                    <a:pt x="352" y="493"/>
                  </a:lnTo>
                  <a:lnTo>
                    <a:pt x="352" y="493"/>
                  </a:lnTo>
                  <a:lnTo>
                    <a:pt x="352" y="493"/>
                  </a:lnTo>
                  <a:lnTo>
                    <a:pt x="352" y="491"/>
                  </a:lnTo>
                  <a:lnTo>
                    <a:pt x="350" y="491"/>
                  </a:lnTo>
                  <a:lnTo>
                    <a:pt x="352" y="493"/>
                  </a:lnTo>
                  <a:lnTo>
                    <a:pt x="352" y="494"/>
                  </a:lnTo>
                  <a:lnTo>
                    <a:pt x="354" y="496"/>
                  </a:lnTo>
                  <a:lnTo>
                    <a:pt x="355" y="496"/>
                  </a:lnTo>
                  <a:lnTo>
                    <a:pt x="357" y="498"/>
                  </a:lnTo>
                  <a:lnTo>
                    <a:pt x="359" y="500"/>
                  </a:lnTo>
                  <a:lnTo>
                    <a:pt x="361" y="502"/>
                  </a:lnTo>
                  <a:lnTo>
                    <a:pt x="361" y="502"/>
                  </a:lnTo>
                  <a:lnTo>
                    <a:pt x="359" y="502"/>
                  </a:lnTo>
                  <a:lnTo>
                    <a:pt x="359" y="502"/>
                  </a:lnTo>
                  <a:lnTo>
                    <a:pt x="359" y="504"/>
                  </a:lnTo>
                  <a:lnTo>
                    <a:pt x="359" y="504"/>
                  </a:lnTo>
                  <a:lnTo>
                    <a:pt x="359" y="504"/>
                  </a:lnTo>
                  <a:lnTo>
                    <a:pt x="354" y="502"/>
                  </a:lnTo>
                  <a:lnTo>
                    <a:pt x="352" y="504"/>
                  </a:lnTo>
                  <a:lnTo>
                    <a:pt x="354" y="506"/>
                  </a:lnTo>
                  <a:lnTo>
                    <a:pt x="355" y="508"/>
                  </a:lnTo>
                  <a:lnTo>
                    <a:pt x="355" y="510"/>
                  </a:lnTo>
                  <a:lnTo>
                    <a:pt x="346" y="506"/>
                  </a:lnTo>
                  <a:lnTo>
                    <a:pt x="335" y="502"/>
                  </a:lnTo>
                  <a:lnTo>
                    <a:pt x="335" y="502"/>
                  </a:lnTo>
                  <a:lnTo>
                    <a:pt x="329" y="496"/>
                  </a:lnTo>
                  <a:lnTo>
                    <a:pt x="325" y="494"/>
                  </a:lnTo>
                  <a:lnTo>
                    <a:pt x="321" y="491"/>
                  </a:lnTo>
                  <a:lnTo>
                    <a:pt x="321" y="489"/>
                  </a:lnTo>
                  <a:lnTo>
                    <a:pt x="321" y="489"/>
                  </a:lnTo>
                  <a:lnTo>
                    <a:pt x="321" y="489"/>
                  </a:lnTo>
                  <a:lnTo>
                    <a:pt x="323" y="487"/>
                  </a:lnTo>
                  <a:lnTo>
                    <a:pt x="323" y="487"/>
                  </a:lnTo>
                  <a:lnTo>
                    <a:pt x="323" y="485"/>
                  </a:lnTo>
                  <a:lnTo>
                    <a:pt x="323" y="485"/>
                  </a:lnTo>
                  <a:lnTo>
                    <a:pt x="321" y="483"/>
                  </a:lnTo>
                  <a:lnTo>
                    <a:pt x="321" y="483"/>
                  </a:lnTo>
                  <a:lnTo>
                    <a:pt x="321" y="481"/>
                  </a:lnTo>
                  <a:lnTo>
                    <a:pt x="321" y="479"/>
                  </a:lnTo>
                  <a:lnTo>
                    <a:pt x="321" y="479"/>
                  </a:lnTo>
                  <a:lnTo>
                    <a:pt x="318" y="476"/>
                  </a:lnTo>
                  <a:lnTo>
                    <a:pt x="318" y="476"/>
                  </a:lnTo>
                  <a:lnTo>
                    <a:pt x="318" y="474"/>
                  </a:lnTo>
                  <a:lnTo>
                    <a:pt x="316" y="472"/>
                  </a:lnTo>
                  <a:lnTo>
                    <a:pt x="316" y="468"/>
                  </a:lnTo>
                  <a:lnTo>
                    <a:pt x="314" y="460"/>
                  </a:lnTo>
                  <a:lnTo>
                    <a:pt x="314" y="459"/>
                  </a:lnTo>
                  <a:lnTo>
                    <a:pt x="314" y="457"/>
                  </a:lnTo>
                  <a:lnTo>
                    <a:pt x="314" y="455"/>
                  </a:lnTo>
                  <a:lnTo>
                    <a:pt x="314" y="455"/>
                  </a:lnTo>
                  <a:lnTo>
                    <a:pt x="316" y="453"/>
                  </a:lnTo>
                  <a:lnTo>
                    <a:pt x="318" y="453"/>
                  </a:lnTo>
                  <a:lnTo>
                    <a:pt x="320" y="453"/>
                  </a:lnTo>
                  <a:lnTo>
                    <a:pt x="321" y="453"/>
                  </a:lnTo>
                  <a:lnTo>
                    <a:pt x="321" y="453"/>
                  </a:lnTo>
                  <a:lnTo>
                    <a:pt x="320" y="451"/>
                  </a:lnTo>
                  <a:lnTo>
                    <a:pt x="316" y="447"/>
                  </a:lnTo>
                  <a:lnTo>
                    <a:pt x="316" y="447"/>
                  </a:lnTo>
                  <a:lnTo>
                    <a:pt x="316" y="447"/>
                  </a:lnTo>
                  <a:lnTo>
                    <a:pt x="312" y="443"/>
                  </a:lnTo>
                  <a:lnTo>
                    <a:pt x="312" y="443"/>
                  </a:lnTo>
                  <a:lnTo>
                    <a:pt x="314" y="441"/>
                  </a:lnTo>
                  <a:lnTo>
                    <a:pt x="314" y="441"/>
                  </a:lnTo>
                  <a:lnTo>
                    <a:pt x="312" y="440"/>
                  </a:lnTo>
                  <a:lnTo>
                    <a:pt x="312" y="440"/>
                  </a:lnTo>
                  <a:lnTo>
                    <a:pt x="310" y="438"/>
                  </a:lnTo>
                  <a:lnTo>
                    <a:pt x="310" y="436"/>
                  </a:lnTo>
                  <a:lnTo>
                    <a:pt x="310" y="434"/>
                  </a:lnTo>
                  <a:lnTo>
                    <a:pt x="308" y="430"/>
                  </a:lnTo>
                  <a:lnTo>
                    <a:pt x="306" y="430"/>
                  </a:lnTo>
                  <a:lnTo>
                    <a:pt x="306" y="428"/>
                  </a:lnTo>
                  <a:lnTo>
                    <a:pt x="304" y="423"/>
                  </a:lnTo>
                  <a:lnTo>
                    <a:pt x="304" y="421"/>
                  </a:lnTo>
                  <a:lnTo>
                    <a:pt x="304" y="419"/>
                  </a:lnTo>
                  <a:lnTo>
                    <a:pt x="302" y="419"/>
                  </a:lnTo>
                  <a:lnTo>
                    <a:pt x="301" y="417"/>
                  </a:lnTo>
                  <a:lnTo>
                    <a:pt x="299" y="415"/>
                  </a:lnTo>
                  <a:lnTo>
                    <a:pt x="297" y="411"/>
                  </a:lnTo>
                  <a:lnTo>
                    <a:pt x="299" y="409"/>
                  </a:lnTo>
                  <a:lnTo>
                    <a:pt x="299" y="407"/>
                  </a:lnTo>
                  <a:lnTo>
                    <a:pt x="299" y="407"/>
                  </a:lnTo>
                  <a:lnTo>
                    <a:pt x="299" y="407"/>
                  </a:lnTo>
                  <a:lnTo>
                    <a:pt x="301" y="407"/>
                  </a:lnTo>
                  <a:lnTo>
                    <a:pt x="302" y="404"/>
                  </a:lnTo>
                  <a:lnTo>
                    <a:pt x="304" y="404"/>
                  </a:lnTo>
                  <a:lnTo>
                    <a:pt x="304" y="402"/>
                  </a:lnTo>
                  <a:lnTo>
                    <a:pt x="304" y="398"/>
                  </a:lnTo>
                  <a:lnTo>
                    <a:pt x="306" y="396"/>
                  </a:lnTo>
                  <a:lnTo>
                    <a:pt x="308" y="392"/>
                  </a:lnTo>
                  <a:lnTo>
                    <a:pt x="310" y="392"/>
                  </a:lnTo>
                  <a:lnTo>
                    <a:pt x="310" y="390"/>
                  </a:lnTo>
                  <a:lnTo>
                    <a:pt x="310" y="390"/>
                  </a:lnTo>
                  <a:lnTo>
                    <a:pt x="312" y="388"/>
                  </a:lnTo>
                  <a:lnTo>
                    <a:pt x="314" y="387"/>
                  </a:lnTo>
                  <a:lnTo>
                    <a:pt x="314" y="387"/>
                  </a:lnTo>
                  <a:lnTo>
                    <a:pt x="314" y="387"/>
                  </a:lnTo>
                  <a:lnTo>
                    <a:pt x="312" y="387"/>
                  </a:lnTo>
                  <a:lnTo>
                    <a:pt x="316" y="383"/>
                  </a:lnTo>
                  <a:lnTo>
                    <a:pt x="316" y="383"/>
                  </a:lnTo>
                  <a:lnTo>
                    <a:pt x="314" y="381"/>
                  </a:lnTo>
                  <a:lnTo>
                    <a:pt x="314" y="381"/>
                  </a:lnTo>
                  <a:lnTo>
                    <a:pt x="312" y="381"/>
                  </a:lnTo>
                  <a:lnTo>
                    <a:pt x="310" y="379"/>
                  </a:lnTo>
                  <a:lnTo>
                    <a:pt x="310" y="377"/>
                  </a:lnTo>
                  <a:lnTo>
                    <a:pt x="310" y="375"/>
                  </a:lnTo>
                  <a:lnTo>
                    <a:pt x="310" y="373"/>
                  </a:lnTo>
                  <a:lnTo>
                    <a:pt x="310" y="371"/>
                  </a:lnTo>
                  <a:lnTo>
                    <a:pt x="310" y="370"/>
                  </a:lnTo>
                  <a:lnTo>
                    <a:pt x="310" y="368"/>
                  </a:lnTo>
                  <a:lnTo>
                    <a:pt x="312" y="368"/>
                  </a:lnTo>
                  <a:lnTo>
                    <a:pt x="316" y="366"/>
                  </a:lnTo>
                  <a:lnTo>
                    <a:pt x="318" y="364"/>
                  </a:lnTo>
                  <a:lnTo>
                    <a:pt x="318" y="362"/>
                  </a:lnTo>
                  <a:lnTo>
                    <a:pt x="323" y="358"/>
                  </a:lnTo>
                  <a:lnTo>
                    <a:pt x="323" y="358"/>
                  </a:lnTo>
                  <a:lnTo>
                    <a:pt x="323" y="358"/>
                  </a:lnTo>
                  <a:lnTo>
                    <a:pt x="325" y="358"/>
                  </a:lnTo>
                  <a:lnTo>
                    <a:pt x="325" y="358"/>
                  </a:lnTo>
                  <a:lnTo>
                    <a:pt x="325" y="358"/>
                  </a:lnTo>
                  <a:lnTo>
                    <a:pt x="327" y="358"/>
                  </a:lnTo>
                  <a:lnTo>
                    <a:pt x="329" y="356"/>
                  </a:lnTo>
                  <a:lnTo>
                    <a:pt x="329" y="356"/>
                  </a:lnTo>
                  <a:lnTo>
                    <a:pt x="331" y="354"/>
                  </a:lnTo>
                  <a:lnTo>
                    <a:pt x="333" y="354"/>
                  </a:lnTo>
                  <a:lnTo>
                    <a:pt x="335" y="354"/>
                  </a:lnTo>
                  <a:lnTo>
                    <a:pt x="337" y="354"/>
                  </a:lnTo>
                  <a:lnTo>
                    <a:pt x="340" y="352"/>
                  </a:lnTo>
                  <a:lnTo>
                    <a:pt x="342" y="351"/>
                  </a:lnTo>
                  <a:lnTo>
                    <a:pt x="344" y="351"/>
                  </a:lnTo>
                  <a:lnTo>
                    <a:pt x="344" y="349"/>
                  </a:lnTo>
                  <a:lnTo>
                    <a:pt x="344" y="349"/>
                  </a:lnTo>
                  <a:lnTo>
                    <a:pt x="344" y="347"/>
                  </a:lnTo>
                  <a:lnTo>
                    <a:pt x="346" y="345"/>
                  </a:lnTo>
                  <a:lnTo>
                    <a:pt x="346" y="345"/>
                  </a:lnTo>
                  <a:lnTo>
                    <a:pt x="348" y="345"/>
                  </a:lnTo>
                  <a:lnTo>
                    <a:pt x="350" y="347"/>
                  </a:lnTo>
                  <a:lnTo>
                    <a:pt x="348" y="349"/>
                  </a:lnTo>
                  <a:lnTo>
                    <a:pt x="346" y="349"/>
                  </a:lnTo>
                  <a:lnTo>
                    <a:pt x="346" y="351"/>
                  </a:lnTo>
                  <a:lnTo>
                    <a:pt x="346" y="352"/>
                  </a:lnTo>
                  <a:lnTo>
                    <a:pt x="344" y="352"/>
                  </a:lnTo>
                  <a:lnTo>
                    <a:pt x="342" y="356"/>
                  </a:lnTo>
                  <a:lnTo>
                    <a:pt x="340" y="356"/>
                  </a:lnTo>
                  <a:lnTo>
                    <a:pt x="340" y="358"/>
                  </a:lnTo>
                  <a:lnTo>
                    <a:pt x="340" y="358"/>
                  </a:lnTo>
                  <a:lnTo>
                    <a:pt x="338" y="360"/>
                  </a:lnTo>
                  <a:lnTo>
                    <a:pt x="338" y="362"/>
                  </a:lnTo>
                  <a:lnTo>
                    <a:pt x="340" y="360"/>
                  </a:lnTo>
                  <a:lnTo>
                    <a:pt x="344" y="358"/>
                  </a:lnTo>
                  <a:lnTo>
                    <a:pt x="344" y="356"/>
                  </a:lnTo>
                  <a:lnTo>
                    <a:pt x="344" y="356"/>
                  </a:lnTo>
                  <a:lnTo>
                    <a:pt x="344" y="356"/>
                  </a:lnTo>
                  <a:lnTo>
                    <a:pt x="344" y="356"/>
                  </a:lnTo>
                  <a:lnTo>
                    <a:pt x="344" y="354"/>
                  </a:lnTo>
                  <a:lnTo>
                    <a:pt x="344" y="354"/>
                  </a:lnTo>
                  <a:lnTo>
                    <a:pt x="344" y="354"/>
                  </a:lnTo>
                  <a:lnTo>
                    <a:pt x="346" y="354"/>
                  </a:lnTo>
                  <a:lnTo>
                    <a:pt x="348" y="352"/>
                  </a:lnTo>
                  <a:lnTo>
                    <a:pt x="350" y="351"/>
                  </a:lnTo>
                  <a:lnTo>
                    <a:pt x="352" y="347"/>
                  </a:lnTo>
                  <a:lnTo>
                    <a:pt x="352" y="347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4" y="345"/>
                  </a:lnTo>
                  <a:lnTo>
                    <a:pt x="354" y="345"/>
                  </a:lnTo>
                  <a:lnTo>
                    <a:pt x="355" y="343"/>
                  </a:lnTo>
                  <a:lnTo>
                    <a:pt x="355" y="341"/>
                  </a:lnTo>
                  <a:lnTo>
                    <a:pt x="354" y="343"/>
                  </a:lnTo>
                  <a:lnTo>
                    <a:pt x="354" y="343"/>
                  </a:lnTo>
                  <a:lnTo>
                    <a:pt x="352" y="341"/>
                  </a:lnTo>
                  <a:lnTo>
                    <a:pt x="355" y="337"/>
                  </a:lnTo>
                  <a:lnTo>
                    <a:pt x="355" y="335"/>
                  </a:lnTo>
                  <a:lnTo>
                    <a:pt x="355" y="335"/>
                  </a:lnTo>
                  <a:lnTo>
                    <a:pt x="355" y="335"/>
                  </a:lnTo>
                  <a:lnTo>
                    <a:pt x="354" y="335"/>
                  </a:lnTo>
                  <a:lnTo>
                    <a:pt x="354" y="334"/>
                  </a:lnTo>
                  <a:lnTo>
                    <a:pt x="354" y="334"/>
                  </a:lnTo>
                  <a:lnTo>
                    <a:pt x="354" y="332"/>
                  </a:lnTo>
                  <a:lnTo>
                    <a:pt x="355" y="332"/>
                  </a:lnTo>
                  <a:lnTo>
                    <a:pt x="355" y="332"/>
                  </a:lnTo>
                  <a:lnTo>
                    <a:pt x="355" y="330"/>
                  </a:lnTo>
                  <a:lnTo>
                    <a:pt x="355" y="330"/>
                  </a:lnTo>
                  <a:lnTo>
                    <a:pt x="355" y="328"/>
                  </a:lnTo>
                  <a:lnTo>
                    <a:pt x="357" y="328"/>
                  </a:lnTo>
                  <a:lnTo>
                    <a:pt x="359" y="326"/>
                  </a:lnTo>
                  <a:lnTo>
                    <a:pt x="359" y="324"/>
                  </a:lnTo>
                  <a:lnTo>
                    <a:pt x="361" y="320"/>
                  </a:lnTo>
                  <a:lnTo>
                    <a:pt x="363" y="320"/>
                  </a:lnTo>
                  <a:lnTo>
                    <a:pt x="363" y="318"/>
                  </a:lnTo>
                  <a:lnTo>
                    <a:pt x="365" y="317"/>
                  </a:lnTo>
                  <a:lnTo>
                    <a:pt x="365" y="315"/>
                  </a:lnTo>
                  <a:lnTo>
                    <a:pt x="369" y="309"/>
                  </a:lnTo>
                  <a:lnTo>
                    <a:pt x="371" y="303"/>
                  </a:lnTo>
                  <a:lnTo>
                    <a:pt x="371" y="301"/>
                  </a:lnTo>
                  <a:lnTo>
                    <a:pt x="371" y="299"/>
                  </a:lnTo>
                  <a:lnTo>
                    <a:pt x="371" y="294"/>
                  </a:lnTo>
                  <a:lnTo>
                    <a:pt x="373" y="292"/>
                  </a:lnTo>
                  <a:lnTo>
                    <a:pt x="373" y="292"/>
                  </a:lnTo>
                  <a:lnTo>
                    <a:pt x="373" y="292"/>
                  </a:lnTo>
                  <a:lnTo>
                    <a:pt x="373" y="292"/>
                  </a:lnTo>
                  <a:lnTo>
                    <a:pt x="374" y="290"/>
                  </a:lnTo>
                  <a:lnTo>
                    <a:pt x="374" y="290"/>
                  </a:lnTo>
                  <a:lnTo>
                    <a:pt x="374" y="288"/>
                  </a:lnTo>
                  <a:lnTo>
                    <a:pt x="374" y="288"/>
                  </a:lnTo>
                  <a:lnTo>
                    <a:pt x="374" y="286"/>
                  </a:lnTo>
                  <a:lnTo>
                    <a:pt x="374" y="284"/>
                  </a:lnTo>
                  <a:lnTo>
                    <a:pt x="373" y="284"/>
                  </a:lnTo>
                  <a:lnTo>
                    <a:pt x="373" y="284"/>
                  </a:lnTo>
                  <a:lnTo>
                    <a:pt x="373" y="284"/>
                  </a:lnTo>
                  <a:lnTo>
                    <a:pt x="371" y="284"/>
                  </a:lnTo>
                  <a:lnTo>
                    <a:pt x="371" y="284"/>
                  </a:lnTo>
                  <a:lnTo>
                    <a:pt x="371" y="286"/>
                  </a:lnTo>
                  <a:lnTo>
                    <a:pt x="371" y="286"/>
                  </a:lnTo>
                  <a:lnTo>
                    <a:pt x="369" y="284"/>
                  </a:lnTo>
                  <a:lnTo>
                    <a:pt x="367" y="284"/>
                  </a:lnTo>
                  <a:lnTo>
                    <a:pt x="367" y="282"/>
                  </a:lnTo>
                  <a:lnTo>
                    <a:pt x="367" y="281"/>
                  </a:lnTo>
                  <a:lnTo>
                    <a:pt x="369" y="279"/>
                  </a:lnTo>
                  <a:lnTo>
                    <a:pt x="369" y="279"/>
                  </a:lnTo>
                  <a:lnTo>
                    <a:pt x="369" y="277"/>
                  </a:lnTo>
                  <a:lnTo>
                    <a:pt x="367" y="275"/>
                  </a:lnTo>
                  <a:lnTo>
                    <a:pt x="367" y="275"/>
                  </a:lnTo>
                  <a:lnTo>
                    <a:pt x="367" y="273"/>
                  </a:lnTo>
                  <a:lnTo>
                    <a:pt x="369" y="275"/>
                  </a:lnTo>
                  <a:lnTo>
                    <a:pt x="369" y="275"/>
                  </a:lnTo>
                  <a:lnTo>
                    <a:pt x="369" y="273"/>
                  </a:lnTo>
                  <a:lnTo>
                    <a:pt x="367" y="271"/>
                  </a:lnTo>
                  <a:lnTo>
                    <a:pt x="367" y="271"/>
                  </a:lnTo>
                  <a:lnTo>
                    <a:pt x="367" y="273"/>
                  </a:lnTo>
                  <a:lnTo>
                    <a:pt x="365" y="271"/>
                  </a:lnTo>
                  <a:lnTo>
                    <a:pt x="365" y="269"/>
                  </a:lnTo>
                  <a:lnTo>
                    <a:pt x="365" y="269"/>
                  </a:lnTo>
                  <a:lnTo>
                    <a:pt x="363" y="269"/>
                  </a:lnTo>
                  <a:lnTo>
                    <a:pt x="361" y="269"/>
                  </a:lnTo>
                  <a:lnTo>
                    <a:pt x="361" y="269"/>
                  </a:lnTo>
                  <a:lnTo>
                    <a:pt x="359" y="269"/>
                  </a:lnTo>
                  <a:lnTo>
                    <a:pt x="359" y="269"/>
                  </a:lnTo>
                  <a:lnTo>
                    <a:pt x="357" y="269"/>
                  </a:lnTo>
                  <a:lnTo>
                    <a:pt x="357" y="269"/>
                  </a:lnTo>
                  <a:lnTo>
                    <a:pt x="357" y="269"/>
                  </a:lnTo>
                  <a:lnTo>
                    <a:pt x="357" y="269"/>
                  </a:lnTo>
                  <a:lnTo>
                    <a:pt x="355" y="269"/>
                  </a:lnTo>
                  <a:lnTo>
                    <a:pt x="355" y="267"/>
                  </a:lnTo>
                  <a:lnTo>
                    <a:pt x="355" y="265"/>
                  </a:lnTo>
                  <a:lnTo>
                    <a:pt x="355" y="265"/>
                  </a:lnTo>
                  <a:lnTo>
                    <a:pt x="355" y="263"/>
                  </a:lnTo>
                  <a:lnTo>
                    <a:pt x="355" y="262"/>
                  </a:lnTo>
                  <a:lnTo>
                    <a:pt x="354" y="260"/>
                  </a:lnTo>
                  <a:lnTo>
                    <a:pt x="354" y="260"/>
                  </a:lnTo>
                  <a:lnTo>
                    <a:pt x="352" y="258"/>
                  </a:lnTo>
                  <a:lnTo>
                    <a:pt x="350" y="252"/>
                  </a:lnTo>
                  <a:lnTo>
                    <a:pt x="350" y="250"/>
                  </a:lnTo>
                  <a:lnTo>
                    <a:pt x="350" y="245"/>
                  </a:lnTo>
                  <a:lnTo>
                    <a:pt x="350" y="243"/>
                  </a:lnTo>
                  <a:lnTo>
                    <a:pt x="350" y="243"/>
                  </a:lnTo>
                  <a:lnTo>
                    <a:pt x="348" y="243"/>
                  </a:lnTo>
                  <a:lnTo>
                    <a:pt x="348" y="241"/>
                  </a:lnTo>
                  <a:lnTo>
                    <a:pt x="350" y="241"/>
                  </a:lnTo>
                  <a:lnTo>
                    <a:pt x="350" y="241"/>
                  </a:lnTo>
                  <a:lnTo>
                    <a:pt x="350" y="239"/>
                  </a:lnTo>
                  <a:lnTo>
                    <a:pt x="350" y="237"/>
                  </a:lnTo>
                  <a:lnTo>
                    <a:pt x="352" y="224"/>
                  </a:lnTo>
                  <a:lnTo>
                    <a:pt x="352" y="224"/>
                  </a:lnTo>
                  <a:lnTo>
                    <a:pt x="352" y="222"/>
                  </a:lnTo>
                  <a:lnTo>
                    <a:pt x="352" y="218"/>
                  </a:lnTo>
                  <a:lnTo>
                    <a:pt x="352" y="218"/>
                  </a:lnTo>
                  <a:lnTo>
                    <a:pt x="352" y="218"/>
                  </a:lnTo>
                  <a:lnTo>
                    <a:pt x="352" y="218"/>
                  </a:lnTo>
                  <a:lnTo>
                    <a:pt x="352" y="216"/>
                  </a:lnTo>
                  <a:lnTo>
                    <a:pt x="352" y="216"/>
                  </a:lnTo>
                  <a:lnTo>
                    <a:pt x="352" y="214"/>
                  </a:lnTo>
                  <a:lnTo>
                    <a:pt x="354" y="212"/>
                  </a:lnTo>
                  <a:lnTo>
                    <a:pt x="355" y="210"/>
                  </a:lnTo>
                  <a:lnTo>
                    <a:pt x="357" y="210"/>
                  </a:lnTo>
                  <a:lnTo>
                    <a:pt x="359" y="209"/>
                  </a:lnTo>
                  <a:lnTo>
                    <a:pt x="359" y="205"/>
                  </a:lnTo>
                  <a:lnTo>
                    <a:pt x="361" y="203"/>
                  </a:lnTo>
                  <a:lnTo>
                    <a:pt x="361" y="199"/>
                  </a:lnTo>
                  <a:lnTo>
                    <a:pt x="361" y="197"/>
                  </a:lnTo>
                  <a:lnTo>
                    <a:pt x="359" y="195"/>
                  </a:lnTo>
                  <a:lnTo>
                    <a:pt x="359" y="195"/>
                  </a:lnTo>
                  <a:lnTo>
                    <a:pt x="357" y="193"/>
                  </a:lnTo>
                  <a:lnTo>
                    <a:pt x="357" y="192"/>
                  </a:lnTo>
                  <a:lnTo>
                    <a:pt x="355" y="192"/>
                  </a:lnTo>
                  <a:lnTo>
                    <a:pt x="355" y="188"/>
                  </a:lnTo>
                  <a:lnTo>
                    <a:pt x="355" y="188"/>
                  </a:lnTo>
                  <a:lnTo>
                    <a:pt x="354" y="186"/>
                  </a:lnTo>
                  <a:lnTo>
                    <a:pt x="354" y="186"/>
                  </a:lnTo>
                  <a:lnTo>
                    <a:pt x="350" y="186"/>
                  </a:lnTo>
                  <a:lnTo>
                    <a:pt x="350" y="188"/>
                  </a:lnTo>
                  <a:lnTo>
                    <a:pt x="348" y="193"/>
                  </a:lnTo>
                  <a:lnTo>
                    <a:pt x="348" y="195"/>
                  </a:lnTo>
                  <a:lnTo>
                    <a:pt x="348" y="195"/>
                  </a:lnTo>
                  <a:lnTo>
                    <a:pt x="346" y="195"/>
                  </a:lnTo>
                  <a:lnTo>
                    <a:pt x="344" y="197"/>
                  </a:lnTo>
                  <a:lnTo>
                    <a:pt x="342" y="201"/>
                  </a:lnTo>
                  <a:lnTo>
                    <a:pt x="338" y="203"/>
                  </a:lnTo>
                  <a:lnTo>
                    <a:pt x="338" y="203"/>
                  </a:lnTo>
                  <a:lnTo>
                    <a:pt x="335" y="203"/>
                  </a:lnTo>
                  <a:lnTo>
                    <a:pt x="333" y="203"/>
                  </a:lnTo>
                  <a:lnTo>
                    <a:pt x="329" y="203"/>
                  </a:lnTo>
                  <a:lnTo>
                    <a:pt x="318" y="199"/>
                  </a:lnTo>
                  <a:lnTo>
                    <a:pt x="316" y="197"/>
                  </a:lnTo>
                  <a:lnTo>
                    <a:pt x="316" y="197"/>
                  </a:lnTo>
                  <a:lnTo>
                    <a:pt x="316" y="199"/>
                  </a:lnTo>
                  <a:lnTo>
                    <a:pt x="316" y="199"/>
                  </a:lnTo>
                  <a:lnTo>
                    <a:pt x="316" y="201"/>
                  </a:lnTo>
                  <a:lnTo>
                    <a:pt x="316" y="201"/>
                  </a:lnTo>
                  <a:lnTo>
                    <a:pt x="314" y="199"/>
                  </a:lnTo>
                  <a:lnTo>
                    <a:pt x="314" y="197"/>
                  </a:lnTo>
                  <a:lnTo>
                    <a:pt x="312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3"/>
                  </a:lnTo>
                  <a:lnTo>
                    <a:pt x="308" y="193"/>
                  </a:lnTo>
                  <a:lnTo>
                    <a:pt x="306" y="193"/>
                  </a:lnTo>
                  <a:lnTo>
                    <a:pt x="306" y="193"/>
                  </a:lnTo>
                  <a:lnTo>
                    <a:pt x="306" y="193"/>
                  </a:lnTo>
                  <a:lnTo>
                    <a:pt x="301" y="190"/>
                  </a:lnTo>
                  <a:lnTo>
                    <a:pt x="299" y="190"/>
                  </a:lnTo>
                  <a:lnTo>
                    <a:pt x="297" y="188"/>
                  </a:lnTo>
                  <a:lnTo>
                    <a:pt x="297" y="188"/>
                  </a:lnTo>
                  <a:lnTo>
                    <a:pt x="289" y="184"/>
                  </a:lnTo>
                  <a:lnTo>
                    <a:pt x="287" y="182"/>
                  </a:lnTo>
                  <a:lnTo>
                    <a:pt x="285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4" y="178"/>
                  </a:lnTo>
                  <a:lnTo>
                    <a:pt x="284" y="178"/>
                  </a:lnTo>
                  <a:lnTo>
                    <a:pt x="282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80"/>
                  </a:lnTo>
                  <a:lnTo>
                    <a:pt x="276" y="180"/>
                  </a:lnTo>
                  <a:lnTo>
                    <a:pt x="274" y="180"/>
                  </a:lnTo>
                  <a:lnTo>
                    <a:pt x="274" y="180"/>
                  </a:lnTo>
                  <a:lnTo>
                    <a:pt x="274" y="180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68" y="182"/>
                  </a:lnTo>
                  <a:lnTo>
                    <a:pt x="266" y="184"/>
                  </a:lnTo>
                  <a:lnTo>
                    <a:pt x="266" y="184"/>
                  </a:lnTo>
                  <a:lnTo>
                    <a:pt x="265" y="182"/>
                  </a:lnTo>
                  <a:lnTo>
                    <a:pt x="263" y="180"/>
                  </a:lnTo>
                  <a:lnTo>
                    <a:pt x="263" y="178"/>
                  </a:lnTo>
                  <a:lnTo>
                    <a:pt x="261" y="178"/>
                  </a:lnTo>
                  <a:lnTo>
                    <a:pt x="259" y="178"/>
                  </a:lnTo>
                  <a:lnTo>
                    <a:pt x="259" y="178"/>
                  </a:lnTo>
                  <a:lnTo>
                    <a:pt x="257" y="180"/>
                  </a:lnTo>
                  <a:lnTo>
                    <a:pt x="257" y="180"/>
                  </a:lnTo>
                  <a:lnTo>
                    <a:pt x="257" y="182"/>
                  </a:lnTo>
                  <a:lnTo>
                    <a:pt x="257" y="184"/>
                  </a:lnTo>
                  <a:lnTo>
                    <a:pt x="255" y="184"/>
                  </a:lnTo>
                  <a:lnTo>
                    <a:pt x="253" y="184"/>
                  </a:lnTo>
                  <a:lnTo>
                    <a:pt x="251" y="186"/>
                  </a:lnTo>
                  <a:lnTo>
                    <a:pt x="249" y="186"/>
                  </a:lnTo>
                  <a:lnTo>
                    <a:pt x="248" y="186"/>
                  </a:lnTo>
                  <a:lnTo>
                    <a:pt x="246" y="186"/>
                  </a:lnTo>
                  <a:lnTo>
                    <a:pt x="244" y="186"/>
                  </a:lnTo>
                  <a:lnTo>
                    <a:pt x="244" y="188"/>
                  </a:lnTo>
                  <a:lnTo>
                    <a:pt x="242" y="190"/>
                  </a:lnTo>
                  <a:lnTo>
                    <a:pt x="242" y="190"/>
                  </a:lnTo>
                  <a:lnTo>
                    <a:pt x="244" y="192"/>
                  </a:lnTo>
                  <a:lnTo>
                    <a:pt x="244" y="195"/>
                  </a:lnTo>
                  <a:lnTo>
                    <a:pt x="244" y="197"/>
                  </a:lnTo>
                  <a:lnTo>
                    <a:pt x="244" y="201"/>
                  </a:lnTo>
                  <a:lnTo>
                    <a:pt x="242" y="203"/>
                  </a:lnTo>
                  <a:lnTo>
                    <a:pt x="240" y="207"/>
                  </a:lnTo>
                  <a:lnTo>
                    <a:pt x="240" y="207"/>
                  </a:lnTo>
                  <a:lnTo>
                    <a:pt x="240" y="207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40" y="209"/>
                  </a:lnTo>
                  <a:lnTo>
                    <a:pt x="236" y="216"/>
                  </a:lnTo>
                  <a:lnTo>
                    <a:pt x="236" y="218"/>
                  </a:lnTo>
                  <a:lnTo>
                    <a:pt x="236" y="218"/>
                  </a:lnTo>
                  <a:lnTo>
                    <a:pt x="236" y="220"/>
                  </a:lnTo>
                  <a:lnTo>
                    <a:pt x="236" y="222"/>
                  </a:lnTo>
                  <a:lnTo>
                    <a:pt x="236" y="224"/>
                  </a:lnTo>
                  <a:lnTo>
                    <a:pt x="236" y="224"/>
                  </a:lnTo>
                  <a:lnTo>
                    <a:pt x="234" y="228"/>
                  </a:lnTo>
                  <a:lnTo>
                    <a:pt x="234" y="229"/>
                  </a:lnTo>
                  <a:lnTo>
                    <a:pt x="232" y="229"/>
                  </a:lnTo>
                  <a:lnTo>
                    <a:pt x="234" y="233"/>
                  </a:lnTo>
                  <a:lnTo>
                    <a:pt x="234" y="235"/>
                  </a:lnTo>
                  <a:lnTo>
                    <a:pt x="232" y="235"/>
                  </a:lnTo>
                  <a:lnTo>
                    <a:pt x="232" y="237"/>
                  </a:lnTo>
                  <a:lnTo>
                    <a:pt x="231" y="239"/>
                  </a:lnTo>
                  <a:lnTo>
                    <a:pt x="231" y="239"/>
                  </a:lnTo>
                  <a:lnTo>
                    <a:pt x="232" y="241"/>
                  </a:lnTo>
                  <a:lnTo>
                    <a:pt x="232" y="241"/>
                  </a:lnTo>
                  <a:lnTo>
                    <a:pt x="232" y="243"/>
                  </a:lnTo>
                  <a:lnTo>
                    <a:pt x="232" y="245"/>
                  </a:lnTo>
                  <a:lnTo>
                    <a:pt x="232" y="245"/>
                  </a:lnTo>
                  <a:lnTo>
                    <a:pt x="231" y="245"/>
                  </a:lnTo>
                  <a:lnTo>
                    <a:pt x="229" y="245"/>
                  </a:lnTo>
                  <a:lnTo>
                    <a:pt x="229" y="246"/>
                  </a:lnTo>
                  <a:lnTo>
                    <a:pt x="227" y="254"/>
                  </a:lnTo>
                  <a:lnTo>
                    <a:pt x="227" y="256"/>
                  </a:lnTo>
                  <a:lnTo>
                    <a:pt x="229" y="256"/>
                  </a:lnTo>
                  <a:lnTo>
                    <a:pt x="232" y="258"/>
                  </a:lnTo>
                  <a:lnTo>
                    <a:pt x="232" y="260"/>
                  </a:lnTo>
                  <a:lnTo>
                    <a:pt x="234" y="263"/>
                  </a:lnTo>
                  <a:lnTo>
                    <a:pt x="234" y="267"/>
                  </a:lnTo>
                  <a:lnTo>
                    <a:pt x="234" y="267"/>
                  </a:lnTo>
                  <a:lnTo>
                    <a:pt x="234" y="267"/>
                  </a:lnTo>
                  <a:lnTo>
                    <a:pt x="234" y="269"/>
                  </a:lnTo>
                  <a:lnTo>
                    <a:pt x="234" y="269"/>
                  </a:lnTo>
                  <a:lnTo>
                    <a:pt x="232" y="271"/>
                  </a:lnTo>
                  <a:lnTo>
                    <a:pt x="232" y="271"/>
                  </a:lnTo>
                  <a:lnTo>
                    <a:pt x="232" y="275"/>
                  </a:lnTo>
                  <a:lnTo>
                    <a:pt x="232" y="279"/>
                  </a:lnTo>
                  <a:lnTo>
                    <a:pt x="232" y="279"/>
                  </a:lnTo>
                  <a:lnTo>
                    <a:pt x="232" y="281"/>
                  </a:lnTo>
                  <a:lnTo>
                    <a:pt x="232" y="281"/>
                  </a:lnTo>
                  <a:lnTo>
                    <a:pt x="232" y="281"/>
                  </a:lnTo>
                  <a:lnTo>
                    <a:pt x="234" y="294"/>
                  </a:lnTo>
                  <a:lnTo>
                    <a:pt x="234" y="296"/>
                  </a:lnTo>
                  <a:lnTo>
                    <a:pt x="234" y="296"/>
                  </a:lnTo>
                  <a:lnTo>
                    <a:pt x="229" y="303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7"/>
                  </a:lnTo>
                  <a:lnTo>
                    <a:pt x="227" y="307"/>
                  </a:lnTo>
                  <a:lnTo>
                    <a:pt x="225" y="307"/>
                  </a:lnTo>
                  <a:lnTo>
                    <a:pt x="225" y="309"/>
                  </a:lnTo>
                  <a:lnTo>
                    <a:pt x="227" y="311"/>
                  </a:lnTo>
                  <a:lnTo>
                    <a:pt x="227" y="313"/>
                  </a:lnTo>
                  <a:lnTo>
                    <a:pt x="227" y="315"/>
                  </a:lnTo>
                  <a:lnTo>
                    <a:pt x="225" y="317"/>
                  </a:lnTo>
                  <a:lnTo>
                    <a:pt x="225" y="318"/>
                  </a:lnTo>
                  <a:lnTo>
                    <a:pt x="225" y="320"/>
                  </a:lnTo>
                  <a:lnTo>
                    <a:pt x="225" y="320"/>
                  </a:lnTo>
                  <a:lnTo>
                    <a:pt x="225" y="320"/>
                  </a:lnTo>
                  <a:lnTo>
                    <a:pt x="225" y="320"/>
                  </a:lnTo>
                  <a:lnTo>
                    <a:pt x="225" y="320"/>
                  </a:lnTo>
                  <a:lnTo>
                    <a:pt x="223" y="320"/>
                  </a:lnTo>
                  <a:lnTo>
                    <a:pt x="223" y="320"/>
                  </a:lnTo>
                  <a:lnTo>
                    <a:pt x="223" y="320"/>
                  </a:lnTo>
                  <a:lnTo>
                    <a:pt x="223" y="322"/>
                  </a:lnTo>
                  <a:lnTo>
                    <a:pt x="225" y="324"/>
                  </a:lnTo>
                  <a:lnTo>
                    <a:pt x="225" y="326"/>
                  </a:lnTo>
                  <a:lnTo>
                    <a:pt x="225" y="330"/>
                  </a:lnTo>
                  <a:lnTo>
                    <a:pt x="225" y="332"/>
                  </a:lnTo>
                  <a:lnTo>
                    <a:pt x="227" y="343"/>
                  </a:lnTo>
                  <a:lnTo>
                    <a:pt x="227" y="343"/>
                  </a:lnTo>
                  <a:lnTo>
                    <a:pt x="229" y="345"/>
                  </a:lnTo>
                  <a:lnTo>
                    <a:pt x="229" y="345"/>
                  </a:lnTo>
                  <a:lnTo>
                    <a:pt x="229" y="343"/>
                  </a:lnTo>
                  <a:lnTo>
                    <a:pt x="231" y="347"/>
                  </a:lnTo>
                  <a:lnTo>
                    <a:pt x="231" y="347"/>
                  </a:lnTo>
                  <a:lnTo>
                    <a:pt x="232" y="349"/>
                  </a:lnTo>
                  <a:lnTo>
                    <a:pt x="232" y="352"/>
                  </a:lnTo>
                  <a:lnTo>
                    <a:pt x="231" y="352"/>
                  </a:lnTo>
                  <a:lnTo>
                    <a:pt x="231" y="354"/>
                  </a:lnTo>
                  <a:lnTo>
                    <a:pt x="231" y="354"/>
                  </a:lnTo>
                  <a:lnTo>
                    <a:pt x="229" y="356"/>
                  </a:lnTo>
                  <a:lnTo>
                    <a:pt x="227" y="358"/>
                  </a:lnTo>
                  <a:lnTo>
                    <a:pt x="227" y="358"/>
                  </a:lnTo>
                  <a:lnTo>
                    <a:pt x="227" y="360"/>
                  </a:lnTo>
                  <a:lnTo>
                    <a:pt x="229" y="358"/>
                  </a:lnTo>
                  <a:lnTo>
                    <a:pt x="229" y="358"/>
                  </a:lnTo>
                  <a:lnTo>
                    <a:pt x="229" y="358"/>
                  </a:lnTo>
                  <a:lnTo>
                    <a:pt x="229" y="360"/>
                  </a:lnTo>
                  <a:lnTo>
                    <a:pt x="229" y="360"/>
                  </a:lnTo>
                  <a:lnTo>
                    <a:pt x="227" y="360"/>
                  </a:lnTo>
                  <a:lnTo>
                    <a:pt x="227" y="360"/>
                  </a:lnTo>
                  <a:lnTo>
                    <a:pt x="227" y="360"/>
                  </a:lnTo>
                  <a:lnTo>
                    <a:pt x="225" y="362"/>
                  </a:lnTo>
                  <a:lnTo>
                    <a:pt x="225" y="362"/>
                  </a:lnTo>
                  <a:lnTo>
                    <a:pt x="225" y="360"/>
                  </a:lnTo>
                  <a:lnTo>
                    <a:pt x="225" y="360"/>
                  </a:lnTo>
                  <a:lnTo>
                    <a:pt x="221" y="360"/>
                  </a:lnTo>
                  <a:lnTo>
                    <a:pt x="221" y="360"/>
                  </a:lnTo>
                  <a:lnTo>
                    <a:pt x="219" y="362"/>
                  </a:lnTo>
                  <a:lnTo>
                    <a:pt x="219" y="362"/>
                  </a:lnTo>
                  <a:lnTo>
                    <a:pt x="217" y="362"/>
                  </a:lnTo>
                  <a:lnTo>
                    <a:pt x="213" y="360"/>
                  </a:lnTo>
                  <a:lnTo>
                    <a:pt x="213" y="360"/>
                  </a:lnTo>
                  <a:lnTo>
                    <a:pt x="212" y="358"/>
                  </a:lnTo>
                  <a:lnTo>
                    <a:pt x="212" y="358"/>
                  </a:lnTo>
                  <a:lnTo>
                    <a:pt x="212" y="352"/>
                  </a:lnTo>
                  <a:lnTo>
                    <a:pt x="210" y="352"/>
                  </a:lnTo>
                  <a:lnTo>
                    <a:pt x="210" y="352"/>
                  </a:lnTo>
                  <a:lnTo>
                    <a:pt x="208" y="352"/>
                  </a:lnTo>
                  <a:lnTo>
                    <a:pt x="208" y="351"/>
                  </a:lnTo>
                  <a:lnTo>
                    <a:pt x="208" y="351"/>
                  </a:lnTo>
                  <a:lnTo>
                    <a:pt x="206" y="351"/>
                  </a:lnTo>
                  <a:lnTo>
                    <a:pt x="204" y="351"/>
                  </a:lnTo>
                  <a:lnTo>
                    <a:pt x="202" y="349"/>
                  </a:lnTo>
                  <a:lnTo>
                    <a:pt x="202" y="349"/>
                  </a:lnTo>
                  <a:lnTo>
                    <a:pt x="202" y="347"/>
                  </a:lnTo>
                  <a:lnTo>
                    <a:pt x="198" y="347"/>
                  </a:lnTo>
                  <a:lnTo>
                    <a:pt x="198" y="347"/>
                  </a:lnTo>
                  <a:lnTo>
                    <a:pt x="200" y="339"/>
                  </a:lnTo>
                  <a:lnTo>
                    <a:pt x="200" y="337"/>
                  </a:lnTo>
                  <a:lnTo>
                    <a:pt x="198" y="337"/>
                  </a:lnTo>
                  <a:lnTo>
                    <a:pt x="196" y="337"/>
                  </a:lnTo>
                  <a:lnTo>
                    <a:pt x="196" y="337"/>
                  </a:lnTo>
                  <a:lnTo>
                    <a:pt x="195" y="337"/>
                  </a:lnTo>
                  <a:lnTo>
                    <a:pt x="195" y="337"/>
                  </a:lnTo>
                  <a:lnTo>
                    <a:pt x="193" y="337"/>
                  </a:lnTo>
                  <a:lnTo>
                    <a:pt x="193" y="337"/>
                  </a:lnTo>
                  <a:lnTo>
                    <a:pt x="193" y="337"/>
                  </a:lnTo>
                  <a:lnTo>
                    <a:pt x="193" y="337"/>
                  </a:lnTo>
                  <a:lnTo>
                    <a:pt x="191" y="339"/>
                  </a:lnTo>
                  <a:lnTo>
                    <a:pt x="191" y="339"/>
                  </a:lnTo>
                  <a:lnTo>
                    <a:pt x="191" y="341"/>
                  </a:lnTo>
                  <a:lnTo>
                    <a:pt x="189" y="345"/>
                  </a:lnTo>
                  <a:lnTo>
                    <a:pt x="189" y="349"/>
                  </a:lnTo>
                  <a:lnTo>
                    <a:pt x="189" y="349"/>
                  </a:lnTo>
                  <a:lnTo>
                    <a:pt x="189" y="352"/>
                  </a:lnTo>
                  <a:lnTo>
                    <a:pt x="189" y="352"/>
                  </a:lnTo>
                  <a:lnTo>
                    <a:pt x="189" y="352"/>
                  </a:lnTo>
                  <a:lnTo>
                    <a:pt x="189" y="354"/>
                  </a:lnTo>
                  <a:lnTo>
                    <a:pt x="189" y="356"/>
                  </a:lnTo>
                  <a:lnTo>
                    <a:pt x="189" y="358"/>
                  </a:lnTo>
                  <a:lnTo>
                    <a:pt x="189" y="360"/>
                  </a:lnTo>
                  <a:lnTo>
                    <a:pt x="189" y="368"/>
                  </a:lnTo>
                  <a:lnTo>
                    <a:pt x="189" y="370"/>
                  </a:lnTo>
                  <a:lnTo>
                    <a:pt x="191" y="370"/>
                  </a:lnTo>
                  <a:lnTo>
                    <a:pt x="191" y="370"/>
                  </a:lnTo>
                  <a:lnTo>
                    <a:pt x="191" y="370"/>
                  </a:lnTo>
                  <a:lnTo>
                    <a:pt x="193" y="368"/>
                  </a:lnTo>
                  <a:lnTo>
                    <a:pt x="193" y="368"/>
                  </a:lnTo>
                  <a:lnTo>
                    <a:pt x="195" y="368"/>
                  </a:lnTo>
                  <a:lnTo>
                    <a:pt x="196" y="368"/>
                  </a:lnTo>
                  <a:lnTo>
                    <a:pt x="196" y="370"/>
                  </a:lnTo>
                  <a:lnTo>
                    <a:pt x="198" y="373"/>
                  </a:lnTo>
                  <a:lnTo>
                    <a:pt x="198" y="373"/>
                  </a:lnTo>
                  <a:lnTo>
                    <a:pt x="198" y="375"/>
                  </a:lnTo>
                  <a:lnTo>
                    <a:pt x="196" y="375"/>
                  </a:lnTo>
                  <a:lnTo>
                    <a:pt x="196" y="377"/>
                  </a:lnTo>
                  <a:lnTo>
                    <a:pt x="198" y="381"/>
                  </a:lnTo>
                  <a:lnTo>
                    <a:pt x="196" y="381"/>
                  </a:lnTo>
                  <a:lnTo>
                    <a:pt x="196" y="381"/>
                  </a:lnTo>
                  <a:lnTo>
                    <a:pt x="196" y="383"/>
                  </a:lnTo>
                  <a:lnTo>
                    <a:pt x="198" y="385"/>
                  </a:lnTo>
                  <a:lnTo>
                    <a:pt x="198" y="385"/>
                  </a:lnTo>
                  <a:lnTo>
                    <a:pt x="200" y="387"/>
                  </a:lnTo>
                  <a:lnTo>
                    <a:pt x="198" y="388"/>
                  </a:lnTo>
                  <a:lnTo>
                    <a:pt x="198" y="390"/>
                  </a:lnTo>
                  <a:lnTo>
                    <a:pt x="198" y="390"/>
                  </a:lnTo>
                  <a:lnTo>
                    <a:pt x="198" y="392"/>
                  </a:lnTo>
                  <a:lnTo>
                    <a:pt x="200" y="394"/>
                  </a:lnTo>
                  <a:lnTo>
                    <a:pt x="200" y="394"/>
                  </a:lnTo>
                  <a:lnTo>
                    <a:pt x="200" y="394"/>
                  </a:lnTo>
                  <a:lnTo>
                    <a:pt x="200" y="394"/>
                  </a:lnTo>
                  <a:lnTo>
                    <a:pt x="200" y="394"/>
                  </a:lnTo>
                  <a:lnTo>
                    <a:pt x="200" y="396"/>
                  </a:lnTo>
                  <a:lnTo>
                    <a:pt x="200" y="396"/>
                  </a:lnTo>
                  <a:lnTo>
                    <a:pt x="202" y="396"/>
                  </a:lnTo>
                  <a:lnTo>
                    <a:pt x="202" y="396"/>
                  </a:lnTo>
                  <a:lnTo>
                    <a:pt x="202" y="398"/>
                  </a:lnTo>
                  <a:lnTo>
                    <a:pt x="202" y="398"/>
                  </a:lnTo>
                  <a:lnTo>
                    <a:pt x="202" y="400"/>
                  </a:lnTo>
                  <a:lnTo>
                    <a:pt x="200" y="400"/>
                  </a:lnTo>
                  <a:lnTo>
                    <a:pt x="198" y="400"/>
                  </a:lnTo>
                  <a:lnTo>
                    <a:pt x="198" y="400"/>
                  </a:lnTo>
                  <a:lnTo>
                    <a:pt x="198" y="400"/>
                  </a:lnTo>
                  <a:lnTo>
                    <a:pt x="198" y="402"/>
                  </a:lnTo>
                  <a:lnTo>
                    <a:pt x="198" y="402"/>
                  </a:lnTo>
                  <a:lnTo>
                    <a:pt x="198" y="402"/>
                  </a:lnTo>
                  <a:lnTo>
                    <a:pt x="196" y="404"/>
                  </a:lnTo>
                  <a:lnTo>
                    <a:pt x="196" y="404"/>
                  </a:lnTo>
                  <a:lnTo>
                    <a:pt x="198" y="405"/>
                  </a:lnTo>
                  <a:lnTo>
                    <a:pt x="202" y="409"/>
                  </a:lnTo>
                  <a:lnTo>
                    <a:pt x="202" y="409"/>
                  </a:lnTo>
                  <a:lnTo>
                    <a:pt x="204" y="411"/>
                  </a:lnTo>
                  <a:lnTo>
                    <a:pt x="204" y="413"/>
                  </a:lnTo>
                  <a:lnTo>
                    <a:pt x="204" y="415"/>
                  </a:lnTo>
                  <a:lnTo>
                    <a:pt x="204" y="417"/>
                  </a:lnTo>
                  <a:lnTo>
                    <a:pt x="204" y="417"/>
                  </a:lnTo>
                  <a:lnTo>
                    <a:pt x="204" y="419"/>
                  </a:lnTo>
                  <a:lnTo>
                    <a:pt x="206" y="419"/>
                  </a:lnTo>
                  <a:lnTo>
                    <a:pt x="206" y="419"/>
                  </a:lnTo>
                  <a:lnTo>
                    <a:pt x="208" y="428"/>
                  </a:lnTo>
                  <a:lnTo>
                    <a:pt x="208" y="432"/>
                  </a:lnTo>
                  <a:lnTo>
                    <a:pt x="208" y="438"/>
                  </a:lnTo>
                  <a:lnTo>
                    <a:pt x="208" y="441"/>
                  </a:lnTo>
                  <a:lnTo>
                    <a:pt x="210" y="445"/>
                  </a:lnTo>
                  <a:lnTo>
                    <a:pt x="212" y="445"/>
                  </a:lnTo>
                  <a:lnTo>
                    <a:pt x="212" y="445"/>
                  </a:lnTo>
                  <a:lnTo>
                    <a:pt x="212" y="445"/>
                  </a:lnTo>
                  <a:lnTo>
                    <a:pt x="212" y="447"/>
                  </a:lnTo>
                  <a:lnTo>
                    <a:pt x="210" y="447"/>
                  </a:lnTo>
                  <a:lnTo>
                    <a:pt x="210" y="447"/>
                  </a:lnTo>
                  <a:lnTo>
                    <a:pt x="210" y="447"/>
                  </a:lnTo>
                  <a:lnTo>
                    <a:pt x="212" y="449"/>
                  </a:lnTo>
                  <a:lnTo>
                    <a:pt x="213" y="449"/>
                  </a:lnTo>
                  <a:lnTo>
                    <a:pt x="213" y="449"/>
                  </a:lnTo>
                  <a:lnTo>
                    <a:pt x="213" y="449"/>
                  </a:lnTo>
                  <a:lnTo>
                    <a:pt x="215" y="451"/>
                  </a:lnTo>
                  <a:lnTo>
                    <a:pt x="217" y="451"/>
                  </a:lnTo>
                  <a:lnTo>
                    <a:pt x="217" y="449"/>
                  </a:lnTo>
                  <a:lnTo>
                    <a:pt x="217" y="447"/>
                  </a:lnTo>
                  <a:lnTo>
                    <a:pt x="217" y="443"/>
                  </a:lnTo>
                  <a:lnTo>
                    <a:pt x="217" y="443"/>
                  </a:lnTo>
                  <a:lnTo>
                    <a:pt x="219" y="441"/>
                  </a:lnTo>
                  <a:lnTo>
                    <a:pt x="219" y="441"/>
                  </a:lnTo>
                  <a:lnTo>
                    <a:pt x="219" y="443"/>
                  </a:lnTo>
                  <a:lnTo>
                    <a:pt x="221" y="443"/>
                  </a:lnTo>
                  <a:lnTo>
                    <a:pt x="221" y="443"/>
                  </a:lnTo>
                  <a:lnTo>
                    <a:pt x="223" y="443"/>
                  </a:lnTo>
                  <a:lnTo>
                    <a:pt x="223" y="443"/>
                  </a:lnTo>
                  <a:lnTo>
                    <a:pt x="223" y="445"/>
                  </a:lnTo>
                  <a:lnTo>
                    <a:pt x="223" y="445"/>
                  </a:lnTo>
                  <a:lnTo>
                    <a:pt x="223" y="445"/>
                  </a:lnTo>
                  <a:lnTo>
                    <a:pt x="225" y="445"/>
                  </a:lnTo>
                  <a:lnTo>
                    <a:pt x="225" y="445"/>
                  </a:lnTo>
                  <a:lnTo>
                    <a:pt x="223" y="447"/>
                  </a:lnTo>
                  <a:lnTo>
                    <a:pt x="223" y="447"/>
                  </a:lnTo>
                  <a:lnTo>
                    <a:pt x="223" y="447"/>
                  </a:lnTo>
                  <a:lnTo>
                    <a:pt x="223" y="447"/>
                  </a:lnTo>
                  <a:lnTo>
                    <a:pt x="221" y="447"/>
                  </a:lnTo>
                  <a:lnTo>
                    <a:pt x="221" y="449"/>
                  </a:lnTo>
                  <a:lnTo>
                    <a:pt x="221" y="449"/>
                  </a:lnTo>
                  <a:lnTo>
                    <a:pt x="223" y="451"/>
                  </a:lnTo>
                  <a:lnTo>
                    <a:pt x="223" y="451"/>
                  </a:lnTo>
                  <a:lnTo>
                    <a:pt x="223" y="451"/>
                  </a:lnTo>
                  <a:lnTo>
                    <a:pt x="221" y="453"/>
                  </a:lnTo>
                  <a:lnTo>
                    <a:pt x="221" y="455"/>
                  </a:lnTo>
                  <a:lnTo>
                    <a:pt x="223" y="457"/>
                  </a:lnTo>
                  <a:lnTo>
                    <a:pt x="225" y="457"/>
                  </a:lnTo>
                  <a:lnTo>
                    <a:pt x="225" y="459"/>
                  </a:lnTo>
                  <a:lnTo>
                    <a:pt x="225" y="459"/>
                  </a:lnTo>
                  <a:lnTo>
                    <a:pt x="227" y="459"/>
                  </a:lnTo>
                  <a:lnTo>
                    <a:pt x="227" y="459"/>
                  </a:lnTo>
                  <a:lnTo>
                    <a:pt x="229" y="460"/>
                  </a:lnTo>
                  <a:lnTo>
                    <a:pt x="231" y="460"/>
                  </a:lnTo>
                  <a:lnTo>
                    <a:pt x="231" y="462"/>
                  </a:lnTo>
                  <a:lnTo>
                    <a:pt x="231" y="468"/>
                  </a:lnTo>
                  <a:lnTo>
                    <a:pt x="231" y="470"/>
                  </a:lnTo>
                  <a:lnTo>
                    <a:pt x="232" y="472"/>
                  </a:lnTo>
                  <a:lnTo>
                    <a:pt x="232" y="472"/>
                  </a:lnTo>
                  <a:lnTo>
                    <a:pt x="236" y="472"/>
                  </a:lnTo>
                  <a:lnTo>
                    <a:pt x="236" y="472"/>
                  </a:lnTo>
                  <a:lnTo>
                    <a:pt x="236" y="474"/>
                  </a:lnTo>
                  <a:lnTo>
                    <a:pt x="236" y="474"/>
                  </a:lnTo>
                  <a:lnTo>
                    <a:pt x="236" y="474"/>
                  </a:lnTo>
                  <a:lnTo>
                    <a:pt x="238" y="472"/>
                  </a:lnTo>
                  <a:lnTo>
                    <a:pt x="238" y="472"/>
                  </a:lnTo>
                  <a:lnTo>
                    <a:pt x="238" y="472"/>
                  </a:lnTo>
                  <a:lnTo>
                    <a:pt x="238" y="472"/>
                  </a:lnTo>
                  <a:lnTo>
                    <a:pt x="238" y="472"/>
                  </a:lnTo>
                  <a:lnTo>
                    <a:pt x="240" y="472"/>
                  </a:lnTo>
                  <a:lnTo>
                    <a:pt x="240" y="472"/>
                  </a:lnTo>
                  <a:lnTo>
                    <a:pt x="242" y="472"/>
                  </a:lnTo>
                  <a:lnTo>
                    <a:pt x="244" y="470"/>
                  </a:lnTo>
                  <a:lnTo>
                    <a:pt x="246" y="468"/>
                  </a:lnTo>
                  <a:lnTo>
                    <a:pt x="244" y="464"/>
                  </a:lnTo>
                  <a:lnTo>
                    <a:pt x="244" y="460"/>
                  </a:lnTo>
                  <a:lnTo>
                    <a:pt x="244" y="459"/>
                  </a:lnTo>
                  <a:lnTo>
                    <a:pt x="244" y="459"/>
                  </a:lnTo>
                  <a:lnTo>
                    <a:pt x="244" y="457"/>
                  </a:lnTo>
                  <a:lnTo>
                    <a:pt x="240" y="455"/>
                  </a:lnTo>
                  <a:lnTo>
                    <a:pt x="240" y="453"/>
                  </a:lnTo>
                  <a:lnTo>
                    <a:pt x="242" y="447"/>
                  </a:lnTo>
                  <a:lnTo>
                    <a:pt x="242" y="445"/>
                  </a:lnTo>
                  <a:lnTo>
                    <a:pt x="242" y="443"/>
                  </a:lnTo>
                  <a:lnTo>
                    <a:pt x="244" y="445"/>
                  </a:lnTo>
                  <a:lnTo>
                    <a:pt x="244" y="441"/>
                  </a:lnTo>
                  <a:lnTo>
                    <a:pt x="244" y="440"/>
                  </a:lnTo>
                  <a:lnTo>
                    <a:pt x="246" y="440"/>
                  </a:lnTo>
                  <a:lnTo>
                    <a:pt x="246" y="441"/>
                  </a:lnTo>
                  <a:lnTo>
                    <a:pt x="244" y="445"/>
                  </a:lnTo>
                  <a:lnTo>
                    <a:pt x="246" y="445"/>
                  </a:lnTo>
                  <a:lnTo>
                    <a:pt x="246" y="445"/>
                  </a:lnTo>
                  <a:lnTo>
                    <a:pt x="246" y="445"/>
                  </a:lnTo>
                  <a:lnTo>
                    <a:pt x="246" y="445"/>
                  </a:lnTo>
                  <a:lnTo>
                    <a:pt x="246" y="445"/>
                  </a:lnTo>
                  <a:lnTo>
                    <a:pt x="246" y="443"/>
                  </a:lnTo>
                  <a:lnTo>
                    <a:pt x="246" y="441"/>
                  </a:lnTo>
                  <a:lnTo>
                    <a:pt x="248" y="443"/>
                  </a:lnTo>
                  <a:lnTo>
                    <a:pt x="248" y="443"/>
                  </a:lnTo>
                  <a:lnTo>
                    <a:pt x="248" y="447"/>
                  </a:lnTo>
                  <a:lnTo>
                    <a:pt x="248" y="447"/>
                  </a:lnTo>
                  <a:lnTo>
                    <a:pt x="248" y="447"/>
                  </a:lnTo>
                  <a:lnTo>
                    <a:pt x="249" y="449"/>
                  </a:lnTo>
                  <a:lnTo>
                    <a:pt x="249" y="449"/>
                  </a:lnTo>
                  <a:lnTo>
                    <a:pt x="253" y="449"/>
                  </a:lnTo>
                  <a:lnTo>
                    <a:pt x="261" y="449"/>
                  </a:lnTo>
                  <a:lnTo>
                    <a:pt x="261" y="449"/>
                  </a:lnTo>
                  <a:lnTo>
                    <a:pt x="261" y="451"/>
                  </a:lnTo>
                  <a:lnTo>
                    <a:pt x="261" y="451"/>
                  </a:lnTo>
                  <a:lnTo>
                    <a:pt x="261" y="451"/>
                  </a:lnTo>
                  <a:lnTo>
                    <a:pt x="265" y="453"/>
                  </a:lnTo>
                  <a:lnTo>
                    <a:pt x="265" y="453"/>
                  </a:lnTo>
                  <a:lnTo>
                    <a:pt x="266" y="453"/>
                  </a:lnTo>
                  <a:lnTo>
                    <a:pt x="268" y="457"/>
                  </a:lnTo>
                  <a:lnTo>
                    <a:pt x="268" y="457"/>
                  </a:lnTo>
                  <a:lnTo>
                    <a:pt x="268" y="460"/>
                  </a:lnTo>
                  <a:lnTo>
                    <a:pt x="268" y="462"/>
                  </a:lnTo>
                  <a:lnTo>
                    <a:pt x="270" y="464"/>
                  </a:lnTo>
                  <a:lnTo>
                    <a:pt x="270" y="466"/>
                  </a:lnTo>
                  <a:lnTo>
                    <a:pt x="270" y="466"/>
                  </a:lnTo>
                  <a:lnTo>
                    <a:pt x="270" y="468"/>
                  </a:lnTo>
                  <a:lnTo>
                    <a:pt x="268" y="470"/>
                  </a:lnTo>
                  <a:lnTo>
                    <a:pt x="266" y="470"/>
                  </a:lnTo>
                  <a:lnTo>
                    <a:pt x="266" y="470"/>
                  </a:lnTo>
                  <a:lnTo>
                    <a:pt x="265" y="470"/>
                  </a:lnTo>
                  <a:lnTo>
                    <a:pt x="265" y="470"/>
                  </a:lnTo>
                  <a:lnTo>
                    <a:pt x="265" y="470"/>
                  </a:lnTo>
                  <a:lnTo>
                    <a:pt x="257" y="477"/>
                  </a:lnTo>
                  <a:lnTo>
                    <a:pt x="257" y="479"/>
                  </a:lnTo>
                  <a:lnTo>
                    <a:pt x="255" y="479"/>
                  </a:lnTo>
                  <a:lnTo>
                    <a:pt x="253" y="479"/>
                  </a:lnTo>
                  <a:lnTo>
                    <a:pt x="253" y="479"/>
                  </a:lnTo>
                  <a:lnTo>
                    <a:pt x="253" y="481"/>
                  </a:lnTo>
                  <a:lnTo>
                    <a:pt x="253" y="481"/>
                  </a:lnTo>
                  <a:lnTo>
                    <a:pt x="251" y="483"/>
                  </a:lnTo>
                  <a:lnTo>
                    <a:pt x="251" y="483"/>
                  </a:lnTo>
                  <a:lnTo>
                    <a:pt x="248" y="483"/>
                  </a:lnTo>
                  <a:lnTo>
                    <a:pt x="248" y="483"/>
                  </a:lnTo>
                  <a:lnTo>
                    <a:pt x="246" y="485"/>
                  </a:lnTo>
                  <a:lnTo>
                    <a:pt x="246" y="487"/>
                  </a:lnTo>
                  <a:lnTo>
                    <a:pt x="246" y="487"/>
                  </a:lnTo>
                  <a:lnTo>
                    <a:pt x="244" y="489"/>
                  </a:lnTo>
                  <a:lnTo>
                    <a:pt x="246" y="489"/>
                  </a:lnTo>
                  <a:lnTo>
                    <a:pt x="246" y="491"/>
                  </a:lnTo>
                  <a:lnTo>
                    <a:pt x="244" y="491"/>
                  </a:lnTo>
                  <a:lnTo>
                    <a:pt x="244" y="491"/>
                  </a:lnTo>
                  <a:lnTo>
                    <a:pt x="244" y="491"/>
                  </a:lnTo>
                  <a:lnTo>
                    <a:pt x="244" y="491"/>
                  </a:lnTo>
                  <a:lnTo>
                    <a:pt x="246" y="491"/>
                  </a:lnTo>
                  <a:lnTo>
                    <a:pt x="246" y="493"/>
                  </a:lnTo>
                  <a:lnTo>
                    <a:pt x="244" y="493"/>
                  </a:lnTo>
                  <a:lnTo>
                    <a:pt x="244" y="493"/>
                  </a:lnTo>
                  <a:lnTo>
                    <a:pt x="246" y="494"/>
                  </a:lnTo>
                  <a:lnTo>
                    <a:pt x="246" y="494"/>
                  </a:lnTo>
                  <a:lnTo>
                    <a:pt x="246" y="496"/>
                  </a:lnTo>
                  <a:lnTo>
                    <a:pt x="246" y="502"/>
                  </a:lnTo>
                  <a:lnTo>
                    <a:pt x="246" y="502"/>
                  </a:lnTo>
                  <a:lnTo>
                    <a:pt x="248" y="502"/>
                  </a:lnTo>
                  <a:lnTo>
                    <a:pt x="248" y="504"/>
                  </a:lnTo>
                  <a:lnTo>
                    <a:pt x="248" y="504"/>
                  </a:lnTo>
                  <a:lnTo>
                    <a:pt x="246" y="504"/>
                  </a:lnTo>
                  <a:lnTo>
                    <a:pt x="246" y="504"/>
                  </a:lnTo>
                  <a:lnTo>
                    <a:pt x="246" y="508"/>
                  </a:lnTo>
                  <a:lnTo>
                    <a:pt x="246" y="513"/>
                  </a:lnTo>
                  <a:lnTo>
                    <a:pt x="248" y="515"/>
                  </a:lnTo>
                  <a:lnTo>
                    <a:pt x="248" y="517"/>
                  </a:lnTo>
                  <a:lnTo>
                    <a:pt x="249" y="517"/>
                  </a:lnTo>
                  <a:lnTo>
                    <a:pt x="249" y="517"/>
                  </a:lnTo>
                  <a:lnTo>
                    <a:pt x="249" y="515"/>
                  </a:lnTo>
                  <a:lnTo>
                    <a:pt x="249" y="515"/>
                  </a:lnTo>
                  <a:lnTo>
                    <a:pt x="249" y="513"/>
                  </a:lnTo>
                  <a:lnTo>
                    <a:pt x="249" y="512"/>
                  </a:lnTo>
                  <a:lnTo>
                    <a:pt x="251" y="513"/>
                  </a:lnTo>
                  <a:lnTo>
                    <a:pt x="253" y="512"/>
                  </a:lnTo>
                  <a:lnTo>
                    <a:pt x="253" y="512"/>
                  </a:lnTo>
                  <a:lnTo>
                    <a:pt x="251" y="510"/>
                  </a:lnTo>
                  <a:lnTo>
                    <a:pt x="251" y="508"/>
                  </a:lnTo>
                  <a:lnTo>
                    <a:pt x="251" y="508"/>
                  </a:lnTo>
                  <a:lnTo>
                    <a:pt x="253" y="508"/>
                  </a:lnTo>
                  <a:lnTo>
                    <a:pt x="255" y="508"/>
                  </a:lnTo>
                  <a:lnTo>
                    <a:pt x="257" y="508"/>
                  </a:lnTo>
                  <a:lnTo>
                    <a:pt x="265" y="508"/>
                  </a:lnTo>
                  <a:lnTo>
                    <a:pt x="265" y="510"/>
                  </a:lnTo>
                  <a:lnTo>
                    <a:pt x="266" y="510"/>
                  </a:lnTo>
                  <a:lnTo>
                    <a:pt x="266" y="512"/>
                  </a:lnTo>
                  <a:lnTo>
                    <a:pt x="266" y="512"/>
                  </a:lnTo>
                  <a:lnTo>
                    <a:pt x="266" y="513"/>
                  </a:lnTo>
                  <a:lnTo>
                    <a:pt x="266" y="513"/>
                  </a:lnTo>
                  <a:lnTo>
                    <a:pt x="266" y="515"/>
                  </a:lnTo>
                  <a:lnTo>
                    <a:pt x="266" y="515"/>
                  </a:lnTo>
                  <a:lnTo>
                    <a:pt x="266" y="517"/>
                  </a:lnTo>
                  <a:lnTo>
                    <a:pt x="266" y="517"/>
                  </a:lnTo>
                  <a:lnTo>
                    <a:pt x="266" y="519"/>
                  </a:lnTo>
                  <a:lnTo>
                    <a:pt x="266" y="519"/>
                  </a:lnTo>
                  <a:lnTo>
                    <a:pt x="266" y="519"/>
                  </a:lnTo>
                  <a:lnTo>
                    <a:pt x="266" y="519"/>
                  </a:lnTo>
                  <a:lnTo>
                    <a:pt x="265" y="519"/>
                  </a:lnTo>
                  <a:lnTo>
                    <a:pt x="265" y="521"/>
                  </a:lnTo>
                  <a:lnTo>
                    <a:pt x="265" y="521"/>
                  </a:lnTo>
                  <a:lnTo>
                    <a:pt x="265" y="521"/>
                  </a:lnTo>
                  <a:lnTo>
                    <a:pt x="265" y="523"/>
                  </a:lnTo>
                  <a:lnTo>
                    <a:pt x="265" y="523"/>
                  </a:lnTo>
                  <a:lnTo>
                    <a:pt x="265" y="523"/>
                  </a:lnTo>
                  <a:lnTo>
                    <a:pt x="265" y="525"/>
                  </a:lnTo>
                  <a:lnTo>
                    <a:pt x="265" y="523"/>
                  </a:lnTo>
                  <a:lnTo>
                    <a:pt x="270" y="517"/>
                  </a:lnTo>
                  <a:lnTo>
                    <a:pt x="272" y="517"/>
                  </a:lnTo>
                  <a:lnTo>
                    <a:pt x="272" y="517"/>
                  </a:lnTo>
                  <a:lnTo>
                    <a:pt x="272" y="517"/>
                  </a:lnTo>
                  <a:lnTo>
                    <a:pt x="274" y="519"/>
                  </a:lnTo>
                  <a:lnTo>
                    <a:pt x="274" y="519"/>
                  </a:lnTo>
                  <a:lnTo>
                    <a:pt x="276" y="521"/>
                  </a:lnTo>
                  <a:lnTo>
                    <a:pt x="276" y="523"/>
                  </a:lnTo>
                  <a:lnTo>
                    <a:pt x="276" y="525"/>
                  </a:lnTo>
                  <a:lnTo>
                    <a:pt x="276" y="525"/>
                  </a:lnTo>
                  <a:lnTo>
                    <a:pt x="274" y="527"/>
                  </a:lnTo>
                  <a:lnTo>
                    <a:pt x="274" y="527"/>
                  </a:lnTo>
                  <a:lnTo>
                    <a:pt x="274" y="527"/>
                  </a:lnTo>
                  <a:lnTo>
                    <a:pt x="274" y="529"/>
                  </a:lnTo>
                  <a:lnTo>
                    <a:pt x="276" y="529"/>
                  </a:lnTo>
                  <a:lnTo>
                    <a:pt x="276" y="529"/>
                  </a:lnTo>
                  <a:lnTo>
                    <a:pt x="278" y="529"/>
                  </a:lnTo>
                  <a:lnTo>
                    <a:pt x="278" y="529"/>
                  </a:lnTo>
                  <a:lnTo>
                    <a:pt x="280" y="529"/>
                  </a:lnTo>
                  <a:lnTo>
                    <a:pt x="282" y="527"/>
                  </a:lnTo>
                  <a:lnTo>
                    <a:pt x="284" y="527"/>
                  </a:lnTo>
                  <a:lnTo>
                    <a:pt x="284" y="529"/>
                  </a:lnTo>
                  <a:lnTo>
                    <a:pt x="284" y="529"/>
                  </a:lnTo>
                  <a:lnTo>
                    <a:pt x="285" y="529"/>
                  </a:lnTo>
                  <a:lnTo>
                    <a:pt x="285" y="529"/>
                  </a:lnTo>
                  <a:lnTo>
                    <a:pt x="287" y="529"/>
                  </a:lnTo>
                  <a:lnTo>
                    <a:pt x="289" y="529"/>
                  </a:lnTo>
                  <a:lnTo>
                    <a:pt x="289" y="529"/>
                  </a:lnTo>
                  <a:lnTo>
                    <a:pt x="289" y="530"/>
                  </a:lnTo>
                  <a:lnTo>
                    <a:pt x="291" y="530"/>
                  </a:lnTo>
                  <a:lnTo>
                    <a:pt x="293" y="529"/>
                  </a:lnTo>
                  <a:lnTo>
                    <a:pt x="297" y="527"/>
                  </a:lnTo>
                  <a:lnTo>
                    <a:pt x="297" y="525"/>
                  </a:lnTo>
                  <a:lnTo>
                    <a:pt x="299" y="525"/>
                  </a:lnTo>
                  <a:lnTo>
                    <a:pt x="301" y="527"/>
                  </a:lnTo>
                  <a:lnTo>
                    <a:pt x="301" y="525"/>
                  </a:lnTo>
                  <a:lnTo>
                    <a:pt x="302" y="523"/>
                  </a:lnTo>
                  <a:lnTo>
                    <a:pt x="302" y="523"/>
                  </a:lnTo>
                  <a:lnTo>
                    <a:pt x="302" y="523"/>
                  </a:lnTo>
                  <a:lnTo>
                    <a:pt x="301" y="523"/>
                  </a:lnTo>
                  <a:lnTo>
                    <a:pt x="302" y="521"/>
                  </a:lnTo>
                  <a:lnTo>
                    <a:pt x="301" y="517"/>
                  </a:lnTo>
                  <a:lnTo>
                    <a:pt x="304" y="513"/>
                  </a:lnTo>
                  <a:lnTo>
                    <a:pt x="306" y="512"/>
                  </a:lnTo>
                  <a:lnTo>
                    <a:pt x="306" y="512"/>
                  </a:lnTo>
                  <a:lnTo>
                    <a:pt x="306" y="512"/>
                  </a:lnTo>
                  <a:lnTo>
                    <a:pt x="308" y="512"/>
                  </a:lnTo>
                  <a:lnTo>
                    <a:pt x="308" y="512"/>
                  </a:lnTo>
                  <a:lnTo>
                    <a:pt x="308" y="512"/>
                  </a:lnTo>
                  <a:lnTo>
                    <a:pt x="310" y="510"/>
                  </a:lnTo>
                  <a:lnTo>
                    <a:pt x="312" y="510"/>
                  </a:lnTo>
                  <a:lnTo>
                    <a:pt x="312" y="510"/>
                  </a:lnTo>
                  <a:lnTo>
                    <a:pt x="314" y="510"/>
                  </a:lnTo>
                  <a:lnTo>
                    <a:pt x="314" y="510"/>
                  </a:lnTo>
                  <a:lnTo>
                    <a:pt x="316" y="510"/>
                  </a:lnTo>
                  <a:lnTo>
                    <a:pt x="316" y="508"/>
                  </a:lnTo>
                  <a:lnTo>
                    <a:pt x="318" y="508"/>
                  </a:lnTo>
                  <a:lnTo>
                    <a:pt x="320" y="508"/>
                  </a:lnTo>
                  <a:close/>
                  <a:moveTo>
                    <a:pt x="651" y="962"/>
                  </a:moveTo>
                  <a:lnTo>
                    <a:pt x="649" y="960"/>
                  </a:lnTo>
                  <a:lnTo>
                    <a:pt x="647" y="960"/>
                  </a:lnTo>
                  <a:lnTo>
                    <a:pt x="649" y="958"/>
                  </a:lnTo>
                  <a:lnTo>
                    <a:pt x="649" y="955"/>
                  </a:lnTo>
                  <a:lnTo>
                    <a:pt x="649" y="955"/>
                  </a:lnTo>
                  <a:lnTo>
                    <a:pt x="647" y="953"/>
                  </a:lnTo>
                  <a:lnTo>
                    <a:pt x="647" y="953"/>
                  </a:lnTo>
                  <a:lnTo>
                    <a:pt x="647" y="951"/>
                  </a:lnTo>
                  <a:lnTo>
                    <a:pt x="649" y="951"/>
                  </a:lnTo>
                  <a:lnTo>
                    <a:pt x="649" y="951"/>
                  </a:lnTo>
                  <a:lnTo>
                    <a:pt x="649" y="951"/>
                  </a:lnTo>
                  <a:lnTo>
                    <a:pt x="651" y="949"/>
                  </a:lnTo>
                  <a:lnTo>
                    <a:pt x="651" y="947"/>
                  </a:lnTo>
                  <a:lnTo>
                    <a:pt x="649" y="945"/>
                  </a:lnTo>
                  <a:lnTo>
                    <a:pt x="649" y="943"/>
                  </a:lnTo>
                  <a:lnTo>
                    <a:pt x="649" y="939"/>
                  </a:lnTo>
                  <a:lnTo>
                    <a:pt x="647" y="938"/>
                  </a:lnTo>
                  <a:lnTo>
                    <a:pt x="647" y="934"/>
                  </a:lnTo>
                  <a:lnTo>
                    <a:pt x="649" y="934"/>
                  </a:lnTo>
                  <a:lnTo>
                    <a:pt x="649" y="932"/>
                  </a:lnTo>
                  <a:lnTo>
                    <a:pt x="647" y="930"/>
                  </a:lnTo>
                  <a:lnTo>
                    <a:pt x="643" y="930"/>
                  </a:lnTo>
                  <a:lnTo>
                    <a:pt x="641" y="930"/>
                  </a:lnTo>
                  <a:lnTo>
                    <a:pt x="641" y="928"/>
                  </a:lnTo>
                  <a:lnTo>
                    <a:pt x="639" y="926"/>
                  </a:lnTo>
                  <a:lnTo>
                    <a:pt x="639" y="926"/>
                  </a:lnTo>
                  <a:lnTo>
                    <a:pt x="638" y="924"/>
                  </a:lnTo>
                  <a:lnTo>
                    <a:pt x="638" y="924"/>
                  </a:lnTo>
                  <a:lnTo>
                    <a:pt x="636" y="922"/>
                  </a:lnTo>
                  <a:lnTo>
                    <a:pt x="636" y="921"/>
                  </a:lnTo>
                  <a:lnTo>
                    <a:pt x="636" y="919"/>
                  </a:lnTo>
                  <a:lnTo>
                    <a:pt x="636" y="917"/>
                  </a:lnTo>
                  <a:lnTo>
                    <a:pt x="639" y="915"/>
                  </a:lnTo>
                  <a:lnTo>
                    <a:pt x="639" y="913"/>
                  </a:lnTo>
                  <a:lnTo>
                    <a:pt x="639" y="913"/>
                  </a:lnTo>
                  <a:lnTo>
                    <a:pt x="638" y="909"/>
                  </a:lnTo>
                  <a:lnTo>
                    <a:pt x="639" y="907"/>
                  </a:lnTo>
                  <a:lnTo>
                    <a:pt x="641" y="905"/>
                  </a:lnTo>
                  <a:lnTo>
                    <a:pt x="639" y="905"/>
                  </a:lnTo>
                  <a:lnTo>
                    <a:pt x="639" y="903"/>
                  </a:lnTo>
                  <a:lnTo>
                    <a:pt x="639" y="903"/>
                  </a:lnTo>
                  <a:lnTo>
                    <a:pt x="641" y="898"/>
                  </a:lnTo>
                  <a:lnTo>
                    <a:pt x="639" y="896"/>
                  </a:lnTo>
                  <a:lnTo>
                    <a:pt x="638" y="898"/>
                  </a:lnTo>
                  <a:lnTo>
                    <a:pt x="636" y="900"/>
                  </a:lnTo>
                  <a:lnTo>
                    <a:pt x="636" y="900"/>
                  </a:lnTo>
                  <a:lnTo>
                    <a:pt x="634" y="900"/>
                  </a:lnTo>
                  <a:lnTo>
                    <a:pt x="632" y="900"/>
                  </a:lnTo>
                  <a:lnTo>
                    <a:pt x="632" y="898"/>
                  </a:lnTo>
                  <a:lnTo>
                    <a:pt x="632" y="896"/>
                  </a:lnTo>
                  <a:lnTo>
                    <a:pt x="636" y="894"/>
                  </a:lnTo>
                  <a:lnTo>
                    <a:pt x="636" y="892"/>
                  </a:lnTo>
                  <a:lnTo>
                    <a:pt x="636" y="892"/>
                  </a:lnTo>
                  <a:lnTo>
                    <a:pt x="634" y="892"/>
                  </a:lnTo>
                  <a:lnTo>
                    <a:pt x="634" y="892"/>
                  </a:lnTo>
                  <a:lnTo>
                    <a:pt x="632" y="890"/>
                  </a:lnTo>
                  <a:lnTo>
                    <a:pt x="632" y="888"/>
                  </a:lnTo>
                  <a:lnTo>
                    <a:pt x="632" y="888"/>
                  </a:lnTo>
                  <a:lnTo>
                    <a:pt x="632" y="888"/>
                  </a:lnTo>
                  <a:lnTo>
                    <a:pt x="634" y="888"/>
                  </a:lnTo>
                  <a:lnTo>
                    <a:pt x="634" y="888"/>
                  </a:lnTo>
                  <a:lnTo>
                    <a:pt x="636" y="886"/>
                  </a:lnTo>
                  <a:lnTo>
                    <a:pt x="636" y="885"/>
                  </a:lnTo>
                  <a:lnTo>
                    <a:pt x="636" y="883"/>
                  </a:lnTo>
                  <a:lnTo>
                    <a:pt x="634" y="883"/>
                  </a:lnTo>
                  <a:lnTo>
                    <a:pt x="634" y="883"/>
                  </a:lnTo>
                  <a:lnTo>
                    <a:pt x="634" y="881"/>
                  </a:lnTo>
                  <a:lnTo>
                    <a:pt x="634" y="881"/>
                  </a:lnTo>
                  <a:lnTo>
                    <a:pt x="636" y="881"/>
                  </a:lnTo>
                  <a:lnTo>
                    <a:pt x="638" y="881"/>
                  </a:lnTo>
                  <a:lnTo>
                    <a:pt x="638" y="881"/>
                  </a:lnTo>
                  <a:lnTo>
                    <a:pt x="636" y="881"/>
                  </a:lnTo>
                  <a:lnTo>
                    <a:pt x="636" y="881"/>
                  </a:lnTo>
                  <a:lnTo>
                    <a:pt x="638" y="879"/>
                  </a:lnTo>
                  <a:lnTo>
                    <a:pt x="636" y="879"/>
                  </a:lnTo>
                  <a:lnTo>
                    <a:pt x="636" y="877"/>
                  </a:lnTo>
                  <a:lnTo>
                    <a:pt x="634" y="877"/>
                  </a:lnTo>
                  <a:lnTo>
                    <a:pt x="634" y="875"/>
                  </a:lnTo>
                  <a:lnTo>
                    <a:pt x="634" y="875"/>
                  </a:lnTo>
                  <a:lnTo>
                    <a:pt x="634" y="875"/>
                  </a:lnTo>
                  <a:lnTo>
                    <a:pt x="634" y="875"/>
                  </a:lnTo>
                  <a:lnTo>
                    <a:pt x="634" y="877"/>
                  </a:lnTo>
                  <a:lnTo>
                    <a:pt x="634" y="877"/>
                  </a:lnTo>
                  <a:lnTo>
                    <a:pt x="628" y="875"/>
                  </a:lnTo>
                  <a:lnTo>
                    <a:pt x="628" y="875"/>
                  </a:lnTo>
                  <a:lnTo>
                    <a:pt x="626" y="875"/>
                  </a:lnTo>
                  <a:lnTo>
                    <a:pt x="626" y="875"/>
                  </a:lnTo>
                  <a:lnTo>
                    <a:pt x="624" y="875"/>
                  </a:lnTo>
                  <a:lnTo>
                    <a:pt x="624" y="875"/>
                  </a:lnTo>
                  <a:lnTo>
                    <a:pt x="624" y="875"/>
                  </a:lnTo>
                  <a:lnTo>
                    <a:pt x="624" y="875"/>
                  </a:lnTo>
                  <a:lnTo>
                    <a:pt x="626" y="877"/>
                  </a:lnTo>
                  <a:lnTo>
                    <a:pt x="624" y="877"/>
                  </a:lnTo>
                  <a:lnTo>
                    <a:pt x="624" y="877"/>
                  </a:lnTo>
                  <a:lnTo>
                    <a:pt x="622" y="877"/>
                  </a:lnTo>
                  <a:lnTo>
                    <a:pt x="621" y="877"/>
                  </a:lnTo>
                  <a:lnTo>
                    <a:pt x="621" y="877"/>
                  </a:lnTo>
                  <a:lnTo>
                    <a:pt x="619" y="875"/>
                  </a:lnTo>
                  <a:lnTo>
                    <a:pt x="619" y="873"/>
                  </a:lnTo>
                  <a:lnTo>
                    <a:pt x="617" y="871"/>
                  </a:lnTo>
                  <a:lnTo>
                    <a:pt x="617" y="869"/>
                  </a:lnTo>
                  <a:lnTo>
                    <a:pt x="619" y="867"/>
                  </a:lnTo>
                  <a:lnTo>
                    <a:pt x="621" y="867"/>
                  </a:lnTo>
                  <a:lnTo>
                    <a:pt x="622" y="866"/>
                  </a:lnTo>
                  <a:lnTo>
                    <a:pt x="624" y="866"/>
                  </a:lnTo>
                  <a:lnTo>
                    <a:pt x="624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6"/>
                  </a:lnTo>
                  <a:lnTo>
                    <a:pt x="626" y="864"/>
                  </a:lnTo>
                  <a:lnTo>
                    <a:pt x="624" y="864"/>
                  </a:lnTo>
                  <a:lnTo>
                    <a:pt x="624" y="862"/>
                  </a:lnTo>
                  <a:lnTo>
                    <a:pt x="626" y="862"/>
                  </a:lnTo>
                  <a:lnTo>
                    <a:pt x="628" y="862"/>
                  </a:lnTo>
                  <a:lnTo>
                    <a:pt x="630" y="860"/>
                  </a:lnTo>
                  <a:lnTo>
                    <a:pt x="630" y="860"/>
                  </a:lnTo>
                  <a:lnTo>
                    <a:pt x="632" y="858"/>
                  </a:lnTo>
                  <a:lnTo>
                    <a:pt x="632" y="856"/>
                  </a:lnTo>
                  <a:lnTo>
                    <a:pt x="632" y="856"/>
                  </a:lnTo>
                  <a:lnTo>
                    <a:pt x="632" y="854"/>
                  </a:lnTo>
                  <a:lnTo>
                    <a:pt x="632" y="854"/>
                  </a:lnTo>
                  <a:lnTo>
                    <a:pt x="632" y="854"/>
                  </a:lnTo>
                  <a:lnTo>
                    <a:pt x="632" y="854"/>
                  </a:lnTo>
                  <a:lnTo>
                    <a:pt x="632" y="852"/>
                  </a:lnTo>
                  <a:lnTo>
                    <a:pt x="632" y="850"/>
                  </a:lnTo>
                  <a:lnTo>
                    <a:pt x="632" y="849"/>
                  </a:lnTo>
                  <a:lnTo>
                    <a:pt x="630" y="847"/>
                  </a:lnTo>
                  <a:lnTo>
                    <a:pt x="626" y="843"/>
                  </a:lnTo>
                  <a:lnTo>
                    <a:pt x="624" y="841"/>
                  </a:lnTo>
                  <a:lnTo>
                    <a:pt x="624" y="841"/>
                  </a:lnTo>
                  <a:lnTo>
                    <a:pt x="624" y="839"/>
                  </a:lnTo>
                  <a:lnTo>
                    <a:pt x="622" y="839"/>
                  </a:lnTo>
                  <a:lnTo>
                    <a:pt x="622" y="839"/>
                  </a:lnTo>
                  <a:lnTo>
                    <a:pt x="622" y="839"/>
                  </a:lnTo>
                  <a:lnTo>
                    <a:pt x="621" y="839"/>
                  </a:lnTo>
                  <a:lnTo>
                    <a:pt x="622" y="835"/>
                  </a:lnTo>
                  <a:lnTo>
                    <a:pt x="622" y="833"/>
                  </a:lnTo>
                  <a:lnTo>
                    <a:pt x="622" y="830"/>
                  </a:lnTo>
                  <a:lnTo>
                    <a:pt x="622" y="828"/>
                  </a:lnTo>
                  <a:lnTo>
                    <a:pt x="624" y="826"/>
                  </a:lnTo>
                  <a:lnTo>
                    <a:pt x="624" y="824"/>
                  </a:lnTo>
                  <a:lnTo>
                    <a:pt x="624" y="824"/>
                  </a:lnTo>
                  <a:lnTo>
                    <a:pt x="622" y="824"/>
                  </a:lnTo>
                  <a:lnTo>
                    <a:pt x="621" y="824"/>
                  </a:lnTo>
                  <a:lnTo>
                    <a:pt x="619" y="828"/>
                  </a:lnTo>
                  <a:lnTo>
                    <a:pt x="617" y="828"/>
                  </a:lnTo>
                  <a:lnTo>
                    <a:pt x="615" y="828"/>
                  </a:lnTo>
                  <a:lnTo>
                    <a:pt x="615" y="828"/>
                  </a:lnTo>
                  <a:lnTo>
                    <a:pt x="613" y="828"/>
                  </a:lnTo>
                  <a:lnTo>
                    <a:pt x="613" y="828"/>
                  </a:lnTo>
                  <a:lnTo>
                    <a:pt x="611" y="824"/>
                  </a:lnTo>
                  <a:lnTo>
                    <a:pt x="609" y="822"/>
                  </a:lnTo>
                  <a:lnTo>
                    <a:pt x="609" y="820"/>
                  </a:lnTo>
                  <a:lnTo>
                    <a:pt x="609" y="818"/>
                  </a:lnTo>
                  <a:lnTo>
                    <a:pt x="607" y="818"/>
                  </a:lnTo>
                  <a:lnTo>
                    <a:pt x="607" y="818"/>
                  </a:lnTo>
                  <a:lnTo>
                    <a:pt x="605" y="818"/>
                  </a:lnTo>
                  <a:lnTo>
                    <a:pt x="603" y="818"/>
                  </a:lnTo>
                  <a:lnTo>
                    <a:pt x="603" y="818"/>
                  </a:lnTo>
                  <a:lnTo>
                    <a:pt x="603" y="816"/>
                  </a:lnTo>
                  <a:lnTo>
                    <a:pt x="603" y="816"/>
                  </a:lnTo>
                  <a:lnTo>
                    <a:pt x="603" y="816"/>
                  </a:lnTo>
                  <a:lnTo>
                    <a:pt x="605" y="814"/>
                  </a:lnTo>
                  <a:lnTo>
                    <a:pt x="607" y="814"/>
                  </a:lnTo>
                  <a:lnTo>
                    <a:pt x="607" y="814"/>
                  </a:lnTo>
                  <a:lnTo>
                    <a:pt x="607" y="814"/>
                  </a:lnTo>
                  <a:lnTo>
                    <a:pt x="607" y="813"/>
                  </a:lnTo>
                  <a:lnTo>
                    <a:pt x="607" y="813"/>
                  </a:lnTo>
                  <a:lnTo>
                    <a:pt x="607" y="813"/>
                  </a:lnTo>
                  <a:lnTo>
                    <a:pt x="607" y="813"/>
                  </a:lnTo>
                  <a:lnTo>
                    <a:pt x="605" y="814"/>
                  </a:lnTo>
                  <a:lnTo>
                    <a:pt x="605" y="813"/>
                  </a:lnTo>
                  <a:lnTo>
                    <a:pt x="605" y="813"/>
                  </a:lnTo>
                  <a:lnTo>
                    <a:pt x="605" y="813"/>
                  </a:lnTo>
                  <a:lnTo>
                    <a:pt x="605" y="811"/>
                  </a:lnTo>
                  <a:lnTo>
                    <a:pt x="603" y="811"/>
                  </a:lnTo>
                  <a:lnTo>
                    <a:pt x="603" y="811"/>
                  </a:lnTo>
                  <a:lnTo>
                    <a:pt x="603" y="811"/>
                  </a:lnTo>
                  <a:lnTo>
                    <a:pt x="600" y="809"/>
                  </a:lnTo>
                  <a:lnTo>
                    <a:pt x="600" y="809"/>
                  </a:lnTo>
                  <a:lnTo>
                    <a:pt x="596" y="807"/>
                  </a:lnTo>
                  <a:lnTo>
                    <a:pt x="594" y="807"/>
                  </a:lnTo>
                  <a:lnTo>
                    <a:pt x="594" y="807"/>
                  </a:lnTo>
                  <a:lnTo>
                    <a:pt x="592" y="805"/>
                  </a:lnTo>
                  <a:lnTo>
                    <a:pt x="592" y="805"/>
                  </a:lnTo>
                  <a:lnTo>
                    <a:pt x="590" y="805"/>
                  </a:lnTo>
                  <a:lnTo>
                    <a:pt x="590" y="805"/>
                  </a:lnTo>
                  <a:lnTo>
                    <a:pt x="590" y="805"/>
                  </a:lnTo>
                  <a:lnTo>
                    <a:pt x="588" y="805"/>
                  </a:lnTo>
                  <a:lnTo>
                    <a:pt x="588" y="805"/>
                  </a:lnTo>
                  <a:lnTo>
                    <a:pt x="588" y="805"/>
                  </a:lnTo>
                  <a:lnTo>
                    <a:pt x="588" y="805"/>
                  </a:lnTo>
                  <a:lnTo>
                    <a:pt x="588" y="803"/>
                  </a:lnTo>
                  <a:lnTo>
                    <a:pt x="588" y="803"/>
                  </a:lnTo>
                  <a:lnTo>
                    <a:pt x="586" y="803"/>
                  </a:lnTo>
                  <a:lnTo>
                    <a:pt x="585" y="803"/>
                  </a:lnTo>
                  <a:lnTo>
                    <a:pt x="585" y="801"/>
                  </a:lnTo>
                  <a:lnTo>
                    <a:pt x="583" y="801"/>
                  </a:lnTo>
                  <a:lnTo>
                    <a:pt x="583" y="799"/>
                  </a:lnTo>
                  <a:lnTo>
                    <a:pt x="583" y="797"/>
                  </a:lnTo>
                  <a:lnTo>
                    <a:pt x="581" y="796"/>
                  </a:lnTo>
                  <a:lnTo>
                    <a:pt x="581" y="794"/>
                  </a:lnTo>
                  <a:lnTo>
                    <a:pt x="581" y="794"/>
                  </a:lnTo>
                  <a:lnTo>
                    <a:pt x="579" y="792"/>
                  </a:lnTo>
                  <a:lnTo>
                    <a:pt x="577" y="792"/>
                  </a:lnTo>
                  <a:lnTo>
                    <a:pt x="575" y="790"/>
                  </a:lnTo>
                  <a:lnTo>
                    <a:pt x="573" y="790"/>
                  </a:lnTo>
                  <a:lnTo>
                    <a:pt x="573" y="788"/>
                  </a:lnTo>
                  <a:lnTo>
                    <a:pt x="573" y="790"/>
                  </a:lnTo>
                  <a:lnTo>
                    <a:pt x="569" y="796"/>
                  </a:lnTo>
                  <a:lnTo>
                    <a:pt x="569" y="796"/>
                  </a:lnTo>
                  <a:lnTo>
                    <a:pt x="569" y="797"/>
                  </a:lnTo>
                  <a:lnTo>
                    <a:pt x="569" y="797"/>
                  </a:lnTo>
                  <a:lnTo>
                    <a:pt x="571" y="807"/>
                  </a:lnTo>
                  <a:lnTo>
                    <a:pt x="571" y="809"/>
                  </a:lnTo>
                  <a:lnTo>
                    <a:pt x="571" y="809"/>
                  </a:lnTo>
                  <a:lnTo>
                    <a:pt x="573" y="813"/>
                  </a:lnTo>
                  <a:lnTo>
                    <a:pt x="573" y="814"/>
                  </a:lnTo>
                  <a:lnTo>
                    <a:pt x="573" y="816"/>
                  </a:lnTo>
                  <a:lnTo>
                    <a:pt x="573" y="816"/>
                  </a:lnTo>
                  <a:lnTo>
                    <a:pt x="573" y="818"/>
                  </a:lnTo>
                  <a:lnTo>
                    <a:pt x="573" y="818"/>
                  </a:lnTo>
                  <a:lnTo>
                    <a:pt x="575" y="820"/>
                  </a:lnTo>
                  <a:lnTo>
                    <a:pt x="575" y="822"/>
                  </a:lnTo>
                  <a:lnTo>
                    <a:pt x="577" y="824"/>
                  </a:lnTo>
                  <a:lnTo>
                    <a:pt x="577" y="826"/>
                  </a:lnTo>
                  <a:lnTo>
                    <a:pt x="577" y="826"/>
                  </a:lnTo>
                  <a:lnTo>
                    <a:pt x="577" y="826"/>
                  </a:lnTo>
                  <a:lnTo>
                    <a:pt x="577" y="828"/>
                  </a:lnTo>
                  <a:lnTo>
                    <a:pt x="577" y="828"/>
                  </a:lnTo>
                  <a:lnTo>
                    <a:pt x="577" y="830"/>
                  </a:lnTo>
                  <a:lnTo>
                    <a:pt x="577" y="830"/>
                  </a:lnTo>
                  <a:lnTo>
                    <a:pt x="579" y="832"/>
                  </a:lnTo>
                  <a:lnTo>
                    <a:pt x="579" y="832"/>
                  </a:lnTo>
                  <a:lnTo>
                    <a:pt x="579" y="839"/>
                  </a:lnTo>
                  <a:lnTo>
                    <a:pt x="577" y="841"/>
                  </a:lnTo>
                  <a:lnTo>
                    <a:pt x="577" y="843"/>
                  </a:lnTo>
                  <a:lnTo>
                    <a:pt x="577" y="843"/>
                  </a:lnTo>
                  <a:lnTo>
                    <a:pt x="573" y="845"/>
                  </a:lnTo>
                  <a:lnTo>
                    <a:pt x="571" y="847"/>
                  </a:lnTo>
                  <a:lnTo>
                    <a:pt x="569" y="847"/>
                  </a:lnTo>
                  <a:lnTo>
                    <a:pt x="568" y="845"/>
                  </a:lnTo>
                  <a:lnTo>
                    <a:pt x="564" y="845"/>
                  </a:lnTo>
                  <a:lnTo>
                    <a:pt x="562" y="845"/>
                  </a:lnTo>
                  <a:lnTo>
                    <a:pt x="560" y="843"/>
                  </a:lnTo>
                  <a:lnTo>
                    <a:pt x="558" y="841"/>
                  </a:lnTo>
                  <a:lnTo>
                    <a:pt x="558" y="839"/>
                  </a:lnTo>
                  <a:lnTo>
                    <a:pt x="556" y="839"/>
                  </a:lnTo>
                  <a:lnTo>
                    <a:pt x="556" y="839"/>
                  </a:lnTo>
                  <a:lnTo>
                    <a:pt x="556" y="839"/>
                  </a:lnTo>
                  <a:lnTo>
                    <a:pt x="554" y="839"/>
                  </a:lnTo>
                  <a:lnTo>
                    <a:pt x="554" y="841"/>
                  </a:lnTo>
                  <a:lnTo>
                    <a:pt x="554" y="841"/>
                  </a:lnTo>
                  <a:lnTo>
                    <a:pt x="554" y="841"/>
                  </a:lnTo>
                  <a:lnTo>
                    <a:pt x="554" y="843"/>
                  </a:lnTo>
                  <a:lnTo>
                    <a:pt x="554" y="845"/>
                  </a:lnTo>
                  <a:lnTo>
                    <a:pt x="554" y="845"/>
                  </a:lnTo>
                  <a:lnTo>
                    <a:pt x="554" y="845"/>
                  </a:lnTo>
                  <a:lnTo>
                    <a:pt x="554" y="845"/>
                  </a:lnTo>
                  <a:lnTo>
                    <a:pt x="554" y="847"/>
                  </a:lnTo>
                  <a:lnTo>
                    <a:pt x="554" y="847"/>
                  </a:lnTo>
                  <a:lnTo>
                    <a:pt x="554" y="852"/>
                  </a:lnTo>
                  <a:lnTo>
                    <a:pt x="554" y="854"/>
                  </a:lnTo>
                  <a:lnTo>
                    <a:pt x="552" y="854"/>
                  </a:lnTo>
                  <a:lnTo>
                    <a:pt x="550" y="856"/>
                  </a:lnTo>
                  <a:lnTo>
                    <a:pt x="550" y="856"/>
                  </a:lnTo>
                  <a:lnTo>
                    <a:pt x="549" y="856"/>
                  </a:lnTo>
                  <a:lnTo>
                    <a:pt x="549" y="856"/>
                  </a:lnTo>
                  <a:lnTo>
                    <a:pt x="547" y="852"/>
                  </a:lnTo>
                  <a:lnTo>
                    <a:pt x="545" y="852"/>
                  </a:lnTo>
                  <a:lnTo>
                    <a:pt x="545" y="850"/>
                  </a:lnTo>
                  <a:lnTo>
                    <a:pt x="543" y="850"/>
                  </a:lnTo>
                  <a:lnTo>
                    <a:pt x="539" y="847"/>
                  </a:lnTo>
                  <a:lnTo>
                    <a:pt x="537" y="847"/>
                  </a:lnTo>
                  <a:lnTo>
                    <a:pt x="537" y="847"/>
                  </a:lnTo>
                  <a:lnTo>
                    <a:pt x="535" y="845"/>
                  </a:lnTo>
                  <a:lnTo>
                    <a:pt x="535" y="845"/>
                  </a:lnTo>
                  <a:lnTo>
                    <a:pt x="533" y="845"/>
                  </a:lnTo>
                  <a:lnTo>
                    <a:pt x="533" y="845"/>
                  </a:lnTo>
                  <a:lnTo>
                    <a:pt x="532" y="845"/>
                  </a:lnTo>
                  <a:lnTo>
                    <a:pt x="532" y="845"/>
                  </a:lnTo>
                  <a:lnTo>
                    <a:pt x="530" y="845"/>
                  </a:lnTo>
                  <a:lnTo>
                    <a:pt x="530" y="843"/>
                  </a:lnTo>
                  <a:lnTo>
                    <a:pt x="530" y="845"/>
                  </a:lnTo>
                  <a:lnTo>
                    <a:pt x="528" y="845"/>
                  </a:lnTo>
                  <a:lnTo>
                    <a:pt x="528" y="845"/>
                  </a:lnTo>
                  <a:lnTo>
                    <a:pt x="528" y="847"/>
                  </a:lnTo>
                  <a:lnTo>
                    <a:pt x="528" y="849"/>
                  </a:lnTo>
                  <a:lnTo>
                    <a:pt x="528" y="850"/>
                  </a:lnTo>
                  <a:lnTo>
                    <a:pt x="528" y="856"/>
                  </a:lnTo>
                  <a:lnTo>
                    <a:pt x="528" y="860"/>
                  </a:lnTo>
                  <a:lnTo>
                    <a:pt x="528" y="862"/>
                  </a:lnTo>
                  <a:lnTo>
                    <a:pt x="528" y="862"/>
                  </a:lnTo>
                  <a:lnTo>
                    <a:pt x="526" y="864"/>
                  </a:lnTo>
                  <a:lnTo>
                    <a:pt x="526" y="864"/>
                  </a:lnTo>
                  <a:lnTo>
                    <a:pt x="526" y="866"/>
                  </a:lnTo>
                  <a:lnTo>
                    <a:pt x="524" y="867"/>
                  </a:lnTo>
                  <a:lnTo>
                    <a:pt x="526" y="867"/>
                  </a:lnTo>
                  <a:lnTo>
                    <a:pt x="526" y="871"/>
                  </a:lnTo>
                  <a:lnTo>
                    <a:pt x="526" y="871"/>
                  </a:lnTo>
                  <a:lnTo>
                    <a:pt x="526" y="873"/>
                  </a:lnTo>
                  <a:lnTo>
                    <a:pt x="526" y="873"/>
                  </a:lnTo>
                  <a:lnTo>
                    <a:pt x="526" y="875"/>
                  </a:lnTo>
                  <a:lnTo>
                    <a:pt x="526" y="875"/>
                  </a:lnTo>
                  <a:lnTo>
                    <a:pt x="524" y="877"/>
                  </a:lnTo>
                  <a:lnTo>
                    <a:pt x="524" y="877"/>
                  </a:lnTo>
                  <a:lnTo>
                    <a:pt x="526" y="877"/>
                  </a:lnTo>
                  <a:lnTo>
                    <a:pt x="526" y="879"/>
                  </a:lnTo>
                  <a:lnTo>
                    <a:pt x="526" y="879"/>
                  </a:lnTo>
                  <a:lnTo>
                    <a:pt x="526" y="879"/>
                  </a:lnTo>
                  <a:lnTo>
                    <a:pt x="524" y="879"/>
                  </a:lnTo>
                  <a:lnTo>
                    <a:pt x="524" y="879"/>
                  </a:lnTo>
                  <a:lnTo>
                    <a:pt x="522" y="881"/>
                  </a:lnTo>
                  <a:lnTo>
                    <a:pt x="522" y="881"/>
                  </a:lnTo>
                  <a:lnTo>
                    <a:pt x="520" y="879"/>
                  </a:lnTo>
                  <a:lnTo>
                    <a:pt x="518" y="881"/>
                  </a:lnTo>
                  <a:lnTo>
                    <a:pt x="518" y="881"/>
                  </a:lnTo>
                  <a:lnTo>
                    <a:pt x="518" y="883"/>
                  </a:lnTo>
                  <a:lnTo>
                    <a:pt x="516" y="883"/>
                  </a:lnTo>
                  <a:lnTo>
                    <a:pt x="516" y="881"/>
                  </a:lnTo>
                  <a:lnTo>
                    <a:pt x="518" y="881"/>
                  </a:lnTo>
                  <a:lnTo>
                    <a:pt x="518" y="879"/>
                  </a:lnTo>
                  <a:lnTo>
                    <a:pt x="518" y="877"/>
                  </a:lnTo>
                  <a:lnTo>
                    <a:pt x="514" y="877"/>
                  </a:lnTo>
                  <a:lnTo>
                    <a:pt x="514" y="877"/>
                  </a:lnTo>
                  <a:lnTo>
                    <a:pt x="513" y="877"/>
                  </a:lnTo>
                  <a:lnTo>
                    <a:pt x="511" y="875"/>
                  </a:lnTo>
                  <a:lnTo>
                    <a:pt x="511" y="873"/>
                  </a:lnTo>
                  <a:lnTo>
                    <a:pt x="509" y="873"/>
                  </a:lnTo>
                  <a:lnTo>
                    <a:pt x="509" y="873"/>
                  </a:lnTo>
                  <a:lnTo>
                    <a:pt x="509" y="873"/>
                  </a:lnTo>
                  <a:lnTo>
                    <a:pt x="507" y="873"/>
                  </a:lnTo>
                  <a:lnTo>
                    <a:pt x="507" y="873"/>
                  </a:lnTo>
                  <a:lnTo>
                    <a:pt x="507" y="871"/>
                  </a:lnTo>
                  <a:lnTo>
                    <a:pt x="507" y="871"/>
                  </a:lnTo>
                  <a:lnTo>
                    <a:pt x="507" y="869"/>
                  </a:lnTo>
                  <a:lnTo>
                    <a:pt x="505" y="869"/>
                  </a:lnTo>
                  <a:lnTo>
                    <a:pt x="501" y="871"/>
                  </a:lnTo>
                  <a:lnTo>
                    <a:pt x="499" y="873"/>
                  </a:lnTo>
                  <a:lnTo>
                    <a:pt x="497" y="875"/>
                  </a:lnTo>
                  <a:lnTo>
                    <a:pt x="496" y="877"/>
                  </a:lnTo>
                  <a:lnTo>
                    <a:pt x="496" y="881"/>
                  </a:lnTo>
                  <a:lnTo>
                    <a:pt x="496" y="883"/>
                  </a:lnTo>
                  <a:lnTo>
                    <a:pt x="494" y="885"/>
                  </a:lnTo>
                  <a:lnTo>
                    <a:pt x="494" y="885"/>
                  </a:lnTo>
                  <a:lnTo>
                    <a:pt x="494" y="886"/>
                  </a:lnTo>
                  <a:lnTo>
                    <a:pt x="494" y="886"/>
                  </a:lnTo>
                  <a:lnTo>
                    <a:pt x="494" y="886"/>
                  </a:lnTo>
                  <a:lnTo>
                    <a:pt x="494" y="888"/>
                  </a:lnTo>
                  <a:lnTo>
                    <a:pt x="494" y="888"/>
                  </a:lnTo>
                  <a:lnTo>
                    <a:pt x="494" y="888"/>
                  </a:lnTo>
                  <a:lnTo>
                    <a:pt x="494" y="888"/>
                  </a:lnTo>
                  <a:lnTo>
                    <a:pt x="492" y="890"/>
                  </a:lnTo>
                  <a:lnTo>
                    <a:pt x="492" y="890"/>
                  </a:lnTo>
                  <a:lnTo>
                    <a:pt x="492" y="892"/>
                  </a:lnTo>
                  <a:lnTo>
                    <a:pt x="492" y="892"/>
                  </a:lnTo>
                  <a:lnTo>
                    <a:pt x="492" y="892"/>
                  </a:lnTo>
                  <a:lnTo>
                    <a:pt x="494" y="894"/>
                  </a:lnTo>
                  <a:lnTo>
                    <a:pt x="492" y="894"/>
                  </a:lnTo>
                  <a:lnTo>
                    <a:pt x="492" y="896"/>
                  </a:lnTo>
                  <a:lnTo>
                    <a:pt x="490" y="898"/>
                  </a:lnTo>
                  <a:lnTo>
                    <a:pt x="490" y="898"/>
                  </a:lnTo>
                  <a:lnTo>
                    <a:pt x="488" y="900"/>
                  </a:lnTo>
                  <a:lnTo>
                    <a:pt x="484" y="900"/>
                  </a:lnTo>
                  <a:lnTo>
                    <a:pt x="477" y="900"/>
                  </a:lnTo>
                  <a:lnTo>
                    <a:pt x="475" y="900"/>
                  </a:lnTo>
                  <a:lnTo>
                    <a:pt x="473" y="902"/>
                  </a:lnTo>
                  <a:lnTo>
                    <a:pt x="471" y="902"/>
                  </a:lnTo>
                  <a:lnTo>
                    <a:pt x="469" y="903"/>
                  </a:lnTo>
                  <a:lnTo>
                    <a:pt x="469" y="905"/>
                  </a:lnTo>
                  <a:lnTo>
                    <a:pt x="467" y="905"/>
                  </a:lnTo>
                  <a:lnTo>
                    <a:pt x="465" y="905"/>
                  </a:lnTo>
                  <a:lnTo>
                    <a:pt x="458" y="913"/>
                  </a:lnTo>
                  <a:lnTo>
                    <a:pt x="454" y="913"/>
                  </a:lnTo>
                  <a:lnTo>
                    <a:pt x="454" y="915"/>
                  </a:lnTo>
                  <a:lnTo>
                    <a:pt x="454" y="915"/>
                  </a:lnTo>
                  <a:lnTo>
                    <a:pt x="452" y="915"/>
                  </a:lnTo>
                  <a:lnTo>
                    <a:pt x="452" y="915"/>
                  </a:lnTo>
                  <a:lnTo>
                    <a:pt x="452" y="913"/>
                  </a:lnTo>
                  <a:lnTo>
                    <a:pt x="452" y="913"/>
                  </a:lnTo>
                  <a:lnTo>
                    <a:pt x="452" y="911"/>
                  </a:lnTo>
                  <a:lnTo>
                    <a:pt x="454" y="909"/>
                  </a:lnTo>
                  <a:lnTo>
                    <a:pt x="454" y="909"/>
                  </a:lnTo>
                  <a:lnTo>
                    <a:pt x="458" y="909"/>
                  </a:lnTo>
                  <a:lnTo>
                    <a:pt x="460" y="909"/>
                  </a:lnTo>
                  <a:lnTo>
                    <a:pt x="465" y="902"/>
                  </a:lnTo>
                  <a:lnTo>
                    <a:pt x="467" y="902"/>
                  </a:lnTo>
                  <a:lnTo>
                    <a:pt x="467" y="900"/>
                  </a:lnTo>
                  <a:lnTo>
                    <a:pt x="465" y="896"/>
                  </a:lnTo>
                  <a:lnTo>
                    <a:pt x="465" y="888"/>
                  </a:lnTo>
                  <a:lnTo>
                    <a:pt x="465" y="885"/>
                  </a:lnTo>
                  <a:lnTo>
                    <a:pt x="463" y="883"/>
                  </a:lnTo>
                  <a:lnTo>
                    <a:pt x="463" y="879"/>
                  </a:lnTo>
                  <a:lnTo>
                    <a:pt x="460" y="875"/>
                  </a:lnTo>
                  <a:lnTo>
                    <a:pt x="460" y="875"/>
                  </a:lnTo>
                  <a:lnTo>
                    <a:pt x="460" y="875"/>
                  </a:lnTo>
                  <a:lnTo>
                    <a:pt x="458" y="873"/>
                  </a:lnTo>
                  <a:lnTo>
                    <a:pt x="458" y="873"/>
                  </a:lnTo>
                  <a:lnTo>
                    <a:pt x="458" y="871"/>
                  </a:lnTo>
                  <a:lnTo>
                    <a:pt x="458" y="871"/>
                  </a:lnTo>
                  <a:lnTo>
                    <a:pt x="458" y="871"/>
                  </a:lnTo>
                  <a:lnTo>
                    <a:pt x="458" y="871"/>
                  </a:lnTo>
                  <a:lnTo>
                    <a:pt x="456" y="871"/>
                  </a:lnTo>
                  <a:lnTo>
                    <a:pt x="456" y="869"/>
                  </a:lnTo>
                  <a:lnTo>
                    <a:pt x="454" y="869"/>
                  </a:lnTo>
                  <a:lnTo>
                    <a:pt x="450" y="867"/>
                  </a:lnTo>
                  <a:lnTo>
                    <a:pt x="450" y="867"/>
                  </a:lnTo>
                  <a:lnTo>
                    <a:pt x="448" y="867"/>
                  </a:lnTo>
                  <a:lnTo>
                    <a:pt x="448" y="867"/>
                  </a:lnTo>
                  <a:lnTo>
                    <a:pt x="448" y="867"/>
                  </a:lnTo>
                  <a:lnTo>
                    <a:pt x="448" y="869"/>
                  </a:lnTo>
                  <a:lnTo>
                    <a:pt x="446" y="869"/>
                  </a:lnTo>
                  <a:lnTo>
                    <a:pt x="446" y="871"/>
                  </a:lnTo>
                  <a:lnTo>
                    <a:pt x="446" y="871"/>
                  </a:lnTo>
                  <a:lnTo>
                    <a:pt x="446" y="873"/>
                  </a:lnTo>
                  <a:lnTo>
                    <a:pt x="446" y="873"/>
                  </a:lnTo>
                  <a:lnTo>
                    <a:pt x="446" y="871"/>
                  </a:lnTo>
                  <a:lnTo>
                    <a:pt x="444" y="871"/>
                  </a:lnTo>
                  <a:lnTo>
                    <a:pt x="444" y="871"/>
                  </a:lnTo>
                  <a:lnTo>
                    <a:pt x="444" y="871"/>
                  </a:lnTo>
                  <a:lnTo>
                    <a:pt x="443" y="869"/>
                  </a:lnTo>
                  <a:lnTo>
                    <a:pt x="443" y="869"/>
                  </a:lnTo>
                  <a:lnTo>
                    <a:pt x="441" y="869"/>
                  </a:lnTo>
                  <a:lnTo>
                    <a:pt x="441" y="866"/>
                  </a:lnTo>
                  <a:lnTo>
                    <a:pt x="441" y="866"/>
                  </a:lnTo>
                  <a:lnTo>
                    <a:pt x="441" y="866"/>
                  </a:lnTo>
                  <a:lnTo>
                    <a:pt x="439" y="866"/>
                  </a:lnTo>
                  <a:lnTo>
                    <a:pt x="439" y="864"/>
                  </a:lnTo>
                  <a:lnTo>
                    <a:pt x="437" y="864"/>
                  </a:lnTo>
                  <a:lnTo>
                    <a:pt x="437" y="864"/>
                  </a:lnTo>
                  <a:lnTo>
                    <a:pt x="435" y="864"/>
                  </a:lnTo>
                  <a:lnTo>
                    <a:pt x="435" y="864"/>
                  </a:lnTo>
                  <a:lnTo>
                    <a:pt x="433" y="864"/>
                  </a:lnTo>
                  <a:lnTo>
                    <a:pt x="433" y="864"/>
                  </a:lnTo>
                  <a:lnTo>
                    <a:pt x="433" y="864"/>
                  </a:lnTo>
                  <a:lnTo>
                    <a:pt x="433" y="866"/>
                  </a:lnTo>
                  <a:lnTo>
                    <a:pt x="437" y="867"/>
                  </a:lnTo>
                  <a:lnTo>
                    <a:pt x="437" y="867"/>
                  </a:lnTo>
                  <a:lnTo>
                    <a:pt x="435" y="869"/>
                  </a:lnTo>
                  <a:lnTo>
                    <a:pt x="435" y="869"/>
                  </a:lnTo>
                  <a:lnTo>
                    <a:pt x="435" y="869"/>
                  </a:lnTo>
                  <a:lnTo>
                    <a:pt x="435" y="869"/>
                  </a:lnTo>
                  <a:lnTo>
                    <a:pt x="433" y="869"/>
                  </a:lnTo>
                  <a:lnTo>
                    <a:pt x="433" y="869"/>
                  </a:lnTo>
                  <a:lnTo>
                    <a:pt x="433" y="869"/>
                  </a:lnTo>
                  <a:lnTo>
                    <a:pt x="431" y="869"/>
                  </a:lnTo>
                  <a:lnTo>
                    <a:pt x="431" y="869"/>
                  </a:lnTo>
                  <a:lnTo>
                    <a:pt x="431" y="873"/>
                  </a:lnTo>
                  <a:lnTo>
                    <a:pt x="431" y="873"/>
                  </a:lnTo>
                  <a:lnTo>
                    <a:pt x="429" y="875"/>
                  </a:lnTo>
                  <a:lnTo>
                    <a:pt x="429" y="877"/>
                  </a:lnTo>
                  <a:lnTo>
                    <a:pt x="427" y="877"/>
                  </a:lnTo>
                  <a:lnTo>
                    <a:pt x="424" y="877"/>
                  </a:lnTo>
                  <a:lnTo>
                    <a:pt x="422" y="877"/>
                  </a:lnTo>
                  <a:lnTo>
                    <a:pt x="422" y="877"/>
                  </a:lnTo>
                  <a:lnTo>
                    <a:pt x="422" y="875"/>
                  </a:lnTo>
                  <a:lnTo>
                    <a:pt x="422" y="875"/>
                  </a:lnTo>
                  <a:lnTo>
                    <a:pt x="420" y="875"/>
                  </a:lnTo>
                  <a:lnTo>
                    <a:pt x="418" y="877"/>
                  </a:lnTo>
                  <a:lnTo>
                    <a:pt x="412" y="877"/>
                  </a:lnTo>
                  <a:lnTo>
                    <a:pt x="412" y="877"/>
                  </a:lnTo>
                  <a:lnTo>
                    <a:pt x="410" y="879"/>
                  </a:lnTo>
                  <a:lnTo>
                    <a:pt x="410" y="879"/>
                  </a:lnTo>
                  <a:lnTo>
                    <a:pt x="408" y="881"/>
                  </a:lnTo>
                  <a:lnTo>
                    <a:pt x="408" y="881"/>
                  </a:lnTo>
                  <a:lnTo>
                    <a:pt x="408" y="883"/>
                  </a:lnTo>
                  <a:lnTo>
                    <a:pt x="407" y="885"/>
                  </a:lnTo>
                  <a:lnTo>
                    <a:pt x="407" y="886"/>
                  </a:lnTo>
                  <a:lnTo>
                    <a:pt x="407" y="886"/>
                  </a:lnTo>
                  <a:lnTo>
                    <a:pt x="407" y="888"/>
                  </a:lnTo>
                  <a:lnTo>
                    <a:pt x="407" y="888"/>
                  </a:lnTo>
                  <a:lnTo>
                    <a:pt x="407" y="888"/>
                  </a:lnTo>
                  <a:lnTo>
                    <a:pt x="407" y="890"/>
                  </a:lnTo>
                  <a:lnTo>
                    <a:pt x="407" y="890"/>
                  </a:lnTo>
                  <a:lnTo>
                    <a:pt x="407" y="890"/>
                  </a:lnTo>
                  <a:lnTo>
                    <a:pt x="407" y="890"/>
                  </a:lnTo>
                  <a:lnTo>
                    <a:pt x="405" y="890"/>
                  </a:lnTo>
                  <a:lnTo>
                    <a:pt x="405" y="892"/>
                  </a:lnTo>
                  <a:lnTo>
                    <a:pt x="405" y="892"/>
                  </a:lnTo>
                  <a:lnTo>
                    <a:pt x="405" y="894"/>
                  </a:lnTo>
                  <a:lnTo>
                    <a:pt x="405" y="894"/>
                  </a:lnTo>
                  <a:lnTo>
                    <a:pt x="407" y="896"/>
                  </a:lnTo>
                  <a:lnTo>
                    <a:pt x="408" y="896"/>
                  </a:lnTo>
                  <a:lnTo>
                    <a:pt x="407" y="898"/>
                  </a:lnTo>
                  <a:lnTo>
                    <a:pt x="403" y="902"/>
                  </a:lnTo>
                  <a:lnTo>
                    <a:pt x="401" y="902"/>
                  </a:lnTo>
                  <a:lnTo>
                    <a:pt x="401" y="902"/>
                  </a:lnTo>
                  <a:lnTo>
                    <a:pt x="401" y="903"/>
                  </a:lnTo>
                  <a:lnTo>
                    <a:pt x="399" y="903"/>
                  </a:lnTo>
                  <a:lnTo>
                    <a:pt x="397" y="903"/>
                  </a:lnTo>
                  <a:lnTo>
                    <a:pt x="397" y="903"/>
                  </a:lnTo>
                  <a:lnTo>
                    <a:pt x="391" y="905"/>
                  </a:lnTo>
                  <a:lnTo>
                    <a:pt x="390" y="905"/>
                  </a:lnTo>
                  <a:lnTo>
                    <a:pt x="388" y="903"/>
                  </a:lnTo>
                  <a:lnTo>
                    <a:pt x="386" y="903"/>
                  </a:lnTo>
                  <a:lnTo>
                    <a:pt x="386" y="902"/>
                  </a:lnTo>
                  <a:lnTo>
                    <a:pt x="386" y="902"/>
                  </a:lnTo>
                  <a:lnTo>
                    <a:pt x="384" y="902"/>
                  </a:lnTo>
                  <a:lnTo>
                    <a:pt x="384" y="905"/>
                  </a:lnTo>
                  <a:lnTo>
                    <a:pt x="382" y="905"/>
                  </a:lnTo>
                  <a:lnTo>
                    <a:pt x="380" y="905"/>
                  </a:lnTo>
                  <a:lnTo>
                    <a:pt x="374" y="907"/>
                  </a:lnTo>
                  <a:lnTo>
                    <a:pt x="374" y="907"/>
                  </a:lnTo>
                  <a:lnTo>
                    <a:pt x="373" y="907"/>
                  </a:lnTo>
                  <a:lnTo>
                    <a:pt x="373" y="907"/>
                  </a:lnTo>
                  <a:lnTo>
                    <a:pt x="373" y="907"/>
                  </a:lnTo>
                  <a:lnTo>
                    <a:pt x="373" y="909"/>
                  </a:lnTo>
                  <a:lnTo>
                    <a:pt x="371" y="907"/>
                  </a:lnTo>
                  <a:lnTo>
                    <a:pt x="369" y="907"/>
                  </a:lnTo>
                  <a:lnTo>
                    <a:pt x="363" y="909"/>
                  </a:lnTo>
                  <a:lnTo>
                    <a:pt x="361" y="911"/>
                  </a:lnTo>
                  <a:lnTo>
                    <a:pt x="359" y="911"/>
                  </a:lnTo>
                  <a:lnTo>
                    <a:pt x="357" y="913"/>
                  </a:lnTo>
                  <a:lnTo>
                    <a:pt x="357" y="913"/>
                  </a:lnTo>
                  <a:lnTo>
                    <a:pt x="355" y="915"/>
                  </a:lnTo>
                  <a:lnTo>
                    <a:pt x="354" y="919"/>
                  </a:lnTo>
                  <a:lnTo>
                    <a:pt x="348" y="924"/>
                  </a:lnTo>
                  <a:lnTo>
                    <a:pt x="346" y="928"/>
                  </a:lnTo>
                  <a:lnTo>
                    <a:pt x="346" y="930"/>
                  </a:lnTo>
                  <a:lnTo>
                    <a:pt x="346" y="930"/>
                  </a:lnTo>
                  <a:lnTo>
                    <a:pt x="348" y="932"/>
                  </a:lnTo>
                  <a:lnTo>
                    <a:pt x="348" y="932"/>
                  </a:lnTo>
                  <a:lnTo>
                    <a:pt x="348" y="936"/>
                  </a:lnTo>
                  <a:lnTo>
                    <a:pt x="348" y="938"/>
                  </a:lnTo>
                  <a:lnTo>
                    <a:pt x="348" y="939"/>
                  </a:lnTo>
                  <a:lnTo>
                    <a:pt x="350" y="939"/>
                  </a:lnTo>
                  <a:lnTo>
                    <a:pt x="348" y="941"/>
                  </a:lnTo>
                  <a:lnTo>
                    <a:pt x="348" y="943"/>
                  </a:lnTo>
                  <a:lnTo>
                    <a:pt x="346" y="943"/>
                  </a:lnTo>
                  <a:lnTo>
                    <a:pt x="346" y="943"/>
                  </a:lnTo>
                  <a:lnTo>
                    <a:pt x="344" y="945"/>
                  </a:lnTo>
                  <a:lnTo>
                    <a:pt x="344" y="945"/>
                  </a:lnTo>
                  <a:lnTo>
                    <a:pt x="344" y="947"/>
                  </a:lnTo>
                  <a:lnTo>
                    <a:pt x="344" y="947"/>
                  </a:lnTo>
                  <a:lnTo>
                    <a:pt x="342" y="949"/>
                  </a:lnTo>
                  <a:lnTo>
                    <a:pt x="342" y="949"/>
                  </a:lnTo>
                  <a:lnTo>
                    <a:pt x="342" y="951"/>
                  </a:lnTo>
                  <a:lnTo>
                    <a:pt x="342" y="953"/>
                  </a:lnTo>
                  <a:lnTo>
                    <a:pt x="342" y="955"/>
                  </a:lnTo>
                  <a:lnTo>
                    <a:pt x="342" y="956"/>
                  </a:lnTo>
                  <a:lnTo>
                    <a:pt x="342" y="958"/>
                  </a:lnTo>
                  <a:lnTo>
                    <a:pt x="342" y="958"/>
                  </a:lnTo>
                  <a:lnTo>
                    <a:pt x="342" y="958"/>
                  </a:lnTo>
                  <a:lnTo>
                    <a:pt x="342" y="958"/>
                  </a:lnTo>
                  <a:lnTo>
                    <a:pt x="342" y="960"/>
                  </a:lnTo>
                  <a:lnTo>
                    <a:pt x="342" y="960"/>
                  </a:lnTo>
                  <a:lnTo>
                    <a:pt x="340" y="960"/>
                  </a:lnTo>
                  <a:lnTo>
                    <a:pt x="335" y="966"/>
                  </a:lnTo>
                  <a:lnTo>
                    <a:pt x="333" y="970"/>
                  </a:lnTo>
                  <a:lnTo>
                    <a:pt x="333" y="975"/>
                  </a:lnTo>
                  <a:lnTo>
                    <a:pt x="335" y="981"/>
                  </a:lnTo>
                  <a:lnTo>
                    <a:pt x="337" y="983"/>
                  </a:lnTo>
                  <a:lnTo>
                    <a:pt x="342" y="985"/>
                  </a:lnTo>
                  <a:lnTo>
                    <a:pt x="346" y="987"/>
                  </a:lnTo>
                  <a:lnTo>
                    <a:pt x="346" y="987"/>
                  </a:lnTo>
                  <a:lnTo>
                    <a:pt x="348" y="987"/>
                  </a:lnTo>
                  <a:lnTo>
                    <a:pt x="348" y="987"/>
                  </a:lnTo>
                  <a:lnTo>
                    <a:pt x="348" y="985"/>
                  </a:lnTo>
                  <a:lnTo>
                    <a:pt x="350" y="985"/>
                  </a:lnTo>
                  <a:lnTo>
                    <a:pt x="352" y="983"/>
                  </a:lnTo>
                  <a:lnTo>
                    <a:pt x="354" y="977"/>
                  </a:lnTo>
                  <a:lnTo>
                    <a:pt x="355" y="974"/>
                  </a:lnTo>
                  <a:lnTo>
                    <a:pt x="355" y="972"/>
                  </a:lnTo>
                  <a:lnTo>
                    <a:pt x="357" y="970"/>
                  </a:lnTo>
                  <a:lnTo>
                    <a:pt x="357" y="964"/>
                  </a:lnTo>
                  <a:lnTo>
                    <a:pt x="359" y="960"/>
                  </a:lnTo>
                  <a:lnTo>
                    <a:pt x="359" y="958"/>
                  </a:lnTo>
                  <a:lnTo>
                    <a:pt x="361" y="958"/>
                  </a:lnTo>
                  <a:lnTo>
                    <a:pt x="361" y="958"/>
                  </a:lnTo>
                  <a:lnTo>
                    <a:pt x="361" y="958"/>
                  </a:lnTo>
                  <a:lnTo>
                    <a:pt x="363" y="958"/>
                  </a:lnTo>
                  <a:lnTo>
                    <a:pt x="365" y="956"/>
                  </a:lnTo>
                  <a:lnTo>
                    <a:pt x="365" y="955"/>
                  </a:lnTo>
                  <a:lnTo>
                    <a:pt x="365" y="953"/>
                  </a:lnTo>
                  <a:lnTo>
                    <a:pt x="365" y="953"/>
                  </a:lnTo>
                  <a:lnTo>
                    <a:pt x="363" y="951"/>
                  </a:lnTo>
                  <a:lnTo>
                    <a:pt x="363" y="949"/>
                  </a:lnTo>
                  <a:lnTo>
                    <a:pt x="363" y="949"/>
                  </a:lnTo>
                  <a:lnTo>
                    <a:pt x="367" y="947"/>
                  </a:lnTo>
                  <a:lnTo>
                    <a:pt x="367" y="945"/>
                  </a:lnTo>
                  <a:lnTo>
                    <a:pt x="369" y="945"/>
                  </a:lnTo>
                  <a:lnTo>
                    <a:pt x="369" y="943"/>
                  </a:lnTo>
                  <a:lnTo>
                    <a:pt x="369" y="943"/>
                  </a:lnTo>
                  <a:lnTo>
                    <a:pt x="371" y="943"/>
                  </a:lnTo>
                  <a:lnTo>
                    <a:pt x="371" y="943"/>
                  </a:lnTo>
                  <a:lnTo>
                    <a:pt x="369" y="947"/>
                  </a:lnTo>
                  <a:lnTo>
                    <a:pt x="371" y="945"/>
                  </a:lnTo>
                  <a:lnTo>
                    <a:pt x="371" y="945"/>
                  </a:lnTo>
                  <a:lnTo>
                    <a:pt x="373" y="943"/>
                  </a:lnTo>
                  <a:lnTo>
                    <a:pt x="373" y="943"/>
                  </a:lnTo>
                  <a:lnTo>
                    <a:pt x="373" y="941"/>
                  </a:lnTo>
                  <a:lnTo>
                    <a:pt x="371" y="941"/>
                  </a:lnTo>
                  <a:lnTo>
                    <a:pt x="371" y="941"/>
                  </a:lnTo>
                  <a:lnTo>
                    <a:pt x="369" y="941"/>
                  </a:lnTo>
                  <a:lnTo>
                    <a:pt x="369" y="939"/>
                  </a:lnTo>
                  <a:lnTo>
                    <a:pt x="369" y="939"/>
                  </a:lnTo>
                  <a:lnTo>
                    <a:pt x="373" y="936"/>
                  </a:lnTo>
                  <a:lnTo>
                    <a:pt x="374" y="934"/>
                  </a:lnTo>
                  <a:lnTo>
                    <a:pt x="380" y="928"/>
                  </a:lnTo>
                  <a:lnTo>
                    <a:pt x="382" y="928"/>
                  </a:lnTo>
                  <a:lnTo>
                    <a:pt x="382" y="928"/>
                  </a:lnTo>
                  <a:lnTo>
                    <a:pt x="384" y="926"/>
                  </a:lnTo>
                  <a:lnTo>
                    <a:pt x="384" y="926"/>
                  </a:lnTo>
                  <a:lnTo>
                    <a:pt x="388" y="926"/>
                  </a:lnTo>
                  <a:lnTo>
                    <a:pt x="388" y="928"/>
                  </a:lnTo>
                  <a:lnTo>
                    <a:pt x="390" y="928"/>
                  </a:lnTo>
                  <a:lnTo>
                    <a:pt x="390" y="930"/>
                  </a:lnTo>
                  <a:lnTo>
                    <a:pt x="391" y="928"/>
                  </a:lnTo>
                  <a:lnTo>
                    <a:pt x="393" y="928"/>
                  </a:lnTo>
                  <a:lnTo>
                    <a:pt x="395" y="930"/>
                  </a:lnTo>
                  <a:lnTo>
                    <a:pt x="395" y="932"/>
                  </a:lnTo>
                  <a:lnTo>
                    <a:pt x="393" y="932"/>
                  </a:lnTo>
                  <a:lnTo>
                    <a:pt x="393" y="934"/>
                  </a:lnTo>
                  <a:lnTo>
                    <a:pt x="393" y="934"/>
                  </a:lnTo>
                  <a:lnTo>
                    <a:pt x="393" y="936"/>
                  </a:lnTo>
                  <a:lnTo>
                    <a:pt x="393" y="939"/>
                  </a:lnTo>
                  <a:lnTo>
                    <a:pt x="393" y="941"/>
                  </a:lnTo>
                  <a:lnTo>
                    <a:pt x="395" y="941"/>
                  </a:lnTo>
                  <a:lnTo>
                    <a:pt x="395" y="943"/>
                  </a:lnTo>
                  <a:lnTo>
                    <a:pt x="395" y="945"/>
                  </a:lnTo>
                  <a:lnTo>
                    <a:pt x="393" y="943"/>
                  </a:lnTo>
                  <a:lnTo>
                    <a:pt x="393" y="943"/>
                  </a:lnTo>
                  <a:lnTo>
                    <a:pt x="393" y="945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3" y="947"/>
                  </a:lnTo>
                  <a:lnTo>
                    <a:pt x="395" y="947"/>
                  </a:lnTo>
                  <a:lnTo>
                    <a:pt x="393" y="949"/>
                  </a:lnTo>
                  <a:lnTo>
                    <a:pt x="395" y="949"/>
                  </a:lnTo>
                  <a:lnTo>
                    <a:pt x="395" y="949"/>
                  </a:lnTo>
                  <a:lnTo>
                    <a:pt x="397" y="949"/>
                  </a:lnTo>
                  <a:lnTo>
                    <a:pt x="397" y="949"/>
                  </a:lnTo>
                  <a:lnTo>
                    <a:pt x="399" y="947"/>
                  </a:lnTo>
                  <a:lnTo>
                    <a:pt x="399" y="947"/>
                  </a:lnTo>
                  <a:lnTo>
                    <a:pt x="399" y="947"/>
                  </a:lnTo>
                  <a:lnTo>
                    <a:pt x="399" y="945"/>
                  </a:lnTo>
                  <a:lnTo>
                    <a:pt x="399" y="945"/>
                  </a:lnTo>
                  <a:lnTo>
                    <a:pt x="399" y="943"/>
                  </a:lnTo>
                  <a:lnTo>
                    <a:pt x="401" y="943"/>
                  </a:lnTo>
                  <a:lnTo>
                    <a:pt x="401" y="943"/>
                  </a:lnTo>
                  <a:lnTo>
                    <a:pt x="403" y="943"/>
                  </a:lnTo>
                  <a:lnTo>
                    <a:pt x="403" y="947"/>
                  </a:lnTo>
                  <a:lnTo>
                    <a:pt x="403" y="947"/>
                  </a:lnTo>
                  <a:lnTo>
                    <a:pt x="405" y="947"/>
                  </a:lnTo>
                  <a:lnTo>
                    <a:pt x="405" y="947"/>
                  </a:lnTo>
                  <a:lnTo>
                    <a:pt x="407" y="947"/>
                  </a:lnTo>
                  <a:lnTo>
                    <a:pt x="407" y="949"/>
                  </a:lnTo>
                  <a:lnTo>
                    <a:pt x="407" y="949"/>
                  </a:lnTo>
                  <a:lnTo>
                    <a:pt x="407" y="949"/>
                  </a:lnTo>
                  <a:lnTo>
                    <a:pt x="408" y="947"/>
                  </a:lnTo>
                  <a:lnTo>
                    <a:pt x="408" y="945"/>
                  </a:lnTo>
                  <a:lnTo>
                    <a:pt x="408" y="945"/>
                  </a:lnTo>
                  <a:lnTo>
                    <a:pt x="408" y="943"/>
                  </a:lnTo>
                  <a:lnTo>
                    <a:pt x="408" y="941"/>
                  </a:lnTo>
                  <a:lnTo>
                    <a:pt x="410" y="941"/>
                  </a:lnTo>
                  <a:lnTo>
                    <a:pt x="410" y="939"/>
                  </a:lnTo>
                  <a:lnTo>
                    <a:pt x="410" y="939"/>
                  </a:lnTo>
                  <a:lnTo>
                    <a:pt x="408" y="939"/>
                  </a:lnTo>
                  <a:lnTo>
                    <a:pt x="408" y="939"/>
                  </a:lnTo>
                  <a:lnTo>
                    <a:pt x="408" y="939"/>
                  </a:lnTo>
                  <a:lnTo>
                    <a:pt x="410" y="938"/>
                  </a:lnTo>
                  <a:lnTo>
                    <a:pt x="410" y="938"/>
                  </a:lnTo>
                  <a:lnTo>
                    <a:pt x="410" y="938"/>
                  </a:lnTo>
                  <a:lnTo>
                    <a:pt x="410" y="936"/>
                  </a:lnTo>
                  <a:lnTo>
                    <a:pt x="410" y="936"/>
                  </a:lnTo>
                  <a:lnTo>
                    <a:pt x="410" y="936"/>
                  </a:lnTo>
                  <a:lnTo>
                    <a:pt x="412" y="934"/>
                  </a:lnTo>
                  <a:lnTo>
                    <a:pt x="414" y="930"/>
                  </a:lnTo>
                  <a:lnTo>
                    <a:pt x="414" y="930"/>
                  </a:lnTo>
                  <a:lnTo>
                    <a:pt x="416" y="930"/>
                  </a:lnTo>
                  <a:lnTo>
                    <a:pt x="416" y="932"/>
                  </a:lnTo>
                  <a:lnTo>
                    <a:pt x="416" y="934"/>
                  </a:lnTo>
                  <a:lnTo>
                    <a:pt x="416" y="936"/>
                  </a:lnTo>
                  <a:lnTo>
                    <a:pt x="418" y="936"/>
                  </a:lnTo>
                  <a:lnTo>
                    <a:pt x="418" y="936"/>
                  </a:lnTo>
                  <a:lnTo>
                    <a:pt x="420" y="938"/>
                  </a:lnTo>
                  <a:lnTo>
                    <a:pt x="420" y="939"/>
                  </a:lnTo>
                  <a:lnTo>
                    <a:pt x="420" y="939"/>
                  </a:lnTo>
                  <a:lnTo>
                    <a:pt x="418" y="941"/>
                  </a:lnTo>
                  <a:lnTo>
                    <a:pt x="416" y="941"/>
                  </a:lnTo>
                  <a:lnTo>
                    <a:pt x="416" y="941"/>
                  </a:lnTo>
                  <a:lnTo>
                    <a:pt x="416" y="943"/>
                  </a:lnTo>
                  <a:lnTo>
                    <a:pt x="416" y="943"/>
                  </a:lnTo>
                  <a:lnTo>
                    <a:pt x="416" y="945"/>
                  </a:lnTo>
                  <a:lnTo>
                    <a:pt x="418" y="947"/>
                  </a:lnTo>
                  <a:lnTo>
                    <a:pt x="420" y="947"/>
                  </a:lnTo>
                  <a:lnTo>
                    <a:pt x="420" y="947"/>
                  </a:lnTo>
                  <a:lnTo>
                    <a:pt x="422" y="947"/>
                  </a:lnTo>
                  <a:lnTo>
                    <a:pt x="422" y="945"/>
                  </a:lnTo>
                  <a:lnTo>
                    <a:pt x="422" y="945"/>
                  </a:lnTo>
                  <a:lnTo>
                    <a:pt x="424" y="945"/>
                  </a:lnTo>
                  <a:lnTo>
                    <a:pt x="426" y="945"/>
                  </a:lnTo>
                  <a:lnTo>
                    <a:pt x="426" y="945"/>
                  </a:lnTo>
                  <a:lnTo>
                    <a:pt x="426" y="945"/>
                  </a:lnTo>
                  <a:lnTo>
                    <a:pt x="426" y="945"/>
                  </a:lnTo>
                  <a:lnTo>
                    <a:pt x="426" y="947"/>
                  </a:lnTo>
                  <a:lnTo>
                    <a:pt x="427" y="947"/>
                  </a:lnTo>
                  <a:lnTo>
                    <a:pt x="427" y="949"/>
                  </a:lnTo>
                  <a:lnTo>
                    <a:pt x="427" y="949"/>
                  </a:lnTo>
                  <a:lnTo>
                    <a:pt x="429" y="951"/>
                  </a:lnTo>
                  <a:lnTo>
                    <a:pt x="431" y="953"/>
                  </a:lnTo>
                  <a:lnTo>
                    <a:pt x="433" y="953"/>
                  </a:lnTo>
                  <a:lnTo>
                    <a:pt x="435" y="955"/>
                  </a:lnTo>
                  <a:lnTo>
                    <a:pt x="437" y="955"/>
                  </a:lnTo>
                  <a:lnTo>
                    <a:pt x="437" y="955"/>
                  </a:lnTo>
                  <a:lnTo>
                    <a:pt x="437" y="955"/>
                  </a:lnTo>
                  <a:lnTo>
                    <a:pt x="437" y="953"/>
                  </a:lnTo>
                  <a:lnTo>
                    <a:pt x="439" y="951"/>
                  </a:lnTo>
                  <a:lnTo>
                    <a:pt x="437" y="949"/>
                  </a:lnTo>
                  <a:lnTo>
                    <a:pt x="437" y="949"/>
                  </a:lnTo>
                  <a:lnTo>
                    <a:pt x="435" y="947"/>
                  </a:lnTo>
                  <a:lnTo>
                    <a:pt x="435" y="947"/>
                  </a:lnTo>
                  <a:lnTo>
                    <a:pt x="433" y="945"/>
                  </a:lnTo>
                  <a:lnTo>
                    <a:pt x="433" y="943"/>
                  </a:lnTo>
                  <a:lnTo>
                    <a:pt x="431" y="943"/>
                  </a:lnTo>
                  <a:lnTo>
                    <a:pt x="431" y="941"/>
                  </a:lnTo>
                  <a:lnTo>
                    <a:pt x="431" y="939"/>
                  </a:lnTo>
                  <a:lnTo>
                    <a:pt x="431" y="939"/>
                  </a:lnTo>
                  <a:lnTo>
                    <a:pt x="433" y="941"/>
                  </a:lnTo>
                  <a:lnTo>
                    <a:pt x="433" y="941"/>
                  </a:lnTo>
                  <a:lnTo>
                    <a:pt x="433" y="939"/>
                  </a:lnTo>
                  <a:lnTo>
                    <a:pt x="433" y="939"/>
                  </a:lnTo>
                  <a:lnTo>
                    <a:pt x="433" y="938"/>
                  </a:lnTo>
                  <a:lnTo>
                    <a:pt x="435" y="938"/>
                  </a:lnTo>
                  <a:lnTo>
                    <a:pt x="437" y="938"/>
                  </a:lnTo>
                  <a:lnTo>
                    <a:pt x="437" y="938"/>
                  </a:lnTo>
                  <a:lnTo>
                    <a:pt x="439" y="936"/>
                  </a:lnTo>
                  <a:lnTo>
                    <a:pt x="439" y="936"/>
                  </a:lnTo>
                  <a:lnTo>
                    <a:pt x="439" y="936"/>
                  </a:lnTo>
                  <a:lnTo>
                    <a:pt x="441" y="932"/>
                  </a:lnTo>
                  <a:lnTo>
                    <a:pt x="439" y="930"/>
                  </a:lnTo>
                  <a:lnTo>
                    <a:pt x="437" y="928"/>
                  </a:lnTo>
                  <a:lnTo>
                    <a:pt x="437" y="926"/>
                  </a:lnTo>
                  <a:lnTo>
                    <a:pt x="437" y="924"/>
                  </a:lnTo>
                  <a:lnTo>
                    <a:pt x="439" y="924"/>
                  </a:lnTo>
                  <a:lnTo>
                    <a:pt x="441" y="924"/>
                  </a:lnTo>
                  <a:lnTo>
                    <a:pt x="443" y="924"/>
                  </a:lnTo>
                  <a:lnTo>
                    <a:pt x="446" y="922"/>
                  </a:lnTo>
                  <a:lnTo>
                    <a:pt x="448" y="924"/>
                  </a:lnTo>
                  <a:lnTo>
                    <a:pt x="452" y="924"/>
                  </a:lnTo>
                  <a:lnTo>
                    <a:pt x="452" y="924"/>
                  </a:lnTo>
                  <a:lnTo>
                    <a:pt x="454" y="926"/>
                  </a:lnTo>
                  <a:lnTo>
                    <a:pt x="456" y="926"/>
                  </a:lnTo>
                  <a:lnTo>
                    <a:pt x="460" y="932"/>
                  </a:lnTo>
                  <a:lnTo>
                    <a:pt x="460" y="932"/>
                  </a:lnTo>
                  <a:lnTo>
                    <a:pt x="461" y="932"/>
                  </a:lnTo>
                  <a:lnTo>
                    <a:pt x="465" y="932"/>
                  </a:lnTo>
                  <a:lnTo>
                    <a:pt x="467" y="932"/>
                  </a:lnTo>
                  <a:lnTo>
                    <a:pt x="467" y="934"/>
                  </a:lnTo>
                  <a:lnTo>
                    <a:pt x="469" y="932"/>
                  </a:lnTo>
                  <a:lnTo>
                    <a:pt x="471" y="934"/>
                  </a:lnTo>
                  <a:lnTo>
                    <a:pt x="475" y="938"/>
                  </a:lnTo>
                  <a:lnTo>
                    <a:pt x="477" y="938"/>
                  </a:lnTo>
                  <a:lnTo>
                    <a:pt x="479" y="939"/>
                  </a:lnTo>
                  <a:lnTo>
                    <a:pt x="480" y="941"/>
                  </a:lnTo>
                  <a:lnTo>
                    <a:pt x="484" y="949"/>
                  </a:lnTo>
                  <a:lnTo>
                    <a:pt x="484" y="951"/>
                  </a:lnTo>
                  <a:lnTo>
                    <a:pt x="486" y="951"/>
                  </a:lnTo>
                  <a:lnTo>
                    <a:pt x="486" y="953"/>
                  </a:lnTo>
                  <a:lnTo>
                    <a:pt x="488" y="953"/>
                  </a:lnTo>
                  <a:lnTo>
                    <a:pt x="490" y="953"/>
                  </a:lnTo>
                  <a:lnTo>
                    <a:pt x="490" y="953"/>
                  </a:lnTo>
                  <a:lnTo>
                    <a:pt x="492" y="953"/>
                  </a:lnTo>
                  <a:lnTo>
                    <a:pt x="490" y="955"/>
                  </a:lnTo>
                  <a:lnTo>
                    <a:pt x="490" y="956"/>
                  </a:lnTo>
                  <a:lnTo>
                    <a:pt x="490" y="958"/>
                  </a:lnTo>
                  <a:lnTo>
                    <a:pt x="490" y="960"/>
                  </a:lnTo>
                  <a:lnTo>
                    <a:pt x="490" y="960"/>
                  </a:lnTo>
                  <a:lnTo>
                    <a:pt x="488" y="962"/>
                  </a:lnTo>
                  <a:lnTo>
                    <a:pt x="488" y="962"/>
                  </a:lnTo>
                  <a:lnTo>
                    <a:pt x="486" y="964"/>
                  </a:lnTo>
                  <a:lnTo>
                    <a:pt x="486" y="966"/>
                  </a:lnTo>
                  <a:lnTo>
                    <a:pt x="482" y="968"/>
                  </a:lnTo>
                  <a:lnTo>
                    <a:pt x="480" y="970"/>
                  </a:lnTo>
                  <a:lnTo>
                    <a:pt x="479" y="970"/>
                  </a:lnTo>
                  <a:lnTo>
                    <a:pt x="479" y="972"/>
                  </a:lnTo>
                  <a:lnTo>
                    <a:pt x="477" y="972"/>
                  </a:lnTo>
                  <a:lnTo>
                    <a:pt x="473" y="979"/>
                  </a:lnTo>
                  <a:lnTo>
                    <a:pt x="473" y="983"/>
                  </a:lnTo>
                  <a:lnTo>
                    <a:pt x="473" y="989"/>
                  </a:lnTo>
                  <a:lnTo>
                    <a:pt x="473" y="991"/>
                  </a:lnTo>
                  <a:lnTo>
                    <a:pt x="473" y="991"/>
                  </a:lnTo>
                  <a:lnTo>
                    <a:pt x="473" y="992"/>
                  </a:lnTo>
                  <a:lnTo>
                    <a:pt x="473" y="992"/>
                  </a:lnTo>
                  <a:lnTo>
                    <a:pt x="473" y="992"/>
                  </a:lnTo>
                  <a:lnTo>
                    <a:pt x="473" y="994"/>
                  </a:lnTo>
                  <a:lnTo>
                    <a:pt x="473" y="994"/>
                  </a:lnTo>
                  <a:lnTo>
                    <a:pt x="475" y="994"/>
                  </a:lnTo>
                  <a:lnTo>
                    <a:pt x="475" y="994"/>
                  </a:lnTo>
                  <a:lnTo>
                    <a:pt x="475" y="994"/>
                  </a:lnTo>
                  <a:lnTo>
                    <a:pt x="475" y="994"/>
                  </a:lnTo>
                  <a:lnTo>
                    <a:pt x="475" y="992"/>
                  </a:lnTo>
                  <a:lnTo>
                    <a:pt x="475" y="992"/>
                  </a:lnTo>
                  <a:lnTo>
                    <a:pt x="477" y="994"/>
                  </a:lnTo>
                  <a:lnTo>
                    <a:pt x="477" y="994"/>
                  </a:lnTo>
                  <a:lnTo>
                    <a:pt x="477" y="998"/>
                  </a:lnTo>
                  <a:lnTo>
                    <a:pt x="479" y="1002"/>
                  </a:lnTo>
                  <a:lnTo>
                    <a:pt x="479" y="1004"/>
                  </a:lnTo>
                  <a:lnTo>
                    <a:pt x="479" y="1009"/>
                  </a:lnTo>
                  <a:lnTo>
                    <a:pt x="479" y="1009"/>
                  </a:lnTo>
                  <a:lnTo>
                    <a:pt x="479" y="1011"/>
                  </a:lnTo>
                  <a:lnTo>
                    <a:pt x="477" y="1011"/>
                  </a:lnTo>
                  <a:lnTo>
                    <a:pt x="477" y="1011"/>
                  </a:lnTo>
                  <a:lnTo>
                    <a:pt x="477" y="1011"/>
                  </a:lnTo>
                  <a:lnTo>
                    <a:pt x="477" y="1013"/>
                  </a:lnTo>
                  <a:lnTo>
                    <a:pt x="477" y="1015"/>
                  </a:lnTo>
                  <a:lnTo>
                    <a:pt x="479" y="1017"/>
                  </a:lnTo>
                  <a:lnTo>
                    <a:pt x="479" y="1021"/>
                  </a:lnTo>
                  <a:lnTo>
                    <a:pt x="480" y="1023"/>
                  </a:lnTo>
                  <a:lnTo>
                    <a:pt x="486" y="1028"/>
                  </a:lnTo>
                  <a:lnTo>
                    <a:pt x="486" y="1028"/>
                  </a:lnTo>
                  <a:lnTo>
                    <a:pt x="488" y="1030"/>
                  </a:lnTo>
                  <a:lnTo>
                    <a:pt x="488" y="1032"/>
                  </a:lnTo>
                  <a:lnTo>
                    <a:pt x="490" y="1034"/>
                  </a:lnTo>
                  <a:lnTo>
                    <a:pt x="492" y="1034"/>
                  </a:lnTo>
                  <a:lnTo>
                    <a:pt x="503" y="1040"/>
                  </a:lnTo>
                  <a:lnTo>
                    <a:pt x="513" y="1045"/>
                  </a:lnTo>
                  <a:lnTo>
                    <a:pt x="513" y="1045"/>
                  </a:lnTo>
                  <a:lnTo>
                    <a:pt x="514" y="1045"/>
                  </a:lnTo>
                  <a:lnTo>
                    <a:pt x="514" y="1047"/>
                  </a:lnTo>
                  <a:lnTo>
                    <a:pt x="514" y="1047"/>
                  </a:lnTo>
                  <a:lnTo>
                    <a:pt x="514" y="1047"/>
                  </a:lnTo>
                  <a:lnTo>
                    <a:pt x="514" y="1047"/>
                  </a:lnTo>
                  <a:lnTo>
                    <a:pt x="516" y="1049"/>
                  </a:lnTo>
                  <a:lnTo>
                    <a:pt x="518" y="1049"/>
                  </a:lnTo>
                  <a:lnTo>
                    <a:pt x="522" y="1051"/>
                  </a:lnTo>
                  <a:lnTo>
                    <a:pt x="524" y="1051"/>
                  </a:lnTo>
                  <a:lnTo>
                    <a:pt x="524" y="1051"/>
                  </a:lnTo>
                  <a:lnTo>
                    <a:pt x="526" y="1051"/>
                  </a:lnTo>
                  <a:lnTo>
                    <a:pt x="526" y="1051"/>
                  </a:lnTo>
                  <a:lnTo>
                    <a:pt x="530" y="1053"/>
                  </a:lnTo>
                  <a:lnTo>
                    <a:pt x="532" y="1053"/>
                  </a:lnTo>
                  <a:lnTo>
                    <a:pt x="537" y="1057"/>
                  </a:lnTo>
                  <a:lnTo>
                    <a:pt x="539" y="1057"/>
                  </a:lnTo>
                  <a:lnTo>
                    <a:pt x="543" y="1057"/>
                  </a:lnTo>
                  <a:lnTo>
                    <a:pt x="545" y="1057"/>
                  </a:lnTo>
                  <a:lnTo>
                    <a:pt x="547" y="1057"/>
                  </a:lnTo>
                  <a:lnTo>
                    <a:pt x="549" y="1055"/>
                  </a:lnTo>
                  <a:lnTo>
                    <a:pt x="552" y="1044"/>
                  </a:lnTo>
                  <a:lnTo>
                    <a:pt x="552" y="1044"/>
                  </a:lnTo>
                  <a:lnTo>
                    <a:pt x="552" y="1042"/>
                  </a:lnTo>
                  <a:lnTo>
                    <a:pt x="552" y="1040"/>
                  </a:lnTo>
                  <a:lnTo>
                    <a:pt x="552" y="1040"/>
                  </a:lnTo>
                  <a:lnTo>
                    <a:pt x="552" y="1040"/>
                  </a:lnTo>
                  <a:lnTo>
                    <a:pt x="554" y="1040"/>
                  </a:lnTo>
                  <a:lnTo>
                    <a:pt x="554" y="1042"/>
                  </a:lnTo>
                  <a:lnTo>
                    <a:pt x="558" y="1042"/>
                  </a:lnTo>
                  <a:lnTo>
                    <a:pt x="558" y="1042"/>
                  </a:lnTo>
                  <a:lnTo>
                    <a:pt x="560" y="1042"/>
                  </a:lnTo>
                  <a:lnTo>
                    <a:pt x="560" y="1042"/>
                  </a:lnTo>
                  <a:lnTo>
                    <a:pt x="560" y="1045"/>
                  </a:lnTo>
                  <a:lnTo>
                    <a:pt x="560" y="1045"/>
                  </a:lnTo>
                  <a:lnTo>
                    <a:pt x="560" y="1049"/>
                  </a:lnTo>
                  <a:lnTo>
                    <a:pt x="560" y="1051"/>
                  </a:lnTo>
                  <a:lnTo>
                    <a:pt x="556" y="1053"/>
                  </a:lnTo>
                  <a:lnTo>
                    <a:pt x="556" y="1055"/>
                  </a:lnTo>
                  <a:lnTo>
                    <a:pt x="556" y="1057"/>
                  </a:lnTo>
                  <a:lnTo>
                    <a:pt x="556" y="1059"/>
                  </a:lnTo>
                  <a:lnTo>
                    <a:pt x="554" y="1059"/>
                  </a:lnTo>
                  <a:lnTo>
                    <a:pt x="554" y="1061"/>
                  </a:lnTo>
                  <a:lnTo>
                    <a:pt x="554" y="1061"/>
                  </a:lnTo>
                  <a:lnTo>
                    <a:pt x="554" y="1063"/>
                  </a:lnTo>
                  <a:lnTo>
                    <a:pt x="556" y="1063"/>
                  </a:lnTo>
                  <a:lnTo>
                    <a:pt x="556" y="1063"/>
                  </a:lnTo>
                  <a:lnTo>
                    <a:pt x="556" y="1063"/>
                  </a:lnTo>
                  <a:lnTo>
                    <a:pt x="556" y="1064"/>
                  </a:lnTo>
                  <a:lnTo>
                    <a:pt x="558" y="1064"/>
                  </a:lnTo>
                  <a:lnTo>
                    <a:pt x="558" y="1064"/>
                  </a:lnTo>
                  <a:lnTo>
                    <a:pt x="558" y="1066"/>
                  </a:lnTo>
                  <a:lnTo>
                    <a:pt x="558" y="1066"/>
                  </a:lnTo>
                  <a:lnTo>
                    <a:pt x="560" y="1066"/>
                  </a:lnTo>
                  <a:lnTo>
                    <a:pt x="560" y="1066"/>
                  </a:lnTo>
                  <a:lnTo>
                    <a:pt x="562" y="1066"/>
                  </a:lnTo>
                  <a:lnTo>
                    <a:pt x="562" y="1068"/>
                  </a:lnTo>
                  <a:lnTo>
                    <a:pt x="562" y="1070"/>
                  </a:lnTo>
                  <a:lnTo>
                    <a:pt x="562" y="1076"/>
                  </a:lnTo>
                  <a:lnTo>
                    <a:pt x="562" y="1076"/>
                  </a:lnTo>
                  <a:lnTo>
                    <a:pt x="564" y="1076"/>
                  </a:lnTo>
                  <a:lnTo>
                    <a:pt x="568" y="1076"/>
                  </a:lnTo>
                  <a:lnTo>
                    <a:pt x="568" y="1076"/>
                  </a:lnTo>
                  <a:lnTo>
                    <a:pt x="569" y="1076"/>
                  </a:lnTo>
                  <a:lnTo>
                    <a:pt x="569" y="1074"/>
                  </a:lnTo>
                  <a:lnTo>
                    <a:pt x="571" y="1074"/>
                  </a:lnTo>
                  <a:lnTo>
                    <a:pt x="575" y="1066"/>
                  </a:lnTo>
                  <a:lnTo>
                    <a:pt x="583" y="1057"/>
                  </a:lnTo>
                  <a:lnTo>
                    <a:pt x="586" y="1051"/>
                  </a:lnTo>
                  <a:lnTo>
                    <a:pt x="588" y="1047"/>
                  </a:lnTo>
                  <a:lnTo>
                    <a:pt x="588" y="1045"/>
                  </a:lnTo>
                  <a:lnTo>
                    <a:pt x="588" y="1045"/>
                  </a:lnTo>
                  <a:lnTo>
                    <a:pt x="588" y="1045"/>
                  </a:lnTo>
                  <a:lnTo>
                    <a:pt x="588" y="1044"/>
                  </a:lnTo>
                  <a:lnTo>
                    <a:pt x="588" y="1044"/>
                  </a:lnTo>
                  <a:lnTo>
                    <a:pt x="590" y="1042"/>
                  </a:lnTo>
                  <a:lnTo>
                    <a:pt x="590" y="1040"/>
                  </a:lnTo>
                  <a:lnTo>
                    <a:pt x="590" y="1038"/>
                  </a:lnTo>
                  <a:lnTo>
                    <a:pt x="590" y="1038"/>
                  </a:lnTo>
                  <a:lnTo>
                    <a:pt x="586" y="1028"/>
                  </a:lnTo>
                  <a:lnTo>
                    <a:pt x="586" y="1028"/>
                  </a:lnTo>
                  <a:lnTo>
                    <a:pt x="585" y="1027"/>
                  </a:lnTo>
                  <a:lnTo>
                    <a:pt x="585" y="1027"/>
                  </a:lnTo>
                  <a:lnTo>
                    <a:pt x="585" y="1025"/>
                  </a:lnTo>
                  <a:lnTo>
                    <a:pt x="585" y="1025"/>
                  </a:lnTo>
                  <a:lnTo>
                    <a:pt x="585" y="1025"/>
                  </a:lnTo>
                  <a:lnTo>
                    <a:pt x="585" y="1023"/>
                  </a:lnTo>
                  <a:lnTo>
                    <a:pt x="583" y="1019"/>
                  </a:lnTo>
                  <a:lnTo>
                    <a:pt x="583" y="1017"/>
                  </a:lnTo>
                  <a:lnTo>
                    <a:pt x="583" y="1015"/>
                  </a:lnTo>
                  <a:lnTo>
                    <a:pt x="581" y="1013"/>
                  </a:lnTo>
                  <a:lnTo>
                    <a:pt x="581" y="1013"/>
                  </a:lnTo>
                  <a:lnTo>
                    <a:pt x="579" y="1011"/>
                  </a:lnTo>
                  <a:lnTo>
                    <a:pt x="577" y="1013"/>
                  </a:lnTo>
                  <a:lnTo>
                    <a:pt x="577" y="1011"/>
                  </a:lnTo>
                  <a:lnTo>
                    <a:pt x="573" y="1008"/>
                  </a:lnTo>
                  <a:lnTo>
                    <a:pt x="571" y="1006"/>
                  </a:lnTo>
                  <a:lnTo>
                    <a:pt x="571" y="1008"/>
                  </a:lnTo>
                  <a:lnTo>
                    <a:pt x="569" y="1008"/>
                  </a:lnTo>
                  <a:lnTo>
                    <a:pt x="569" y="1008"/>
                  </a:lnTo>
                  <a:lnTo>
                    <a:pt x="569" y="1008"/>
                  </a:lnTo>
                  <a:lnTo>
                    <a:pt x="568" y="1006"/>
                  </a:lnTo>
                  <a:lnTo>
                    <a:pt x="568" y="1004"/>
                  </a:lnTo>
                  <a:lnTo>
                    <a:pt x="568" y="1002"/>
                  </a:lnTo>
                  <a:lnTo>
                    <a:pt x="568" y="998"/>
                  </a:lnTo>
                  <a:lnTo>
                    <a:pt x="568" y="996"/>
                  </a:lnTo>
                  <a:lnTo>
                    <a:pt x="569" y="992"/>
                  </a:lnTo>
                  <a:lnTo>
                    <a:pt x="571" y="991"/>
                  </a:lnTo>
                  <a:lnTo>
                    <a:pt x="573" y="987"/>
                  </a:lnTo>
                  <a:lnTo>
                    <a:pt x="575" y="987"/>
                  </a:lnTo>
                  <a:lnTo>
                    <a:pt x="575" y="985"/>
                  </a:lnTo>
                  <a:lnTo>
                    <a:pt x="575" y="981"/>
                  </a:lnTo>
                  <a:lnTo>
                    <a:pt x="577" y="979"/>
                  </a:lnTo>
                  <a:lnTo>
                    <a:pt x="579" y="977"/>
                  </a:lnTo>
                  <a:lnTo>
                    <a:pt x="581" y="977"/>
                  </a:lnTo>
                  <a:lnTo>
                    <a:pt x="583" y="975"/>
                  </a:lnTo>
                  <a:lnTo>
                    <a:pt x="585" y="974"/>
                  </a:lnTo>
                  <a:lnTo>
                    <a:pt x="585" y="974"/>
                  </a:lnTo>
                  <a:lnTo>
                    <a:pt x="585" y="974"/>
                  </a:lnTo>
                  <a:lnTo>
                    <a:pt x="586" y="972"/>
                  </a:lnTo>
                  <a:lnTo>
                    <a:pt x="586" y="972"/>
                  </a:lnTo>
                  <a:lnTo>
                    <a:pt x="586" y="970"/>
                  </a:lnTo>
                  <a:lnTo>
                    <a:pt x="586" y="966"/>
                  </a:lnTo>
                  <a:lnTo>
                    <a:pt x="586" y="964"/>
                  </a:lnTo>
                  <a:lnTo>
                    <a:pt x="586" y="962"/>
                  </a:lnTo>
                  <a:lnTo>
                    <a:pt x="588" y="962"/>
                  </a:lnTo>
                  <a:lnTo>
                    <a:pt x="592" y="958"/>
                  </a:lnTo>
                  <a:lnTo>
                    <a:pt x="596" y="956"/>
                  </a:lnTo>
                  <a:lnTo>
                    <a:pt x="598" y="956"/>
                  </a:lnTo>
                  <a:lnTo>
                    <a:pt x="600" y="956"/>
                  </a:lnTo>
                  <a:lnTo>
                    <a:pt x="600" y="956"/>
                  </a:lnTo>
                  <a:lnTo>
                    <a:pt x="600" y="958"/>
                  </a:lnTo>
                  <a:lnTo>
                    <a:pt x="600" y="960"/>
                  </a:lnTo>
                  <a:lnTo>
                    <a:pt x="600" y="962"/>
                  </a:lnTo>
                  <a:lnTo>
                    <a:pt x="602" y="970"/>
                  </a:lnTo>
                  <a:lnTo>
                    <a:pt x="602" y="972"/>
                  </a:lnTo>
                  <a:lnTo>
                    <a:pt x="603" y="974"/>
                  </a:lnTo>
                  <a:lnTo>
                    <a:pt x="603" y="974"/>
                  </a:lnTo>
                  <a:lnTo>
                    <a:pt x="607" y="977"/>
                  </a:lnTo>
                  <a:lnTo>
                    <a:pt x="609" y="979"/>
                  </a:lnTo>
                  <a:lnTo>
                    <a:pt x="609" y="981"/>
                  </a:lnTo>
                  <a:lnTo>
                    <a:pt x="607" y="985"/>
                  </a:lnTo>
                  <a:lnTo>
                    <a:pt x="607" y="985"/>
                  </a:lnTo>
                  <a:lnTo>
                    <a:pt x="611" y="989"/>
                  </a:lnTo>
                  <a:lnTo>
                    <a:pt x="613" y="991"/>
                  </a:lnTo>
                  <a:lnTo>
                    <a:pt x="613" y="991"/>
                  </a:lnTo>
                  <a:lnTo>
                    <a:pt x="615" y="991"/>
                  </a:lnTo>
                  <a:lnTo>
                    <a:pt x="615" y="991"/>
                  </a:lnTo>
                  <a:lnTo>
                    <a:pt x="615" y="992"/>
                  </a:lnTo>
                  <a:lnTo>
                    <a:pt x="615" y="994"/>
                  </a:lnTo>
                  <a:lnTo>
                    <a:pt x="615" y="996"/>
                  </a:lnTo>
                  <a:lnTo>
                    <a:pt x="617" y="998"/>
                  </a:lnTo>
                  <a:lnTo>
                    <a:pt x="615" y="1002"/>
                  </a:lnTo>
                  <a:lnTo>
                    <a:pt x="615" y="1004"/>
                  </a:lnTo>
                  <a:lnTo>
                    <a:pt x="615" y="1013"/>
                  </a:lnTo>
                  <a:lnTo>
                    <a:pt x="617" y="1013"/>
                  </a:lnTo>
                  <a:lnTo>
                    <a:pt x="617" y="1015"/>
                  </a:lnTo>
                  <a:lnTo>
                    <a:pt x="619" y="1019"/>
                  </a:lnTo>
                  <a:lnTo>
                    <a:pt x="619" y="1019"/>
                  </a:lnTo>
                  <a:lnTo>
                    <a:pt x="619" y="1021"/>
                  </a:lnTo>
                  <a:lnTo>
                    <a:pt x="619" y="1021"/>
                  </a:lnTo>
                  <a:lnTo>
                    <a:pt x="619" y="1021"/>
                  </a:lnTo>
                  <a:lnTo>
                    <a:pt x="621" y="1023"/>
                  </a:lnTo>
                  <a:lnTo>
                    <a:pt x="621" y="1025"/>
                  </a:lnTo>
                  <a:lnTo>
                    <a:pt x="622" y="1027"/>
                  </a:lnTo>
                  <a:lnTo>
                    <a:pt x="622" y="1028"/>
                  </a:lnTo>
                  <a:lnTo>
                    <a:pt x="622" y="1028"/>
                  </a:lnTo>
                  <a:lnTo>
                    <a:pt x="622" y="1027"/>
                  </a:lnTo>
                  <a:lnTo>
                    <a:pt x="624" y="1021"/>
                  </a:lnTo>
                  <a:lnTo>
                    <a:pt x="624" y="1015"/>
                  </a:lnTo>
                  <a:lnTo>
                    <a:pt x="624" y="1006"/>
                  </a:lnTo>
                  <a:lnTo>
                    <a:pt x="626" y="1000"/>
                  </a:lnTo>
                  <a:lnTo>
                    <a:pt x="626" y="996"/>
                  </a:lnTo>
                  <a:lnTo>
                    <a:pt x="626" y="996"/>
                  </a:lnTo>
                  <a:lnTo>
                    <a:pt x="626" y="994"/>
                  </a:lnTo>
                  <a:lnTo>
                    <a:pt x="624" y="994"/>
                  </a:lnTo>
                  <a:lnTo>
                    <a:pt x="622" y="992"/>
                  </a:lnTo>
                  <a:lnTo>
                    <a:pt x="622" y="991"/>
                  </a:lnTo>
                  <a:lnTo>
                    <a:pt x="621" y="989"/>
                  </a:lnTo>
                  <a:lnTo>
                    <a:pt x="621" y="989"/>
                  </a:lnTo>
                  <a:lnTo>
                    <a:pt x="621" y="987"/>
                  </a:lnTo>
                  <a:lnTo>
                    <a:pt x="622" y="987"/>
                  </a:lnTo>
                  <a:lnTo>
                    <a:pt x="622" y="989"/>
                  </a:lnTo>
                  <a:lnTo>
                    <a:pt x="622" y="989"/>
                  </a:lnTo>
                  <a:lnTo>
                    <a:pt x="622" y="985"/>
                  </a:lnTo>
                  <a:lnTo>
                    <a:pt x="624" y="985"/>
                  </a:lnTo>
                  <a:lnTo>
                    <a:pt x="626" y="985"/>
                  </a:lnTo>
                  <a:lnTo>
                    <a:pt x="628" y="987"/>
                  </a:lnTo>
                  <a:lnTo>
                    <a:pt x="628" y="992"/>
                  </a:lnTo>
                  <a:lnTo>
                    <a:pt x="630" y="994"/>
                  </a:lnTo>
                  <a:lnTo>
                    <a:pt x="632" y="994"/>
                  </a:lnTo>
                  <a:lnTo>
                    <a:pt x="632" y="994"/>
                  </a:lnTo>
                  <a:lnTo>
                    <a:pt x="634" y="992"/>
                  </a:lnTo>
                  <a:lnTo>
                    <a:pt x="632" y="991"/>
                  </a:lnTo>
                  <a:lnTo>
                    <a:pt x="632" y="991"/>
                  </a:lnTo>
                  <a:lnTo>
                    <a:pt x="632" y="989"/>
                  </a:lnTo>
                  <a:lnTo>
                    <a:pt x="630" y="989"/>
                  </a:lnTo>
                  <a:lnTo>
                    <a:pt x="630" y="987"/>
                  </a:lnTo>
                  <a:lnTo>
                    <a:pt x="630" y="985"/>
                  </a:lnTo>
                  <a:lnTo>
                    <a:pt x="630" y="983"/>
                  </a:lnTo>
                  <a:lnTo>
                    <a:pt x="632" y="981"/>
                  </a:lnTo>
                  <a:lnTo>
                    <a:pt x="634" y="979"/>
                  </a:lnTo>
                  <a:lnTo>
                    <a:pt x="636" y="981"/>
                  </a:lnTo>
                  <a:lnTo>
                    <a:pt x="638" y="981"/>
                  </a:lnTo>
                  <a:lnTo>
                    <a:pt x="639" y="981"/>
                  </a:lnTo>
                  <a:lnTo>
                    <a:pt x="641" y="979"/>
                  </a:lnTo>
                  <a:lnTo>
                    <a:pt x="641" y="977"/>
                  </a:lnTo>
                  <a:lnTo>
                    <a:pt x="641" y="975"/>
                  </a:lnTo>
                  <a:lnTo>
                    <a:pt x="643" y="974"/>
                  </a:lnTo>
                  <a:lnTo>
                    <a:pt x="645" y="972"/>
                  </a:lnTo>
                  <a:lnTo>
                    <a:pt x="645" y="972"/>
                  </a:lnTo>
                  <a:lnTo>
                    <a:pt x="647" y="968"/>
                  </a:lnTo>
                  <a:lnTo>
                    <a:pt x="647" y="968"/>
                  </a:lnTo>
                  <a:lnTo>
                    <a:pt x="647" y="966"/>
                  </a:lnTo>
                  <a:lnTo>
                    <a:pt x="647" y="966"/>
                  </a:lnTo>
                  <a:lnTo>
                    <a:pt x="649" y="966"/>
                  </a:lnTo>
                  <a:lnTo>
                    <a:pt x="649" y="966"/>
                  </a:lnTo>
                  <a:lnTo>
                    <a:pt x="649" y="964"/>
                  </a:lnTo>
                  <a:lnTo>
                    <a:pt x="651" y="962"/>
                  </a:lnTo>
                  <a:lnTo>
                    <a:pt x="651" y="962"/>
                  </a:lnTo>
                  <a:lnTo>
                    <a:pt x="651" y="962"/>
                  </a:lnTo>
                  <a:close/>
                  <a:moveTo>
                    <a:pt x="257" y="576"/>
                  </a:moveTo>
                  <a:lnTo>
                    <a:pt x="257" y="578"/>
                  </a:lnTo>
                  <a:lnTo>
                    <a:pt x="257" y="580"/>
                  </a:lnTo>
                  <a:lnTo>
                    <a:pt x="257" y="582"/>
                  </a:lnTo>
                  <a:lnTo>
                    <a:pt x="257" y="582"/>
                  </a:lnTo>
                  <a:lnTo>
                    <a:pt x="257" y="582"/>
                  </a:lnTo>
                  <a:lnTo>
                    <a:pt x="257" y="582"/>
                  </a:lnTo>
                  <a:lnTo>
                    <a:pt x="257" y="583"/>
                  </a:lnTo>
                  <a:lnTo>
                    <a:pt x="257" y="585"/>
                  </a:lnTo>
                  <a:lnTo>
                    <a:pt x="257" y="585"/>
                  </a:lnTo>
                  <a:lnTo>
                    <a:pt x="257" y="587"/>
                  </a:lnTo>
                  <a:lnTo>
                    <a:pt x="257" y="587"/>
                  </a:lnTo>
                  <a:lnTo>
                    <a:pt x="259" y="589"/>
                  </a:lnTo>
                  <a:lnTo>
                    <a:pt x="259" y="589"/>
                  </a:lnTo>
                  <a:lnTo>
                    <a:pt x="259" y="591"/>
                  </a:lnTo>
                  <a:lnTo>
                    <a:pt x="261" y="591"/>
                  </a:lnTo>
                  <a:lnTo>
                    <a:pt x="263" y="591"/>
                  </a:lnTo>
                  <a:lnTo>
                    <a:pt x="263" y="593"/>
                  </a:lnTo>
                  <a:lnTo>
                    <a:pt x="265" y="595"/>
                  </a:lnTo>
                  <a:lnTo>
                    <a:pt x="266" y="597"/>
                  </a:lnTo>
                  <a:lnTo>
                    <a:pt x="266" y="599"/>
                  </a:lnTo>
                  <a:lnTo>
                    <a:pt x="266" y="599"/>
                  </a:lnTo>
                  <a:lnTo>
                    <a:pt x="266" y="601"/>
                  </a:lnTo>
                  <a:lnTo>
                    <a:pt x="266" y="602"/>
                  </a:lnTo>
                  <a:lnTo>
                    <a:pt x="266" y="604"/>
                  </a:lnTo>
                  <a:lnTo>
                    <a:pt x="266" y="606"/>
                  </a:lnTo>
                  <a:lnTo>
                    <a:pt x="268" y="606"/>
                  </a:lnTo>
                  <a:lnTo>
                    <a:pt x="270" y="612"/>
                  </a:lnTo>
                  <a:lnTo>
                    <a:pt x="270" y="612"/>
                  </a:lnTo>
                  <a:lnTo>
                    <a:pt x="272" y="612"/>
                  </a:lnTo>
                  <a:lnTo>
                    <a:pt x="274" y="614"/>
                  </a:lnTo>
                  <a:lnTo>
                    <a:pt x="274" y="616"/>
                  </a:lnTo>
                  <a:lnTo>
                    <a:pt x="276" y="616"/>
                  </a:lnTo>
                  <a:lnTo>
                    <a:pt x="276" y="618"/>
                  </a:lnTo>
                  <a:lnTo>
                    <a:pt x="278" y="618"/>
                  </a:lnTo>
                  <a:lnTo>
                    <a:pt x="278" y="616"/>
                  </a:lnTo>
                  <a:lnTo>
                    <a:pt x="278" y="616"/>
                  </a:lnTo>
                  <a:lnTo>
                    <a:pt x="280" y="618"/>
                  </a:lnTo>
                  <a:lnTo>
                    <a:pt x="280" y="618"/>
                  </a:lnTo>
                  <a:lnTo>
                    <a:pt x="280" y="619"/>
                  </a:lnTo>
                  <a:lnTo>
                    <a:pt x="280" y="619"/>
                  </a:lnTo>
                  <a:lnTo>
                    <a:pt x="282" y="619"/>
                  </a:lnTo>
                  <a:lnTo>
                    <a:pt x="282" y="619"/>
                  </a:lnTo>
                  <a:lnTo>
                    <a:pt x="280" y="619"/>
                  </a:lnTo>
                  <a:lnTo>
                    <a:pt x="280" y="619"/>
                  </a:lnTo>
                  <a:lnTo>
                    <a:pt x="280" y="619"/>
                  </a:lnTo>
                  <a:lnTo>
                    <a:pt x="280" y="618"/>
                  </a:lnTo>
                  <a:lnTo>
                    <a:pt x="278" y="619"/>
                  </a:lnTo>
                  <a:lnTo>
                    <a:pt x="278" y="621"/>
                  </a:lnTo>
                  <a:lnTo>
                    <a:pt x="280" y="623"/>
                  </a:lnTo>
                  <a:lnTo>
                    <a:pt x="282" y="623"/>
                  </a:lnTo>
                  <a:lnTo>
                    <a:pt x="285" y="623"/>
                  </a:lnTo>
                  <a:lnTo>
                    <a:pt x="285" y="623"/>
                  </a:lnTo>
                  <a:lnTo>
                    <a:pt x="287" y="625"/>
                  </a:lnTo>
                  <a:lnTo>
                    <a:pt x="289" y="625"/>
                  </a:lnTo>
                  <a:lnTo>
                    <a:pt x="291" y="621"/>
                  </a:lnTo>
                  <a:lnTo>
                    <a:pt x="291" y="621"/>
                  </a:lnTo>
                  <a:lnTo>
                    <a:pt x="293" y="619"/>
                  </a:lnTo>
                  <a:lnTo>
                    <a:pt x="293" y="619"/>
                  </a:lnTo>
                  <a:lnTo>
                    <a:pt x="295" y="618"/>
                  </a:lnTo>
                  <a:lnTo>
                    <a:pt x="297" y="618"/>
                  </a:lnTo>
                  <a:lnTo>
                    <a:pt x="297" y="619"/>
                  </a:lnTo>
                  <a:lnTo>
                    <a:pt x="299" y="619"/>
                  </a:lnTo>
                  <a:lnTo>
                    <a:pt x="299" y="619"/>
                  </a:lnTo>
                  <a:lnTo>
                    <a:pt x="299" y="619"/>
                  </a:lnTo>
                  <a:lnTo>
                    <a:pt x="299" y="619"/>
                  </a:lnTo>
                  <a:lnTo>
                    <a:pt x="299" y="618"/>
                  </a:lnTo>
                  <a:lnTo>
                    <a:pt x="299" y="618"/>
                  </a:lnTo>
                  <a:lnTo>
                    <a:pt x="299" y="618"/>
                  </a:lnTo>
                  <a:lnTo>
                    <a:pt x="299" y="616"/>
                  </a:lnTo>
                  <a:lnTo>
                    <a:pt x="299" y="616"/>
                  </a:lnTo>
                  <a:lnTo>
                    <a:pt x="299" y="616"/>
                  </a:lnTo>
                  <a:lnTo>
                    <a:pt x="299" y="616"/>
                  </a:lnTo>
                  <a:lnTo>
                    <a:pt x="302" y="616"/>
                  </a:lnTo>
                  <a:lnTo>
                    <a:pt x="302" y="616"/>
                  </a:lnTo>
                  <a:lnTo>
                    <a:pt x="301" y="614"/>
                  </a:lnTo>
                  <a:lnTo>
                    <a:pt x="301" y="612"/>
                  </a:lnTo>
                  <a:lnTo>
                    <a:pt x="301" y="610"/>
                  </a:lnTo>
                  <a:lnTo>
                    <a:pt x="301" y="608"/>
                  </a:lnTo>
                  <a:lnTo>
                    <a:pt x="301" y="608"/>
                  </a:lnTo>
                  <a:lnTo>
                    <a:pt x="301" y="608"/>
                  </a:lnTo>
                  <a:lnTo>
                    <a:pt x="301" y="608"/>
                  </a:lnTo>
                  <a:lnTo>
                    <a:pt x="301" y="606"/>
                  </a:lnTo>
                  <a:lnTo>
                    <a:pt x="301" y="608"/>
                  </a:lnTo>
                  <a:lnTo>
                    <a:pt x="302" y="606"/>
                  </a:lnTo>
                  <a:lnTo>
                    <a:pt x="302" y="606"/>
                  </a:lnTo>
                  <a:lnTo>
                    <a:pt x="301" y="606"/>
                  </a:lnTo>
                  <a:lnTo>
                    <a:pt x="301" y="604"/>
                  </a:lnTo>
                  <a:lnTo>
                    <a:pt x="302" y="604"/>
                  </a:lnTo>
                  <a:lnTo>
                    <a:pt x="302" y="604"/>
                  </a:lnTo>
                  <a:lnTo>
                    <a:pt x="302" y="604"/>
                  </a:lnTo>
                  <a:lnTo>
                    <a:pt x="302" y="604"/>
                  </a:lnTo>
                  <a:lnTo>
                    <a:pt x="304" y="602"/>
                  </a:lnTo>
                  <a:lnTo>
                    <a:pt x="304" y="602"/>
                  </a:lnTo>
                  <a:lnTo>
                    <a:pt x="308" y="599"/>
                  </a:lnTo>
                  <a:lnTo>
                    <a:pt x="308" y="599"/>
                  </a:lnTo>
                  <a:lnTo>
                    <a:pt x="308" y="599"/>
                  </a:lnTo>
                  <a:lnTo>
                    <a:pt x="308" y="599"/>
                  </a:lnTo>
                  <a:lnTo>
                    <a:pt x="308" y="597"/>
                  </a:lnTo>
                  <a:lnTo>
                    <a:pt x="308" y="597"/>
                  </a:lnTo>
                  <a:lnTo>
                    <a:pt x="308" y="595"/>
                  </a:lnTo>
                  <a:lnTo>
                    <a:pt x="308" y="593"/>
                  </a:lnTo>
                  <a:lnTo>
                    <a:pt x="308" y="593"/>
                  </a:lnTo>
                  <a:lnTo>
                    <a:pt x="308" y="591"/>
                  </a:lnTo>
                  <a:lnTo>
                    <a:pt x="308" y="591"/>
                  </a:lnTo>
                  <a:lnTo>
                    <a:pt x="306" y="589"/>
                  </a:lnTo>
                  <a:lnTo>
                    <a:pt x="304" y="587"/>
                  </a:lnTo>
                  <a:lnTo>
                    <a:pt x="304" y="583"/>
                  </a:lnTo>
                  <a:lnTo>
                    <a:pt x="304" y="582"/>
                  </a:lnTo>
                  <a:lnTo>
                    <a:pt x="304" y="582"/>
                  </a:lnTo>
                  <a:lnTo>
                    <a:pt x="304" y="580"/>
                  </a:lnTo>
                  <a:lnTo>
                    <a:pt x="304" y="578"/>
                  </a:lnTo>
                  <a:lnTo>
                    <a:pt x="304" y="576"/>
                  </a:lnTo>
                  <a:lnTo>
                    <a:pt x="304" y="572"/>
                  </a:lnTo>
                  <a:lnTo>
                    <a:pt x="304" y="570"/>
                  </a:lnTo>
                  <a:lnTo>
                    <a:pt x="304" y="568"/>
                  </a:lnTo>
                  <a:lnTo>
                    <a:pt x="306" y="568"/>
                  </a:lnTo>
                  <a:lnTo>
                    <a:pt x="308" y="566"/>
                  </a:lnTo>
                  <a:lnTo>
                    <a:pt x="308" y="565"/>
                  </a:lnTo>
                  <a:lnTo>
                    <a:pt x="310" y="565"/>
                  </a:lnTo>
                  <a:lnTo>
                    <a:pt x="308" y="563"/>
                  </a:lnTo>
                  <a:lnTo>
                    <a:pt x="308" y="563"/>
                  </a:lnTo>
                  <a:lnTo>
                    <a:pt x="306" y="561"/>
                  </a:lnTo>
                  <a:lnTo>
                    <a:pt x="304" y="561"/>
                  </a:lnTo>
                  <a:lnTo>
                    <a:pt x="304" y="561"/>
                  </a:lnTo>
                  <a:lnTo>
                    <a:pt x="302" y="563"/>
                  </a:lnTo>
                  <a:lnTo>
                    <a:pt x="302" y="563"/>
                  </a:lnTo>
                  <a:lnTo>
                    <a:pt x="301" y="561"/>
                  </a:lnTo>
                  <a:lnTo>
                    <a:pt x="301" y="561"/>
                  </a:lnTo>
                  <a:lnTo>
                    <a:pt x="301" y="561"/>
                  </a:lnTo>
                  <a:lnTo>
                    <a:pt x="302" y="559"/>
                  </a:lnTo>
                  <a:lnTo>
                    <a:pt x="302" y="559"/>
                  </a:lnTo>
                  <a:lnTo>
                    <a:pt x="302" y="557"/>
                  </a:lnTo>
                  <a:lnTo>
                    <a:pt x="301" y="555"/>
                  </a:lnTo>
                  <a:lnTo>
                    <a:pt x="301" y="555"/>
                  </a:lnTo>
                  <a:lnTo>
                    <a:pt x="299" y="555"/>
                  </a:lnTo>
                  <a:lnTo>
                    <a:pt x="297" y="555"/>
                  </a:lnTo>
                  <a:lnTo>
                    <a:pt x="295" y="549"/>
                  </a:lnTo>
                  <a:lnTo>
                    <a:pt x="287" y="544"/>
                  </a:lnTo>
                  <a:lnTo>
                    <a:pt x="285" y="542"/>
                  </a:lnTo>
                  <a:lnTo>
                    <a:pt x="285" y="542"/>
                  </a:lnTo>
                  <a:lnTo>
                    <a:pt x="284" y="542"/>
                  </a:lnTo>
                  <a:lnTo>
                    <a:pt x="284" y="542"/>
                  </a:lnTo>
                  <a:lnTo>
                    <a:pt x="284" y="542"/>
                  </a:lnTo>
                  <a:lnTo>
                    <a:pt x="282" y="544"/>
                  </a:lnTo>
                  <a:lnTo>
                    <a:pt x="282" y="544"/>
                  </a:lnTo>
                  <a:lnTo>
                    <a:pt x="282" y="544"/>
                  </a:lnTo>
                  <a:lnTo>
                    <a:pt x="282" y="544"/>
                  </a:lnTo>
                  <a:lnTo>
                    <a:pt x="282" y="544"/>
                  </a:lnTo>
                  <a:lnTo>
                    <a:pt x="282" y="546"/>
                  </a:lnTo>
                  <a:lnTo>
                    <a:pt x="280" y="546"/>
                  </a:lnTo>
                  <a:lnTo>
                    <a:pt x="280" y="546"/>
                  </a:lnTo>
                  <a:lnTo>
                    <a:pt x="280" y="544"/>
                  </a:lnTo>
                  <a:lnTo>
                    <a:pt x="280" y="544"/>
                  </a:lnTo>
                  <a:lnTo>
                    <a:pt x="274" y="544"/>
                  </a:lnTo>
                  <a:lnTo>
                    <a:pt x="274" y="542"/>
                  </a:lnTo>
                  <a:lnTo>
                    <a:pt x="272" y="540"/>
                  </a:lnTo>
                  <a:lnTo>
                    <a:pt x="272" y="540"/>
                  </a:lnTo>
                  <a:lnTo>
                    <a:pt x="270" y="538"/>
                  </a:lnTo>
                  <a:lnTo>
                    <a:pt x="270" y="538"/>
                  </a:lnTo>
                  <a:lnTo>
                    <a:pt x="270" y="538"/>
                  </a:lnTo>
                  <a:lnTo>
                    <a:pt x="268" y="536"/>
                  </a:lnTo>
                  <a:lnTo>
                    <a:pt x="270" y="536"/>
                  </a:lnTo>
                  <a:lnTo>
                    <a:pt x="270" y="536"/>
                  </a:lnTo>
                  <a:lnTo>
                    <a:pt x="270" y="536"/>
                  </a:lnTo>
                  <a:lnTo>
                    <a:pt x="270" y="536"/>
                  </a:lnTo>
                  <a:lnTo>
                    <a:pt x="270" y="534"/>
                  </a:lnTo>
                  <a:lnTo>
                    <a:pt x="270" y="534"/>
                  </a:lnTo>
                  <a:lnTo>
                    <a:pt x="270" y="534"/>
                  </a:lnTo>
                  <a:lnTo>
                    <a:pt x="270" y="534"/>
                  </a:lnTo>
                  <a:lnTo>
                    <a:pt x="268" y="534"/>
                  </a:lnTo>
                  <a:lnTo>
                    <a:pt x="268" y="536"/>
                  </a:lnTo>
                  <a:lnTo>
                    <a:pt x="268" y="536"/>
                  </a:lnTo>
                  <a:lnTo>
                    <a:pt x="266" y="536"/>
                  </a:lnTo>
                  <a:lnTo>
                    <a:pt x="266" y="536"/>
                  </a:lnTo>
                  <a:lnTo>
                    <a:pt x="265" y="536"/>
                  </a:lnTo>
                  <a:lnTo>
                    <a:pt x="259" y="538"/>
                  </a:lnTo>
                  <a:lnTo>
                    <a:pt x="257" y="540"/>
                  </a:lnTo>
                  <a:lnTo>
                    <a:pt x="255" y="540"/>
                  </a:lnTo>
                  <a:lnTo>
                    <a:pt x="255" y="540"/>
                  </a:lnTo>
                  <a:lnTo>
                    <a:pt x="253" y="538"/>
                  </a:lnTo>
                  <a:lnTo>
                    <a:pt x="251" y="538"/>
                  </a:lnTo>
                  <a:lnTo>
                    <a:pt x="251" y="538"/>
                  </a:lnTo>
                  <a:lnTo>
                    <a:pt x="249" y="538"/>
                  </a:lnTo>
                  <a:lnTo>
                    <a:pt x="249" y="538"/>
                  </a:lnTo>
                  <a:lnTo>
                    <a:pt x="246" y="538"/>
                  </a:lnTo>
                  <a:lnTo>
                    <a:pt x="246" y="536"/>
                  </a:lnTo>
                  <a:lnTo>
                    <a:pt x="244" y="536"/>
                  </a:lnTo>
                  <a:lnTo>
                    <a:pt x="242" y="536"/>
                  </a:lnTo>
                  <a:lnTo>
                    <a:pt x="242" y="536"/>
                  </a:lnTo>
                  <a:lnTo>
                    <a:pt x="242" y="536"/>
                  </a:lnTo>
                  <a:lnTo>
                    <a:pt x="240" y="536"/>
                  </a:lnTo>
                  <a:lnTo>
                    <a:pt x="236" y="536"/>
                  </a:lnTo>
                  <a:lnTo>
                    <a:pt x="232" y="534"/>
                  </a:lnTo>
                  <a:lnTo>
                    <a:pt x="231" y="534"/>
                  </a:lnTo>
                  <a:lnTo>
                    <a:pt x="229" y="536"/>
                  </a:lnTo>
                  <a:lnTo>
                    <a:pt x="227" y="536"/>
                  </a:lnTo>
                  <a:lnTo>
                    <a:pt x="227" y="538"/>
                  </a:lnTo>
                  <a:lnTo>
                    <a:pt x="225" y="540"/>
                  </a:lnTo>
                  <a:lnTo>
                    <a:pt x="225" y="540"/>
                  </a:lnTo>
                  <a:lnTo>
                    <a:pt x="225" y="542"/>
                  </a:lnTo>
                  <a:lnTo>
                    <a:pt x="227" y="544"/>
                  </a:lnTo>
                  <a:lnTo>
                    <a:pt x="227" y="544"/>
                  </a:lnTo>
                  <a:lnTo>
                    <a:pt x="227" y="546"/>
                  </a:lnTo>
                  <a:lnTo>
                    <a:pt x="229" y="546"/>
                  </a:lnTo>
                  <a:lnTo>
                    <a:pt x="229" y="546"/>
                  </a:lnTo>
                  <a:lnTo>
                    <a:pt x="231" y="544"/>
                  </a:lnTo>
                  <a:lnTo>
                    <a:pt x="231" y="544"/>
                  </a:lnTo>
                  <a:lnTo>
                    <a:pt x="231" y="544"/>
                  </a:lnTo>
                  <a:lnTo>
                    <a:pt x="232" y="544"/>
                  </a:lnTo>
                  <a:lnTo>
                    <a:pt x="232" y="542"/>
                  </a:lnTo>
                  <a:lnTo>
                    <a:pt x="232" y="542"/>
                  </a:lnTo>
                  <a:lnTo>
                    <a:pt x="234" y="542"/>
                  </a:lnTo>
                  <a:lnTo>
                    <a:pt x="234" y="542"/>
                  </a:lnTo>
                  <a:lnTo>
                    <a:pt x="234" y="542"/>
                  </a:lnTo>
                  <a:lnTo>
                    <a:pt x="236" y="544"/>
                  </a:lnTo>
                  <a:lnTo>
                    <a:pt x="236" y="549"/>
                  </a:lnTo>
                  <a:lnTo>
                    <a:pt x="236" y="551"/>
                  </a:lnTo>
                  <a:lnTo>
                    <a:pt x="238" y="553"/>
                  </a:lnTo>
                  <a:lnTo>
                    <a:pt x="240" y="555"/>
                  </a:lnTo>
                  <a:lnTo>
                    <a:pt x="240" y="555"/>
                  </a:lnTo>
                  <a:lnTo>
                    <a:pt x="240" y="555"/>
                  </a:lnTo>
                  <a:lnTo>
                    <a:pt x="242" y="555"/>
                  </a:lnTo>
                  <a:lnTo>
                    <a:pt x="244" y="557"/>
                  </a:lnTo>
                  <a:lnTo>
                    <a:pt x="244" y="557"/>
                  </a:lnTo>
                  <a:lnTo>
                    <a:pt x="248" y="559"/>
                  </a:lnTo>
                  <a:lnTo>
                    <a:pt x="249" y="561"/>
                  </a:lnTo>
                  <a:lnTo>
                    <a:pt x="251" y="565"/>
                  </a:lnTo>
                  <a:lnTo>
                    <a:pt x="255" y="568"/>
                  </a:lnTo>
                  <a:lnTo>
                    <a:pt x="255" y="572"/>
                  </a:lnTo>
                  <a:lnTo>
                    <a:pt x="257" y="576"/>
                  </a:lnTo>
                  <a:close/>
                  <a:moveTo>
                    <a:pt x="550" y="763"/>
                  </a:moveTo>
                  <a:lnTo>
                    <a:pt x="552" y="763"/>
                  </a:lnTo>
                  <a:lnTo>
                    <a:pt x="552" y="763"/>
                  </a:lnTo>
                  <a:lnTo>
                    <a:pt x="550" y="761"/>
                  </a:lnTo>
                  <a:lnTo>
                    <a:pt x="550" y="760"/>
                  </a:lnTo>
                  <a:lnTo>
                    <a:pt x="550" y="758"/>
                  </a:lnTo>
                  <a:lnTo>
                    <a:pt x="552" y="758"/>
                  </a:lnTo>
                  <a:lnTo>
                    <a:pt x="558" y="760"/>
                  </a:lnTo>
                  <a:lnTo>
                    <a:pt x="560" y="760"/>
                  </a:lnTo>
                  <a:lnTo>
                    <a:pt x="560" y="758"/>
                  </a:lnTo>
                  <a:lnTo>
                    <a:pt x="560" y="756"/>
                  </a:lnTo>
                  <a:lnTo>
                    <a:pt x="560" y="754"/>
                  </a:lnTo>
                  <a:lnTo>
                    <a:pt x="560" y="752"/>
                  </a:lnTo>
                  <a:lnTo>
                    <a:pt x="560" y="752"/>
                  </a:lnTo>
                  <a:lnTo>
                    <a:pt x="560" y="750"/>
                  </a:lnTo>
                  <a:lnTo>
                    <a:pt x="558" y="750"/>
                  </a:lnTo>
                  <a:lnTo>
                    <a:pt x="558" y="750"/>
                  </a:lnTo>
                  <a:lnTo>
                    <a:pt x="558" y="750"/>
                  </a:lnTo>
                  <a:lnTo>
                    <a:pt x="556" y="750"/>
                  </a:lnTo>
                  <a:lnTo>
                    <a:pt x="556" y="748"/>
                  </a:lnTo>
                  <a:lnTo>
                    <a:pt x="556" y="746"/>
                  </a:lnTo>
                  <a:lnTo>
                    <a:pt x="554" y="746"/>
                  </a:lnTo>
                  <a:lnTo>
                    <a:pt x="556" y="744"/>
                  </a:lnTo>
                  <a:lnTo>
                    <a:pt x="554" y="743"/>
                  </a:lnTo>
                  <a:lnTo>
                    <a:pt x="554" y="741"/>
                  </a:lnTo>
                  <a:lnTo>
                    <a:pt x="554" y="741"/>
                  </a:lnTo>
                  <a:lnTo>
                    <a:pt x="554" y="737"/>
                  </a:lnTo>
                  <a:lnTo>
                    <a:pt x="554" y="735"/>
                  </a:lnTo>
                  <a:lnTo>
                    <a:pt x="554" y="735"/>
                  </a:lnTo>
                  <a:lnTo>
                    <a:pt x="554" y="735"/>
                  </a:lnTo>
                  <a:lnTo>
                    <a:pt x="550" y="731"/>
                  </a:lnTo>
                  <a:lnTo>
                    <a:pt x="550" y="729"/>
                  </a:lnTo>
                  <a:lnTo>
                    <a:pt x="550" y="729"/>
                  </a:lnTo>
                  <a:lnTo>
                    <a:pt x="549" y="729"/>
                  </a:lnTo>
                  <a:lnTo>
                    <a:pt x="549" y="727"/>
                  </a:lnTo>
                  <a:lnTo>
                    <a:pt x="543" y="725"/>
                  </a:lnTo>
                  <a:lnTo>
                    <a:pt x="543" y="725"/>
                  </a:lnTo>
                  <a:lnTo>
                    <a:pt x="543" y="722"/>
                  </a:lnTo>
                  <a:lnTo>
                    <a:pt x="543" y="720"/>
                  </a:lnTo>
                  <a:lnTo>
                    <a:pt x="545" y="710"/>
                  </a:lnTo>
                  <a:lnTo>
                    <a:pt x="545" y="708"/>
                  </a:lnTo>
                  <a:lnTo>
                    <a:pt x="545" y="701"/>
                  </a:lnTo>
                  <a:lnTo>
                    <a:pt x="545" y="699"/>
                  </a:lnTo>
                  <a:lnTo>
                    <a:pt x="545" y="699"/>
                  </a:lnTo>
                  <a:lnTo>
                    <a:pt x="545" y="697"/>
                  </a:lnTo>
                  <a:lnTo>
                    <a:pt x="543" y="697"/>
                  </a:lnTo>
                  <a:lnTo>
                    <a:pt x="545" y="695"/>
                  </a:lnTo>
                  <a:lnTo>
                    <a:pt x="545" y="695"/>
                  </a:lnTo>
                  <a:lnTo>
                    <a:pt x="545" y="695"/>
                  </a:lnTo>
                  <a:lnTo>
                    <a:pt x="545" y="693"/>
                  </a:lnTo>
                  <a:lnTo>
                    <a:pt x="545" y="691"/>
                  </a:lnTo>
                  <a:lnTo>
                    <a:pt x="545" y="691"/>
                  </a:lnTo>
                  <a:lnTo>
                    <a:pt x="545" y="691"/>
                  </a:lnTo>
                  <a:lnTo>
                    <a:pt x="543" y="693"/>
                  </a:lnTo>
                  <a:lnTo>
                    <a:pt x="543" y="693"/>
                  </a:lnTo>
                  <a:lnTo>
                    <a:pt x="543" y="691"/>
                  </a:lnTo>
                  <a:lnTo>
                    <a:pt x="543" y="691"/>
                  </a:lnTo>
                  <a:lnTo>
                    <a:pt x="543" y="691"/>
                  </a:lnTo>
                  <a:lnTo>
                    <a:pt x="541" y="691"/>
                  </a:lnTo>
                  <a:lnTo>
                    <a:pt x="541" y="690"/>
                  </a:lnTo>
                  <a:lnTo>
                    <a:pt x="541" y="690"/>
                  </a:lnTo>
                  <a:lnTo>
                    <a:pt x="541" y="690"/>
                  </a:lnTo>
                  <a:lnTo>
                    <a:pt x="541" y="690"/>
                  </a:lnTo>
                  <a:lnTo>
                    <a:pt x="541" y="690"/>
                  </a:lnTo>
                  <a:lnTo>
                    <a:pt x="539" y="690"/>
                  </a:lnTo>
                  <a:lnTo>
                    <a:pt x="539" y="690"/>
                  </a:lnTo>
                  <a:lnTo>
                    <a:pt x="539" y="688"/>
                  </a:lnTo>
                  <a:lnTo>
                    <a:pt x="539" y="688"/>
                  </a:lnTo>
                  <a:lnTo>
                    <a:pt x="539" y="688"/>
                  </a:lnTo>
                  <a:lnTo>
                    <a:pt x="541" y="686"/>
                  </a:lnTo>
                  <a:lnTo>
                    <a:pt x="541" y="684"/>
                  </a:lnTo>
                  <a:lnTo>
                    <a:pt x="541" y="682"/>
                  </a:lnTo>
                  <a:lnTo>
                    <a:pt x="541" y="682"/>
                  </a:lnTo>
                  <a:lnTo>
                    <a:pt x="539" y="682"/>
                  </a:lnTo>
                  <a:lnTo>
                    <a:pt x="539" y="680"/>
                  </a:lnTo>
                  <a:lnTo>
                    <a:pt x="537" y="680"/>
                  </a:lnTo>
                  <a:lnTo>
                    <a:pt x="537" y="680"/>
                  </a:lnTo>
                  <a:lnTo>
                    <a:pt x="535" y="680"/>
                  </a:lnTo>
                  <a:lnTo>
                    <a:pt x="535" y="680"/>
                  </a:lnTo>
                  <a:lnTo>
                    <a:pt x="535" y="680"/>
                  </a:lnTo>
                  <a:lnTo>
                    <a:pt x="535" y="678"/>
                  </a:lnTo>
                  <a:lnTo>
                    <a:pt x="535" y="678"/>
                  </a:lnTo>
                  <a:lnTo>
                    <a:pt x="535" y="678"/>
                  </a:lnTo>
                  <a:lnTo>
                    <a:pt x="535" y="680"/>
                  </a:lnTo>
                  <a:lnTo>
                    <a:pt x="533" y="680"/>
                  </a:lnTo>
                  <a:lnTo>
                    <a:pt x="533" y="680"/>
                  </a:lnTo>
                  <a:lnTo>
                    <a:pt x="532" y="678"/>
                  </a:lnTo>
                  <a:lnTo>
                    <a:pt x="532" y="678"/>
                  </a:lnTo>
                  <a:lnTo>
                    <a:pt x="530" y="680"/>
                  </a:lnTo>
                  <a:lnTo>
                    <a:pt x="528" y="684"/>
                  </a:lnTo>
                  <a:lnTo>
                    <a:pt x="524" y="686"/>
                  </a:lnTo>
                  <a:lnTo>
                    <a:pt x="522" y="688"/>
                  </a:lnTo>
                  <a:lnTo>
                    <a:pt x="520" y="688"/>
                  </a:lnTo>
                  <a:lnTo>
                    <a:pt x="516" y="688"/>
                  </a:lnTo>
                  <a:lnTo>
                    <a:pt x="514" y="688"/>
                  </a:lnTo>
                  <a:lnTo>
                    <a:pt x="513" y="686"/>
                  </a:lnTo>
                  <a:lnTo>
                    <a:pt x="511" y="680"/>
                  </a:lnTo>
                  <a:lnTo>
                    <a:pt x="511" y="680"/>
                  </a:lnTo>
                  <a:lnTo>
                    <a:pt x="509" y="678"/>
                  </a:lnTo>
                  <a:lnTo>
                    <a:pt x="507" y="678"/>
                  </a:lnTo>
                  <a:lnTo>
                    <a:pt x="507" y="680"/>
                  </a:lnTo>
                  <a:lnTo>
                    <a:pt x="507" y="682"/>
                  </a:lnTo>
                  <a:lnTo>
                    <a:pt x="505" y="678"/>
                  </a:lnTo>
                  <a:lnTo>
                    <a:pt x="503" y="676"/>
                  </a:lnTo>
                  <a:lnTo>
                    <a:pt x="499" y="672"/>
                  </a:lnTo>
                  <a:lnTo>
                    <a:pt x="497" y="671"/>
                  </a:lnTo>
                  <a:lnTo>
                    <a:pt x="497" y="671"/>
                  </a:lnTo>
                  <a:lnTo>
                    <a:pt x="496" y="671"/>
                  </a:lnTo>
                  <a:lnTo>
                    <a:pt x="496" y="671"/>
                  </a:lnTo>
                  <a:lnTo>
                    <a:pt x="496" y="671"/>
                  </a:lnTo>
                  <a:lnTo>
                    <a:pt x="494" y="672"/>
                  </a:lnTo>
                  <a:lnTo>
                    <a:pt x="496" y="676"/>
                  </a:lnTo>
                  <a:lnTo>
                    <a:pt x="496" y="678"/>
                  </a:lnTo>
                  <a:lnTo>
                    <a:pt x="497" y="680"/>
                  </a:lnTo>
                  <a:lnTo>
                    <a:pt x="497" y="680"/>
                  </a:lnTo>
                  <a:lnTo>
                    <a:pt x="497" y="680"/>
                  </a:lnTo>
                  <a:lnTo>
                    <a:pt x="497" y="682"/>
                  </a:lnTo>
                  <a:lnTo>
                    <a:pt x="497" y="682"/>
                  </a:lnTo>
                  <a:lnTo>
                    <a:pt x="497" y="682"/>
                  </a:lnTo>
                  <a:lnTo>
                    <a:pt x="497" y="682"/>
                  </a:lnTo>
                  <a:lnTo>
                    <a:pt x="499" y="682"/>
                  </a:lnTo>
                  <a:lnTo>
                    <a:pt x="499" y="684"/>
                  </a:lnTo>
                  <a:lnTo>
                    <a:pt x="497" y="684"/>
                  </a:lnTo>
                  <a:lnTo>
                    <a:pt x="497" y="684"/>
                  </a:lnTo>
                  <a:lnTo>
                    <a:pt x="497" y="686"/>
                  </a:lnTo>
                  <a:lnTo>
                    <a:pt x="499" y="688"/>
                  </a:lnTo>
                  <a:lnTo>
                    <a:pt x="501" y="688"/>
                  </a:lnTo>
                  <a:lnTo>
                    <a:pt x="501" y="688"/>
                  </a:lnTo>
                  <a:lnTo>
                    <a:pt x="501" y="693"/>
                  </a:lnTo>
                  <a:lnTo>
                    <a:pt x="501" y="699"/>
                  </a:lnTo>
                  <a:lnTo>
                    <a:pt x="503" y="699"/>
                  </a:lnTo>
                  <a:lnTo>
                    <a:pt x="503" y="699"/>
                  </a:lnTo>
                  <a:lnTo>
                    <a:pt x="503" y="701"/>
                  </a:lnTo>
                  <a:lnTo>
                    <a:pt x="501" y="701"/>
                  </a:lnTo>
                  <a:lnTo>
                    <a:pt x="501" y="703"/>
                  </a:lnTo>
                  <a:lnTo>
                    <a:pt x="501" y="703"/>
                  </a:lnTo>
                  <a:lnTo>
                    <a:pt x="501" y="705"/>
                  </a:lnTo>
                  <a:lnTo>
                    <a:pt x="501" y="705"/>
                  </a:lnTo>
                  <a:lnTo>
                    <a:pt x="501" y="707"/>
                  </a:lnTo>
                  <a:lnTo>
                    <a:pt x="501" y="707"/>
                  </a:lnTo>
                  <a:lnTo>
                    <a:pt x="503" y="707"/>
                  </a:lnTo>
                  <a:lnTo>
                    <a:pt x="503" y="708"/>
                  </a:lnTo>
                  <a:lnTo>
                    <a:pt x="503" y="710"/>
                  </a:lnTo>
                  <a:lnTo>
                    <a:pt x="501" y="710"/>
                  </a:lnTo>
                  <a:lnTo>
                    <a:pt x="501" y="712"/>
                  </a:lnTo>
                  <a:lnTo>
                    <a:pt x="501" y="712"/>
                  </a:lnTo>
                  <a:lnTo>
                    <a:pt x="501" y="714"/>
                  </a:lnTo>
                  <a:lnTo>
                    <a:pt x="503" y="712"/>
                  </a:lnTo>
                  <a:lnTo>
                    <a:pt x="503" y="712"/>
                  </a:lnTo>
                  <a:lnTo>
                    <a:pt x="503" y="712"/>
                  </a:lnTo>
                  <a:lnTo>
                    <a:pt x="505" y="714"/>
                  </a:lnTo>
                  <a:lnTo>
                    <a:pt x="505" y="716"/>
                  </a:lnTo>
                  <a:lnTo>
                    <a:pt x="505" y="716"/>
                  </a:lnTo>
                  <a:lnTo>
                    <a:pt x="507" y="714"/>
                  </a:lnTo>
                  <a:lnTo>
                    <a:pt x="507" y="716"/>
                  </a:lnTo>
                  <a:lnTo>
                    <a:pt x="509" y="718"/>
                  </a:lnTo>
                  <a:lnTo>
                    <a:pt x="509" y="718"/>
                  </a:lnTo>
                  <a:lnTo>
                    <a:pt x="511" y="716"/>
                  </a:lnTo>
                  <a:lnTo>
                    <a:pt x="511" y="716"/>
                  </a:lnTo>
                  <a:lnTo>
                    <a:pt x="513" y="714"/>
                  </a:lnTo>
                  <a:lnTo>
                    <a:pt x="513" y="712"/>
                  </a:lnTo>
                  <a:lnTo>
                    <a:pt x="513" y="712"/>
                  </a:lnTo>
                  <a:lnTo>
                    <a:pt x="511" y="710"/>
                  </a:lnTo>
                  <a:lnTo>
                    <a:pt x="511" y="710"/>
                  </a:lnTo>
                  <a:lnTo>
                    <a:pt x="513" y="708"/>
                  </a:lnTo>
                  <a:lnTo>
                    <a:pt x="514" y="708"/>
                  </a:lnTo>
                  <a:lnTo>
                    <a:pt x="514" y="708"/>
                  </a:lnTo>
                  <a:lnTo>
                    <a:pt x="516" y="708"/>
                  </a:lnTo>
                  <a:lnTo>
                    <a:pt x="518" y="708"/>
                  </a:lnTo>
                  <a:lnTo>
                    <a:pt x="518" y="710"/>
                  </a:lnTo>
                  <a:lnTo>
                    <a:pt x="518" y="710"/>
                  </a:lnTo>
                  <a:lnTo>
                    <a:pt x="520" y="712"/>
                  </a:lnTo>
                  <a:lnTo>
                    <a:pt x="522" y="714"/>
                  </a:lnTo>
                  <a:lnTo>
                    <a:pt x="524" y="716"/>
                  </a:lnTo>
                  <a:lnTo>
                    <a:pt x="524" y="718"/>
                  </a:lnTo>
                  <a:lnTo>
                    <a:pt x="524" y="718"/>
                  </a:lnTo>
                  <a:lnTo>
                    <a:pt x="526" y="720"/>
                  </a:lnTo>
                  <a:lnTo>
                    <a:pt x="528" y="720"/>
                  </a:lnTo>
                  <a:lnTo>
                    <a:pt x="528" y="727"/>
                  </a:lnTo>
                  <a:lnTo>
                    <a:pt x="528" y="731"/>
                  </a:lnTo>
                  <a:lnTo>
                    <a:pt x="528" y="731"/>
                  </a:lnTo>
                  <a:lnTo>
                    <a:pt x="526" y="737"/>
                  </a:lnTo>
                  <a:lnTo>
                    <a:pt x="526" y="737"/>
                  </a:lnTo>
                  <a:lnTo>
                    <a:pt x="526" y="741"/>
                  </a:lnTo>
                  <a:lnTo>
                    <a:pt x="526" y="741"/>
                  </a:lnTo>
                  <a:lnTo>
                    <a:pt x="526" y="743"/>
                  </a:lnTo>
                  <a:lnTo>
                    <a:pt x="524" y="743"/>
                  </a:lnTo>
                  <a:lnTo>
                    <a:pt x="524" y="743"/>
                  </a:lnTo>
                  <a:lnTo>
                    <a:pt x="524" y="746"/>
                  </a:lnTo>
                  <a:lnTo>
                    <a:pt x="524" y="748"/>
                  </a:lnTo>
                  <a:lnTo>
                    <a:pt x="524" y="750"/>
                  </a:lnTo>
                  <a:lnTo>
                    <a:pt x="526" y="750"/>
                  </a:lnTo>
                  <a:lnTo>
                    <a:pt x="526" y="752"/>
                  </a:lnTo>
                  <a:lnTo>
                    <a:pt x="528" y="752"/>
                  </a:lnTo>
                  <a:lnTo>
                    <a:pt x="528" y="754"/>
                  </a:lnTo>
                  <a:lnTo>
                    <a:pt x="528" y="756"/>
                  </a:lnTo>
                  <a:lnTo>
                    <a:pt x="528" y="758"/>
                  </a:lnTo>
                  <a:lnTo>
                    <a:pt x="526" y="761"/>
                  </a:lnTo>
                  <a:lnTo>
                    <a:pt x="526" y="763"/>
                  </a:lnTo>
                  <a:lnTo>
                    <a:pt x="528" y="767"/>
                  </a:lnTo>
                  <a:lnTo>
                    <a:pt x="528" y="767"/>
                  </a:lnTo>
                  <a:lnTo>
                    <a:pt x="530" y="767"/>
                  </a:lnTo>
                  <a:lnTo>
                    <a:pt x="532" y="767"/>
                  </a:lnTo>
                  <a:lnTo>
                    <a:pt x="533" y="767"/>
                  </a:lnTo>
                  <a:lnTo>
                    <a:pt x="535" y="767"/>
                  </a:lnTo>
                  <a:lnTo>
                    <a:pt x="535" y="769"/>
                  </a:lnTo>
                  <a:lnTo>
                    <a:pt x="537" y="771"/>
                  </a:lnTo>
                  <a:lnTo>
                    <a:pt x="537" y="771"/>
                  </a:lnTo>
                  <a:lnTo>
                    <a:pt x="537" y="771"/>
                  </a:lnTo>
                  <a:lnTo>
                    <a:pt x="539" y="771"/>
                  </a:lnTo>
                  <a:lnTo>
                    <a:pt x="539" y="771"/>
                  </a:lnTo>
                  <a:lnTo>
                    <a:pt x="539" y="773"/>
                  </a:lnTo>
                  <a:lnTo>
                    <a:pt x="543" y="775"/>
                  </a:lnTo>
                  <a:lnTo>
                    <a:pt x="545" y="775"/>
                  </a:lnTo>
                  <a:lnTo>
                    <a:pt x="545" y="775"/>
                  </a:lnTo>
                  <a:lnTo>
                    <a:pt x="545" y="773"/>
                  </a:lnTo>
                  <a:lnTo>
                    <a:pt x="545" y="771"/>
                  </a:lnTo>
                  <a:lnTo>
                    <a:pt x="543" y="767"/>
                  </a:lnTo>
                  <a:lnTo>
                    <a:pt x="541" y="763"/>
                  </a:lnTo>
                  <a:lnTo>
                    <a:pt x="541" y="754"/>
                  </a:lnTo>
                  <a:lnTo>
                    <a:pt x="541" y="752"/>
                  </a:lnTo>
                  <a:lnTo>
                    <a:pt x="541" y="750"/>
                  </a:lnTo>
                  <a:lnTo>
                    <a:pt x="543" y="750"/>
                  </a:lnTo>
                  <a:lnTo>
                    <a:pt x="545" y="752"/>
                  </a:lnTo>
                  <a:lnTo>
                    <a:pt x="545" y="752"/>
                  </a:lnTo>
                  <a:lnTo>
                    <a:pt x="545" y="754"/>
                  </a:lnTo>
                  <a:lnTo>
                    <a:pt x="545" y="754"/>
                  </a:lnTo>
                  <a:lnTo>
                    <a:pt x="545" y="756"/>
                  </a:lnTo>
                  <a:lnTo>
                    <a:pt x="547" y="756"/>
                  </a:lnTo>
                  <a:lnTo>
                    <a:pt x="547" y="758"/>
                  </a:lnTo>
                  <a:lnTo>
                    <a:pt x="549" y="761"/>
                  </a:lnTo>
                  <a:lnTo>
                    <a:pt x="550" y="763"/>
                  </a:lnTo>
                  <a:close/>
                  <a:moveTo>
                    <a:pt x="460" y="761"/>
                  </a:moveTo>
                  <a:lnTo>
                    <a:pt x="461" y="761"/>
                  </a:lnTo>
                  <a:lnTo>
                    <a:pt x="463" y="760"/>
                  </a:lnTo>
                  <a:lnTo>
                    <a:pt x="465" y="760"/>
                  </a:lnTo>
                  <a:lnTo>
                    <a:pt x="465" y="760"/>
                  </a:lnTo>
                  <a:lnTo>
                    <a:pt x="467" y="758"/>
                  </a:lnTo>
                  <a:lnTo>
                    <a:pt x="467" y="756"/>
                  </a:lnTo>
                  <a:lnTo>
                    <a:pt x="471" y="754"/>
                  </a:lnTo>
                  <a:lnTo>
                    <a:pt x="473" y="754"/>
                  </a:lnTo>
                  <a:lnTo>
                    <a:pt x="473" y="752"/>
                  </a:lnTo>
                  <a:lnTo>
                    <a:pt x="473" y="752"/>
                  </a:lnTo>
                  <a:lnTo>
                    <a:pt x="473" y="750"/>
                  </a:lnTo>
                  <a:lnTo>
                    <a:pt x="473" y="750"/>
                  </a:lnTo>
                  <a:lnTo>
                    <a:pt x="473" y="752"/>
                  </a:lnTo>
                  <a:lnTo>
                    <a:pt x="475" y="752"/>
                  </a:lnTo>
                  <a:lnTo>
                    <a:pt x="475" y="752"/>
                  </a:lnTo>
                  <a:lnTo>
                    <a:pt x="475" y="750"/>
                  </a:lnTo>
                  <a:lnTo>
                    <a:pt x="475" y="750"/>
                  </a:lnTo>
                  <a:lnTo>
                    <a:pt x="475" y="748"/>
                  </a:lnTo>
                  <a:lnTo>
                    <a:pt x="477" y="744"/>
                  </a:lnTo>
                  <a:lnTo>
                    <a:pt x="477" y="744"/>
                  </a:lnTo>
                  <a:lnTo>
                    <a:pt x="477" y="739"/>
                  </a:lnTo>
                  <a:lnTo>
                    <a:pt x="477" y="739"/>
                  </a:lnTo>
                  <a:lnTo>
                    <a:pt x="477" y="737"/>
                  </a:lnTo>
                  <a:lnTo>
                    <a:pt x="477" y="737"/>
                  </a:lnTo>
                  <a:lnTo>
                    <a:pt x="477" y="737"/>
                  </a:lnTo>
                  <a:lnTo>
                    <a:pt x="477" y="737"/>
                  </a:lnTo>
                  <a:lnTo>
                    <a:pt x="479" y="737"/>
                  </a:lnTo>
                  <a:lnTo>
                    <a:pt x="479" y="737"/>
                  </a:lnTo>
                  <a:lnTo>
                    <a:pt x="479" y="733"/>
                  </a:lnTo>
                  <a:lnTo>
                    <a:pt x="477" y="729"/>
                  </a:lnTo>
                  <a:lnTo>
                    <a:pt x="477" y="725"/>
                  </a:lnTo>
                  <a:lnTo>
                    <a:pt x="477" y="724"/>
                  </a:lnTo>
                  <a:lnTo>
                    <a:pt x="477" y="722"/>
                  </a:lnTo>
                  <a:lnTo>
                    <a:pt x="479" y="720"/>
                  </a:lnTo>
                  <a:lnTo>
                    <a:pt x="479" y="720"/>
                  </a:lnTo>
                  <a:lnTo>
                    <a:pt x="479" y="718"/>
                  </a:lnTo>
                  <a:lnTo>
                    <a:pt x="479" y="716"/>
                  </a:lnTo>
                  <a:lnTo>
                    <a:pt x="479" y="716"/>
                  </a:lnTo>
                  <a:lnTo>
                    <a:pt x="479" y="714"/>
                  </a:lnTo>
                  <a:lnTo>
                    <a:pt x="479" y="714"/>
                  </a:lnTo>
                  <a:lnTo>
                    <a:pt x="479" y="710"/>
                  </a:lnTo>
                  <a:lnTo>
                    <a:pt x="479" y="710"/>
                  </a:lnTo>
                  <a:lnTo>
                    <a:pt x="479" y="705"/>
                  </a:lnTo>
                  <a:lnTo>
                    <a:pt x="479" y="705"/>
                  </a:lnTo>
                  <a:lnTo>
                    <a:pt x="477" y="705"/>
                  </a:lnTo>
                  <a:lnTo>
                    <a:pt x="477" y="705"/>
                  </a:lnTo>
                  <a:lnTo>
                    <a:pt x="475" y="705"/>
                  </a:lnTo>
                  <a:lnTo>
                    <a:pt x="475" y="705"/>
                  </a:lnTo>
                  <a:lnTo>
                    <a:pt x="475" y="705"/>
                  </a:lnTo>
                  <a:lnTo>
                    <a:pt x="475" y="703"/>
                  </a:lnTo>
                  <a:lnTo>
                    <a:pt x="475" y="703"/>
                  </a:lnTo>
                  <a:lnTo>
                    <a:pt x="475" y="703"/>
                  </a:lnTo>
                  <a:lnTo>
                    <a:pt x="477" y="699"/>
                  </a:lnTo>
                  <a:lnTo>
                    <a:pt x="479" y="699"/>
                  </a:lnTo>
                  <a:lnTo>
                    <a:pt x="479" y="695"/>
                  </a:lnTo>
                  <a:lnTo>
                    <a:pt x="479" y="695"/>
                  </a:lnTo>
                  <a:lnTo>
                    <a:pt x="479" y="693"/>
                  </a:lnTo>
                  <a:lnTo>
                    <a:pt x="479" y="691"/>
                  </a:lnTo>
                  <a:lnTo>
                    <a:pt x="479" y="690"/>
                  </a:lnTo>
                  <a:lnTo>
                    <a:pt x="477" y="690"/>
                  </a:lnTo>
                  <a:lnTo>
                    <a:pt x="475" y="691"/>
                  </a:lnTo>
                  <a:lnTo>
                    <a:pt x="473" y="695"/>
                  </a:lnTo>
                  <a:lnTo>
                    <a:pt x="471" y="697"/>
                  </a:lnTo>
                  <a:lnTo>
                    <a:pt x="471" y="697"/>
                  </a:lnTo>
                  <a:lnTo>
                    <a:pt x="471" y="699"/>
                  </a:lnTo>
                  <a:lnTo>
                    <a:pt x="471" y="699"/>
                  </a:lnTo>
                  <a:lnTo>
                    <a:pt x="473" y="703"/>
                  </a:lnTo>
                  <a:lnTo>
                    <a:pt x="471" y="703"/>
                  </a:lnTo>
                  <a:lnTo>
                    <a:pt x="471" y="703"/>
                  </a:lnTo>
                  <a:lnTo>
                    <a:pt x="471" y="701"/>
                  </a:lnTo>
                  <a:lnTo>
                    <a:pt x="471" y="701"/>
                  </a:lnTo>
                  <a:lnTo>
                    <a:pt x="471" y="703"/>
                  </a:lnTo>
                  <a:lnTo>
                    <a:pt x="471" y="705"/>
                  </a:lnTo>
                  <a:lnTo>
                    <a:pt x="469" y="705"/>
                  </a:lnTo>
                  <a:lnTo>
                    <a:pt x="469" y="707"/>
                  </a:lnTo>
                  <a:lnTo>
                    <a:pt x="469" y="708"/>
                  </a:lnTo>
                  <a:lnTo>
                    <a:pt x="469" y="710"/>
                  </a:lnTo>
                  <a:lnTo>
                    <a:pt x="469" y="712"/>
                  </a:lnTo>
                  <a:lnTo>
                    <a:pt x="463" y="725"/>
                  </a:lnTo>
                  <a:lnTo>
                    <a:pt x="463" y="727"/>
                  </a:lnTo>
                  <a:lnTo>
                    <a:pt x="460" y="729"/>
                  </a:lnTo>
                  <a:lnTo>
                    <a:pt x="460" y="731"/>
                  </a:lnTo>
                  <a:lnTo>
                    <a:pt x="458" y="733"/>
                  </a:lnTo>
                  <a:lnTo>
                    <a:pt x="458" y="735"/>
                  </a:lnTo>
                  <a:lnTo>
                    <a:pt x="456" y="739"/>
                  </a:lnTo>
                  <a:lnTo>
                    <a:pt x="456" y="739"/>
                  </a:lnTo>
                  <a:lnTo>
                    <a:pt x="456" y="741"/>
                  </a:lnTo>
                  <a:lnTo>
                    <a:pt x="456" y="743"/>
                  </a:lnTo>
                  <a:lnTo>
                    <a:pt x="456" y="743"/>
                  </a:lnTo>
                  <a:lnTo>
                    <a:pt x="456" y="743"/>
                  </a:lnTo>
                  <a:lnTo>
                    <a:pt x="456" y="744"/>
                  </a:lnTo>
                  <a:lnTo>
                    <a:pt x="456" y="744"/>
                  </a:lnTo>
                  <a:lnTo>
                    <a:pt x="454" y="744"/>
                  </a:lnTo>
                  <a:lnTo>
                    <a:pt x="448" y="752"/>
                  </a:lnTo>
                  <a:lnTo>
                    <a:pt x="448" y="754"/>
                  </a:lnTo>
                  <a:lnTo>
                    <a:pt x="446" y="756"/>
                  </a:lnTo>
                  <a:lnTo>
                    <a:pt x="446" y="760"/>
                  </a:lnTo>
                  <a:lnTo>
                    <a:pt x="443" y="763"/>
                  </a:lnTo>
                  <a:lnTo>
                    <a:pt x="443" y="767"/>
                  </a:lnTo>
                  <a:lnTo>
                    <a:pt x="441" y="769"/>
                  </a:lnTo>
                  <a:lnTo>
                    <a:pt x="439" y="771"/>
                  </a:lnTo>
                  <a:lnTo>
                    <a:pt x="437" y="773"/>
                  </a:lnTo>
                  <a:lnTo>
                    <a:pt x="435" y="775"/>
                  </a:lnTo>
                  <a:lnTo>
                    <a:pt x="435" y="777"/>
                  </a:lnTo>
                  <a:lnTo>
                    <a:pt x="435" y="777"/>
                  </a:lnTo>
                  <a:lnTo>
                    <a:pt x="435" y="778"/>
                  </a:lnTo>
                  <a:lnTo>
                    <a:pt x="435" y="778"/>
                  </a:lnTo>
                  <a:lnTo>
                    <a:pt x="435" y="778"/>
                  </a:lnTo>
                  <a:lnTo>
                    <a:pt x="435" y="778"/>
                  </a:lnTo>
                  <a:lnTo>
                    <a:pt x="433" y="778"/>
                  </a:lnTo>
                  <a:lnTo>
                    <a:pt x="433" y="778"/>
                  </a:lnTo>
                  <a:lnTo>
                    <a:pt x="433" y="778"/>
                  </a:lnTo>
                  <a:lnTo>
                    <a:pt x="433" y="780"/>
                  </a:lnTo>
                  <a:lnTo>
                    <a:pt x="433" y="780"/>
                  </a:lnTo>
                  <a:lnTo>
                    <a:pt x="435" y="782"/>
                  </a:lnTo>
                  <a:lnTo>
                    <a:pt x="435" y="782"/>
                  </a:lnTo>
                  <a:lnTo>
                    <a:pt x="435" y="784"/>
                  </a:lnTo>
                  <a:lnTo>
                    <a:pt x="435" y="784"/>
                  </a:lnTo>
                  <a:lnTo>
                    <a:pt x="431" y="792"/>
                  </a:lnTo>
                  <a:lnTo>
                    <a:pt x="427" y="811"/>
                  </a:lnTo>
                  <a:lnTo>
                    <a:pt x="427" y="811"/>
                  </a:lnTo>
                  <a:lnTo>
                    <a:pt x="429" y="816"/>
                  </a:lnTo>
                  <a:lnTo>
                    <a:pt x="429" y="816"/>
                  </a:lnTo>
                  <a:lnTo>
                    <a:pt x="429" y="816"/>
                  </a:lnTo>
                  <a:lnTo>
                    <a:pt x="431" y="816"/>
                  </a:lnTo>
                  <a:lnTo>
                    <a:pt x="431" y="816"/>
                  </a:lnTo>
                  <a:lnTo>
                    <a:pt x="435" y="811"/>
                  </a:lnTo>
                  <a:lnTo>
                    <a:pt x="437" y="811"/>
                  </a:lnTo>
                  <a:lnTo>
                    <a:pt x="437" y="809"/>
                  </a:lnTo>
                  <a:lnTo>
                    <a:pt x="437" y="809"/>
                  </a:lnTo>
                  <a:lnTo>
                    <a:pt x="439" y="809"/>
                  </a:lnTo>
                  <a:lnTo>
                    <a:pt x="439" y="807"/>
                  </a:lnTo>
                  <a:lnTo>
                    <a:pt x="441" y="807"/>
                  </a:lnTo>
                  <a:lnTo>
                    <a:pt x="441" y="803"/>
                  </a:lnTo>
                  <a:lnTo>
                    <a:pt x="441" y="799"/>
                  </a:lnTo>
                  <a:lnTo>
                    <a:pt x="448" y="786"/>
                  </a:lnTo>
                  <a:lnTo>
                    <a:pt x="448" y="786"/>
                  </a:lnTo>
                  <a:lnTo>
                    <a:pt x="448" y="786"/>
                  </a:lnTo>
                  <a:lnTo>
                    <a:pt x="448" y="784"/>
                  </a:lnTo>
                  <a:lnTo>
                    <a:pt x="450" y="784"/>
                  </a:lnTo>
                  <a:lnTo>
                    <a:pt x="450" y="782"/>
                  </a:lnTo>
                  <a:lnTo>
                    <a:pt x="450" y="778"/>
                  </a:lnTo>
                  <a:lnTo>
                    <a:pt x="450" y="775"/>
                  </a:lnTo>
                  <a:lnTo>
                    <a:pt x="450" y="773"/>
                  </a:lnTo>
                  <a:lnTo>
                    <a:pt x="450" y="773"/>
                  </a:lnTo>
                  <a:lnTo>
                    <a:pt x="450" y="773"/>
                  </a:lnTo>
                  <a:lnTo>
                    <a:pt x="452" y="773"/>
                  </a:lnTo>
                  <a:lnTo>
                    <a:pt x="452" y="771"/>
                  </a:lnTo>
                  <a:lnTo>
                    <a:pt x="452" y="771"/>
                  </a:lnTo>
                  <a:lnTo>
                    <a:pt x="454" y="771"/>
                  </a:lnTo>
                  <a:lnTo>
                    <a:pt x="454" y="771"/>
                  </a:lnTo>
                  <a:lnTo>
                    <a:pt x="454" y="769"/>
                  </a:lnTo>
                  <a:lnTo>
                    <a:pt x="454" y="769"/>
                  </a:lnTo>
                  <a:lnTo>
                    <a:pt x="456" y="767"/>
                  </a:lnTo>
                  <a:lnTo>
                    <a:pt x="456" y="765"/>
                  </a:lnTo>
                  <a:lnTo>
                    <a:pt x="460" y="763"/>
                  </a:lnTo>
                  <a:lnTo>
                    <a:pt x="460" y="761"/>
                  </a:lnTo>
                  <a:close/>
                  <a:moveTo>
                    <a:pt x="338" y="737"/>
                  </a:moveTo>
                  <a:lnTo>
                    <a:pt x="335" y="743"/>
                  </a:lnTo>
                  <a:lnTo>
                    <a:pt x="335" y="744"/>
                  </a:lnTo>
                  <a:lnTo>
                    <a:pt x="337" y="746"/>
                  </a:lnTo>
                  <a:lnTo>
                    <a:pt x="338" y="748"/>
                  </a:lnTo>
                  <a:lnTo>
                    <a:pt x="340" y="746"/>
                  </a:lnTo>
                  <a:lnTo>
                    <a:pt x="342" y="744"/>
                  </a:lnTo>
                  <a:lnTo>
                    <a:pt x="346" y="739"/>
                  </a:lnTo>
                  <a:lnTo>
                    <a:pt x="348" y="737"/>
                  </a:lnTo>
                  <a:lnTo>
                    <a:pt x="350" y="737"/>
                  </a:lnTo>
                  <a:lnTo>
                    <a:pt x="350" y="737"/>
                  </a:lnTo>
                  <a:lnTo>
                    <a:pt x="350" y="737"/>
                  </a:lnTo>
                  <a:lnTo>
                    <a:pt x="352" y="735"/>
                  </a:lnTo>
                  <a:lnTo>
                    <a:pt x="354" y="733"/>
                  </a:lnTo>
                  <a:lnTo>
                    <a:pt x="355" y="733"/>
                  </a:lnTo>
                  <a:lnTo>
                    <a:pt x="355" y="733"/>
                  </a:lnTo>
                  <a:lnTo>
                    <a:pt x="355" y="733"/>
                  </a:lnTo>
                  <a:lnTo>
                    <a:pt x="357" y="733"/>
                  </a:lnTo>
                  <a:lnTo>
                    <a:pt x="357" y="733"/>
                  </a:lnTo>
                  <a:lnTo>
                    <a:pt x="359" y="731"/>
                  </a:lnTo>
                  <a:lnTo>
                    <a:pt x="359" y="731"/>
                  </a:lnTo>
                  <a:lnTo>
                    <a:pt x="359" y="731"/>
                  </a:lnTo>
                  <a:lnTo>
                    <a:pt x="363" y="731"/>
                  </a:lnTo>
                  <a:lnTo>
                    <a:pt x="363" y="731"/>
                  </a:lnTo>
                  <a:lnTo>
                    <a:pt x="363" y="731"/>
                  </a:lnTo>
                  <a:lnTo>
                    <a:pt x="365" y="731"/>
                  </a:lnTo>
                  <a:lnTo>
                    <a:pt x="371" y="729"/>
                  </a:lnTo>
                  <a:lnTo>
                    <a:pt x="376" y="729"/>
                  </a:lnTo>
                  <a:lnTo>
                    <a:pt x="380" y="729"/>
                  </a:lnTo>
                  <a:lnTo>
                    <a:pt x="380" y="727"/>
                  </a:lnTo>
                  <a:lnTo>
                    <a:pt x="380" y="727"/>
                  </a:lnTo>
                  <a:lnTo>
                    <a:pt x="380" y="727"/>
                  </a:lnTo>
                  <a:lnTo>
                    <a:pt x="380" y="725"/>
                  </a:lnTo>
                  <a:lnTo>
                    <a:pt x="380" y="725"/>
                  </a:lnTo>
                  <a:lnTo>
                    <a:pt x="380" y="725"/>
                  </a:lnTo>
                  <a:lnTo>
                    <a:pt x="380" y="725"/>
                  </a:lnTo>
                  <a:lnTo>
                    <a:pt x="382" y="724"/>
                  </a:lnTo>
                  <a:lnTo>
                    <a:pt x="382" y="724"/>
                  </a:lnTo>
                  <a:lnTo>
                    <a:pt x="384" y="724"/>
                  </a:lnTo>
                  <a:lnTo>
                    <a:pt x="384" y="724"/>
                  </a:lnTo>
                  <a:lnTo>
                    <a:pt x="386" y="722"/>
                  </a:lnTo>
                  <a:lnTo>
                    <a:pt x="386" y="722"/>
                  </a:lnTo>
                  <a:lnTo>
                    <a:pt x="388" y="722"/>
                  </a:lnTo>
                  <a:lnTo>
                    <a:pt x="388" y="724"/>
                  </a:lnTo>
                  <a:lnTo>
                    <a:pt x="388" y="724"/>
                  </a:lnTo>
                  <a:lnTo>
                    <a:pt x="390" y="722"/>
                  </a:lnTo>
                  <a:lnTo>
                    <a:pt x="391" y="722"/>
                  </a:lnTo>
                  <a:lnTo>
                    <a:pt x="393" y="720"/>
                  </a:lnTo>
                  <a:lnTo>
                    <a:pt x="393" y="718"/>
                  </a:lnTo>
                  <a:lnTo>
                    <a:pt x="393" y="716"/>
                  </a:lnTo>
                  <a:lnTo>
                    <a:pt x="393" y="714"/>
                  </a:lnTo>
                  <a:lnTo>
                    <a:pt x="391" y="712"/>
                  </a:lnTo>
                  <a:lnTo>
                    <a:pt x="393" y="710"/>
                  </a:lnTo>
                  <a:lnTo>
                    <a:pt x="393" y="708"/>
                  </a:lnTo>
                  <a:lnTo>
                    <a:pt x="395" y="707"/>
                  </a:lnTo>
                  <a:lnTo>
                    <a:pt x="397" y="707"/>
                  </a:lnTo>
                  <a:lnTo>
                    <a:pt x="397" y="707"/>
                  </a:lnTo>
                  <a:lnTo>
                    <a:pt x="399" y="707"/>
                  </a:lnTo>
                  <a:lnTo>
                    <a:pt x="399" y="707"/>
                  </a:lnTo>
                  <a:lnTo>
                    <a:pt x="401" y="707"/>
                  </a:lnTo>
                  <a:lnTo>
                    <a:pt x="401" y="707"/>
                  </a:lnTo>
                  <a:lnTo>
                    <a:pt x="401" y="707"/>
                  </a:lnTo>
                  <a:lnTo>
                    <a:pt x="401" y="707"/>
                  </a:lnTo>
                  <a:lnTo>
                    <a:pt x="403" y="707"/>
                  </a:lnTo>
                  <a:lnTo>
                    <a:pt x="403" y="705"/>
                  </a:lnTo>
                  <a:lnTo>
                    <a:pt x="403" y="705"/>
                  </a:lnTo>
                  <a:lnTo>
                    <a:pt x="403" y="705"/>
                  </a:lnTo>
                  <a:lnTo>
                    <a:pt x="403" y="705"/>
                  </a:lnTo>
                  <a:lnTo>
                    <a:pt x="403" y="705"/>
                  </a:lnTo>
                  <a:lnTo>
                    <a:pt x="403" y="707"/>
                  </a:lnTo>
                  <a:lnTo>
                    <a:pt x="405" y="705"/>
                  </a:lnTo>
                  <a:lnTo>
                    <a:pt x="405" y="705"/>
                  </a:lnTo>
                  <a:lnTo>
                    <a:pt x="405" y="705"/>
                  </a:lnTo>
                  <a:lnTo>
                    <a:pt x="407" y="703"/>
                  </a:lnTo>
                  <a:lnTo>
                    <a:pt x="408" y="703"/>
                  </a:lnTo>
                  <a:lnTo>
                    <a:pt x="408" y="701"/>
                  </a:lnTo>
                  <a:lnTo>
                    <a:pt x="410" y="697"/>
                  </a:lnTo>
                  <a:lnTo>
                    <a:pt x="410" y="697"/>
                  </a:lnTo>
                  <a:lnTo>
                    <a:pt x="412" y="697"/>
                  </a:lnTo>
                  <a:lnTo>
                    <a:pt x="414" y="699"/>
                  </a:lnTo>
                  <a:lnTo>
                    <a:pt x="414" y="697"/>
                  </a:lnTo>
                  <a:lnTo>
                    <a:pt x="416" y="695"/>
                  </a:lnTo>
                  <a:lnTo>
                    <a:pt x="416" y="695"/>
                  </a:lnTo>
                  <a:lnTo>
                    <a:pt x="416" y="693"/>
                  </a:lnTo>
                  <a:lnTo>
                    <a:pt x="416" y="693"/>
                  </a:lnTo>
                  <a:lnTo>
                    <a:pt x="414" y="693"/>
                  </a:lnTo>
                  <a:lnTo>
                    <a:pt x="414" y="693"/>
                  </a:lnTo>
                  <a:lnTo>
                    <a:pt x="414" y="690"/>
                  </a:lnTo>
                  <a:lnTo>
                    <a:pt x="414" y="690"/>
                  </a:lnTo>
                  <a:lnTo>
                    <a:pt x="416" y="688"/>
                  </a:lnTo>
                  <a:lnTo>
                    <a:pt x="416" y="688"/>
                  </a:lnTo>
                  <a:lnTo>
                    <a:pt x="416" y="686"/>
                  </a:lnTo>
                  <a:lnTo>
                    <a:pt x="416" y="686"/>
                  </a:lnTo>
                  <a:lnTo>
                    <a:pt x="416" y="686"/>
                  </a:lnTo>
                  <a:lnTo>
                    <a:pt x="416" y="686"/>
                  </a:lnTo>
                  <a:lnTo>
                    <a:pt x="416" y="684"/>
                  </a:lnTo>
                  <a:lnTo>
                    <a:pt x="416" y="684"/>
                  </a:lnTo>
                  <a:lnTo>
                    <a:pt x="416" y="684"/>
                  </a:lnTo>
                  <a:lnTo>
                    <a:pt x="416" y="684"/>
                  </a:lnTo>
                  <a:lnTo>
                    <a:pt x="418" y="682"/>
                  </a:lnTo>
                  <a:lnTo>
                    <a:pt x="418" y="682"/>
                  </a:lnTo>
                  <a:lnTo>
                    <a:pt x="418" y="680"/>
                  </a:lnTo>
                  <a:lnTo>
                    <a:pt x="418" y="678"/>
                  </a:lnTo>
                  <a:lnTo>
                    <a:pt x="418" y="678"/>
                  </a:lnTo>
                  <a:lnTo>
                    <a:pt x="418" y="676"/>
                  </a:lnTo>
                  <a:lnTo>
                    <a:pt x="418" y="676"/>
                  </a:lnTo>
                  <a:lnTo>
                    <a:pt x="416" y="676"/>
                  </a:lnTo>
                  <a:lnTo>
                    <a:pt x="416" y="676"/>
                  </a:lnTo>
                  <a:lnTo>
                    <a:pt x="418" y="674"/>
                  </a:lnTo>
                  <a:lnTo>
                    <a:pt x="416" y="674"/>
                  </a:lnTo>
                  <a:lnTo>
                    <a:pt x="416" y="674"/>
                  </a:lnTo>
                  <a:lnTo>
                    <a:pt x="416" y="674"/>
                  </a:lnTo>
                  <a:lnTo>
                    <a:pt x="416" y="674"/>
                  </a:lnTo>
                  <a:lnTo>
                    <a:pt x="416" y="672"/>
                  </a:lnTo>
                  <a:lnTo>
                    <a:pt x="416" y="672"/>
                  </a:lnTo>
                  <a:lnTo>
                    <a:pt x="416" y="672"/>
                  </a:lnTo>
                  <a:lnTo>
                    <a:pt x="418" y="672"/>
                  </a:lnTo>
                  <a:lnTo>
                    <a:pt x="418" y="672"/>
                  </a:lnTo>
                  <a:lnTo>
                    <a:pt x="418" y="667"/>
                  </a:lnTo>
                  <a:lnTo>
                    <a:pt x="418" y="667"/>
                  </a:lnTo>
                  <a:lnTo>
                    <a:pt x="416" y="669"/>
                  </a:lnTo>
                  <a:lnTo>
                    <a:pt x="414" y="671"/>
                  </a:lnTo>
                  <a:lnTo>
                    <a:pt x="412" y="672"/>
                  </a:lnTo>
                  <a:lnTo>
                    <a:pt x="410" y="672"/>
                  </a:lnTo>
                  <a:lnTo>
                    <a:pt x="407" y="674"/>
                  </a:lnTo>
                  <a:lnTo>
                    <a:pt x="407" y="676"/>
                  </a:lnTo>
                  <a:lnTo>
                    <a:pt x="405" y="676"/>
                  </a:lnTo>
                  <a:lnTo>
                    <a:pt x="403" y="678"/>
                  </a:lnTo>
                  <a:lnTo>
                    <a:pt x="401" y="678"/>
                  </a:lnTo>
                  <a:lnTo>
                    <a:pt x="399" y="678"/>
                  </a:lnTo>
                  <a:lnTo>
                    <a:pt x="399" y="676"/>
                  </a:lnTo>
                  <a:lnTo>
                    <a:pt x="399" y="674"/>
                  </a:lnTo>
                  <a:lnTo>
                    <a:pt x="403" y="672"/>
                  </a:lnTo>
                  <a:lnTo>
                    <a:pt x="401" y="671"/>
                  </a:lnTo>
                  <a:lnTo>
                    <a:pt x="399" y="671"/>
                  </a:lnTo>
                  <a:lnTo>
                    <a:pt x="399" y="671"/>
                  </a:lnTo>
                  <a:lnTo>
                    <a:pt x="397" y="671"/>
                  </a:lnTo>
                  <a:lnTo>
                    <a:pt x="397" y="669"/>
                  </a:lnTo>
                  <a:lnTo>
                    <a:pt x="397" y="669"/>
                  </a:lnTo>
                  <a:lnTo>
                    <a:pt x="395" y="667"/>
                  </a:lnTo>
                  <a:lnTo>
                    <a:pt x="393" y="667"/>
                  </a:lnTo>
                  <a:lnTo>
                    <a:pt x="390" y="667"/>
                  </a:lnTo>
                  <a:lnTo>
                    <a:pt x="388" y="667"/>
                  </a:lnTo>
                  <a:lnTo>
                    <a:pt x="388" y="667"/>
                  </a:lnTo>
                  <a:lnTo>
                    <a:pt x="390" y="667"/>
                  </a:lnTo>
                  <a:lnTo>
                    <a:pt x="390" y="667"/>
                  </a:lnTo>
                  <a:lnTo>
                    <a:pt x="390" y="669"/>
                  </a:lnTo>
                  <a:lnTo>
                    <a:pt x="388" y="669"/>
                  </a:lnTo>
                  <a:lnTo>
                    <a:pt x="388" y="671"/>
                  </a:lnTo>
                  <a:lnTo>
                    <a:pt x="386" y="671"/>
                  </a:lnTo>
                  <a:lnTo>
                    <a:pt x="386" y="671"/>
                  </a:lnTo>
                  <a:lnTo>
                    <a:pt x="388" y="671"/>
                  </a:lnTo>
                  <a:lnTo>
                    <a:pt x="386" y="671"/>
                  </a:lnTo>
                  <a:lnTo>
                    <a:pt x="386" y="671"/>
                  </a:lnTo>
                  <a:lnTo>
                    <a:pt x="386" y="671"/>
                  </a:lnTo>
                  <a:lnTo>
                    <a:pt x="384" y="669"/>
                  </a:lnTo>
                  <a:lnTo>
                    <a:pt x="384" y="671"/>
                  </a:lnTo>
                  <a:lnTo>
                    <a:pt x="384" y="671"/>
                  </a:lnTo>
                  <a:lnTo>
                    <a:pt x="384" y="671"/>
                  </a:lnTo>
                  <a:lnTo>
                    <a:pt x="384" y="672"/>
                  </a:lnTo>
                  <a:lnTo>
                    <a:pt x="384" y="672"/>
                  </a:lnTo>
                  <a:lnTo>
                    <a:pt x="382" y="672"/>
                  </a:lnTo>
                  <a:lnTo>
                    <a:pt x="382" y="674"/>
                  </a:lnTo>
                  <a:lnTo>
                    <a:pt x="382" y="674"/>
                  </a:lnTo>
                  <a:lnTo>
                    <a:pt x="380" y="672"/>
                  </a:lnTo>
                  <a:lnTo>
                    <a:pt x="380" y="672"/>
                  </a:lnTo>
                  <a:lnTo>
                    <a:pt x="380" y="671"/>
                  </a:lnTo>
                  <a:lnTo>
                    <a:pt x="380" y="671"/>
                  </a:lnTo>
                  <a:lnTo>
                    <a:pt x="378" y="669"/>
                  </a:lnTo>
                  <a:lnTo>
                    <a:pt x="374" y="667"/>
                  </a:lnTo>
                  <a:lnTo>
                    <a:pt x="371" y="665"/>
                  </a:lnTo>
                  <a:lnTo>
                    <a:pt x="371" y="663"/>
                  </a:lnTo>
                  <a:lnTo>
                    <a:pt x="369" y="663"/>
                  </a:lnTo>
                  <a:lnTo>
                    <a:pt x="369" y="663"/>
                  </a:lnTo>
                  <a:lnTo>
                    <a:pt x="365" y="659"/>
                  </a:lnTo>
                  <a:lnTo>
                    <a:pt x="365" y="659"/>
                  </a:lnTo>
                  <a:lnTo>
                    <a:pt x="363" y="657"/>
                  </a:lnTo>
                  <a:lnTo>
                    <a:pt x="361" y="657"/>
                  </a:lnTo>
                  <a:lnTo>
                    <a:pt x="359" y="657"/>
                  </a:lnTo>
                  <a:lnTo>
                    <a:pt x="357" y="655"/>
                  </a:lnTo>
                  <a:lnTo>
                    <a:pt x="355" y="654"/>
                  </a:lnTo>
                  <a:lnTo>
                    <a:pt x="348" y="652"/>
                  </a:lnTo>
                  <a:lnTo>
                    <a:pt x="346" y="652"/>
                  </a:lnTo>
                  <a:lnTo>
                    <a:pt x="344" y="650"/>
                  </a:lnTo>
                  <a:lnTo>
                    <a:pt x="342" y="650"/>
                  </a:lnTo>
                  <a:lnTo>
                    <a:pt x="342" y="648"/>
                  </a:lnTo>
                  <a:lnTo>
                    <a:pt x="340" y="646"/>
                  </a:lnTo>
                  <a:lnTo>
                    <a:pt x="338" y="646"/>
                  </a:lnTo>
                  <a:lnTo>
                    <a:pt x="338" y="646"/>
                  </a:lnTo>
                  <a:lnTo>
                    <a:pt x="338" y="646"/>
                  </a:lnTo>
                  <a:lnTo>
                    <a:pt x="338" y="644"/>
                  </a:lnTo>
                  <a:lnTo>
                    <a:pt x="337" y="644"/>
                  </a:lnTo>
                  <a:lnTo>
                    <a:pt x="337" y="644"/>
                  </a:lnTo>
                  <a:lnTo>
                    <a:pt x="337" y="646"/>
                  </a:lnTo>
                  <a:lnTo>
                    <a:pt x="337" y="646"/>
                  </a:lnTo>
                  <a:lnTo>
                    <a:pt x="335" y="646"/>
                  </a:lnTo>
                  <a:lnTo>
                    <a:pt x="335" y="646"/>
                  </a:lnTo>
                  <a:lnTo>
                    <a:pt x="335" y="648"/>
                  </a:lnTo>
                  <a:lnTo>
                    <a:pt x="333" y="648"/>
                  </a:lnTo>
                  <a:lnTo>
                    <a:pt x="333" y="648"/>
                  </a:lnTo>
                  <a:lnTo>
                    <a:pt x="333" y="648"/>
                  </a:lnTo>
                  <a:lnTo>
                    <a:pt x="333" y="650"/>
                  </a:lnTo>
                  <a:lnTo>
                    <a:pt x="333" y="650"/>
                  </a:lnTo>
                  <a:lnTo>
                    <a:pt x="333" y="652"/>
                  </a:lnTo>
                  <a:lnTo>
                    <a:pt x="333" y="652"/>
                  </a:lnTo>
                  <a:lnTo>
                    <a:pt x="331" y="654"/>
                  </a:lnTo>
                  <a:lnTo>
                    <a:pt x="331" y="654"/>
                  </a:lnTo>
                  <a:lnTo>
                    <a:pt x="331" y="654"/>
                  </a:lnTo>
                  <a:lnTo>
                    <a:pt x="329" y="655"/>
                  </a:lnTo>
                  <a:lnTo>
                    <a:pt x="329" y="655"/>
                  </a:lnTo>
                  <a:lnTo>
                    <a:pt x="331" y="655"/>
                  </a:lnTo>
                  <a:lnTo>
                    <a:pt x="331" y="657"/>
                  </a:lnTo>
                  <a:lnTo>
                    <a:pt x="335" y="657"/>
                  </a:lnTo>
                  <a:lnTo>
                    <a:pt x="335" y="657"/>
                  </a:lnTo>
                  <a:lnTo>
                    <a:pt x="337" y="657"/>
                  </a:lnTo>
                  <a:lnTo>
                    <a:pt x="338" y="657"/>
                  </a:lnTo>
                  <a:lnTo>
                    <a:pt x="342" y="659"/>
                  </a:lnTo>
                  <a:lnTo>
                    <a:pt x="344" y="659"/>
                  </a:lnTo>
                  <a:lnTo>
                    <a:pt x="346" y="659"/>
                  </a:lnTo>
                  <a:lnTo>
                    <a:pt x="346" y="661"/>
                  </a:lnTo>
                  <a:lnTo>
                    <a:pt x="346" y="663"/>
                  </a:lnTo>
                  <a:lnTo>
                    <a:pt x="346" y="674"/>
                  </a:lnTo>
                  <a:lnTo>
                    <a:pt x="344" y="674"/>
                  </a:lnTo>
                  <a:lnTo>
                    <a:pt x="344" y="676"/>
                  </a:lnTo>
                  <a:lnTo>
                    <a:pt x="344" y="676"/>
                  </a:lnTo>
                  <a:lnTo>
                    <a:pt x="344" y="684"/>
                  </a:lnTo>
                  <a:lnTo>
                    <a:pt x="344" y="686"/>
                  </a:lnTo>
                  <a:lnTo>
                    <a:pt x="342" y="686"/>
                  </a:lnTo>
                  <a:lnTo>
                    <a:pt x="342" y="688"/>
                  </a:lnTo>
                  <a:lnTo>
                    <a:pt x="342" y="690"/>
                  </a:lnTo>
                  <a:lnTo>
                    <a:pt x="342" y="691"/>
                  </a:lnTo>
                  <a:lnTo>
                    <a:pt x="342" y="693"/>
                  </a:lnTo>
                  <a:lnTo>
                    <a:pt x="342" y="705"/>
                  </a:lnTo>
                  <a:lnTo>
                    <a:pt x="342" y="707"/>
                  </a:lnTo>
                  <a:lnTo>
                    <a:pt x="338" y="714"/>
                  </a:lnTo>
                  <a:lnTo>
                    <a:pt x="337" y="718"/>
                  </a:lnTo>
                  <a:lnTo>
                    <a:pt x="337" y="720"/>
                  </a:lnTo>
                  <a:lnTo>
                    <a:pt x="335" y="722"/>
                  </a:lnTo>
                  <a:lnTo>
                    <a:pt x="335" y="724"/>
                  </a:lnTo>
                  <a:lnTo>
                    <a:pt x="337" y="725"/>
                  </a:lnTo>
                  <a:lnTo>
                    <a:pt x="338" y="727"/>
                  </a:lnTo>
                  <a:lnTo>
                    <a:pt x="338" y="727"/>
                  </a:lnTo>
                  <a:lnTo>
                    <a:pt x="338" y="733"/>
                  </a:lnTo>
                  <a:lnTo>
                    <a:pt x="338" y="735"/>
                  </a:lnTo>
                  <a:lnTo>
                    <a:pt x="338" y="737"/>
                  </a:lnTo>
                  <a:close/>
                  <a:moveTo>
                    <a:pt x="371" y="803"/>
                  </a:moveTo>
                  <a:lnTo>
                    <a:pt x="373" y="807"/>
                  </a:lnTo>
                  <a:lnTo>
                    <a:pt x="374" y="807"/>
                  </a:lnTo>
                  <a:lnTo>
                    <a:pt x="374" y="807"/>
                  </a:lnTo>
                  <a:lnTo>
                    <a:pt x="374" y="809"/>
                  </a:lnTo>
                  <a:lnTo>
                    <a:pt x="376" y="811"/>
                  </a:lnTo>
                  <a:lnTo>
                    <a:pt x="378" y="813"/>
                  </a:lnTo>
                  <a:lnTo>
                    <a:pt x="380" y="814"/>
                  </a:lnTo>
                  <a:lnTo>
                    <a:pt x="380" y="814"/>
                  </a:lnTo>
                  <a:lnTo>
                    <a:pt x="380" y="816"/>
                  </a:lnTo>
                  <a:lnTo>
                    <a:pt x="382" y="816"/>
                  </a:lnTo>
                  <a:lnTo>
                    <a:pt x="382" y="816"/>
                  </a:lnTo>
                  <a:lnTo>
                    <a:pt x="382" y="816"/>
                  </a:lnTo>
                  <a:lnTo>
                    <a:pt x="384" y="816"/>
                  </a:lnTo>
                  <a:lnTo>
                    <a:pt x="384" y="818"/>
                  </a:lnTo>
                  <a:lnTo>
                    <a:pt x="384" y="818"/>
                  </a:lnTo>
                  <a:lnTo>
                    <a:pt x="386" y="818"/>
                  </a:lnTo>
                  <a:lnTo>
                    <a:pt x="388" y="820"/>
                  </a:lnTo>
                  <a:lnTo>
                    <a:pt x="390" y="820"/>
                  </a:lnTo>
                  <a:lnTo>
                    <a:pt x="393" y="820"/>
                  </a:lnTo>
                  <a:lnTo>
                    <a:pt x="395" y="820"/>
                  </a:lnTo>
                  <a:lnTo>
                    <a:pt x="397" y="820"/>
                  </a:lnTo>
                  <a:lnTo>
                    <a:pt x="399" y="822"/>
                  </a:lnTo>
                  <a:lnTo>
                    <a:pt x="399" y="824"/>
                  </a:lnTo>
                  <a:lnTo>
                    <a:pt x="399" y="826"/>
                  </a:lnTo>
                  <a:lnTo>
                    <a:pt x="399" y="830"/>
                  </a:lnTo>
                  <a:lnTo>
                    <a:pt x="403" y="837"/>
                  </a:lnTo>
                  <a:lnTo>
                    <a:pt x="405" y="839"/>
                  </a:lnTo>
                  <a:lnTo>
                    <a:pt x="407" y="841"/>
                  </a:lnTo>
                  <a:lnTo>
                    <a:pt x="408" y="843"/>
                  </a:lnTo>
                  <a:lnTo>
                    <a:pt x="410" y="843"/>
                  </a:lnTo>
                  <a:lnTo>
                    <a:pt x="410" y="841"/>
                  </a:lnTo>
                  <a:lnTo>
                    <a:pt x="412" y="841"/>
                  </a:lnTo>
                  <a:lnTo>
                    <a:pt x="414" y="841"/>
                  </a:lnTo>
                  <a:lnTo>
                    <a:pt x="414" y="841"/>
                  </a:lnTo>
                  <a:lnTo>
                    <a:pt x="416" y="841"/>
                  </a:lnTo>
                  <a:lnTo>
                    <a:pt x="418" y="841"/>
                  </a:lnTo>
                  <a:lnTo>
                    <a:pt x="422" y="837"/>
                  </a:lnTo>
                  <a:lnTo>
                    <a:pt x="424" y="837"/>
                  </a:lnTo>
                  <a:lnTo>
                    <a:pt x="424" y="835"/>
                  </a:lnTo>
                  <a:lnTo>
                    <a:pt x="427" y="830"/>
                  </a:lnTo>
                  <a:lnTo>
                    <a:pt x="429" y="828"/>
                  </a:lnTo>
                  <a:lnTo>
                    <a:pt x="429" y="824"/>
                  </a:lnTo>
                  <a:lnTo>
                    <a:pt x="429" y="822"/>
                  </a:lnTo>
                  <a:lnTo>
                    <a:pt x="427" y="820"/>
                  </a:lnTo>
                  <a:lnTo>
                    <a:pt x="426" y="818"/>
                  </a:lnTo>
                  <a:lnTo>
                    <a:pt x="426" y="818"/>
                  </a:lnTo>
                  <a:lnTo>
                    <a:pt x="424" y="814"/>
                  </a:lnTo>
                  <a:lnTo>
                    <a:pt x="422" y="813"/>
                  </a:lnTo>
                  <a:lnTo>
                    <a:pt x="422" y="813"/>
                  </a:lnTo>
                  <a:lnTo>
                    <a:pt x="420" y="811"/>
                  </a:lnTo>
                  <a:lnTo>
                    <a:pt x="420" y="811"/>
                  </a:lnTo>
                  <a:lnTo>
                    <a:pt x="420" y="809"/>
                  </a:lnTo>
                  <a:lnTo>
                    <a:pt x="420" y="809"/>
                  </a:lnTo>
                  <a:lnTo>
                    <a:pt x="418" y="809"/>
                  </a:lnTo>
                  <a:lnTo>
                    <a:pt x="416" y="807"/>
                  </a:lnTo>
                  <a:lnTo>
                    <a:pt x="416" y="805"/>
                  </a:lnTo>
                  <a:lnTo>
                    <a:pt x="418" y="805"/>
                  </a:lnTo>
                  <a:lnTo>
                    <a:pt x="418" y="807"/>
                  </a:lnTo>
                  <a:lnTo>
                    <a:pt x="420" y="805"/>
                  </a:lnTo>
                  <a:lnTo>
                    <a:pt x="416" y="803"/>
                  </a:lnTo>
                  <a:lnTo>
                    <a:pt x="416" y="801"/>
                  </a:lnTo>
                  <a:lnTo>
                    <a:pt x="416" y="801"/>
                  </a:lnTo>
                  <a:lnTo>
                    <a:pt x="418" y="801"/>
                  </a:lnTo>
                  <a:lnTo>
                    <a:pt x="418" y="801"/>
                  </a:lnTo>
                  <a:lnTo>
                    <a:pt x="418" y="799"/>
                  </a:lnTo>
                  <a:lnTo>
                    <a:pt x="418" y="799"/>
                  </a:lnTo>
                  <a:lnTo>
                    <a:pt x="418" y="797"/>
                  </a:lnTo>
                  <a:lnTo>
                    <a:pt x="418" y="786"/>
                  </a:lnTo>
                  <a:lnTo>
                    <a:pt x="418" y="784"/>
                  </a:lnTo>
                  <a:lnTo>
                    <a:pt x="418" y="782"/>
                  </a:lnTo>
                  <a:lnTo>
                    <a:pt x="420" y="780"/>
                  </a:lnTo>
                  <a:lnTo>
                    <a:pt x="422" y="778"/>
                  </a:lnTo>
                  <a:lnTo>
                    <a:pt x="422" y="777"/>
                  </a:lnTo>
                  <a:lnTo>
                    <a:pt x="422" y="777"/>
                  </a:lnTo>
                  <a:lnTo>
                    <a:pt x="424" y="777"/>
                  </a:lnTo>
                  <a:lnTo>
                    <a:pt x="424" y="775"/>
                  </a:lnTo>
                  <a:lnTo>
                    <a:pt x="427" y="771"/>
                  </a:lnTo>
                  <a:lnTo>
                    <a:pt x="427" y="769"/>
                  </a:lnTo>
                  <a:lnTo>
                    <a:pt x="427" y="767"/>
                  </a:lnTo>
                  <a:lnTo>
                    <a:pt x="427" y="765"/>
                  </a:lnTo>
                  <a:lnTo>
                    <a:pt x="427" y="765"/>
                  </a:lnTo>
                  <a:lnTo>
                    <a:pt x="429" y="760"/>
                  </a:lnTo>
                  <a:lnTo>
                    <a:pt x="429" y="760"/>
                  </a:lnTo>
                  <a:lnTo>
                    <a:pt x="429" y="754"/>
                  </a:lnTo>
                  <a:lnTo>
                    <a:pt x="429" y="754"/>
                  </a:lnTo>
                  <a:lnTo>
                    <a:pt x="433" y="748"/>
                  </a:lnTo>
                  <a:lnTo>
                    <a:pt x="433" y="746"/>
                  </a:lnTo>
                  <a:lnTo>
                    <a:pt x="439" y="741"/>
                  </a:lnTo>
                  <a:lnTo>
                    <a:pt x="439" y="739"/>
                  </a:lnTo>
                  <a:lnTo>
                    <a:pt x="443" y="731"/>
                  </a:lnTo>
                  <a:lnTo>
                    <a:pt x="443" y="727"/>
                  </a:lnTo>
                  <a:lnTo>
                    <a:pt x="444" y="725"/>
                  </a:lnTo>
                  <a:lnTo>
                    <a:pt x="446" y="724"/>
                  </a:lnTo>
                  <a:lnTo>
                    <a:pt x="446" y="720"/>
                  </a:lnTo>
                  <a:lnTo>
                    <a:pt x="446" y="720"/>
                  </a:lnTo>
                  <a:lnTo>
                    <a:pt x="446" y="720"/>
                  </a:lnTo>
                  <a:lnTo>
                    <a:pt x="444" y="720"/>
                  </a:lnTo>
                  <a:lnTo>
                    <a:pt x="444" y="720"/>
                  </a:lnTo>
                  <a:lnTo>
                    <a:pt x="444" y="720"/>
                  </a:lnTo>
                  <a:lnTo>
                    <a:pt x="444" y="718"/>
                  </a:lnTo>
                  <a:lnTo>
                    <a:pt x="443" y="718"/>
                  </a:lnTo>
                  <a:lnTo>
                    <a:pt x="443" y="714"/>
                  </a:lnTo>
                  <a:lnTo>
                    <a:pt x="443" y="714"/>
                  </a:lnTo>
                  <a:lnTo>
                    <a:pt x="441" y="714"/>
                  </a:lnTo>
                  <a:lnTo>
                    <a:pt x="439" y="712"/>
                  </a:lnTo>
                  <a:lnTo>
                    <a:pt x="437" y="712"/>
                  </a:lnTo>
                  <a:lnTo>
                    <a:pt x="437" y="712"/>
                  </a:lnTo>
                  <a:lnTo>
                    <a:pt x="437" y="712"/>
                  </a:lnTo>
                  <a:lnTo>
                    <a:pt x="435" y="712"/>
                  </a:lnTo>
                  <a:lnTo>
                    <a:pt x="435" y="714"/>
                  </a:lnTo>
                  <a:lnTo>
                    <a:pt x="435" y="714"/>
                  </a:lnTo>
                  <a:lnTo>
                    <a:pt x="433" y="714"/>
                  </a:lnTo>
                  <a:lnTo>
                    <a:pt x="433" y="712"/>
                  </a:lnTo>
                  <a:lnTo>
                    <a:pt x="433" y="712"/>
                  </a:lnTo>
                  <a:lnTo>
                    <a:pt x="435" y="712"/>
                  </a:lnTo>
                  <a:lnTo>
                    <a:pt x="433" y="710"/>
                  </a:lnTo>
                  <a:lnTo>
                    <a:pt x="433" y="712"/>
                  </a:lnTo>
                  <a:lnTo>
                    <a:pt x="431" y="712"/>
                  </a:lnTo>
                  <a:lnTo>
                    <a:pt x="429" y="712"/>
                  </a:lnTo>
                  <a:lnTo>
                    <a:pt x="429" y="712"/>
                  </a:lnTo>
                  <a:lnTo>
                    <a:pt x="427" y="710"/>
                  </a:lnTo>
                  <a:lnTo>
                    <a:pt x="427" y="710"/>
                  </a:lnTo>
                  <a:lnTo>
                    <a:pt x="427" y="710"/>
                  </a:lnTo>
                  <a:lnTo>
                    <a:pt x="426" y="710"/>
                  </a:lnTo>
                  <a:lnTo>
                    <a:pt x="426" y="710"/>
                  </a:lnTo>
                  <a:lnTo>
                    <a:pt x="426" y="710"/>
                  </a:lnTo>
                  <a:lnTo>
                    <a:pt x="426" y="708"/>
                  </a:lnTo>
                  <a:lnTo>
                    <a:pt x="424" y="708"/>
                  </a:lnTo>
                  <a:lnTo>
                    <a:pt x="422" y="708"/>
                  </a:lnTo>
                  <a:lnTo>
                    <a:pt x="418" y="710"/>
                  </a:lnTo>
                  <a:lnTo>
                    <a:pt x="412" y="714"/>
                  </a:lnTo>
                  <a:lnTo>
                    <a:pt x="412" y="714"/>
                  </a:lnTo>
                  <a:lnTo>
                    <a:pt x="410" y="714"/>
                  </a:lnTo>
                  <a:lnTo>
                    <a:pt x="407" y="714"/>
                  </a:lnTo>
                  <a:lnTo>
                    <a:pt x="407" y="714"/>
                  </a:lnTo>
                  <a:lnTo>
                    <a:pt x="405" y="716"/>
                  </a:lnTo>
                  <a:lnTo>
                    <a:pt x="405" y="718"/>
                  </a:lnTo>
                  <a:lnTo>
                    <a:pt x="405" y="718"/>
                  </a:lnTo>
                  <a:lnTo>
                    <a:pt x="403" y="720"/>
                  </a:lnTo>
                  <a:lnTo>
                    <a:pt x="403" y="720"/>
                  </a:lnTo>
                  <a:lnTo>
                    <a:pt x="405" y="720"/>
                  </a:lnTo>
                  <a:lnTo>
                    <a:pt x="405" y="722"/>
                  </a:lnTo>
                  <a:lnTo>
                    <a:pt x="405" y="722"/>
                  </a:lnTo>
                  <a:lnTo>
                    <a:pt x="405" y="725"/>
                  </a:lnTo>
                  <a:lnTo>
                    <a:pt x="405" y="727"/>
                  </a:lnTo>
                  <a:lnTo>
                    <a:pt x="403" y="731"/>
                  </a:lnTo>
                  <a:lnTo>
                    <a:pt x="403" y="733"/>
                  </a:lnTo>
                  <a:lnTo>
                    <a:pt x="401" y="737"/>
                  </a:lnTo>
                  <a:lnTo>
                    <a:pt x="399" y="739"/>
                  </a:lnTo>
                  <a:lnTo>
                    <a:pt x="399" y="739"/>
                  </a:lnTo>
                  <a:lnTo>
                    <a:pt x="397" y="739"/>
                  </a:lnTo>
                  <a:lnTo>
                    <a:pt x="397" y="741"/>
                  </a:lnTo>
                  <a:lnTo>
                    <a:pt x="395" y="741"/>
                  </a:lnTo>
                  <a:lnTo>
                    <a:pt x="395" y="743"/>
                  </a:lnTo>
                  <a:lnTo>
                    <a:pt x="395" y="744"/>
                  </a:lnTo>
                  <a:lnTo>
                    <a:pt x="397" y="750"/>
                  </a:lnTo>
                  <a:lnTo>
                    <a:pt x="399" y="752"/>
                  </a:lnTo>
                  <a:lnTo>
                    <a:pt x="397" y="761"/>
                  </a:lnTo>
                  <a:lnTo>
                    <a:pt x="397" y="763"/>
                  </a:lnTo>
                  <a:lnTo>
                    <a:pt x="399" y="767"/>
                  </a:lnTo>
                  <a:lnTo>
                    <a:pt x="399" y="769"/>
                  </a:lnTo>
                  <a:lnTo>
                    <a:pt x="399" y="769"/>
                  </a:lnTo>
                  <a:lnTo>
                    <a:pt x="397" y="773"/>
                  </a:lnTo>
                  <a:lnTo>
                    <a:pt x="395" y="773"/>
                  </a:lnTo>
                  <a:lnTo>
                    <a:pt x="393" y="773"/>
                  </a:lnTo>
                  <a:lnTo>
                    <a:pt x="391" y="773"/>
                  </a:lnTo>
                  <a:lnTo>
                    <a:pt x="388" y="777"/>
                  </a:lnTo>
                  <a:lnTo>
                    <a:pt x="388" y="778"/>
                  </a:lnTo>
                  <a:lnTo>
                    <a:pt x="384" y="778"/>
                  </a:lnTo>
                  <a:lnTo>
                    <a:pt x="382" y="778"/>
                  </a:lnTo>
                  <a:lnTo>
                    <a:pt x="382" y="778"/>
                  </a:lnTo>
                  <a:lnTo>
                    <a:pt x="378" y="777"/>
                  </a:lnTo>
                  <a:lnTo>
                    <a:pt x="376" y="778"/>
                  </a:lnTo>
                  <a:lnTo>
                    <a:pt x="373" y="778"/>
                  </a:lnTo>
                  <a:lnTo>
                    <a:pt x="371" y="778"/>
                  </a:lnTo>
                  <a:lnTo>
                    <a:pt x="371" y="778"/>
                  </a:lnTo>
                  <a:lnTo>
                    <a:pt x="369" y="782"/>
                  </a:lnTo>
                  <a:lnTo>
                    <a:pt x="367" y="786"/>
                  </a:lnTo>
                  <a:lnTo>
                    <a:pt x="367" y="788"/>
                  </a:lnTo>
                  <a:lnTo>
                    <a:pt x="367" y="788"/>
                  </a:lnTo>
                  <a:lnTo>
                    <a:pt x="367" y="790"/>
                  </a:lnTo>
                  <a:lnTo>
                    <a:pt x="367" y="792"/>
                  </a:lnTo>
                  <a:lnTo>
                    <a:pt x="367" y="794"/>
                  </a:lnTo>
                  <a:lnTo>
                    <a:pt x="367" y="797"/>
                  </a:lnTo>
                  <a:lnTo>
                    <a:pt x="367" y="797"/>
                  </a:lnTo>
                  <a:lnTo>
                    <a:pt x="369" y="796"/>
                  </a:lnTo>
                  <a:lnTo>
                    <a:pt x="369" y="796"/>
                  </a:lnTo>
                  <a:lnTo>
                    <a:pt x="369" y="797"/>
                  </a:lnTo>
                  <a:lnTo>
                    <a:pt x="369" y="799"/>
                  </a:lnTo>
                  <a:lnTo>
                    <a:pt x="369" y="799"/>
                  </a:lnTo>
                  <a:lnTo>
                    <a:pt x="369" y="799"/>
                  </a:lnTo>
                  <a:lnTo>
                    <a:pt x="369" y="799"/>
                  </a:lnTo>
                  <a:lnTo>
                    <a:pt x="369" y="799"/>
                  </a:lnTo>
                  <a:lnTo>
                    <a:pt x="371" y="799"/>
                  </a:lnTo>
                  <a:lnTo>
                    <a:pt x="371" y="801"/>
                  </a:lnTo>
                  <a:lnTo>
                    <a:pt x="371" y="801"/>
                  </a:lnTo>
                  <a:lnTo>
                    <a:pt x="371" y="803"/>
                  </a:lnTo>
                  <a:close/>
                  <a:moveTo>
                    <a:pt x="183" y="739"/>
                  </a:moveTo>
                  <a:lnTo>
                    <a:pt x="181" y="737"/>
                  </a:lnTo>
                  <a:lnTo>
                    <a:pt x="181" y="735"/>
                  </a:lnTo>
                  <a:lnTo>
                    <a:pt x="179" y="735"/>
                  </a:lnTo>
                  <a:lnTo>
                    <a:pt x="181" y="733"/>
                  </a:lnTo>
                  <a:lnTo>
                    <a:pt x="181" y="733"/>
                  </a:lnTo>
                  <a:lnTo>
                    <a:pt x="179" y="733"/>
                  </a:lnTo>
                  <a:lnTo>
                    <a:pt x="179" y="733"/>
                  </a:lnTo>
                  <a:lnTo>
                    <a:pt x="181" y="731"/>
                  </a:lnTo>
                  <a:lnTo>
                    <a:pt x="181" y="731"/>
                  </a:lnTo>
                  <a:lnTo>
                    <a:pt x="181" y="731"/>
                  </a:lnTo>
                  <a:lnTo>
                    <a:pt x="181" y="733"/>
                  </a:lnTo>
                  <a:lnTo>
                    <a:pt x="181" y="731"/>
                  </a:lnTo>
                  <a:lnTo>
                    <a:pt x="179" y="731"/>
                  </a:lnTo>
                  <a:lnTo>
                    <a:pt x="179" y="731"/>
                  </a:lnTo>
                  <a:lnTo>
                    <a:pt x="178" y="731"/>
                  </a:lnTo>
                  <a:lnTo>
                    <a:pt x="178" y="731"/>
                  </a:lnTo>
                  <a:lnTo>
                    <a:pt x="178" y="729"/>
                  </a:lnTo>
                  <a:lnTo>
                    <a:pt x="178" y="729"/>
                  </a:lnTo>
                  <a:lnTo>
                    <a:pt x="178" y="727"/>
                  </a:lnTo>
                  <a:lnTo>
                    <a:pt x="178" y="725"/>
                  </a:lnTo>
                  <a:lnTo>
                    <a:pt x="178" y="724"/>
                  </a:lnTo>
                  <a:lnTo>
                    <a:pt x="178" y="722"/>
                  </a:lnTo>
                  <a:lnTo>
                    <a:pt x="178" y="722"/>
                  </a:lnTo>
                  <a:lnTo>
                    <a:pt x="178" y="720"/>
                  </a:lnTo>
                  <a:lnTo>
                    <a:pt x="178" y="720"/>
                  </a:lnTo>
                  <a:lnTo>
                    <a:pt x="178" y="720"/>
                  </a:lnTo>
                  <a:lnTo>
                    <a:pt x="178" y="720"/>
                  </a:lnTo>
                  <a:lnTo>
                    <a:pt x="176" y="720"/>
                  </a:lnTo>
                  <a:lnTo>
                    <a:pt x="176" y="720"/>
                  </a:lnTo>
                  <a:lnTo>
                    <a:pt x="176" y="720"/>
                  </a:lnTo>
                  <a:lnTo>
                    <a:pt x="174" y="722"/>
                  </a:lnTo>
                  <a:lnTo>
                    <a:pt x="174" y="722"/>
                  </a:lnTo>
                  <a:lnTo>
                    <a:pt x="174" y="722"/>
                  </a:lnTo>
                  <a:lnTo>
                    <a:pt x="172" y="720"/>
                  </a:lnTo>
                  <a:lnTo>
                    <a:pt x="172" y="720"/>
                  </a:lnTo>
                  <a:lnTo>
                    <a:pt x="172" y="718"/>
                  </a:lnTo>
                  <a:lnTo>
                    <a:pt x="172" y="718"/>
                  </a:lnTo>
                  <a:lnTo>
                    <a:pt x="172" y="716"/>
                  </a:lnTo>
                  <a:lnTo>
                    <a:pt x="172" y="716"/>
                  </a:lnTo>
                  <a:lnTo>
                    <a:pt x="172" y="714"/>
                  </a:lnTo>
                  <a:lnTo>
                    <a:pt x="172" y="714"/>
                  </a:lnTo>
                  <a:lnTo>
                    <a:pt x="172" y="712"/>
                  </a:lnTo>
                  <a:lnTo>
                    <a:pt x="172" y="712"/>
                  </a:lnTo>
                  <a:lnTo>
                    <a:pt x="172" y="710"/>
                  </a:lnTo>
                  <a:lnTo>
                    <a:pt x="172" y="710"/>
                  </a:lnTo>
                  <a:lnTo>
                    <a:pt x="172" y="708"/>
                  </a:lnTo>
                  <a:lnTo>
                    <a:pt x="172" y="707"/>
                  </a:lnTo>
                  <a:lnTo>
                    <a:pt x="174" y="708"/>
                  </a:lnTo>
                  <a:lnTo>
                    <a:pt x="176" y="708"/>
                  </a:lnTo>
                  <a:lnTo>
                    <a:pt x="176" y="708"/>
                  </a:lnTo>
                  <a:lnTo>
                    <a:pt x="176" y="707"/>
                  </a:lnTo>
                  <a:lnTo>
                    <a:pt x="176" y="705"/>
                  </a:lnTo>
                  <a:lnTo>
                    <a:pt x="174" y="703"/>
                  </a:lnTo>
                  <a:lnTo>
                    <a:pt x="174" y="703"/>
                  </a:lnTo>
                  <a:lnTo>
                    <a:pt x="172" y="701"/>
                  </a:lnTo>
                  <a:lnTo>
                    <a:pt x="172" y="699"/>
                  </a:lnTo>
                  <a:lnTo>
                    <a:pt x="174" y="697"/>
                  </a:lnTo>
                  <a:lnTo>
                    <a:pt x="176" y="693"/>
                  </a:lnTo>
                  <a:lnTo>
                    <a:pt x="176" y="691"/>
                  </a:lnTo>
                  <a:lnTo>
                    <a:pt x="176" y="688"/>
                  </a:lnTo>
                  <a:lnTo>
                    <a:pt x="174" y="686"/>
                  </a:lnTo>
                  <a:lnTo>
                    <a:pt x="174" y="686"/>
                  </a:lnTo>
                  <a:lnTo>
                    <a:pt x="174" y="686"/>
                  </a:lnTo>
                  <a:lnTo>
                    <a:pt x="174" y="686"/>
                  </a:lnTo>
                  <a:lnTo>
                    <a:pt x="174" y="686"/>
                  </a:lnTo>
                  <a:lnTo>
                    <a:pt x="172" y="686"/>
                  </a:lnTo>
                  <a:lnTo>
                    <a:pt x="172" y="684"/>
                  </a:lnTo>
                  <a:lnTo>
                    <a:pt x="172" y="684"/>
                  </a:lnTo>
                  <a:lnTo>
                    <a:pt x="172" y="684"/>
                  </a:lnTo>
                  <a:lnTo>
                    <a:pt x="172" y="682"/>
                  </a:lnTo>
                  <a:lnTo>
                    <a:pt x="172" y="682"/>
                  </a:lnTo>
                  <a:lnTo>
                    <a:pt x="172" y="680"/>
                  </a:lnTo>
                  <a:lnTo>
                    <a:pt x="172" y="680"/>
                  </a:lnTo>
                  <a:lnTo>
                    <a:pt x="170" y="680"/>
                  </a:lnTo>
                  <a:lnTo>
                    <a:pt x="170" y="680"/>
                  </a:lnTo>
                  <a:lnTo>
                    <a:pt x="170" y="682"/>
                  </a:lnTo>
                  <a:lnTo>
                    <a:pt x="170" y="684"/>
                  </a:lnTo>
                  <a:lnTo>
                    <a:pt x="170" y="684"/>
                  </a:lnTo>
                  <a:lnTo>
                    <a:pt x="168" y="686"/>
                  </a:lnTo>
                  <a:lnTo>
                    <a:pt x="168" y="686"/>
                  </a:lnTo>
                  <a:lnTo>
                    <a:pt x="168" y="686"/>
                  </a:lnTo>
                  <a:lnTo>
                    <a:pt x="168" y="686"/>
                  </a:lnTo>
                  <a:lnTo>
                    <a:pt x="166" y="686"/>
                  </a:lnTo>
                  <a:lnTo>
                    <a:pt x="166" y="686"/>
                  </a:lnTo>
                  <a:lnTo>
                    <a:pt x="166" y="686"/>
                  </a:lnTo>
                  <a:lnTo>
                    <a:pt x="166" y="686"/>
                  </a:lnTo>
                  <a:lnTo>
                    <a:pt x="166" y="688"/>
                  </a:lnTo>
                  <a:lnTo>
                    <a:pt x="166" y="688"/>
                  </a:lnTo>
                  <a:lnTo>
                    <a:pt x="166" y="688"/>
                  </a:lnTo>
                  <a:lnTo>
                    <a:pt x="166" y="691"/>
                  </a:lnTo>
                  <a:lnTo>
                    <a:pt x="166" y="693"/>
                  </a:lnTo>
                  <a:lnTo>
                    <a:pt x="166" y="693"/>
                  </a:lnTo>
                  <a:lnTo>
                    <a:pt x="164" y="695"/>
                  </a:lnTo>
                  <a:lnTo>
                    <a:pt x="164" y="695"/>
                  </a:lnTo>
                  <a:lnTo>
                    <a:pt x="162" y="695"/>
                  </a:lnTo>
                  <a:lnTo>
                    <a:pt x="164" y="697"/>
                  </a:lnTo>
                  <a:lnTo>
                    <a:pt x="164" y="697"/>
                  </a:lnTo>
                  <a:lnTo>
                    <a:pt x="164" y="699"/>
                  </a:lnTo>
                  <a:lnTo>
                    <a:pt x="166" y="699"/>
                  </a:lnTo>
                  <a:lnTo>
                    <a:pt x="166" y="699"/>
                  </a:lnTo>
                  <a:lnTo>
                    <a:pt x="166" y="701"/>
                  </a:lnTo>
                  <a:lnTo>
                    <a:pt x="166" y="703"/>
                  </a:lnTo>
                  <a:lnTo>
                    <a:pt x="166" y="705"/>
                  </a:lnTo>
                  <a:lnTo>
                    <a:pt x="164" y="705"/>
                  </a:lnTo>
                  <a:lnTo>
                    <a:pt x="164" y="705"/>
                  </a:lnTo>
                  <a:lnTo>
                    <a:pt x="164" y="705"/>
                  </a:lnTo>
                  <a:lnTo>
                    <a:pt x="162" y="705"/>
                  </a:lnTo>
                  <a:lnTo>
                    <a:pt x="162" y="705"/>
                  </a:lnTo>
                  <a:lnTo>
                    <a:pt x="162" y="705"/>
                  </a:lnTo>
                  <a:lnTo>
                    <a:pt x="160" y="703"/>
                  </a:lnTo>
                  <a:lnTo>
                    <a:pt x="160" y="701"/>
                  </a:lnTo>
                  <a:lnTo>
                    <a:pt x="159" y="703"/>
                  </a:lnTo>
                  <a:lnTo>
                    <a:pt x="159" y="705"/>
                  </a:lnTo>
                  <a:lnTo>
                    <a:pt x="160" y="707"/>
                  </a:lnTo>
                  <a:lnTo>
                    <a:pt x="162" y="708"/>
                  </a:lnTo>
                  <a:lnTo>
                    <a:pt x="160" y="708"/>
                  </a:lnTo>
                  <a:lnTo>
                    <a:pt x="160" y="708"/>
                  </a:lnTo>
                  <a:lnTo>
                    <a:pt x="160" y="708"/>
                  </a:lnTo>
                  <a:lnTo>
                    <a:pt x="160" y="707"/>
                  </a:lnTo>
                  <a:lnTo>
                    <a:pt x="159" y="707"/>
                  </a:lnTo>
                  <a:lnTo>
                    <a:pt x="159" y="707"/>
                  </a:lnTo>
                  <a:lnTo>
                    <a:pt x="159" y="708"/>
                  </a:lnTo>
                  <a:lnTo>
                    <a:pt x="159" y="712"/>
                  </a:lnTo>
                  <a:lnTo>
                    <a:pt x="159" y="712"/>
                  </a:lnTo>
                  <a:lnTo>
                    <a:pt x="160" y="712"/>
                  </a:lnTo>
                  <a:lnTo>
                    <a:pt x="160" y="712"/>
                  </a:lnTo>
                  <a:lnTo>
                    <a:pt x="162" y="712"/>
                  </a:lnTo>
                  <a:lnTo>
                    <a:pt x="160" y="714"/>
                  </a:lnTo>
                  <a:lnTo>
                    <a:pt x="160" y="714"/>
                  </a:lnTo>
                  <a:lnTo>
                    <a:pt x="160" y="716"/>
                  </a:lnTo>
                  <a:lnTo>
                    <a:pt x="160" y="716"/>
                  </a:lnTo>
                  <a:lnTo>
                    <a:pt x="162" y="718"/>
                  </a:lnTo>
                  <a:lnTo>
                    <a:pt x="162" y="718"/>
                  </a:lnTo>
                  <a:lnTo>
                    <a:pt x="164" y="718"/>
                  </a:lnTo>
                  <a:lnTo>
                    <a:pt x="166" y="718"/>
                  </a:lnTo>
                  <a:lnTo>
                    <a:pt x="166" y="718"/>
                  </a:lnTo>
                  <a:lnTo>
                    <a:pt x="168" y="720"/>
                  </a:lnTo>
                  <a:lnTo>
                    <a:pt x="168" y="720"/>
                  </a:lnTo>
                  <a:lnTo>
                    <a:pt x="168" y="720"/>
                  </a:lnTo>
                  <a:lnTo>
                    <a:pt x="166" y="722"/>
                  </a:lnTo>
                  <a:lnTo>
                    <a:pt x="166" y="722"/>
                  </a:lnTo>
                  <a:lnTo>
                    <a:pt x="168" y="724"/>
                  </a:lnTo>
                  <a:lnTo>
                    <a:pt x="168" y="725"/>
                  </a:lnTo>
                  <a:lnTo>
                    <a:pt x="168" y="725"/>
                  </a:lnTo>
                  <a:lnTo>
                    <a:pt x="168" y="725"/>
                  </a:lnTo>
                  <a:lnTo>
                    <a:pt x="168" y="727"/>
                  </a:lnTo>
                  <a:lnTo>
                    <a:pt x="168" y="727"/>
                  </a:lnTo>
                  <a:lnTo>
                    <a:pt x="168" y="727"/>
                  </a:lnTo>
                  <a:lnTo>
                    <a:pt x="166" y="727"/>
                  </a:lnTo>
                  <a:lnTo>
                    <a:pt x="166" y="725"/>
                  </a:lnTo>
                  <a:lnTo>
                    <a:pt x="166" y="725"/>
                  </a:lnTo>
                  <a:lnTo>
                    <a:pt x="166" y="725"/>
                  </a:lnTo>
                  <a:lnTo>
                    <a:pt x="166" y="724"/>
                  </a:lnTo>
                  <a:lnTo>
                    <a:pt x="164" y="725"/>
                  </a:lnTo>
                  <a:lnTo>
                    <a:pt x="164" y="725"/>
                  </a:lnTo>
                  <a:lnTo>
                    <a:pt x="164" y="724"/>
                  </a:lnTo>
                  <a:lnTo>
                    <a:pt x="164" y="724"/>
                  </a:lnTo>
                  <a:lnTo>
                    <a:pt x="162" y="722"/>
                  </a:lnTo>
                  <a:lnTo>
                    <a:pt x="162" y="722"/>
                  </a:lnTo>
                  <a:lnTo>
                    <a:pt x="160" y="722"/>
                  </a:lnTo>
                  <a:lnTo>
                    <a:pt x="160" y="720"/>
                  </a:lnTo>
                  <a:lnTo>
                    <a:pt x="160" y="720"/>
                  </a:lnTo>
                  <a:lnTo>
                    <a:pt x="160" y="720"/>
                  </a:lnTo>
                  <a:lnTo>
                    <a:pt x="160" y="720"/>
                  </a:lnTo>
                  <a:lnTo>
                    <a:pt x="159" y="720"/>
                  </a:lnTo>
                  <a:lnTo>
                    <a:pt x="159" y="720"/>
                  </a:lnTo>
                  <a:lnTo>
                    <a:pt x="159" y="718"/>
                  </a:lnTo>
                  <a:lnTo>
                    <a:pt x="159" y="716"/>
                  </a:lnTo>
                  <a:lnTo>
                    <a:pt x="157" y="718"/>
                  </a:lnTo>
                  <a:lnTo>
                    <a:pt x="157" y="718"/>
                  </a:lnTo>
                  <a:lnTo>
                    <a:pt x="157" y="718"/>
                  </a:lnTo>
                  <a:lnTo>
                    <a:pt x="155" y="716"/>
                  </a:lnTo>
                  <a:lnTo>
                    <a:pt x="157" y="716"/>
                  </a:lnTo>
                  <a:lnTo>
                    <a:pt x="157" y="714"/>
                  </a:lnTo>
                  <a:lnTo>
                    <a:pt x="157" y="714"/>
                  </a:lnTo>
                  <a:lnTo>
                    <a:pt x="157" y="714"/>
                  </a:lnTo>
                  <a:lnTo>
                    <a:pt x="157" y="712"/>
                  </a:lnTo>
                  <a:lnTo>
                    <a:pt x="157" y="712"/>
                  </a:lnTo>
                  <a:lnTo>
                    <a:pt x="157" y="714"/>
                  </a:lnTo>
                  <a:lnTo>
                    <a:pt x="155" y="714"/>
                  </a:lnTo>
                  <a:lnTo>
                    <a:pt x="155" y="712"/>
                  </a:lnTo>
                  <a:lnTo>
                    <a:pt x="155" y="712"/>
                  </a:lnTo>
                  <a:lnTo>
                    <a:pt x="155" y="714"/>
                  </a:lnTo>
                  <a:lnTo>
                    <a:pt x="155" y="714"/>
                  </a:lnTo>
                  <a:lnTo>
                    <a:pt x="155" y="714"/>
                  </a:lnTo>
                  <a:lnTo>
                    <a:pt x="153" y="712"/>
                  </a:lnTo>
                  <a:lnTo>
                    <a:pt x="153" y="712"/>
                  </a:lnTo>
                  <a:lnTo>
                    <a:pt x="153" y="712"/>
                  </a:lnTo>
                  <a:lnTo>
                    <a:pt x="153" y="712"/>
                  </a:lnTo>
                  <a:lnTo>
                    <a:pt x="153" y="714"/>
                  </a:lnTo>
                  <a:lnTo>
                    <a:pt x="153" y="714"/>
                  </a:lnTo>
                  <a:lnTo>
                    <a:pt x="155" y="716"/>
                  </a:lnTo>
                  <a:lnTo>
                    <a:pt x="155" y="716"/>
                  </a:lnTo>
                  <a:lnTo>
                    <a:pt x="155" y="716"/>
                  </a:lnTo>
                  <a:lnTo>
                    <a:pt x="153" y="718"/>
                  </a:lnTo>
                  <a:lnTo>
                    <a:pt x="153" y="720"/>
                  </a:lnTo>
                  <a:lnTo>
                    <a:pt x="155" y="720"/>
                  </a:lnTo>
                  <a:lnTo>
                    <a:pt x="155" y="720"/>
                  </a:lnTo>
                  <a:lnTo>
                    <a:pt x="155" y="722"/>
                  </a:lnTo>
                  <a:lnTo>
                    <a:pt x="155" y="724"/>
                  </a:lnTo>
                  <a:lnTo>
                    <a:pt x="155" y="724"/>
                  </a:lnTo>
                  <a:lnTo>
                    <a:pt x="157" y="725"/>
                  </a:lnTo>
                  <a:lnTo>
                    <a:pt x="157" y="725"/>
                  </a:lnTo>
                  <a:lnTo>
                    <a:pt x="157" y="724"/>
                  </a:lnTo>
                  <a:lnTo>
                    <a:pt x="159" y="724"/>
                  </a:lnTo>
                  <a:lnTo>
                    <a:pt x="159" y="724"/>
                  </a:lnTo>
                  <a:lnTo>
                    <a:pt x="159" y="724"/>
                  </a:lnTo>
                  <a:lnTo>
                    <a:pt x="159" y="725"/>
                  </a:lnTo>
                  <a:lnTo>
                    <a:pt x="159" y="725"/>
                  </a:lnTo>
                  <a:lnTo>
                    <a:pt x="160" y="727"/>
                  </a:lnTo>
                  <a:lnTo>
                    <a:pt x="160" y="727"/>
                  </a:lnTo>
                  <a:lnTo>
                    <a:pt x="159" y="737"/>
                  </a:lnTo>
                  <a:lnTo>
                    <a:pt x="159" y="737"/>
                  </a:lnTo>
                  <a:lnTo>
                    <a:pt x="157" y="739"/>
                  </a:lnTo>
                  <a:lnTo>
                    <a:pt x="155" y="739"/>
                  </a:lnTo>
                  <a:lnTo>
                    <a:pt x="155" y="739"/>
                  </a:lnTo>
                  <a:lnTo>
                    <a:pt x="153" y="741"/>
                  </a:lnTo>
                  <a:lnTo>
                    <a:pt x="155" y="741"/>
                  </a:lnTo>
                  <a:lnTo>
                    <a:pt x="155" y="741"/>
                  </a:lnTo>
                  <a:lnTo>
                    <a:pt x="157" y="743"/>
                  </a:lnTo>
                  <a:lnTo>
                    <a:pt x="155" y="743"/>
                  </a:lnTo>
                  <a:lnTo>
                    <a:pt x="153" y="744"/>
                  </a:lnTo>
                  <a:lnTo>
                    <a:pt x="151" y="744"/>
                  </a:lnTo>
                  <a:lnTo>
                    <a:pt x="151" y="744"/>
                  </a:lnTo>
                  <a:lnTo>
                    <a:pt x="151" y="746"/>
                  </a:lnTo>
                  <a:lnTo>
                    <a:pt x="151" y="746"/>
                  </a:lnTo>
                  <a:lnTo>
                    <a:pt x="149" y="746"/>
                  </a:lnTo>
                  <a:lnTo>
                    <a:pt x="149" y="748"/>
                  </a:lnTo>
                  <a:lnTo>
                    <a:pt x="147" y="750"/>
                  </a:lnTo>
                  <a:lnTo>
                    <a:pt x="145" y="750"/>
                  </a:lnTo>
                  <a:lnTo>
                    <a:pt x="145" y="750"/>
                  </a:lnTo>
                  <a:lnTo>
                    <a:pt x="145" y="746"/>
                  </a:lnTo>
                  <a:lnTo>
                    <a:pt x="145" y="744"/>
                  </a:lnTo>
                  <a:lnTo>
                    <a:pt x="145" y="744"/>
                  </a:lnTo>
                  <a:lnTo>
                    <a:pt x="145" y="744"/>
                  </a:lnTo>
                  <a:lnTo>
                    <a:pt x="145" y="743"/>
                  </a:lnTo>
                  <a:lnTo>
                    <a:pt x="145" y="744"/>
                  </a:lnTo>
                  <a:lnTo>
                    <a:pt x="143" y="744"/>
                  </a:lnTo>
                  <a:lnTo>
                    <a:pt x="143" y="744"/>
                  </a:lnTo>
                  <a:lnTo>
                    <a:pt x="143" y="746"/>
                  </a:lnTo>
                  <a:lnTo>
                    <a:pt x="143" y="746"/>
                  </a:lnTo>
                  <a:lnTo>
                    <a:pt x="143" y="746"/>
                  </a:lnTo>
                  <a:lnTo>
                    <a:pt x="143" y="748"/>
                  </a:lnTo>
                  <a:lnTo>
                    <a:pt x="143" y="748"/>
                  </a:lnTo>
                  <a:lnTo>
                    <a:pt x="142" y="748"/>
                  </a:lnTo>
                  <a:lnTo>
                    <a:pt x="142" y="748"/>
                  </a:lnTo>
                  <a:lnTo>
                    <a:pt x="142" y="750"/>
                  </a:lnTo>
                  <a:lnTo>
                    <a:pt x="142" y="750"/>
                  </a:lnTo>
                  <a:lnTo>
                    <a:pt x="140" y="748"/>
                  </a:lnTo>
                  <a:lnTo>
                    <a:pt x="140" y="748"/>
                  </a:lnTo>
                  <a:lnTo>
                    <a:pt x="138" y="748"/>
                  </a:lnTo>
                  <a:lnTo>
                    <a:pt x="138" y="750"/>
                  </a:lnTo>
                  <a:lnTo>
                    <a:pt x="136" y="750"/>
                  </a:lnTo>
                  <a:lnTo>
                    <a:pt x="136" y="752"/>
                  </a:lnTo>
                  <a:lnTo>
                    <a:pt x="136" y="752"/>
                  </a:lnTo>
                  <a:lnTo>
                    <a:pt x="136" y="754"/>
                  </a:lnTo>
                  <a:lnTo>
                    <a:pt x="138" y="754"/>
                  </a:lnTo>
                  <a:lnTo>
                    <a:pt x="138" y="752"/>
                  </a:lnTo>
                  <a:lnTo>
                    <a:pt x="138" y="752"/>
                  </a:lnTo>
                  <a:lnTo>
                    <a:pt x="140" y="752"/>
                  </a:lnTo>
                  <a:lnTo>
                    <a:pt x="140" y="754"/>
                  </a:lnTo>
                  <a:lnTo>
                    <a:pt x="138" y="754"/>
                  </a:lnTo>
                  <a:lnTo>
                    <a:pt x="140" y="756"/>
                  </a:lnTo>
                  <a:lnTo>
                    <a:pt x="138" y="756"/>
                  </a:lnTo>
                  <a:lnTo>
                    <a:pt x="136" y="756"/>
                  </a:lnTo>
                  <a:lnTo>
                    <a:pt x="136" y="758"/>
                  </a:lnTo>
                  <a:lnTo>
                    <a:pt x="136" y="758"/>
                  </a:lnTo>
                  <a:lnTo>
                    <a:pt x="134" y="758"/>
                  </a:lnTo>
                  <a:lnTo>
                    <a:pt x="134" y="758"/>
                  </a:lnTo>
                  <a:lnTo>
                    <a:pt x="134" y="758"/>
                  </a:lnTo>
                  <a:lnTo>
                    <a:pt x="134" y="758"/>
                  </a:lnTo>
                  <a:lnTo>
                    <a:pt x="134" y="758"/>
                  </a:lnTo>
                  <a:lnTo>
                    <a:pt x="134" y="760"/>
                  </a:lnTo>
                  <a:lnTo>
                    <a:pt x="134" y="761"/>
                  </a:lnTo>
                  <a:lnTo>
                    <a:pt x="134" y="761"/>
                  </a:lnTo>
                  <a:lnTo>
                    <a:pt x="132" y="761"/>
                  </a:lnTo>
                  <a:lnTo>
                    <a:pt x="132" y="763"/>
                  </a:lnTo>
                  <a:lnTo>
                    <a:pt x="130" y="761"/>
                  </a:lnTo>
                  <a:lnTo>
                    <a:pt x="128" y="761"/>
                  </a:lnTo>
                  <a:lnTo>
                    <a:pt x="126" y="763"/>
                  </a:lnTo>
                  <a:lnTo>
                    <a:pt x="126" y="763"/>
                  </a:lnTo>
                  <a:lnTo>
                    <a:pt x="125" y="763"/>
                  </a:lnTo>
                  <a:lnTo>
                    <a:pt x="125" y="763"/>
                  </a:lnTo>
                  <a:lnTo>
                    <a:pt x="125" y="765"/>
                  </a:lnTo>
                  <a:lnTo>
                    <a:pt x="125" y="767"/>
                  </a:lnTo>
                  <a:lnTo>
                    <a:pt x="125" y="767"/>
                  </a:lnTo>
                  <a:lnTo>
                    <a:pt x="126" y="769"/>
                  </a:lnTo>
                  <a:lnTo>
                    <a:pt x="126" y="769"/>
                  </a:lnTo>
                  <a:lnTo>
                    <a:pt x="126" y="771"/>
                  </a:lnTo>
                  <a:lnTo>
                    <a:pt x="126" y="771"/>
                  </a:lnTo>
                  <a:lnTo>
                    <a:pt x="126" y="771"/>
                  </a:lnTo>
                  <a:lnTo>
                    <a:pt x="125" y="771"/>
                  </a:lnTo>
                  <a:lnTo>
                    <a:pt x="125" y="773"/>
                  </a:lnTo>
                  <a:lnTo>
                    <a:pt x="125" y="773"/>
                  </a:lnTo>
                  <a:lnTo>
                    <a:pt x="125" y="773"/>
                  </a:lnTo>
                  <a:lnTo>
                    <a:pt x="123" y="773"/>
                  </a:lnTo>
                  <a:lnTo>
                    <a:pt x="121" y="773"/>
                  </a:lnTo>
                  <a:lnTo>
                    <a:pt x="121" y="771"/>
                  </a:lnTo>
                  <a:lnTo>
                    <a:pt x="123" y="771"/>
                  </a:lnTo>
                  <a:lnTo>
                    <a:pt x="123" y="769"/>
                  </a:lnTo>
                  <a:lnTo>
                    <a:pt x="123" y="767"/>
                  </a:lnTo>
                  <a:lnTo>
                    <a:pt x="121" y="769"/>
                  </a:lnTo>
                  <a:lnTo>
                    <a:pt x="119" y="773"/>
                  </a:lnTo>
                  <a:lnTo>
                    <a:pt x="119" y="775"/>
                  </a:lnTo>
                  <a:lnTo>
                    <a:pt x="115" y="777"/>
                  </a:lnTo>
                  <a:lnTo>
                    <a:pt x="113" y="777"/>
                  </a:lnTo>
                  <a:lnTo>
                    <a:pt x="115" y="778"/>
                  </a:lnTo>
                  <a:lnTo>
                    <a:pt x="113" y="778"/>
                  </a:lnTo>
                  <a:lnTo>
                    <a:pt x="111" y="782"/>
                  </a:lnTo>
                  <a:lnTo>
                    <a:pt x="111" y="784"/>
                  </a:lnTo>
                  <a:lnTo>
                    <a:pt x="111" y="784"/>
                  </a:lnTo>
                  <a:lnTo>
                    <a:pt x="111" y="786"/>
                  </a:lnTo>
                  <a:lnTo>
                    <a:pt x="109" y="786"/>
                  </a:lnTo>
                  <a:lnTo>
                    <a:pt x="107" y="790"/>
                  </a:lnTo>
                  <a:lnTo>
                    <a:pt x="106" y="792"/>
                  </a:lnTo>
                  <a:lnTo>
                    <a:pt x="106" y="792"/>
                  </a:lnTo>
                  <a:lnTo>
                    <a:pt x="100" y="796"/>
                  </a:lnTo>
                  <a:lnTo>
                    <a:pt x="100" y="797"/>
                  </a:lnTo>
                  <a:lnTo>
                    <a:pt x="100" y="797"/>
                  </a:lnTo>
                  <a:lnTo>
                    <a:pt x="98" y="797"/>
                  </a:lnTo>
                  <a:lnTo>
                    <a:pt x="98" y="797"/>
                  </a:lnTo>
                  <a:lnTo>
                    <a:pt x="98" y="797"/>
                  </a:lnTo>
                  <a:lnTo>
                    <a:pt x="98" y="799"/>
                  </a:lnTo>
                  <a:lnTo>
                    <a:pt x="98" y="799"/>
                  </a:lnTo>
                  <a:lnTo>
                    <a:pt x="96" y="799"/>
                  </a:lnTo>
                  <a:lnTo>
                    <a:pt x="96" y="799"/>
                  </a:lnTo>
                  <a:lnTo>
                    <a:pt x="94" y="799"/>
                  </a:lnTo>
                  <a:lnTo>
                    <a:pt x="94" y="799"/>
                  </a:lnTo>
                  <a:lnTo>
                    <a:pt x="92" y="801"/>
                  </a:lnTo>
                  <a:lnTo>
                    <a:pt x="92" y="801"/>
                  </a:lnTo>
                  <a:lnTo>
                    <a:pt x="92" y="803"/>
                  </a:lnTo>
                  <a:lnTo>
                    <a:pt x="92" y="803"/>
                  </a:lnTo>
                  <a:lnTo>
                    <a:pt x="92" y="805"/>
                  </a:lnTo>
                  <a:lnTo>
                    <a:pt x="92" y="805"/>
                  </a:lnTo>
                  <a:lnTo>
                    <a:pt x="92" y="805"/>
                  </a:lnTo>
                  <a:lnTo>
                    <a:pt x="92" y="805"/>
                  </a:lnTo>
                  <a:lnTo>
                    <a:pt x="90" y="807"/>
                  </a:lnTo>
                  <a:lnTo>
                    <a:pt x="89" y="809"/>
                  </a:lnTo>
                  <a:lnTo>
                    <a:pt x="85" y="813"/>
                  </a:lnTo>
                  <a:lnTo>
                    <a:pt x="83" y="816"/>
                  </a:lnTo>
                  <a:lnTo>
                    <a:pt x="81" y="816"/>
                  </a:lnTo>
                  <a:lnTo>
                    <a:pt x="79" y="818"/>
                  </a:lnTo>
                  <a:lnTo>
                    <a:pt x="79" y="818"/>
                  </a:lnTo>
                  <a:lnTo>
                    <a:pt x="79" y="820"/>
                  </a:lnTo>
                  <a:lnTo>
                    <a:pt x="79" y="820"/>
                  </a:lnTo>
                  <a:lnTo>
                    <a:pt x="79" y="822"/>
                  </a:lnTo>
                  <a:lnTo>
                    <a:pt x="79" y="822"/>
                  </a:lnTo>
                  <a:lnTo>
                    <a:pt x="73" y="824"/>
                  </a:lnTo>
                  <a:lnTo>
                    <a:pt x="73" y="826"/>
                  </a:lnTo>
                  <a:lnTo>
                    <a:pt x="72" y="828"/>
                  </a:lnTo>
                  <a:lnTo>
                    <a:pt x="72" y="828"/>
                  </a:lnTo>
                  <a:lnTo>
                    <a:pt x="70" y="830"/>
                  </a:lnTo>
                  <a:lnTo>
                    <a:pt x="70" y="828"/>
                  </a:lnTo>
                  <a:lnTo>
                    <a:pt x="70" y="828"/>
                  </a:lnTo>
                  <a:lnTo>
                    <a:pt x="70" y="828"/>
                  </a:lnTo>
                  <a:lnTo>
                    <a:pt x="70" y="826"/>
                  </a:lnTo>
                  <a:lnTo>
                    <a:pt x="68" y="828"/>
                  </a:lnTo>
                  <a:lnTo>
                    <a:pt x="66" y="828"/>
                  </a:lnTo>
                  <a:lnTo>
                    <a:pt x="64" y="828"/>
                  </a:lnTo>
                  <a:lnTo>
                    <a:pt x="62" y="828"/>
                  </a:lnTo>
                  <a:lnTo>
                    <a:pt x="60" y="832"/>
                  </a:lnTo>
                  <a:lnTo>
                    <a:pt x="60" y="832"/>
                  </a:lnTo>
                  <a:lnTo>
                    <a:pt x="58" y="832"/>
                  </a:lnTo>
                  <a:lnTo>
                    <a:pt x="56" y="833"/>
                  </a:lnTo>
                  <a:lnTo>
                    <a:pt x="54" y="833"/>
                  </a:lnTo>
                  <a:lnTo>
                    <a:pt x="56" y="835"/>
                  </a:lnTo>
                  <a:lnTo>
                    <a:pt x="56" y="835"/>
                  </a:lnTo>
                  <a:lnTo>
                    <a:pt x="54" y="835"/>
                  </a:lnTo>
                  <a:lnTo>
                    <a:pt x="54" y="837"/>
                  </a:lnTo>
                  <a:lnTo>
                    <a:pt x="54" y="837"/>
                  </a:lnTo>
                  <a:lnTo>
                    <a:pt x="54" y="839"/>
                  </a:lnTo>
                  <a:lnTo>
                    <a:pt x="54" y="839"/>
                  </a:lnTo>
                  <a:lnTo>
                    <a:pt x="53" y="839"/>
                  </a:lnTo>
                  <a:lnTo>
                    <a:pt x="53" y="841"/>
                  </a:lnTo>
                  <a:lnTo>
                    <a:pt x="51" y="841"/>
                  </a:lnTo>
                  <a:lnTo>
                    <a:pt x="51" y="841"/>
                  </a:lnTo>
                  <a:lnTo>
                    <a:pt x="51" y="839"/>
                  </a:lnTo>
                  <a:lnTo>
                    <a:pt x="51" y="839"/>
                  </a:lnTo>
                  <a:lnTo>
                    <a:pt x="49" y="839"/>
                  </a:lnTo>
                  <a:lnTo>
                    <a:pt x="49" y="839"/>
                  </a:lnTo>
                  <a:lnTo>
                    <a:pt x="47" y="841"/>
                  </a:lnTo>
                  <a:lnTo>
                    <a:pt x="47" y="841"/>
                  </a:lnTo>
                  <a:lnTo>
                    <a:pt x="45" y="841"/>
                  </a:lnTo>
                  <a:lnTo>
                    <a:pt x="45" y="843"/>
                  </a:lnTo>
                  <a:lnTo>
                    <a:pt x="45" y="845"/>
                  </a:lnTo>
                  <a:lnTo>
                    <a:pt x="39" y="850"/>
                  </a:lnTo>
                  <a:lnTo>
                    <a:pt x="37" y="852"/>
                  </a:lnTo>
                  <a:lnTo>
                    <a:pt x="32" y="858"/>
                  </a:lnTo>
                  <a:lnTo>
                    <a:pt x="32" y="860"/>
                  </a:lnTo>
                  <a:lnTo>
                    <a:pt x="30" y="862"/>
                  </a:lnTo>
                  <a:lnTo>
                    <a:pt x="28" y="862"/>
                  </a:lnTo>
                  <a:lnTo>
                    <a:pt x="26" y="864"/>
                  </a:lnTo>
                  <a:lnTo>
                    <a:pt x="24" y="866"/>
                  </a:lnTo>
                  <a:lnTo>
                    <a:pt x="26" y="866"/>
                  </a:lnTo>
                  <a:lnTo>
                    <a:pt x="26" y="866"/>
                  </a:lnTo>
                  <a:lnTo>
                    <a:pt x="24" y="867"/>
                  </a:lnTo>
                  <a:lnTo>
                    <a:pt x="22" y="867"/>
                  </a:lnTo>
                  <a:lnTo>
                    <a:pt x="22" y="867"/>
                  </a:lnTo>
                  <a:lnTo>
                    <a:pt x="22" y="869"/>
                  </a:lnTo>
                  <a:lnTo>
                    <a:pt x="22" y="871"/>
                  </a:lnTo>
                  <a:lnTo>
                    <a:pt x="20" y="871"/>
                  </a:lnTo>
                  <a:lnTo>
                    <a:pt x="20" y="871"/>
                  </a:lnTo>
                  <a:lnTo>
                    <a:pt x="20" y="873"/>
                  </a:lnTo>
                  <a:lnTo>
                    <a:pt x="20" y="873"/>
                  </a:lnTo>
                  <a:lnTo>
                    <a:pt x="19" y="875"/>
                  </a:lnTo>
                  <a:lnTo>
                    <a:pt x="19" y="877"/>
                  </a:lnTo>
                  <a:lnTo>
                    <a:pt x="19" y="877"/>
                  </a:lnTo>
                  <a:lnTo>
                    <a:pt x="17" y="879"/>
                  </a:lnTo>
                  <a:lnTo>
                    <a:pt x="17" y="879"/>
                  </a:lnTo>
                  <a:lnTo>
                    <a:pt x="17" y="879"/>
                  </a:lnTo>
                  <a:lnTo>
                    <a:pt x="17" y="879"/>
                  </a:lnTo>
                  <a:lnTo>
                    <a:pt x="17" y="881"/>
                  </a:lnTo>
                  <a:lnTo>
                    <a:pt x="17" y="883"/>
                  </a:lnTo>
                  <a:lnTo>
                    <a:pt x="17" y="883"/>
                  </a:lnTo>
                  <a:lnTo>
                    <a:pt x="17" y="883"/>
                  </a:lnTo>
                  <a:lnTo>
                    <a:pt x="17" y="883"/>
                  </a:lnTo>
                  <a:lnTo>
                    <a:pt x="17" y="885"/>
                  </a:lnTo>
                  <a:lnTo>
                    <a:pt x="17" y="885"/>
                  </a:lnTo>
                  <a:lnTo>
                    <a:pt x="15" y="886"/>
                  </a:lnTo>
                  <a:lnTo>
                    <a:pt x="15" y="888"/>
                  </a:lnTo>
                  <a:lnTo>
                    <a:pt x="15" y="890"/>
                  </a:lnTo>
                  <a:lnTo>
                    <a:pt x="15" y="890"/>
                  </a:lnTo>
                  <a:lnTo>
                    <a:pt x="17" y="888"/>
                  </a:lnTo>
                  <a:lnTo>
                    <a:pt x="19" y="886"/>
                  </a:lnTo>
                  <a:lnTo>
                    <a:pt x="20" y="885"/>
                  </a:lnTo>
                  <a:lnTo>
                    <a:pt x="20" y="885"/>
                  </a:lnTo>
                  <a:lnTo>
                    <a:pt x="22" y="885"/>
                  </a:lnTo>
                  <a:lnTo>
                    <a:pt x="22" y="883"/>
                  </a:lnTo>
                  <a:lnTo>
                    <a:pt x="24" y="883"/>
                  </a:lnTo>
                  <a:lnTo>
                    <a:pt x="24" y="883"/>
                  </a:lnTo>
                  <a:lnTo>
                    <a:pt x="26" y="881"/>
                  </a:lnTo>
                  <a:lnTo>
                    <a:pt x="28" y="879"/>
                  </a:lnTo>
                  <a:lnTo>
                    <a:pt x="34" y="877"/>
                  </a:lnTo>
                  <a:lnTo>
                    <a:pt x="36" y="877"/>
                  </a:lnTo>
                  <a:lnTo>
                    <a:pt x="36" y="879"/>
                  </a:lnTo>
                  <a:lnTo>
                    <a:pt x="36" y="879"/>
                  </a:lnTo>
                  <a:lnTo>
                    <a:pt x="36" y="879"/>
                  </a:lnTo>
                  <a:lnTo>
                    <a:pt x="37" y="879"/>
                  </a:lnTo>
                  <a:lnTo>
                    <a:pt x="37" y="877"/>
                  </a:lnTo>
                  <a:lnTo>
                    <a:pt x="37" y="875"/>
                  </a:lnTo>
                  <a:lnTo>
                    <a:pt x="39" y="873"/>
                  </a:lnTo>
                  <a:lnTo>
                    <a:pt x="39" y="871"/>
                  </a:lnTo>
                  <a:lnTo>
                    <a:pt x="39" y="869"/>
                  </a:lnTo>
                  <a:lnTo>
                    <a:pt x="41" y="867"/>
                  </a:lnTo>
                  <a:lnTo>
                    <a:pt x="41" y="867"/>
                  </a:lnTo>
                  <a:lnTo>
                    <a:pt x="45" y="867"/>
                  </a:lnTo>
                  <a:lnTo>
                    <a:pt x="47" y="867"/>
                  </a:lnTo>
                  <a:lnTo>
                    <a:pt x="49" y="867"/>
                  </a:lnTo>
                  <a:lnTo>
                    <a:pt x="49" y="866"/>
                  </a:lnTo>
                  <a:lnTo>
                    <a:pt x="51" y="866"/>
                  </a:lnTo>
                  <a:lnTo>
                    <a:pt x="51" y="866"/>
                  </a:lnTo>
                  <a:lnTo>
                    <a:pt x="53" y="866"/>
                  </a:lnTo>
                  <a:lnTo>
                    <a:pt x="54" y="866"/>
                  </a:lnTo>
                  <a:lnTo>
                    <a:pt x="58" y="860"/>
                  </a:lnTo>
                  <a:lnTo>
                    <a:pt x="64" y="856"/>
                  </a:lnTo>
                  <a:lnTo>
                    <a:pt x="70" y="852"/>
                  </a:lnTo>
                  <a:lnTo>
                    <a:pt x="72" y="852"/>
                  </a:lnTo>
                  <a:lnTo>
                    <a:pt x="73" y="849"/>
                  </a:lnTo>
                  <a:lnTo>
                    <a:pt x="75" y="845"/>
                  </a:lnTo>
                  <a:lnTo>
                    <a:pt x="75" y="843"/>
                  </a:lnTo>
                  <a:lnTo>
                    <a:pt x="75" y="843"/>
                  </a:lnTo>
                  <a:lnTo>
                    <a:pt x="75" y="841"/>
                  </a:lnTo>
                  <a:lnTo>
                    <a:pt x="77" y="841"/>
                  </a:lnTo>
                  <a:lnTo>
                    <a:pt x="77" y="841"/>
                  </a:lnTo>
                  <a:lnTo>
                    <a:pt x="77" y="841"/>
                  </a:lnTo>
                  <a:lnTo>
                    <a:pt x="77" y="841"/>
                  </a:lnTo>
                  <a:lnTo>
                    <a:pt x="77" y="841"/>
                  </a:lnTo>
                  <a:lnTo>
                    <a:pt x="77" y="839"/>
                  </a:lnTo>
                  <a:lnTo>
                    <a:pt x="79" y="837"/>
                  </a:lnTo>
                  <a:lnTo>
                    <a:pt x="79" y="835"/>
                  </a:lnTo>
                  <a:lnTo>
                    <a:pt x="79" y="835"/>
                  </a:lnTo>
                  <a:lnTo>
                    <a:pt x="81" y="835"/>
                  </a:lnTo>
                  <a:lnTo>
                    <a:pt x="81" y="835"/>
                  </a:lnTo>
                  <a:lnTo>
                    <a:pt x="83" y="833"/>
                  </a:lnTo>
                  <a:lnTo>
                    <a:pt x="87" y="833"/>
                  </a:lnTo>
                  <a:lnTo>
                    <a:pt x="87" y="833"/>
                  </a:lnTo>
                  <a:lnTo>
                    <a:pt x="89" y="833"/>
                  </a:lnTo>
                  <a:lnTo>
                    <a:pt x="90" y="832"/>
                  </a:lnTo>
                  <a:lnTo>
                    <a:pt x="92" y="832"/>
                  </a:lnTo>
                  <a:lnTo>
                    <a:pt x="94" y="832"/>
                  </a:lnTo>
                  <a:lnTo>
                    <a:pt x="94" y="832"/>
                  </a:lnTo>
                  <a:lnTo>
                    <a:pt x="96" y="830"/>
                  </a:lnTo>
                  <a:lnTo>
                    <a:pt x="98" y="826"/>
                  </a:lnTo>
                  <a:lnTo>
                    <a:pt x="100" y="826"/>
                  </a:lnTo>
                  <a:lnTo>
                    <a:pt x="100" y="826"/>
                  </a:lnTo>
                  <a:lnTo>
                    <a:pt x="104" y="824"/>
                  </a:lnTo>
                  <a:lnTo>
                    <a:pt x="104" y="824"/>
                  </a:lnTo>
                  <a:lnTo>
                    <a:pt x="106" y="820"/>
                  </a:lnTo>
                  <a:lnTo>
                    <a:pt x="107" y="818"/>
                  </a:lnTo>
                  <a:lnTo>
                    <a:pt x="107" y="818"/>
                  </a:lnTo>
                  <a:lnTo>
                    <a:pt x="107" y="816"/>
                  </a:lnTo>
                  <a:lnTo>
                    <a:pt x="109" y="814"/>
                  </a:lnTo>
                  <a:lnTo>
                    <a:pt x="115" y="805"/>
                  </a:lnTo>
                  <a:lnTo>
                    <a:pt x="115" y="805"/>
                  </a:lnTo>
                  <a:lnTo>
                    <a:pt x="117" y="805"/>
                  </a:lnTo>
                  <a:lnTo>
                    <a:pt x="117" y="805"/>
                  </a:lnTo>
                  <a:lnTo>
                    <a:pt x="117" y="805"/>
                  </a:lnTo>
                  <a:lnTo>
                    <a:pt x="117" y="803"/>
                  </a:lnTo>
                  <a:lnTo>
                    <a:pt x="119" y="803"/>
                  </a:lnTo>
                  <a:lnTo>
                    <a:pt x="119" y="801"/>
                  </a:lnTo>
                  <a:lnTo>
                    <a:pt x="119" y="801"/>
                  </a:lnTo>
                  <a:lnTo>
                    <a:pt x="119" y="799"/>
                  </a:lnTo>
                  <a:lnTo>
                    <a:pt x="121" y="799"/>
                  </a:lnTo>
                  <a:lnTo>
                    <a:pt x="121" y="797"/>
                  </a:lnTo>
                  <a:lnTo>
                    <a:pt x="119" y="797"/>
                  </a:lnTo>
                  <a:lnTo>
                    <a:pt x="119" y="797"/>
                  </a:lnTo>
                  <a:lnTo>
                    <a:pt x="119" y="797"/>
                  </a:lnTo>
                  <a:lnTo>
                    <a:pt x="119" y="796"/>
                  </a:lnTo>
                  <a:lnTo>
                    <a:pt x="117" y="796"/>
                  </a:lnTo>
                  <a:lnTo>
                    <a:pt x="117" y="796"/>
                  </a:lnTo>
                  <a:lnTo>
                    <a:pt x="117" y="794"/>
                  </a:lnTo>
                  <a:lnTo>
                    <a:pt x="117" y="794"/>
                  </a:lnTo>
                  <a:lnTo>
                    <a:pt x="117" y="792"/>
                  </a:lnTo>
                  <a:lnTo>
                    <a:pt x="117" y="792"/>
                  </a:lnTo>
                  <a:lnTo>
                    <a:pt x="119" y="792"/>
                  </a:lnTo>
                  <a:lnTo>
                    <a:pt x="119" y="792"/>
                  </a:lnTo>
                  <a:lnTo>
                    <a:pt x="119" y="794"/>
                  </a:lnTo>
                  <a:lnTo>
                    <a:pt x="119" y="794"/>
                  </a:lnTo>
                  <a:lnTo>
                    <a:pt x="121" y="796"/>
                  </a:lnTo>
                  <a:lnTo>
                    <a:pt x="121" y="796"/>
                  </a:lnTo>
                  <a:lnTo>
                    <a:pt x="123" y="796"/>
                  </a:lnTo>
                  <a:lnTo>
                    <a:pt x="123" y="792"/>
                  </a:lnTo>
                  <a:lnTo>
                    <a:pt x="123" y="790"/>
                  </a:lnTo>
                  <a:lnTo>
                    <a:pt x="121" y="786"/>
                  </a:lnTo>
                  <a:lnTo>
                    <a:pt x="121" y="784"/>
                  </a:lnTo>
                  <a:lnTo>
                    <a:pt x="121" y="782"/>
                  </a:lnTo>
                  <a:lnTo>
                    <a:pt x="123" y="780"/>
                  </a:lnTo>
                  <a:lnTo>
                    <a:pt x="123" y="780"/>
                  </a:lnTo>
                  <a:lnTo>
                    <a:pt x="125" y="780"/>
                  </a:lnTo>
                  <a:lnTo>
                    <a:pt x="126" y="778"/>
                  </a:lnTo>
                  <a:lnTo>
                    <a:pt x="128" y="778"/>
                  </a:lnTo>
                  <a:lnTo>
                    <a:pt x="130" y="778"/>
                  </a:lnTo>
                  <a:lnTo>
                    <a:pt x="134" y="778"/>
                  </a:lnTo>
                  <a:lnTo>
                    <a:pt x="136" y="778"/>
                  </a:lnTo>
                  <a:lnTo>
                    <a:pt x="136" y="777"/>
                  </a:lnTo>
                  <a:lnTo>
                    <a:pt x="136" y="777"/>
                  </a:lnTo>
                  <a:lnTo>
                    <a:pt x="138" y="777"/>
                  </a:lnTo>
                  <a:lnTo>
                    <a:pt x="140" y="777"/>
                  </a:lnTo>
                  <a:lnTo>
                    <a:pt x="140" y="777"/>
                  </a:lnTo>
                  <a:lnTo>
                    <a:pt x="142" y="777"/>
                  </a:lnTo>
                  <a:lnTo>
                    <a:pt x="142" y="777"/>
                  </a:lnTo>
                  <a:lnTo>
                    <a:pt x="143" y="777"/>
                  </a:lnTo>
                  <a:lnTo>
                    <a:pt x="143" y="775"/>
                  </a:lnTo>
                  <a:lnTo>
                    <a:pt x="145" y="775"/>
                  </a:lnTo>
                  <a:lnTo>
                    <a:pt x="147" y="775"/>
                  </a:lnTo>
                  <a:lnTo>
                    <a:pt x="151" y="773"/>
                  </a:lnTo>
                  <a:lnTo>
                    <a:pt x="153" y="771"/>
                  </a:lnTo>
                  <a:lnTo>
                    <a:pt x="153" y="765"/>
                  </a:lnTo>
                  <a:lnTo>
                    <a:pt x="155" y="761"/>
                  </a:lnTo>
                  <a:lnTo>
                    <a:pt x="157" y="760"/>
                  </a:lnTo>
                  <a:lnTo>
                    <a:pt x="160" y="754"/>
                  </a:lnTo>
                  <a:lnTo>
                    <a:pt x="162" y="754"/>
                  </a:lnTo>
                  <a:lnTo>
                    <a:pt x="164" y="752"/>
                  </a:lnTo>
                  <a:lnTo>
                    <a:pt x="166" y="752"/>
                  </a:lnTo>
                  <a:lnTo>
                    <a:pt x="168" y="752"/>
                  </a:lnTo>
                  <a:lnTo>
                    <a:pt x="168" y="750"/>
                  </a:lnTo>
                  <a:lnTo>
                    <a:pt x="170" y="750"/>
                  </a:lnTo>
                  <a:lnTo>
                    <a:pt x="170" y="752"/>
                  </a:lnTo>
                  <a:lnTo>
                    <a:pt x="172" y="752"/>
                  </a:lnTo>
                  <a:lnTo>
                    <a:pt x="174" y="752"/>
                  </a:lnTo>
                  <a:lnTo>
                    <a:pt x="176" y="752"/>
                  </a:lnTo>
                  <a:lnTo>
                    <a:pt x="176" y="750"/>
                  </a:lnTo>
                  <a:lnTo>
                    <a:pt x="178" y="748"/>
                  </a:lnTo>
                  <a:lnTo>
                    <a:pt x="179" y="746"/>
                  </a:lnTo>
                  <a:lnTo>
                    <a:pt x="181" y="746"/>
                  </a:lnTo>
                  <a:lnTo>
                    <a:pt x="181" y="744"/>
                  </a:lnTo>
                  <a:lnTo>
                    <a:pt x="183" y="744"/>
                  </a:lnTo>
                  <a:lnTo>
                    <a:pt x="185" y="743"/>
                  </a:lnTo>
                  <a:lnTo>
                    <a:pt x="185" y="743"/>
                  </a:lnTo>
                  <a:lnTo>
                    <a:pt x="185" y="741"/>
                  </a:lnTo>
                  <a:lnTo>
                    <a:pt x="185" y="741"/>
                  </a:lnTo>
                  <a:lnTo>
                    <a:pt x="183" y="739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2" name="Freeform 9">
              <a:extLst>
                <a:ext uri="{FF2B5EF4-FFF2-40B4-BE49-F238E27FC236}">
                  <a16:creationId xmlns:a16="http://schemas.microsoft.com/office/drawing/2014/main" id="{05ED5CB8-00CC-42FA-9AA7-C8D9A0F40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08663" y="1254125"/>
              <a:ext cx="962025" cy="2143125"/>
            </a:xfrm>
            <a:custGeom>
              <a:avLst/>
              <a:gdLst>
                <a:gd name="T0" fmla="*/ 375 w 606"/>
                <a:gd name="T1" fmla="*/ 1178 h 1350"/>
                <a:gd name="T2" fmla="*/ 390 w 606"/>
                <a:gd name="T3" fmla="*/ 1286 h 1350"/>
                <a:gd name="T4" fmla="*/ 358 w 606"/>
                <a:gd name="T5" fmla="*/ 1201 h 1350"/>
                <a:gd name="T6" fmla="*/ 369 w 606"/>
                <a:gd name="T7" fmla="*/ 939 h 1350"/>
                <a:gd name="T8" fmla="*/ 392 w 606"/>
                <a:gd name="T9" fmla="*/ 1161 h 1350"/>
                <a:gd name="T10" fmla="*/ 411 w 606"/>
                <a:gd name="T11" fmla="*/ 1238 h 1350"/>
                <a:gd name="T12" fmla="*/ 413 w 606"/>
                <a:gd name="T13" fmla="*/ 1195 h 1350"/>
                <a:gd name="T14" fmla="*/ 428 w 606"/>
                <a:gd name="T15" fmla="*/ 1257 h 1350"/>
                <a:gd name="T16" fmla="*/ 382 w 606"/>
                <a:gd name="T17" fmla="*/ 1132 h 1350"/>
                <a:gd name="T18" fmla="*/ 91 w 606"/>
                <a:gd name="T19" fmla="*/ 644 h 1350"/>
                <a:gd name="T20" fmla="*/ 150 w 606"/>
                <a:gd name="T21" fmla="*/ 922 h 1350"/>
                <a:gd name="T22" fmla="*/ 415 w 606"/>
                <a:gd name="T23" fmla="*/ 1153 h 1350"/>
                <a:gd name="T24" fmla="*/ 422 w 606"/>
                <a:gd name="T25" fmla="*/ 1201 h 1350"/>
                <a:gd name="T26" fmla="*/ 403 w 606"/>
                <a:gd name="T27" fmla="*/ 1223 h 1350"/>
                <a:gd name="T28" fmla="*/ 403 w 606"/>
                <a:gd name="T29" fmla="*/ 1325 h 1350"/>
                <a:gd name="T30" fmla="*/ 407 w 606"/>
                <a:gd name="T31" fmla="*/ 1267 h 1350"/>
                <a:gd name="T32" fmla="*/ 534 w 606"/>
                <a:gd name="T33" fmla="*/ 521 h 1350"/>
                <a:gd name="T34" fmla="*/ 485 w 606"/>
                <a:gd name="T35" fmla="*/ 449 h 1350"/>
                <a:gd name="T36" fmla="*/ 452 w 606"/>
                <a:gd name="T37" fmla="*/ 384 h 1350"/>
                <a:gd name="T38" fmla="*/ 369 w 606"/>
                <a:gd name="T39" fmla="*/ 348 h 1350"/>
                <a:gd name="T40" fmla="*/ 399 w 606"/>
                <a:gd name="T41" fmla="*/ 237 h 1350"/>
                <a:gd name="T42" fmla="*/ 441 w 606"/>
                <a:gd name="T43" fmla="*/ 178 h 1350"/>
                <a:gd name="T44" fmla="*/ 418 w 606"/>
                <a:gd name="T45" fmla="*/ 74 h 1350"/>
                <a:gd name="T46" fmla="*/ 346 w 606"/>
                <a:gd name="T47" fmla="*/ 34 h 1350"/>
                <a:gd name="T48" fmla="*/ 314 w 606"/>
                <a:gd name="T49" fmla="*/ 100 h 1350"/>
                <a:gd name="T50" fmla="*/ 193 w 606"/>
                <a:gd name="T51" fmla="*/ 155 h 1350"/>
                <a:gd name="T52" fmla="*/ 161 w 606"/>
                <a:gd name="T53" fmla="*/ 286 h 1350"/>
                <a:gd name="T54" fmla="*/ 78 w 606"/>
                <a:gd name="T55" fmla="*/ 333 h 1350"/>
                <a:gd name="T56" fmla="*/ 64 w 606"/>
                <a:gd name="T57" fmla="*/ 472 h 1350"/>
                <a:gd name="T58" fmla="*/ 25 w 606"/>
                <a:gd name="T59" fmla="*/ 534 h 1350"/>
                <a:gd name="T60" fmla="*/ 42 w 606"/>
                <a:gd name="T61" fmla="*/ 595 h 1350"/>
                <a:gd name="T62" fmla="*/ 55 w 606"/>
                <a:gd name="T63" fmla="*/ 619 h 1350"/>
                <a:gd name="T64" fmla="*/ 91 w 606"/>
                <a:gd name="T65" fmla="*/ 633 h 1350"/>
                <a:gd name="T66" fmla="*/ 117 w 606"/>
                <a:gd name="T67" fmla="*/ 665 h 1350"/>
                <a:gd name="T68" fmla="*/ 119 w 606"/>
                <a:gd name="T69" fmla="*/ 708 h 1350"/>
                <a:gd name="T70" fmla="*/ 129 w 606"/>
                <a:gd name="T71" fmla="*/ 712 h 1350"/>
                <a:gd name="T72" fmla="*/ 161 w 606"/>
                <a:gd name="T73" fmla="*/ 793 h 1350"/>
                <a:gd name="T74" fmla="*/ 146 w 606"/>
                <a:gd name="T75" fmla="*/ 869 h 1350"/>
                <a:gd name="T76" fmla="*/ 172 w 606"/>
                <a:gd name="T77" fmla="*/ 886 h 1350"/>
                <a:gd name="T78" fmla="*/ 189 w 606"/>
                <a:gd name="T79" fmla="*/ 894 h 1350"/>
                <a:gd name="T80" fmla="*/ 204 w 606"/>
                <a:gd name="T81" fmla="*/ 903 h 1350"/>
                <a:gd name="T82" fmla="*/ 242 w 606"/>
                <a:gd name="T83" fmla="*/ 901 h 1350"/>
                <a:gd name="T84" fmla="*/ 310 w 606"/>
                <a:gd name="T85" fmla="*/ 862 h 1350"/>
                <a:gd name="T86" fmla="*/ 339 w 606"/>
                <a:gd name="T87" fmla="*/ 833 h 1350"/>
                <a:gd name="T88" fmla="*/ 367 w 606"/>
                <a:gd name="T89" fmla="*/ 903 h 1350"/>
                <a:gd name="T90" fmla="*/ 380 w 606"/>
                <a:gd name="T91" fmla="*/ 983 h 1350"/>
                <a:gd name="T92" fmla="*/ 399 w 606"/>
                <a:gd name="T93" fmla="*/ 1043 h 1350"/>
                <a:gd name="T94" fmla="*/ 405 w 606"/>
                <a:gd name="T95" fmla="*/ 1049 h 1350"/>
                <a:gd name="T96" fmla="*/ 432 w 606"/>
                <a:gd name="T97" fmla="*/ 1117 h 1350"/>
                <a:gd name="T98" fmla="*/ 430 w 606"/>
                <a:gd name="T99" fmla="*/ 1168 h 1350"/>
                <a:gd name="T100" fmla="*/ 439 w 606"/>
                <a:gd name="T101" fmla="*/ 1208 h 1350"/>
                <a:gd name="T102" fmla="*/ 441 w 606"/>
                <a:gd name="T103" fmla="*/ 1250 h 1350"/>
                <a:gd name="T104" fmla="*/ 428 w 606"/>
                <a:gd name="T105" fmla="*/ 1322 h 1350"/>
                <a:gd name="T106" fmla="*/ 483 w 606"/>
                <a:gd name="T107" fmla="*/ 1233 h 1350"/>
                <a:gd name="T108" fmla="*/ 479 w 606"/>
                <a:gd name="T109" fmla="*/ 1140 h 1350"/>
                <a:gd name="T110" fmla="*/ 451 w 606"/>
                <a:gd name="T111" fmla="*/ 1041 h 1350"/>
                <a:gd name="T112" fmla="*/ 424 w 606"/>
                <a:gd name="T113" fmla="*/ 954 h 1350"/>
                <a:gd name="T114" fmla="*/ 430 w 606"/>
                <a:gd name="T115" fmla="*/ 869 h 1350"/>
                <a:gd name="T116" fmla="*/ 373 w 606"/>
                <a:gd name="T117" fmla="*/ 786 h 1350"/>
                <a:gd name="T118" fmla="*/ 377 w 606"/>
                <a:gd name="T119" fmla="*/ 729 h 1350"/>
                <a:gd name="T120" fmla="*/ 407 w 606"/>
                <a:gd name="T121" fmla="*/ 651 h 1350"/>
                <a:gd name="T122" fmla="*/ 502 w 606"/>
                <a:gd name="T123" fmla="*/ 606 h 1350"/>
                <a:gd name="T124" fmla="*/ 568 w 606"/>
                <a:gd name="T125" fmla="*/ 553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6" h="1350">
                  <a:moveTo>
                    <a:pt x="193" y="928"/>
                  </a:moveTo>
                  <a:lnTo>
                    <a:pt x="193" y="928"/>
                  </a:lnTo>
                  <a:lnTo>
                    <a:pt x="193" y="930"/>
                  </a:lnTo>
                  <a:lnTo>
                    <a:pt x="191" y="930"/>
                  </a:lnTo>
                  <a:lnTo>
                    <a:pt x="191" y="930"/>
                  </a:lnTo>
                  <a:lnTo>
                    <a:pt x="191" y="930"/>
                  </a:lnTo>
                  <a:lnTo>
                    <a:pt x="193" y="930"/>
                  </a:lnTo>
                  <a:lnTo>
                    <a:pt x="195" y="930"/>
                  </a:lnTo>
                  <a:lnTo>
                    <a:pt x="195" y="930"/>
                  </a:lnTo>
                  <a:lnTo>
                    <a:pt x="193" y="928"/>
                  </a:lnTo>
                  <a:lnTo>
                    <a:pt x="193" y="928"/>
                  </a:lnTo>
                  <a:close/>
                  <a:moveTo>
                    <a:pt x="379" y="1021"/>
                  </a:moveTo>
                  <a:lnTo>
                    <a:pt x="379" y="1021"/>
                  </a:lnTo>
                  <a:lnTo>
                    <a:pt x="379" y="1021"/>
                  </a:lnTo>
                  <a:lnTo>
                    <a:pt x="377" y="1021"/>
                  </a:lnTo>
                  <a:lnTo>
                    <a:pt x="377" y="1021"/>
                  </a:lnTo>
                  <a:lnTo>
                    <a:pt x="377" y="1023"/>
                  </a:lnTo>
                  <a:lnTo>
                    <a:pt x="377" y="1023"/>
                  </a:lnTo>
                  <a:lnTo>
                    <a:pt x="377" y="1023"/>
                  </a:lnTo>
                  <a:lnTo>
                    <a:pt x="379" y="1023"/>
                  </a:lnTo>
                  <a:lnTo>
                    <a:pt x="379" y="1021"/>
                  </a:lnTo>
                  <a:close/>
                  <a:moveTo>
                    <a:pt x="380" y="1036"/>
                  </a:moveTo>
                  <a:lnTo>
                    <a:pt x="379" y="1038"/>
                  </a:lnTo>
                  <a:lnTo>
                    <a:pt x="379" y="1036"/>
                  </a:lnTo>
                  <a:lnTo>
                    <a:pt x="379" y="1038"/>
                  </a:lnTo>
                  <a:lnTo>
                    <a:pt x="379" y="1038"/>
                  </a:lnTo>
                  <a:lnTo>
                    <a:pt x="379" y="1038"/>
                  </a:lnTo>
                  <a:lnTo>
                    <a:pt x="379" y="1038"/>
                  </a:lnTo>
                  <a:lnTo>
                    <a:pt x="379" y="1040"/>
                  </a:lnTo>
                  <a:lnTo>
                    <a:pt x="379" y="1040"/>
                  </a:lnTo>
                  <a:lnTo>
                    <a:pt x="379" y="1040"/>
                  </a:lnTo>
                  <a:lnTo>
                    <a:pt x="379" y="1040"/>
                  </a:lnTo>
                  <a:lnTo>
                    <a:pt x="379" y="1040"/>
                  </a:lnTo>
                  <a:lnTo>
                    <a:pt x="379" y="1040"/>
                  </a:lnTo>
                  <a:lnTo>
                    <a:pt x="380" y="1040"/>
                  </a:lnTo>
                  <a:lnTo>
                    <a:pt x="380" y="1038"/>
                  </a:lnTo>
                  <a:lnTo>
                    <a:pt x="380" y="1038"/>
                  </a:lnTo>
                  <a:lnTo>
                    <a:pt x="380" y="1036"/>
                  </a:lnTo>
                  <a:lnTo>
                    <a:pt x="380" y="1036"/>
                  </a:lnTo>
                  <a:lnTo>
                    <a:pt x="380" y="1036"/>
                  </a:lnTo>
                  <a:close/>
                  <a:moveTo>
                    <a:pt x="415" y="1134"/>
                  </a:moveTo>
                  <a:lnTo>
                    <a:pt x="415" y="1136"/>
                  </a:lnTo>
                  <a:lnTo>
                    <a:pt x="416" y="1138"/>
                  </a:lnTo>
                  <a:lnTo>
                    <a:pt x="416" y="1138"/>
                  </a:lnTo>
                  <a:lnTo>
                    <a:pt x="416" y="1138"/>
                  </a:lnTo>
                  <a:lnTo>
                    <a:pt x="416" y="1138"/>
                  </a:lnTo>
                  <a:lnTo>
                    <a:pt x="416" y="1136"/>
                  </a:lnTo>
                  <a:lnTo>
                    <a:pt x="416" y="1134"/>
                  </a:lnTo>
                  <a:lnTo>
                    <a:pt x="415" y="1134"/>
                  </a:lnTo>
                  <a:lnTo>
                    <a:pt x="415" y="1134"/>
                  </a:lnTo>
                  <a:lnTo>
                    <a:pt x="415" y="1134"/>
                  </a:lnTo>
                  <a:close/>
                  <a:moveTo>
                    <a:pt x="418" y="1174"/>
                  </a:moveTo>
                  <a:lnTo>
                    <a:pt x="418" y="1176"/>
                  </a:lnTo>
                  <a:lnTo>
                    <a:pt x="418" y="1176"/>
                  </a:lnTo>
                  <a:lnTo>
                    <a:pt x="418" y="1176"/>
                  </a:lnTo>
                  <a:lnTo>
                    <a:pt x="418" y="1178"/>
                  </a:lnTo>
                  <a:lnTo>
                    <a:pt x="418" y="1178"/>
                  </a:lnTo>
                  <a:lnTo>
                    <a:pt x="420" y="1178"/>
                  </a:lnTo>
                  <a:lnTo>
                    <a:pt x="420" y="1176"/>
                  </a:lnTo>
                  <a:lnTo>
                    <a:pt x="420" y="1176"/>
                  </a:lnTo>
                  <a:lnTo>
                    <a:pt x="420" y="1176"/>
                  </a:lnTo>
                  <a:lnTo>
                    <a:pt x="420" y="1176"/>
                  </a:lnTo>
                  <a:lnTo>
                    <a:pt x="418" y="1174"/>
                  </a:lnTo>
                  <a:close/>
                  <a:moveTo>
                    <a:pt x="375" y="1178"/>
                  </a:moveTo>
                  <a:lnTo>
                    <a:pt x="375" y="1178"/>
                  </a:lnTo>
                  <a:lnTo>
                    <a:pt x="375" y="1178"/>
                  </a:lnTo>
                  <a:lnTo>
                    <a:pt x="375" y="1178"/>
                  </a:lnTo>
                  <a:lnTo>
                    <a:pt x="373" y="1178"/>
                  </a:lnTo>
                  <a:lnTo>
                    <a:pt x="373" y="1178"/>
                  </a:lnTo>
                  <a:lnTo>
                    <a:pt x="373" y="1178"/>
                  </a:lnTo>
                  <a:lnTo>
                    <a:pt x="375" y="1180"/>
                  </a:lnTo>
                  <a:lnTo>
                    <a:pt x="375" y="1180"/>
                  </a:lnTo>
                  <a:lnTo>
                    <a:pt x="375" y="1180"/>
                  </a:lnTo>
                  <a:lnTo>
                    <a:pt x="375" y="1180"/>
                  </a:lnTo>
                  <a:lnTo>
                    <a:pt x="375" y="1180"/>
                  </a:lnTo>
                  <a:lnTo>
                    <a:pt x="375" y="1178"/>
                  </a:lnTo>
                  <a:lnTo>
                    <a:pt x="375" y="1178"/>
                  </a:lnTo>
                  <a:lnTo>
                    <a:pt x="375" y="1178"/>
                  </a:lnTo>
                  <a:lnTo>
                    <a:pt x="375" y="1178"/>
                  </a:lnTo>
                  <a:lnTo>
                    <a:pt x="375" y="1178"/>
                  </a:lnTo>
                  <a:close/>
                  <a:moveTo>
                    <a:pt x="403" y="1227"/>
                  </a:move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401" y="1227"/>
                  </a:lnTo>
                  <a:lnTo>
                    <a:pt x="399" y="1227"/>
                  </a:lnTo>
                  <a:lnTo>
                    <a:pt x="399" y="1227"/>
                  </a:lnTo>
                  <a:lnTo>
                    <a:pt x="399" y="1227"/>
                  </a:lnTo>
                  <a:lnTo>
                    <a:pt x="399" y="1227"/>
                  </a:lnTo>
                  <a:lnTo>
                    <a:pt x="399" y="1227"/>
                  </a:lnTo>
                  <a:lnTo>
                    <a:pt x="399" y="1229"/>
                  </a:lnTo>
                  <a:lnTo>
                    <a:pt x="401" y="1229"/>
                  </a:lnTo>
                  <a:lnTo>
                    <a:pt x="401" y="1229"/>
                  </a:lnTo>
                  <a:lnTo>
                    <a:pt x="401" y="1229"/>
                  </a:lnTo>
                  <a:lnTo>
                    <a:pt x="401" y="1229"/>
                  </a:lnTo>
                  <a:lnTo>
                    <a:pt x="401" y="1229"/>
                  </a:lnTo>
                  <a:lnTo>
                    <a:pt x="403" y="1229"/>
                  </a:lnTo>
                  <a:lnTo>
                    <a:pt x="403" y="1231"/>
                  </a:lnTo>
                  <a:lnTo>
                    <a:pt x="403" y="1229"/>
                  </a:lnTo>
                  <a:lnTo>
                    <a:pt x="403" y="1227"/>
                  </a:lnTo>
                  <a:lnTo>
                    <a:pt x="403" y="1227"/>
                  </a:lnTo>
                  <a:lnTo>
                    <a:pt x="403" y="1227"/>
                  </a:lnTo>
                  <a:close/>
                  <a:moveTo>
                    <a:pt x="430" y="1237"/>
                  </a:moveTo>
                  <a:lnTo>
                    <a:pt x="430" y="1237"/>
                  </a:lnTo>
                  <a:lnTo>
                    <a:pt x="430" y="1235"/>
                  </a:lnTo>
                  <a:lnTo>
                    <a:pt x="430" y="1235"/>
                  </a:lnTo>
                  <a:lnTo>
                    <a:pt x="430" y="1235"/>
                  </a:lnTo>
                  <a:lnTo>
                    <a:pt x="428" y="1235"/>
                  </a:lnTo>
                  <a:lnTo>
                    <a:pt x="428" y="1233"/>
                  </a:lnTo>
                  <a:lnTo>
                    <a:pt x="428" y="1235"/>
                  </a:lnTo>
                  <a:lnTo>
                    <a:pt x="430" y="1235"/>
                  </a:lnTo>
                  <a:lnTo>
                    <a:pt x="430" y="1238"/>
                  </a:lnTo>
                  <a:lnTo>
                    <a:pt x="430" y="1237"/>
                  </a:lnTo>
                  <a:lnTo>
                    <a:pt x="430" y="1237"/>
                  </a:lnTo>
                  <a:lnTo>
                    <a:pt x="430" y="1237"/>
                  </a:lnTo>
                  <a:close/>
                  <a:moveTo>
                    <a:pt x="415" y="1254"/>
                  </a:moveTo>
                  <a:lnTo>
                    <a:pt x="415" y="1254"/>
                  </a:lnTo>
                  <a:lnTo>
                    <a:pt x="413" y="1254"/>
                  </a:lnTo>
                  <a:lnTo>
                    <a:pt x="413" y="1254"/>
                  </a:lnTo>
                  <a:lnTo>
                    <a:pt x="413" y="1254"/>
                  </a:lnTo>
                  <a:lnTo>
                    <a:pt x="413" y="1254"/>
                  </a:lnTo>
                  <a:lnTo>
                    <a:pt x="413" y="1255"/>
                  </a:lnTo>
                  <a:lnTo>
                    <a:pt x="415" y="1255"/>
                  </a:lnTo>
                  <a:lnTo>
                    <a:pt x="415" y="1254"/>
                  </a:lnTo>
                  <a:lnTo>
                    <a:pt x="415" y="1254"/>
                  </a:lnTo>
                  <a:lnTo>
                    <a:pt x="415" y="1254"/>
                  </a:lnTo>
                  <a:close/>
                  <a:moveTo>
                    <a:pt x="394" y="1286"/>
                  </a:moveTo>
                  <a:lnTo>
                    <a:pt x="394" y="1286"/>
                  </a:lnTo>
                  <a:lnTo>
                    <a:pt x="394" y="1286"/>
                  </a:lnTo>
                  <a:lnTo>
                    <a:pt x="394" y="1286"/>
                  </a:lnTo>
                  <a:lnTo>
                    <a:pt x="394" y="1284"/>
                  </a:lnTo>
                  <a:lnTo>
                    <a:pt x="394" y="1284"/>
                  </a:lnTo>
                  <a:lnTo>
                    <a:pt x="394" y="1284"/>
                  </a:lnTo>
                  <a:lnTo>
                    <a:pt x="394" y="1284"/>
                  </a:lnTo>
                  <a:lnTo>
                    <a:pt x="394" y="1284"/>
                  </a:lnTo>
                  <a:lnTo>
                    <a:pt x="394" y="1286"/>
                  </a:lnTo>
                  <a:lnTo>
                    <a:pt x="392" y="1286"/>
                  </a:lnTo>
                  <a:lnTo>
                    <a:pt x="392" y="1286"/>
                  </a:lnTo>
                  <a:lnTo>
                    <a:pt x="392" y="1284"/>
                  </a:lnTo>
                  <a:lnTo>
                    <a:pt x="390" y="1284"/>
                  </a:lnTo>
                  <a:lnTo>
                    <a:pt x="390" y="1284"/>
                  </a:lnTo>
                  <a:lnTo>
                    <a:pt x="390" y="1286"/>
                  </a:lnTo>
                  <a:lnTo>
                    <a:pt x="390" y="1286"/>
                  </a:lnTo>
                  <a:lnTo>
                    <a:pt x="390" y="1286"/>
                  </a:lnTo>
                  <a:lnTo>
                    <a:pt x="390" y="1286"/>
                  </a:lnTo>
                  <a:lnTo>
                    <a:pt x="388" y="1286"/>
                  </a:lnTo>
                  <a:lnTo>
                    <a:pt x="388" y="1286"/>
                  </a:lnTo>
                  <a:lnTo>
                    <a:pt x="390" y="1286"/>
                  </a:lnTo>
                  <a:lnTo>
                    <a:pt x="390" y="1286"/>
                  </a:lnTo>
                  <a:lnTo>
                    <a:pt x="390" y="1286"/>
                  </a:lnTo>
                  <a:lnTo>
                    <a:pt x="392" y="1288"/>
                  </a:lnTo>
                  <a:lnTo>
                    <a:pt x="392" y="1288"/>
                  </a:lnTo>
                  <a:lnTo>
                    <a:pt x="392" y="1288"/>
                  </a:lnTo>
                  <a:lnTo>
                    <a:pt x="392" y="1286"/>
                  </a:lnTo>
                  <a:lnTo>
                    <a:pt x="394" y="1286"/>
                  </a:lnTo>
                  <a:lnTo>
                    <a:pt x="394" y="1286"/>
                  </a:lnTo>
                  <a:close/>
                  <a:moveTo>
                    <a:pt x="392" y="1312"/>
                  </a:moveTo>
                  <a:lnTo>
                    <a:pt x="392" y="1312"/>
                  </a:lnTo>
                  <a:lnTo>
                    <a:pt x="390" y="1312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0" y="1314"/>
                  </a:lnTo>
                  <a:lnTo>
                    <a:pt x="392" y="1314"/>
                  </a:lnTo>
                  <a:lnTo>
                    <a:pt x="392" y="1314"/>
                  </a:lnTo>
                  <a:lnTo>
                    <a:pt x="392" y="1314"/>
                  </a:lnTo>
                  <a:lnTo>
                    <a:pt x="392" y="1312"/>
                  </a:lnTo>
                  <a:lnTo>
                    <a:pt x="392" y="1312"/>
                  </a:lnTo>
                  <a:close/>
                  <a:moveTo>
                    <a:pt x="390" y="1348"/>
                  </a:moveTo>
                  <a:lnTo>
                    <a:pt x="390" y="1348"/>
                  </a:lnTo>
                  <a:lnTo>
                    <a:pt x="390" y="1348"/>
                  </a:lnTo>
                  <a:lnTo>
                    <a:pt x="390" y="1350"/>
                  </a:lnTo>
                  <a:lnTo>
                    <a:pt x="390" y="1350"/>
                  </a:lnTo>
                  <a:lnTo>
                    <a:pt x="390" y="1350"/>
                  </a:lnTo>
                  <a:lnTo>
                    <a:pt x="392" y="1350"/>
                  </a:lnTo>
                  <a:lnTo>
                    <a:pt x="392" y="1350"/>
                  </a:lnTo>
                  <a:lnTo>
                    <a:pt x="390" y="1348"/>
                  </a:lnTo>
                  <a:close/>
                  <a:moveTo>
                    <a:pt x="72" y="1049"/>
                  </a:moveTo>
                  <a:lnTo>
                    <a:pt x="72" y="1049"/>
                  </a:lnTo>
                  <a:lnTo>
                    <a:pt x="70" y="1049"/>
                  </a:lnTo>
                  <a:lnTo>
                    <a:pt x="70" y="1049"/>
                  </a:lnTo>
                  <a:lnTo>
                    <a:pt x="70" y="1051"/>
                  </a:lnTo>
                  <a:lnTo>
                    <a:pt x="70" y="1051"/>
                  </a:lnTo>
                  <a:lnTo>
                    <a:pt x="72" y="1051"/>
                  </a:lnTo>
                  <a:lnTo>
                    <a:pt x="72" y="1051"/>
                  </a:lnTo>
                  <a:lnTo>
                    <a:pt x="72" y="1051"/>
                  </a:lnTo>
                  <a:lnTo>
                    <a:pt x="72" y="1051"/>
                  </a:lnTo>
                  <a:lnTo>
                    <a:pt x="72" y="1049"/>
                  </a:lnTo>
                  <a:close/>
                  <a:moveTo>
                    <a:pt x="428" y="1102"/>
                  </a:moveTo>
                  <a:lnTo>
                    <a:pt x="426" y="1102"/>
                  </a:lnTo>
                  <a:lnTo>
                    <a:pt x="426" y="1102"/>
                  </a:lnTo>
                  <a:lnTo>
                    <a:pt x="426" y="1104"/>
                  </a:lnTo>
                  <a:lnTo>
                    <a:pt x="426" y="1106"/>
                  </a:lnTo>
                  <a:lnTo>
                    <a:pt x="426" y="1106"/>
                  </a:lnTo>
                  <a:lnTo>
                    <a:pt x="426" y="1108"/>
                  </a:lnTo>
                  <a:lnTo>
                    <a:pt x="426" y="1108"/>
                  </a:lnTo>
                  <a:lnTo>
                    <a:pt x="428" y="1106"/>
                  </a:lnTo>
                  <a:lnTo>
                    <a:pt x="428" y="1106"/>
                  </a:lnTo>
                  <a:lnTo>
                    <a:pt x="428" y="1104"/>
                  </a:lnTo>
                  <a:lnTo>
                    <a:pt x="428" y="1104"/>
                  </a:lnTo>
                  <a:lnTo>
                    <a:pt x="428" y="1102"/>
                  </a:lnTo>
                  <a:close/>
                  <a:moveTo>
                    <a:pt x="422" y="1163"/>
                  </a:moveTo>
                  <a:lnTo>
                    <a:pt x="422" y="1165"/>
                  </a:lnTo>
                  <a:lnTo>
                    <a:pt x="422" y="1165"/>
                  </a:lnTo>
                  <a:lnTo>
                    <a:pt x="422" y="1165"/>
                  </a:lnTo>
                  <a:lnTo>
                    <a:pt x="424" y="1165"/>
                  </a:lnTo>
                  <a:lnTo>
                    <a:pt x="424" y="1163"/>
                  </a:lnTo>
                  <a:lnTo>
                    <a:pt x="426" y="1163"/>
                  </a:lnTo>
                  <a:lnTo>
                    <a:pt x="426" y="1161"/>
                  </a:lnTo>
                  <a:lnTo>
                    <a:pt x="424" y="1161"/>
                  </a:lnTo>
                  <a:lnTo>
                    <a:pt x="424" y="1161"/>
                  </a:lnTo>
                  <a:lnTo>
                    <a:pt x="422" y="1163"/>
                  </a:lnTo>
                  <a:close/>
                  <a:moveTo>
                    <a:pt x="360" y="1201"/>
                  </a:moveTo>
                  <a:lnTo>
                    <a:pt x="360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1"/>
                  </a:lnTo>
                  <a:lnTo>
                    <a:pt x="358" y="1202"/>
                  </a:lnTo>
                  <a:lnTo>
                    <a:pt x="360" y="1202"/>
                  </a:lnTo>
                  <a:lnTo>
                    <a:pt x="360" y="1202"/>
                  </a:lnTo>
                  <a:lnTo>
                    <a:pt x="362" y="1201"/>
                  </a:lnTo>
                  <a:lnTo>
                    <a:pt x="362" y="1201"/>
                  </a:lnTo>
                  <a:lnTo>
                    <a:pt x="362" y="1201"/>
                  </a:lnTo>
                  <a:lnTo>
                    <a:pt x="360" y="1201"/>
                  </a:lnTo>
                  <a:lnTo>
                    <a:pt x="360" y="1201"/>
                  </a:lnTo>
                  <a:close/>
                  <a:moveTo>
                    <a:pt x="66" y="642"/>
                  </a:moveTo>
                  <a:lnTo>
                    <a:pt x="66" y="640"/>
                  </a:lnTo>
                  <a:lnTo>
                    <a:pt x="66" y="640"/>
                  </a:lnTo>
                  <a:lnTo>
                    <a:pt x="66" y="640"/>
                  </a:lnTo>
                  <a:lnTo>
                    <a:pt x="66" y="642"/>
                  </a:lnTo>
                  <a:lnTo>
                    <a:pt x="66" y="642"/>
                  </a:lnTo>
                  <a:close/>
                  <a:moveTo>
                    <a:pt x="57" y="634"/>
                  </a:moveTo>
                  <a:lnTo>
                    <a:pt x="53" y="627"/>
                  </a:lnTo>
                  <a:lnTo>
                    <a:pt x="53" y="627"/>
                  </a:lnTo>
                  <a:lnTo>
                    <a:pt x="53" y="625"/>
                  </a:lnTo>
                  <a:lnTo>
                    <a:pt x="53" y="625"/>
                  </a:lnTo>
                  <a:lnTo>
                    <a:pt x="53" y="625"/>
                  </a:lnTo>
                  <a:lnTo>
                    <a:pt x="51" y="623"/>
                  </a:lnTo>
                  <a:lnTo>
                    <a:pt x="51" y="623"/>
                  </a:lnTo>
                  <a:lnTo>
                    <a:pt x="49" y="623"/>
                  </a:lnTo>
                  <a:lnTo>
                    <a:pt x="49" y="623"/>
                  </a:lnTo>
                  <a:lnTo>
                    <a:pt x="49" y="623"/>
                  </a:lnTo>
                  <a:lnTo>
                    <a:pt x="49" y="623"/>
                  </a:lnTo>
                  <a:lnTo>
                    <a:pt x="49" y="623"/>
                  </a:lnTo>
                  <a:lnTo>
                    <a:pt x="49" y="625"/>
                  </a:lnTo>
                  <a:lnTo>
                    <a:pt x="49" y="625"/>
                  </a:lnTo>
                  <a:lnTo>
                    <a:pt x="49" y="625"/>
                  </a:lnTo>
                  <a:lnTo>
                    <a:pt x="51" y="627"/>
                  </a:lnTo>
                  <a:lnTo>
                    <a:pt x="55" y="634"/>
                  </a:lnTo>
                  <a:lnTo>
                    <a:pt x="55" y="634"/>
                  </a:lnTo>
                  <a:lnTo>
                    <a:pt x="57" y="636"/>
                  </a:lnTo>
                  <a:lnTo>
                    <a:pt x="57" y="640"/>
                  </a:lnTo>
                  <a:lnTo>
                    <a:pt x="57" y="640"/>
                  </a:lnTo>
                  <a:lnTo>
                    <a:pt x="57" y="640"/>
                  </a:lnTo>
                  <a:lnTo>
                    <a:pt x="57" y="638"/>
                  </a:lnTo>
                  <a:lnTo>
                    <a:pt x="57" y="634"/>
                  </a:lnTo>
                  <a:close/>
                  <a:moveTo>
                    <a:pt x="102" y="988"/>
                  </a:moveTo>
                  <a:lnTo>
                    <a:pt x="102" y="988"/>
                  </a:lnTo>
                  <a:lnTo>
                    <a:pt x="100" y="990"/>
                  </a:lnTo>
                  <a:lnTo>
                    <a:pt x="102" y="990"/>
                  </a:lnTo>
                  <a:lnTo>
                    <a:pt x="102" y="988"/>
                  </a:lnTo>
                  <a:lnTo>
                    <a:pt x="104" y="988"/>
                  </a:lnTo>
                  <a:lnTo>
                    <a:pt x="104" y="987"/>
                  </a:lnTo>
                  <a:lnTo>
                    <a:pt x="104" y="987"/>
                  </a:lnTo>
                  <a:lnTo>
                    <a:pt x="102" y="987"/>
                  </a:lnTo>
                  <a:lnTo>
                    <a:pt x="102" y="988"/>
                  </a:lnTo>
                  <a:close/>
                  <a:moveTo>
                    <a:pt x="178" y="917"/>
                  </a:moveTo>
                  <a:lnTo>
                    <a:pt x="178" y="915"/>
                  </a:lnTo>
                  <a:lnTo>
                    <a:pt x="178" y="915"/>
                  </a:lnTo>
                  <a:lnTo>
                    <a:pt x="178" y="915"/>
                  </a:lnTo>
                  <a:lnTo>
                    <a:pt x="178" y="915"/>
                  </a:lnTo>
                  <a:lnTo>
                    <a:pt x="178" y="915"/>
                  </a:lnTo>
                  <a:lnTo>
                    <a:pt x="176" y="918"/>
                  </a:lnTo>
                  <a:lnTo>
                    <a:pt x="174" y="920"/>
                  </a:lnTo>
                  <a:lnTo>
                    <a:pt x="172" y="922"/>
                  </a:lnTo>
                  <a:lnTo>
                    <a:pt x="172" y="924"/>
                  </a:lnTo>
                  <a:lnTo>
                    <a:pt x="172" y="924"/>
                  </a:lnTo>
                  <a:lnTo>
                    <a:pt x="174" y="924"/>
                  </a:lnTo>
                  <a:lnTo>
                    <a:pt x="176" y="926"/>
                  </a:lnTo>
                  <a:lnTo>
                    <a:pt x="176" y="924"/>
                  </a:lnTo>
                  <a:lnTo>
                    <a:pt x="178" y="922"/>
                  </a:lnTo>
                  <a:lnTo>
                    <a:pt x="180" y="920"/>
                  </a:lnTo>
                  <a:lnTo>
                    <a:pt x="180" y="918"/>
                  </a:lnTo>
                  <a:lnTo>
                    <a:pt x="180" y="918"/>
                  </a:lnTo>
                  <a:lnTo>
                    <a:pt x="178" y="917"/>
                  </a:lnTo>
                  <a:close/>
                  <a:moveTo>
                    <a:pt x="371" y="945"/>
                  </a:moveTo>
                  <a:lnTo>
                    <a:pt x="371" y="943"/>
                  </a:lnTo>
                  <a:lnTo>
                    <a:pt x="371" y="941"/>
                  </a:lnTo>
                  <a:lnTo>
                    <a:pt x="369" y="941"/>
                  </a:lnTo>
                  <a:lnTo>
                    <a:pt x="369" y="941"/>
                  </a:lnTo>
                  <a:lnTo>
                    <a:pt x="369" y="939"/>
                  </a:lnTo>
                  <a:lnTo>
                    <a:pt x="369" y="939"/>
                  </a:lnTo>
                  <a:lnTo>
                    <a:pt x="369" y="939"/>
                  </a:lnTo>
                  <a:lnTo>
                    <a:pt x="369" y="943"/>
                  </a:lnTo>
                  <a:lnTo>
                    <a:pt x="369" y="945"/>
                  </a:lnTo>
                  <a:lnTo>
                    <a:pt x="371" y="945"/>
                  </a:lnTo>
                  <a:close/>
                  <a:moveTo>
                    <a:pt x="388" y="1060"/>
                  </a:moveTo>
                  <a:lnTo>
                    <a:pt x="386" y="1060"/>
                  </a:lnTo>
                  <a:lnTo>
                    <a:pt x="386" y="1064"/>
                  </a:lnTo>
                  <a:lnTo>
                    <a:pt x="386" y="1064"/>
                  </a:lnTo>
                  <a:lnTo>
                    <a:pt x="388" y="1064"/>
                  </a:lnTo>
                  <a:lnTo>
                    <a:pt x="388" y="1062"/>
                  </a:lnTo>
                  <a:lnTo>
                    <a:pt x="388" y="1060"/>
                  </a:lnTo>
                  <a:lnTo>
                    <a:pt x="388" y="1060"/>
                  </a:lnTo>
                  <a:lnTo>
                    <a:pt x="388" y="1059"/>
                  </a:lnTo>
                  <a:lnTo>
                    <a:pt x="388" y="1060"/>
                  </a:lnTo>
                  <a:close/>
                  <a:moveTo>
                    <a:pt x="409" y="1149"/>
                  </a:moveTo>
                  <a:lnTo>
                    <a:pt x="409" y="1151"/>
                  </a:lnTo>
                  <a:lnTo>
                    <a:pt x="409" y="1151"/>
                  </a:lnTo>
                  <a:lnTo>
                    <a:pt x="409" y="1153"/>
                  </a:lnTo>
                  <a:lnTo>
                    <a:pt x="411" y="1153"/>
                  </a:lnTo>
                  <a:lnTo>
                    <a:pt x="411" y="1153"/>
                  </a:lnTo>
                  <a:lnTo>
                    <a:pt x="413" y="1151"/>
                  </a:lnTo>
                  <a:lnTo>
                    <a:pt x="411" y="1149"/>
                  </a:lnTo>
                  <a:lnTo>
                    <a:pt x="411" y="1149"/>
                  </a:lnTo>
                  <a:lnTo>
                    <a:pt x="411" y="1148"/>
                  </a:lnTo>
                  <a:lnTo>
                    <a:pt x="411" y="1148"/>
                  </a:lnTo>
                  <a:lnTo>
                    <a:pt x="409" y="1148"/>
                  </a:lnTo>
                  <a:lnTo>
                    <a:pt x="409" y="1149"/>
                  </a:lnTo>
                  <a:lnTo>
                    <a:pt x="409" y="1149"/>
                  </a:lnTo>
                  <a:lnTo>
                    <a:pt x="409" y="1149"/>
                  </a:lnTo>
                  <a:lnTo>
                    <a:pt x="409" y="1149"/>
                  </a:lnTo>
                  <a:close/>
                  <a:moveTo>
                    <a:pt x="415" y="1112"/>
                  </a:moveTo>
                  <a:lnTo>
                    <a:pt x="413" y="1112"/>
                  </a:lnTo>
                  <a:lnTo>
                    <a:pt x="413" y="1113"/>
                  </a:lnTo>
                  <a:lnTo>
                    <a:pt x="413" y="1113"/>
                  </a:lnTo>
                  <a:lnTo>
                    <a:pt x="413" y="1112"/>
                  </a:lnTo>
                  <a:lnTo>
                    <a:pt x="411" y="1104"/>
                  </a:lnTo>
                  <a:lnTo>
                    <a:pt x="411" y="1104"/>
                  </a:lnTo>
                  <a:lnTo>
                    <a:pt x="409" y="1104"/>
                  </a:lnTo>
                  <a:lnTo>
                    <a:pt x="409" y="1104"/>
                  </a:lnTo>
                  <a:lnTo>
                    <a:pt x="409" y="1108"/>
                  </a:lnTo>
                  <a:lnTo>
                    <a:pt x="409" y="1110"/>
                  </a:lnTo>
                  <a:lnTo>
                    <a:pt x="409" y="1110"/>
                  </a:lnTo>
                  <a:lnTo>
                    <a:pt x="411" y="1115"/>
                  </a:lnTo>
                  <a:lnTo>
                    <a:pt x="411" y="1119"/>
                  </a:lnTo>
                  <a:lnTo>
                    <a:pt x="413" y="1121"/>
                  </a:lnTo>
                  <a:lnTo>
                    <a:pt x="413" y="1121"/>
                  </a:lnTo>
                  <a:lnTo>
                    <a:pt x="413" y="1123"/>
                  </a:lnTo>
                  <a:lnTo>
                    <a:pt x="413" y="1125"/>
                  </a:lnTo>
                  <a:lnTo>
                    <a:pt x="415" y="1123"/>
                  </a:lnTo>
                  <a:lnTo>
                    <a:pt x="415" y="1123"/>
                  </a:lnTo>
                  <a:lnTo>
                    <a:pt x="413" y="1119"/>
                  </a:lnTo>
                  <a:lnTo>
                    <a:pt x="413" y="1117"/>
                  </a:lnTo>
                  <a:lnTo>
                    <a:pt x="413" y="1117"/>
                  </a:lnTo>
                  <a:lnTo>
                    <a:pt x="413" y="1115"/>
                  </a:lnTo>
                  <a:lnTo>
                    <a:pt x="413" y="1115"/>
                  </a:lnTo>
                  <a:lnTo>
                    <a:pt x="415" y="1115"/>
                  </a:lnTo>
                  <a:lnTo>
                    <a:pt x="415" y="1115"/>
                  </a:lnTo>
                  <a:lnTo>
                    <a:pt x="415" y="1113"/>
                  </a:lnTo>
                  <a:lnTo>
                    <a:pt x="415" y="1113"/>
                  </a:lnTo>
                  <a:lnTo>
                    <a:pt x="415" y="1113"/>
                  </a:lnTo>
                  <a:lnTo>
                    <a:pt x="415" y="1112"/>
                  </a:lnTo>
                  <a:close/>
                  <a:moveTo>
                    <a:pt x="426" y="1159"/>
                  </a:moveTo>
                  <a:lnTo>
                    <a:pt x="426" y="1159"/>
                  </a:lnTo>
                  <a:lnTo>
                    <a:pt x="428" y="1159"/>
                  </a:lnTo>
                  <a:lnTo>
                    <a:pt x="428" y="1159"/>
                  </a:lnTo>
                  <a:lnTo>
                    <a:pt x="428" y="1155"/>
                  </a:lnTo>
                  <a:lnTo>
                    <a:pt x="428" y="1153"/>
                  </a:lnTo>
                  <a:lnTo>
                    <a:pt x="426" y="1151"/>
                  </a:lnTo>
                  <a:lnTo>
                    <a:pt x="426" y="1153"/>
                  </a:lnTo>
                  <a:lnTo>
                    <a:pt x="424" y="1157"/>
                  </a:lnTo>
                  <a:lnTo>
                    <a:pt x="426" y="1159"/>
                  </a:lnTo>
                  <a:close/>
                  <a:moveTo>
                    <a:pt x="394" y="1161"/>
                  </a:moveTo>
                  <a:lnTo>
                    <a:pt x="394" y="1159"/>
                  </a:lnTo>
                  <a:lnTo>
                    <a:pt x="394" y="1159"/>
                  </a:lnTo>
                  <a:lnTo>
                    <a:pt x="394" y="1159"/>
                  </a:lnTo>
                  <a:lnTo>
                    <a:pt x="392" y="1161"/>
                  </a:lnTo>
                  <a:lnTo>
                    <a:pt x="390" y="1161"/>
                  </a:lnTo>
                  <a:lnTo>
                    <a:pt x="388" y="1163"/>
                  </a:lnTo>
                  <a:lnTo>
                    <a:pt x="388" y="1165"/>
                  </a:lnTo>
                  <a:lnTo>
                    <a:pt x="388" y="1165"/>
                  </a:lnTo>
                  <a:lnTo>
                    <a:pt x="390" y="1163"/>
                  </a:lnTo>
                  <a:lnTo>
                    <a:pt x="390" y="1163"/>
                  </a:lnTo>
                  <a:lnTo>
                    <a:pt x="390" y="1163"/>
                  </a:lnTo>
                  <a:lnTo>
                    <a:pt x="390" y="1163"/>
                  </a:lnTo>
                  <a:lnTo>
                    <a:pt x="390" y="1165"/>
                  </a:lnTo>
                  <a:lnTo>
                    <a:pt x="390" y="1165"/>
                  </a:lnTo>
                  <a:lnTo>
                    <a:pt x="388" y="1166"/>
                  </a:lnTo>
                  <a:lnTo>
                    <a:pt x="390" y="1166"/>
                  </a:lnTo>
                  <a:lnTo>
                    <a:pt x="390" y="1166"/>
                  </a:lnTo>
                  <a:lnTo>
                    <a:pt x="392" y="1166"/>
                  </a:lnTo>
                  <a:lnTo>
                    <a:pt x="392" y="1166"/>
                  </a:lnTo>
                  <a:lnTo>
                    <a:pt x="392" y="1168"/>
                  </a:lnTo>
                  <a:lnTo>
                    <a:pt x="392" y="1168"/>
                  </a:lnTo>
                  <a:lnTo>
                    <a:pt x="394" y="1166"/>
                  </a:lnTo>
                  <a:lnTo>
                    <a:pt x="394" y="1166"/>
                  </a:lnTo>
                  <a:lnTo>
                    <a:pt x="394" y="1166"/>
                  </a:lnTo>
                  <a:lnTo>
                    <a:pt x="394" y="1165"/>
                  </a:lnTo>
                  <a:lnTo>
                    <a:pt x="396" y="1165"/>
                  </a:lnTo>
                  <a:lnTo>
                    <a:pt x="396" y="1165"/>
                  </a:lnTo>
                  <a:lnTo>
                    <a:pt x="398" y="1163"/>
                  </a:lnTo>
                  <a:lnTo>
                    <a:pt x="398" y="1163"/>
                  </a:lnTo>
                  <a:lnTo>
                    <a:pt x="398" y="1163"/>
                  </a:lnTo>
                  <a:lnTo>
                    <a:pt x="398" y="1163"/>
                  </a:lnTo>
                  <a:lnTo>
                    <a:pt x="399" y="1163"/>
                  </a:lnTo>
                  <a:lnTo>
                    <a:pt x="399" y="1163"/>
                  </a:lnTo>
                  <a:lnTo>
                    <a:pt x="399" y="1161"/>
                  </a:lnTo>
                  <a:lnTo>
                    <a:pt x="399" y="1159"/>
                  </a:lnTo>
                  <a:lnTo>
                    <a:pt x="399" y="1159"/>
                  </a:lnTo>
                  <a:lnTo>
                    <a:pt x="398" y="1157"/>
                  </a:lnTo>
                  <a:lnTo>
                    <a:pt x="398" y="1159"/>
                  </a:lnTo>
                  <a:lnTo>
                    <a:pt x="398" y="1159"/>
                  </a:lnTo>
                  <a:lnTo>
                    <a:pt x="398" y="1159"/>
                  </a:lnTo>
                  <a:lnTo>
                    <a:pt x="396" y="1161"/>
                  </a:lnTo>
                  <a:lnTo>
                    <a:pt x="396" y="1161"/>
                  </a:lnTo>
                  <a:lnTo>
                    <a:pt x="396" y="1163"/>
                  </a:lnTo>
                  <a:lnTo>
                    <a:pt x="396" y="1163"/>
                  </a:lnTo>
                  <a:lnTo>
                    <a:pt x="396" y="1163"/>
                  </a:lnTo>
                  <a:lnTo>
                    <a:pt x="394" y="1163"/>
                  </a:lnTo>
                  <a:lnTo>
                    <a:pt x="394" y="1163"/>
                  </a:lnTo>
                  <a:lnTo>
                    <a:pt x="394" y="1163"/>
                  </a:lnTo>
                  <a:lnTo>
                    <a:pt x="394" y="1161"/>
                  </a:lnTo>
                  <a:lnTo>
                    <a:pt x="394" y="1161"/>
                  </a:lnTo>
                  <a:lnTo>
                    <a:pt x="394" y="1161"/>
                  </a:lnTo>
                  <a:close/>
                  <a:moveTo>
                    <a:pt x="382" y="1148"/>
                  </a:moveTo>
                  <a:lnTo>
                    <a:pt x="382" y="1146"/>
                  </a:lnTo>
                  <a:lnTo>
                    <a:pt x="382" y="1146"/>
                  </a:lnTo>
                  <a:lnTo>
                    <a:pt x="382" y="1146"/>
                  </a:lnTo>
                  <a:lnTo>
                    <a:pt x="380" y="1146"/>
                  </a:lnTo>
                  <a:lnTo>
                    <a:pt x="380" y="1148"/>
                  </a:lnTo>
                  <a:lnTo>
                    <a:pt x="380" y="1148"/>
                  </a:lnTo>
                  <a:lnTo>
                    <a:pt x="380" y="1148"/>
                  </a:lnTo>
                  <a:lnTo>
                    <a:pt x="380" y="1148"/>
                  </a:lnTo>
                  <a:lnTo>
                    <a:pt x="380" y="1148"/>
                  </a:lnTo>
                  <a:lnTo>
                    <a:pt x="380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9"/>
                  </a:lnTo>
                  <a:lnTo>
                    <a:pt x="382" y="1148"/>
                  </a:lnTo>
                  <a:lnTo>
                    <a:pt x="382" y="1148"/>
                  </a:lnTo>
                  <a:close/>
                  <a:moveTo>
                    <a:pt x="411" y="1240"/>
                  </a:moveTo>
                  <a:lnTo>
                    <a:pt x="413" y="1240"/>
                  </a:lnTo>
                  <a:lnTo>
                    <a:pt x="413" y="1238"/>
                  </a:lnTo>
                  <a:lnTo>
                    <a:pt x="413" y="1238"/>
                  </a:lnTo>
                  <a:lnTo>
                    <a:pt x="413" y="1238"/>
                  </a:lnTo>
                  <a:lnTo>
                    <a:pt x="411" y="1238"/>
                  </a:lnTo>
                  <a:lnTo>
                    <a:pt x="411" y="1238"/>
                  </a:lnTo>
                  <a:lnTo>
                    <a:pt x="411" y="1238"/>
                  </a:lnTo>
                  <a:lnTo>
                    <a:pt x="411" y="1237"/>
                  </a:lnTo>
                  <a:lnTo>
                    <a:pt x="409" y="1237"/>
                  </a:lnTo>
                  <a:lnTo>
                    <a:pt x="409" y="1237"/>
                  </a:lnTo>
                  <a:lnTo>
                    <a:pt x="407" y="1237"/>
                  </a:lnTo>
                  <a:lnTo>
                    <a:pt x="407" y="1238"/>
                  </a:lnTo>
                  <a:lnTo>
                    <a:pt x="409" y="1238"/>
                  </a:lnTo>
                  <a:lnTo>
                    <a:pt x="409" y="1238"/>
                  </a:lnTo>
                  <a:lnTo>
                    <a:pt x="409" y="1240"/>
                  </a:lnTo>
                  <a:lnTo>
                    <a:pt x="409" y="1240"/>
                  </a:lnTo>
                  <a:lnTo>
                    <a:pt x="411" y="1240"/>
                  </a:lnTo>
                  <a:close/>
                  <a:moveTo>
                    <a:pt x="409" y="1193"/>
                  </a:moveTo>
                  <a:lnTo>
                    <a:pt x="409" y="1193"/>
                  </a:lnTo>
                  <a:lnTo>
                    <a:pt x="411" y="1193"/>
                  </a:lnTo>
                  <a:lnTo>
                    <a:pt x="411" y="1191"/>
                  </a:lnTo>
                  <a:lnTo>
                    <a:pt x="411" y="1191"/>
                  </a:lnTo>
                  <a:lnTo>
                    <a:pt x="411" y="1189"/>
                  </a:lnTo>
                  <a:lnTo>
                    <a:pt x="411" y="1189"/>
                  </a:lnTo>
                  <a:lnTo>
                    <a:pt x="409" y="1189"/>
                  </a:lnTo>
                  <a:lnTo>
                    <a:pt x="409" y="1189"/>
                  </a:lnTo>
                  <a:lnTo>
                    <a:pt x="407" y="1191"/>
                  </a:lnTo>
                  <a:lnTo>
                    <a:pt x="409" y="1193"/>
                  </a:lnTo>
                  <a:close/>
                  <a:moveTo>
                    <a:pt x="369" y="1193"/>
                  </a:moveTo>
                  <a:lnTo>
                    <a:pt x="369" y="1195"/>
                  </a:lnTo>
                  <a:lnTo>
                    <a:pt x="369" y="1197"/>
                  </a:lnTo>
                  <a:lnTo>
                    <a:pt x="369" y="1199"/>
                  </a:lnTo>
                  <a:lnTo>
                    <a:pt x="371" y="1199"/>
                  </a:lnTo>
                  <a:lnTo>
                    <a:pt x="371" y="1199"/>
                  </a:lnTo>
                  <a:lnTo>
                    <a:pt x="371" y="1197"/>
                  </a:lnTo>
                  <a:lnTo>
                    <a:pt x="371" y="1197"/>
                  </a:lnTo>
                  <a:lnTo>
                    <a:pt x="371" y="1195"/>
                  </a:lnTo>
                  <a:lnTo>
                    <a:pt x="371" y="1195"/>
                  </a:lnTo>
                  <a:lnTo>
                    <a:pt x="371" y="1195"/>
                  </a:lnTo>
                  <a:lnTo>
                    <a:pt x="369" y="1193"/>
                  </a:lnTo>
                  <a:close/>
                  <a:moveTo>
                    <a:pt x="398" y="1212"/>
                  </a:moveTo>
                  <a:lnTo>
                    <a:pt x="398" y="1210"/>
                  </a:lnTo>
                  <a:lnTo>
                    <a:pt x="398" y="1210"/>
                  </a:lnTo>
                  <a:lnTo>
                    <a:pt x="398" y="1208"/>
                  </a:lnTo>
                  <a:lnTo>
                    <a:pt x="398" y="1208"/>
                  </a:lnTo>
                  <a:lnTo>
                    <a:pt x="398" y="1208"/>
                  </a:lnTo>
                  <a:lnTo>
                    <a:pt x="396" y="1208"/>
                  </a:lnTo>
                  <a:lnTo>
                    <a:pt x="398" y="1208"/>
                  </a:lnTo>
                  <a:lnTo>
                    <a:pt x="398" y="1206"/>
                  </a:lnTo>
                  <a:lnTo>
                    <a:pt x="398" y="1206"/>
                  </a:lnTo>
                  <a:lnTo>
                    <a:pt x="398" y="1206"/>
                  </a:lnTo>
                  <a:lnTo>
                    <a:pt x="396" y="1206"/>
                  </a:lnTo>
                  <a:lnTo>
                    <a:pt x="396" y="1204"/>
                  </a:lnTo>
                  <a:lnTo>
                    <a:pt x="396" y="1202"/>
                  </a:lnTo>
                  <a:lnTo>
                    <a:pt x="396" y="1202"/>
                  </a:lnTo>
                  <a:lnTo>
                    <a:pt x="394" y="1201"/>
                  </a:lnTo>
                  <a:lnTo>
                    <a:pt x="394" y="1201"/>
                  </a:lnTo>
                  <a:lnTo>
                    <a:pt x="394" y="1199"/>
                  </a:lnTo>
                  <a:lnTo>
                    <a:pt x="394" y="1197"/>
                  </a:lnTo>
                  <a:lnTo>
                    <a:pt x="392" y="1199"/>
                  </a:lnTo>
                  <a:lnTo>
                    <a:pt x="394" y="1202"/>
                  </a:lnTo>
                  <a:lnTo>
                    <a:pt x="394" y="1204"/>
                  </a:lnTo>
                  <a:lnTo>
                    <a:pt x="394" y="1204"/>
                  </a:lnTo>
                  <a:lnTo>
                    <a:pt x="394" y="1204"/>
                  </a:lnTo>
                  <a:lnTo>
                    <a:pt x="394" y="1206"/>
                  </a:lnTo>
                  <a:lnTo>
                    <a:pt x="394" y="1206"/>
                  </a:lnTo>
                  <a:lnTo>
                    <a:pt x="394" y="1208"/>
                  </a:lnTo>
                  <a:lnTo>
                    <a:pt x="394" y="1208"/>
                  </a:lnTo>
                  <a:lnTo>
                    <a:pt x="396" y="1208"/>
                  </a:lnTo>
                  <a:lnTo>
                    <a:pt x="396" y="1210"/>
                  </a:lnTo>
                  <a:lnTo>
                    <a:pt x="396" y="1210"/>
                  </a:lnTo>
                  <a:lnTo>
                    <a:pt x="396" y="1210"/>
                  </a:lnTo>
                  <a:lnTo>
                    <a:pt x="398" y="1212"/>
                  </a:lnTo>
                  <a:lnTo>
                    <a:pt x="399" y="1212"/>
                  </a:lnTo>
                  <a:lnTo>
                    <a:pt x="398" y="1212"/>
                  </a:lnTo>
                  <a:close/>
                  <a:moveTo>
                    <a:pt x="411" y="1193"/>
                  </a:moveTo>
                  <a:lnTo>
                    <a:pt x="409" y="1195"/>
                  </a:lnTo>
                  <a:lnTo>
                    <a:pt x="409" y="1197"/>
                  </a:lnTo>
                  <a:lnTo>
                    <a:pt x="411" y="1197"/>
                  </a:lnTo>
                  <a:lnTo>
                    <a:pt x="411" y="1197"/>
                  </a:lnTo>
                  <a:lnTo>
                    <a:pt x="413" y="1197"/>
                  </a:lnTo>
                  <a:lnTo>
                    <a:pt x="413" y="1195"/>
                  </a:lnTo>
                  <a:lnTo>
                    <a:pt x="413" y="1195"/>
                  </a:lnTo>
                  <a:lnTo>
                    <a:pt x="411" y="1193"/>
                  </a:lnTo>
                  <a:lnTo>
                    <a:pt x="411" y="1193"/>
                  </a:lnTo>
                  <a:close/>
                  <a:moveTo>
                    <a:pt x="388" y="1291"/>
                  </a:moveTo>
                  <a:lnTo>
                    <a:pt x="388" y="1291"/>
                  </a:lnTo>
                  <a:lnTo>
                    <a:pt x="388" y="1291"/>
                  </a:lnTo>
                  <a:lnTo>
                    <a:pt x="386" y="1291"/>
                  </a:lnTo>
                  <a:lnTo>
                    <a:pt x="386" y="1291"/>
                  </a:lnTo>
                  <a:lnTo>
                    <a:pt x="386" y="1290"/>
                  </a:lnTo>
                  <a:lnTo>
                    <a:pt x="386" y="1290"/>
                  </a:lnTo>
                  <a:lnTo>
                    <a:pt x="386" y="1291"/>
                  </a:lnTo>
                  <a:lnTo>
                    <a:pt x="386" y="1293"/>
                  </a:lnTo>
                  <a:lnTo>
                    <a:pt x="386" y="1293"/>
                  </a:lnTo>
                  <a:lnTo>
                    <a:pt x="384" y="1295"/>
                  </a:lnTo>
                  <a:lnTo>
                    <a:pt x="386" y="1295"/>
                  </a:lnTo>
                  <a:lnTo>
                    <a:pt x="386" y="1297"/>
                  </a:lnTo>
                  <a:lnTo>
                    <a:pt x="388" y="1295"/>
                  </a:lnTo>
                  <a:lnTo>
                    <a:pt x="388" y="1295"/>
                  </a:lnTo>
                  <a:lnTo>
                    <a:pt x="386" y="1293"/>
                  </a:lnTo>
                  <a:lnTo>
                    <a:pt x="388" y="1293"/>
                  </a:lnTo>
                  <a:lnTo>
                    <a:pt x="388" y="1293"/>
                  </a:lnTo>
                  <a:lnTo>
                    <a:pt x="388" y="1293"/>
                  </a:lnTo>
                  <a:lnTo>
                    <a:pt x="388" y="1293"/>
                  </a:lnTo>
                  <a:lnTo>
                    <a:pt x="388" y="1291"/>
                  </a:lnTo>
                  <a:lnTo>
                    <a:pt x="388" y="1291"/>
                  </a:lnTo>
                  <a:close/>
                  <a:moveTo>
                    <a:pt x="405" y="1312"/>
                  </a:moveTo>
                  <a:lnTo>
                    <a:pt x="405" y="1314"/>
                  </a:lnTo>
                  <a:lnTo>
                    <a:pt x="405" y="1314"/>
                  </a:lnTo>
                  <a:lnTo>
                    <a:pt x="405" y="1314"/>
                  </a:lnTo>
                  <a:lnTo>
                    <a:pt x="405" y="1316"/>
                  </a:lnTo>
                  <a:lnTo>
                    <a:pt x="405" y="1322"/>
                  </a:lnTo>
                  <a:lnTo>
                    <a:pt x="405" y="1318"/>
                  </a:lnTo>
                  <a:lnTo>
                    <a:pt x="407" y="1316"/>
                  </a:lnTo>
                  <a:lnTo>
                    <a:pt x="407" y="1314"/>
                  </a:lnTo>
                  <a:lnTo>
                    <a:pt x="407" y="1314"/>
                  </a:lnTo>
                  <a:lnTo>
                    <a:pt x="409" y="1314"/>
                  </a:lnTo>
                  <a:lnTo>
                    <a:pt x="407" y="1314"/>
                  </a:lnTo>
                  <a:lnTo>
                    <a:pt x="407" y="1312"/>
                  </a:lnTo>
                  <a:lnTo>
                    <a:pt x="409" y="1312"/>
                  </a:lnTo>
                  <a:lnTo>
                    <a:pt x="409" y="1312"/>
                  </a:lnTo>
                  <a:lnTo>
                    <a:pt x="409" y="1312"/>
                  </a:lnTo>
                  <a:lnTo>
                    <a:pt x="409" y="1312"/>
                  </a:lnTo>
                  <a:lnTo>
                    <a:pt x="409" y="1312"/>
                  </a:lnTo>
                  <a:lnTo>
                    <a:pt x="409" y="1312"/>
                  </a:lnTo>
                  <a:lnTo>
                    <a:pt x="407" y="1312"/>
                  </a:lnTo>
                  <a:lnTo>
                    <a:pt x="405" y="1310"/>
                  </a:lnTo>
                  <a:lnTo>
                    <a:pt x="405" y="1310"/>
                  </a:lnTo>
                  <a:lnTo>
                    <a:pt x="405" y="1310"/>
                  </a:lnTo>
                  <a:lnTo>
                    <a:pt x="405" y="1312"/>
                  </a:lnTo>
                  <a:lnTo>
                    <a:pt x="405" y="1312"/>
                  </a:lnTo>
                  <a:lnTo>
                    <a:pt x="405" y="1312"/>
                  </a:lnTo>
                  <a:close/>
                  <a:moveTo>
                    <a:pt x="384" y="1265"/>
                  </a:moveTo>
                  <a:lnTo>
                    <a:pt x="384" y="1267"/>
                  </a:lnTo>
                  <a:lnTo>
                    <a:pt x="386" y="1265"/>
                  </a:lnTo>
                  <a:lnTo>
                    <a:pt x="388" y="1265"/>
                  </a:lnTo>
                  <a:lnTo>
                    <a:pt x="388" y="1263"/>
                  </a:lnTo>
                  <a:lnTo>
                    <a:pt x="390" y="1261"/>
                  </a:lnTo>
                  <a:lnTo>
                    <a:pt x="388" y="1261"/>
                  </a:lnTo>
                  <a:lnTo>
                    <a:pt x="386" y="1261"/>
                  </a:lnTo>
                  <a:lnTo>
                    <a:pt x="386" y="1261"/>
                  </a:lnTo>
                  <a:lnTo>
                    <a:pt x="384" y="1263"/>
                  </a:lnTo>
                  <a:lnTo>
                    <a:pt x="386" y="1265"/>
                  </a:lnTo>
                  <a:lnTo>
                    <a:pt x="386" y="1265"/>
                  </a:lnTo>
                  <a:lnTo>
                    <a:pt x="384" y="1265"/>
                  </a:lnTo>
                  <a:close/>
                  <a:moveTo>
                    <a:pt x="428" y="1254"/>
                  </a:moveTo>
                  <a:lnTo>
                    <a:pt x="426" y="1254"/>
                  </a:lnTo>
                  <a:lnTo>
                    <a:pt x="426" y="1255"/>
                  </a:lnTo>
                  <a:lnTo>
                    <a:pt x="424" y="1255"/>
                  </a:lnTo>
                  <a:lnTo>
                    <a:pt x="424" y="1257"/>
                  </a:lnTo>
                  <a:lnTo>
                    <a:pt x="426" y="1259"/>
                  </a:lnTo>
                  <a:lnTo>
                    <a:pt x="426" y="1259"/>
                  </a:lnTo>
                  <a:lnTo>
                    <a:pt x="428" y="1259"/>
                  </a:lnTo>
                  <a:lnTo>
                    <a:pt x="428" y="1257"/>
                  </a:lnTo>
                  <a:lnTo>
                    <a:pt x="428" y="1257"/>
                  </a:lnTo>
                  <a:lnTo>
                    <a:pt x="428" y="1257"/>
                  </a:lnTo>
                  <a:lnTo>
                    <a:pt x="428" y="1257"/>
                  </a:lnTo>
                  <a:lnTo>
                    <a:pt x="428" y="1259"/>
                  </a:lnTo>
                  <a:lnTo>
                    <a:pt x="428" y="1259"/>
                  </a:lnTo>
                  <a:lnTo>
                    <a:pt x="430" y="1259"/>
                  </a:lnTo>
                  <a:lnTo>
                    <a:pt x="430" y="1257"/>
                  </a:lnTo>
                  <a:lnTo>
                    <a:pt x="430" y="1255"/>
                  </a:lnTo>
                  <a:lnTo>
                    <a:pt x="430" y="1254"/>
                  </a:lnTo>
                  <a:lnTo>
                    <a:pt x="430" y="1254"/>
                  </a:lnTo>
                  <a:lnTo>
                    <a:pt x="430" y="1252"/>
                  </a:lnTo>
                  <a:lnTo>
                    <a:pt x="428" y="1250"/>
                  </a:lnTo>
                  <a:lnTo>
                    <a:pt x="428" y="1250"/>
                  </a:lnTo>
                  <a:lnTo>
                    <a:pt x="428" y="1252"/>
                  </a:lnTo>
                  <a:lnTo>
                    <a:pt x="428" y="1252"/>
                  </a:lnTo>
                  <a:lnTo>
                    <a:pt x="428" y="1252"/>
                  </a:lnTo>
                  <a:lnTo>
                    <a:pt x="428" y="1254"/>
                  </a:lnTo>
                  <a:lnTo>
                    <a:pt x="428" y="1254"/>
                  </a:lnTo>
                  <a:close/>
                  <a:moveTo>
                    <a:pt x="428" y="1269"/>
                  </a:moveTo>
                  <a:lnTo>
                    <a:pt x="428" y="1269"/>
                  </a:lnTo>
                  <a:lnTo>
                    <a:pt x="426" y="1269"/>
                  </a:lnTo>
                  <a:lnTo>
                    <a:pt x="426" y="1269"/>
                  </a:lnTo>
                  <a:lnTo>
                    <a:pt x="428" y="1271"/>
                  </a:lnTo>
                  <a:lnTo>
                    <a:pt x="428" y="1271"/>
                  </a:lnTo>
                  <a:lnTo>
                    <a:pt x="430" y="1269"/>
                  </a:lnTo>
                  <a:lnTo>
                    <a:pt x="430" y="1267"/>
                  </a:lnTo>
                  <a:lnTo>
                    <a:pt x="430" y="1265"/>
                  </a:lnTo>
                  <a:lnTo>
                    <a:pt x="428" y="1263"/>
                  </a:lnTo>
                  <a:lnTo>
                    <a:pt x="426" y="1263"/>
                  </a:lnTo>
                  <a:lnTo>
                    <a:pt x="426" y="1263"/>
                  </a:lnTo>
                  <a:lnTo>
                    <a:pt x="426" y="1265"/>
                  </a:lnTo>
                  <a:lnTo>
                    <a:pt x="426" y="1265"/>
                  </a:lnTo>
                  <a:lnTo>
                    <a:pt x="426" y="1267"/>
                  </a:lnTo>
                  <a:lnTo>
                    <a:pt x="426" y="1267"/>
                  </a:lnTo>
                  <a:lnTo>
                    <a:pt x="428" y="1267"/>
                  </a:lnTo>
                  <a:lnTo>
                    <a:pt x="428" y="1267"/>
                  </a:lnTo>
                  <a:lnTo>
                    <a:pt x="428" y="1267"/>
                  </a:lnTo>
                  <a:lnTo>
                    <a:pt x="428" y="1269"/>
                  </a:lnTo>
                  <a:lnTo>
                    <a:pt x="428" y="1269"/>
                  </a:lnTo>
                  <a:lnTo>
                    <a:pt x="428" y="1269"/>
                  </a:lnTo>
                  <a:close/>
                  <a:moveTo>
                    <a:pt x="396" y="1335"/>
                  </a:moveTo>
                  <a:lnTo>
                    <a:pt x="394" y="1335"/>
                  </a:lnTo>
                  <a:lnTo>
                    <a:pt x="394" y="1335"/>
                  </a:lnTo>
                  <a:lnTo>
                    <a:pt x="394" y="1337"/>
                  </a:lnTo>
                  <a:lnTo>
                    <a:pt x="394" y="1337"/>
                  </a:lnTo>
                  <a:lnTo>
                    <a:pt x="396" y="1339"/>
                  </a:lnTo>
                  <a:lnTo>
                    <a:pt x="396" y="1337"/>
                  </a:lnTo>
                  <a:lnTo>
                    <a:pt x="396" y="1337"/>
                  </a:lnTo>
                  <a:lnTo>
                    <a:pt x="396" y="1335"/>
                  </a:lnTo>
                  <a:close/>
                  <a:moveTo>
                    <a:pt x="356" y="1201"/>
                  </a:moveTo>
                  <a:lnTo>
                    <a:pt x="356" y="1201"/>
                  </a:lnTo>
                  <a:lnTo>
                    <a:pt x="356" y="1202"/>
                  </a:lnTo>
                  <a:lnTo>
                    <a:pt x="356" y="1202"/>
                  </a:lnTo>
                  <a:lnTo>
                    <a:pt x="358" y="1202"/>
                  </a:lnTo>
                  <a:lnTo>
                    <a:pt x="358" y="1202"/>
                  </a:lnTo>
                  <a:lnTo>
                    <a:pt x="356" y="1201"/>
                  </a:lnTo>
                  <a:close/>
                  <a:moveTo>
                    <a:pt x="407" y="1290"/>
                  </a:moveTo>
                  <a:lnTo>
                    <a:pt x="409" y="1288"/>
                  </a:lnTo>
                  <a:lnTo>
                    <a:pt x="409" y="1288"/>
                  </a:lnTo>
                  <a:lnTo>
                    <a:pt x="409" y="1288"/>
                  </a:lnTo>
                  <a:lnTo>
                    <a:pt x="409" y="1288"/>
                  </a:lnTo>
                  <a:lnTo>
                    <a:pt x="407" y="1288"/>
                  </a:lnTo>
                  <a:lnTo>
                    <a:pt x="407" y="1288"/>
                  </a:lnTo>
                  <a:lnTo>
                    <a:pt x="405" y="1288"/>
                  </a:lnTo>
                  <a:lnTo>
                    <a:pt x="405" y="1290"/>
                  </a:lnTo>
                  <a:lnTo>
                    <a:pt x="405" y="1291"/>
                  </a:lnTo>
                  <a:lnTo>
                    <a:pt x="407" y="1291"/>
                  </a:lnTo>
                  <a:lnTo>
                    <a:pt x="407" y="1290"/>
                  </a:lnTo>
                  <a:close/>
                  <a:moveTo>
                    <a:pt x="422" y="1255"/>
                  </a:moveTo>
                  <a:lnTo>
                    <a:pt x="422" y="1255"/>
                  </a:lnTo>
                  <a:lnTo>
                    <a:pt x="422" y="1257"/>
                  </a:lnTo>
                  <a:lnTo>
                    <a:pt x="422" y="1257"/>
                  </a:lnTo>
                  <a:lnTo>
                    <a:pt x="422" y="1257"/>
                  </a:lnTo>
                  <a:lnTo>
                    <a:pt x="422" y="1257"/>
                  </a:lnTo>
                  <a:lnTo>
                    <a:pt x="424" y="1257"/>
                  </a:lnTo>
                  <a:lnTo>
                    <a:pt x="422" y="1255"/>
                  </a:lnTo>
                  <a:lnTo>
                    <a:pt x="422" y="1255"/>
                  </a:lnTo>
                  <a:close/>
                  <a:moveTo>
                    <a:pt x="382" y="1132"/>
                  </a:moveTo>
                  <a:lnTo>
                    <a:pt x="382" y="1132"/>
                  </a:lnTo>
                  <a:lnTo>
                    <a:pt x="382" y="1132"/>
                  </a:lnTo>
                  <a:lnTo>
                    <a:pt x="382" y="1134"/>
                  </a:lnTo>
                  <a:lnTo>
                    <a:pt x="382" y="1134"/>
                  </a:lnTo>
                  <a:lnTo>
                    <a:pt x="384" y="1134"/>
                  </a:lnTo>
                  <a:lnTo>
                    <a:pt x="384" y="1134"/>
                  </a:lnTo>
                  <a:lnTo>
                    <a:pt x="384" y="1132"/>
                  </a:lnTo>
                  <a:lnTo>
                    <a:pt x="382" y="1132"/>
                  </a:lnTo>
                  <a:close/>
                  <a:moveTo>
                    <a:pt x="98" y="665"/>
                  </a:moveTo>
                  <a:lnTo>
                    <a:pt x="100" y="667"/>
                  </a:lnTo>
                  <a:lnTo>
                    <a:pt x="100" y="668"/>
                  </a:lnTo>
                  <a:lnTo>
                    <a:pt x="102" y="668"/>
                  </a:lnTo>
                  <a:lnTo>
                    <a:pt x="104" y="668"/>
                  </a:lnTo>
                  <a:lnTo>
                    <a:pt x="104" y="670"/>
                  </a:lnTo>
                  <a:lnTo>
                    <a:pt x="106" y="670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2"/>
                  </a:lnTo>
                  <a:lnTo>
                    <a:pt x="104" y="674"/>
                  </a:lnTo>
                  <a:lnTo>
                    <a:pt x="106" y="674"/>
                  </a:lnTo>
                  <a:lnTo>
                    <a:pt x="106" y="676"/>
                  </a:lnTo>
                  <a:lnTo>
                    <a:pt x="106" y="676"/>
                  </a:lnTo>
                  <a:lnTo>
                    <a:pt x="108" y="678"/>
                  </a:lnTo>
                  <a:lnTo>
                    <a:pt x="108" y="680"/>
                  </a:lnTo>
                  <a:lnTo>
                    <a:pt x="110" y="680"/>
                  </a:lnTo>
                  <a:lnTo>
                    <a:pt x="110" y="680"/>
                  </a:lnTo>
                  <a:lnTo>
                    <a:pt x="112" y="680"/>
                  </a:lnTo>
                  <a:lnTo>
                    <a:pt x="112" y="680"/>
                  </a:lnTo>
                  <a:lnTo>
                    <a:pt x="114" y="680"/>
                  </a:lnTo>
                  <a:lnTo>
                    <a:pt x="114" y="680"/>
                  </a:lnTo>
                  <a:lnTo>
                    <a:pt x="114" y="680"/>
                  </a:lnTo>
                  <a:lnTo>
                    <a:pt x="114" y="678"/>
                  </a:lnTo>
                  <a:lnTo>
                    <a:pt x="114" y="678"/>
                  </a:lnTo>
                  <a:lnTo>
                    <a:pt x="114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5" y="678"/>
                  </a:lnTo>
                  <a:lnTo>
                    <a:pt x="117" y="678"/>
                  </a:lnTo>
                  <a:lnTo>
                    <a:pt x="119" y="674"/>
                  </a:lnTo>
                  <a:lnTo>
                    <a:pt x="119" y="674"/>
                  </a:lnTo>
                  <a:lnTo>
                    <a:pt x="121" y="674"/>
                  </a:lnTo>
                  <a:lnTo>
                    <a:pt x="121" y="672"/>
                  </a:lnTo>
                  <a:lnTo>
                    <a:pt x="121" y="670"/>
                  </a:lnTo>
                  <a:lnTo>
                    <a:pt x="121" y="670"/>
                  </a:lnTo>
                  <a:lnTo>
                    <a:pt x="119" y="668"/>
                  </a:lnTo>
                  <a:lnTo>
                    <a:pt x="117" y="667"/>
                  </a:lnTo>
                  <a:lnTo>
                    <a:pt x="115" y="667"/>
                  </a:lnTo>
                  <a:lnTo>
                    <a:pt x="115" y="665"/>
                  </a:lnTo>
                  <a:lnTo>
                    <a:pt x="114" y="665"/>
                  </a:lnTo>
                  <a:lnTo>
                    <a:pt x="112" y="665"/>
                  </a:lnTo>
                  <a:lnTo>
                    <a:pt x="110" y="667"/>
                  </a:lnTo>
                  <a:lnTo>
                    <a:pt x="110" y="665"/>
                  </a:lnTo>
                  <a:lnTo>
                    <a:pt x="106" y="663"/>
                  </a:lnTo>
                  <a:lnTo>
                    <a:pt x="106" y="663"/>
                  </a:lnTo>
                  <a:lnTo>
                    <a:pt x="106" y="661"/>
                  </a:lnTo>
                  <a:lnTo>
                    <a:pt x="106" y="661"/>
                  </a:lnTo>
                  <a:lnTo>
                    <a:pt x="104" y="661"/>
                  </a:lnTo>
                  <a:lnTo>
                    <a:pt x="104" y="661"/>
                  </a:lnTo>
                  <a:lnTo>
                    <a:pt x="102" y="661"/>
                  </a:lnTo>
                  <a:lnTo>
                    <a:pt x="102" y="659"/>
                  </a:lnTo>
                  <a:lnTo>
                    <a:pt x="102" y="659"/>
                  </a:lnTo>
                  <a:lnTo>
                    <a:pt x="98" y="663"/>
                  </a:lnTo>
                  <a:lnTo>
                    <a:pt x="100" y="665"/>
                  </a:lnTo>
                  <a:lnTo>
                    <a:pt x="100" y="665"/>
                  </a:lnTo>
                  <a:lnTo>
                    <a:pt x="98" y="665"/>
                  </a:lnTo>
                  <a:lnTo>
                    <a:pt x="98" y="665"/>
                  </a:lnTo>
                  <a:close/>
                  <a:moveTo>
                    <a:pt x="91" y="646"/>
                  </a:moveTo>
                  <a:lnTo>
                    <a:pt x="91" y="644"/>
                  </a:lnTo>
                  <a:lnTo>
                    <a:pt x="89" y="642"/>
                  </a:lnTo>
                  <a:lnTo>
                    <a:pt x="89" y="640"/>
                  </a:lnTo>
                  <a:lnTo>
                    <a:pt x="89" y="638"/>
                  </a:lnTo>
                  <a:lnTo>
                    <a:pt x="89" y="636"/>
                  </a:lnTo>
                  <a:lnTo>
                    <a:pt x="89" y="636"/>
                  </a:lnTo>
                  <a:lnTo>
                    <a:pt x="87" y="634"/>
                  </a:lnTo>
                  <a:lnTo>
                    <a:pt x="87" y="634"/>
                  </a:lnTo>
                  <a:lnTo>
                    <a:pt x="87" y="634"/>
                  </a:lnTo>
                  <a:lnTo>
                    <a:pt x="85" y="634"/>
                  </a:lnTo>
                  <a:lnTo>
                    <a:pt x="85" y="633"/>
                  </a:lnTo>
                  <a:lnTo>
                    <a:pt x="83" y="633"/>
                  </a:lnTo>
                  <a:lnTo>
                    <a:pt x="83" y="633"/>
                  </a:lnTo>
                  <a:lnTo>
                    <a:pt x="83" y="634"/>
                  </a:lnTo>
                  <a:lnTo>
                    <a:pt x="85" y="642"/>
                  </a:lnTo>
                  <a:lnTo>
                    <a:pt x="87" y="644"/>
                  </a:lnTo>
                  <a:lnTo>
                    <a:pt x="89" y="646"/>
                  </a:lnTo>
                  <a:lnTo>
                    <a:pt x="91" y="646"/>
                  </a:lnTo>
                  <a:close/>
                  <a:moveTo>
                    <a:pt x="106" y="714"/>
                  </a:moveTo>
                  <a:lnTo>
                    <a:pt x="106" y="714"/>
                  </a:lnTo>
                  <a:lnTo>
                    <a:pt x="106" y="714"/>
                  </a:lnTo>
                  <a:lnTo>
                    <a:pt x="106" y="710"/>
                  </a:lnTo>
                  <a:lnTo>
                    <a:pt x="106" y="710"/>
                  </a:lnTo>
                  <a:lnTo>
                    <a:pt x="106" y="708"/>
                  </a:lnTo>
                  <a:lnTo>
                    <a:pt x="102" y="708"/>
                  </a:lnTo>
                  <a:lnTo>
                    <a:pt x="102" y="708"/>
                  </a:lnTo>
                  <a:lnTo>
                    <a:pt x="100" y="708"/>
                  </a:lnTo>
                  <a:lnTo>
                    <a:pt x="100" y="708"/>
                  </a:lnTo>
                  <a:lnTo>
                    <a:pt x="98" y="708"/>
                  </a:lnTo>
                  <a:lnTo>
                    <a:pt x="97" y="706"/>
                  </a:lnTo>
                  <a:lnTo>
                    <a:pt x="97" y="706"/>
                  </a:lnTo>
                  <a:lnTo>
                    <a:pt x="97" y="708"/>
                  </a:lnTo>
                  <a:lnTo>
                    <a:pt x="95" y="708"/>
                  </a:lnTo>
                  <a:lnTo>
                    <a:pt x="87" y="708"/>
                  </a:lnTo>
                  <a:lnTo>
                    <a:pt x="89" y="710"/>
                  </a:lnTo>
                  <a:lnTo>
                    <a:pt x="89" y="710"/>
                  </a:lnTo>
                  <a:lnTo>
                    <a:pt x="95" y="720"/>
                  </a:lnTo>
                  <a:lnTo>
                    <a:pt x="97" y="720"/>
                  </a:lnTo>
                  <a:lnTo>
                    <a:pt x="98" y="721"/>
                  </a:lnTo>
                  <a:lnTo>
                    <a:pt x="98" y="721"/>
                  </a:lnTo>
                  <a:lnTo>
                    <a:pt x="98" y="721"/>
                  </a:lnTo>
                  <a:lnTo>
                    <a:pt x="100" y="723"/>
                  </a:lnTo>
                  <a:lnTo>
                    <a:pt x="102" y="723"/>
                  </a:lnTo>
                  <a:lnTo>
                    <a:pt x="104" y="723"/>
                  </a:lnTo>
                  <a:lnTo>
                    <a:pt x="104" y="721"/>
                  </a:lnTo>
                  <a:lnTo>
                    <a:pt x="106" y="720"/>
                  </a:lnTo>
                  <a:lnTo>
                    <a:pt x="106" y="720"/>
                  </a:lnTo>
                  <a:lnTo>
                    <a:pt x="106" y="718"/>
                  </a:lnTo>
                  <a:lnTo>
                    <a:pt x="106" y="716"/>
                  </a:lnTo>
                  <a:lnTo>
                    <a:pt x="106" y="714"/>
                  </a:lnTo>
                  <a:close/>
                  <a:moveTo>
                    <a:pt x="81" y="1040"/>
                  </a:moveTo>
                  <a:lnTo>
                    <a:pt x="81" y="1040"/>
                  </a:lnTo>
                  <a:lnTo>
                    <a:pt x="81" y="1040"/>
                  </a:lnTo>
                  <a:lnTo>
                    <a:pt x="81" y="1045"/>
                  </a:lnTo>
                  <a:lnTo>
                    <a:pt x="81" y="1043"/>
                  </a:lnTo>
                  <a:lnTo>
                    <a:pt x="81" y="1043"/>
                  </a:lnTo>
                  <a:lnTo>
                    <a:pt x="81" y="1040"/>
                  </a:lnTo>
                  <a:lnTo>
                    <a:pt x="81" y="1040"/>
                  </a:lnTo>
                  <a:close/>
                  <a:moveTo>
                    <a:pt x="163" y="909"/>
                  </a:moveTo>
                  <a:lnTo>
                    <a:pt x="165" y="905"/>
                  </a:lnTo>
                  <a:lnTo>
                    <a:pt x="167" y="901"/>
                  </a:lnTo>
                  <a:lnTo>
                    <a:pt x="168" y="899"/>
                  </a:lnTo>
                  <a:lnTo>
                    <a:pt x="167" y="896"/>
                  </a:lnTo>
                  <a:lnTo>
                    <a:pt x="167" y="894"/>
                  </a:lnTo>
                  <a:lnTo>
                    <a:pt x="165" y="896"/>
                  </a:lnTo>
                  <a:lnTo>
                    <a:pt x="159" y="899"/>
                  </a:lnTo>
                  <a:lnTo>
                    <a:pt x="157" y="901"/>
                  </a:lnTo>
                  <a:lnTo>
                    <a:pt x="157" y="903"/>
                  </a:lnTo>
                  <a:lnTo>
                    <a:pt x="157" y="905"/>
                  </a:lnTo>
                  <a:lnTo>
                    <a:pt x="155" y="907"/>
                  </a:lnTo>
                  <a:lnTo>
                    <a:pt x="153" y="909"/>
                  </a:lnTo>
                  <a:lnTo>
                    <a:pt x="151" y="909"/>
                  </a:lnTo>
                  <a:lnTo>
                    <a:pt x="150" y="911"/>
                  </a:lnTo>
                  <a:lnTo>
                    <a:pt x="148" y="913"/>
                  </a:lnTo>
                  <a:lnTo>
                    <a:pt x="150" y="917"/>
                  </a:lnTo>
                  <a:lnTo>
                    <a:pt x="151" y="920"/>
                  </a:lnTo>
                  <a:lnTo>
                    <a:pt x="150" y="922"/>
                  </a:lnTo>
                  <a:lnTo>
                    <a:pt x="150" y="922"/>
                  </a:lnTo>
                  <a:lnTo>
                    <a:pt x="150" y="922"/>
                  </a:lnTo>
                  <a:lnTo>
                    <a:pt x="151" y="920"/>
                  </a:lnTo>
                  <a:lnTo>
                    <a:pt x="153" y="918"/>
                  </a:lnTo>
                  <a:lnTo>
                    <a:pt x="151" y="918"/>
                  </a:lnTo>
                  <a:lnTo>
                    <a:pt x="153" y="917"/>
                  </a:lnTo>
                  <a:lnTo>
                    <a:pt x="155" y="915"/>
                  </a:lnTo>
                  <a:lnTo>
                    <a:pt x="155" y="915"/>
                  </a:lnTo>
                  <a:lnTo>
                    <a:pt x="155" y="915"/>
                  </a:lnTo>
                  <a:lnTo>
                    <a:pt x="155" y="913"/>
                  </a:lnTo>
                  <a:lnTo>
                    <a:pt x="155" y="913"/>
                  </a:lnTo>
                  <a:lnTo>
                    <a:pt x="155" y="913"/>
                  </a:lnTo>
                  <a:lnTo>
                    <a:pt x="157" y="913"/>
                  </a:lnTo>
                  <a:lnTo>
                    <a:pt x="161" y="911"/>
                  </a:lnTo>
                  <a:lnTo>
                    <a:pt x="161" y="911"/>
                  </a:lnTo>
                  <a:lnTo>
                    <a:pt x="163" y="909"/>
                  </a:lnTo>
                  <a:close/>
                  <a:moveTo>
                    <a:pt x="365" y="892"/>
                  </a:moveTo>
                  <a:lnTo>
                    <a:pt x="363" y="890"/>
                  </a:lnTo>
                  <a:lnTo>
                    <a:pt x="363" y="890"/>
                  </a:lnTo>
                  <a:lnTo>
                    <a:pt x="363" y="888"/>
                  </a:lnTo>
                  <a:lnTo>
                    <a:pt x="363" y="888"/>
                  </a:lnTo>
                  <a:lnTo>
                    <a:pt x="365" y="888"/>
                  </a:lnTo>
                  <a:lnTo>
                    <a:pt x="365" y="886"/>
                  </a:lnTo>
                  <a:lnTo>
                    <a:pt x="365" y="886"/>
                  </a:lnTo>
                  <a:lnTo>
                    <a:pt x="365" y="882"/>
                  </a:lnTo>
                  <a:lnTo>
                    <a:pt x="365" y="882"/>
                  </a:lnTo>
                  <a:lnTo>
                    <a:pt x="367" y="879"/>
                  </a:lnTo>
                  <a:lnTo>
                    <a:pt x="367" y="877"/>
                  </a:lnTo>
                  <a:lnTo>
                    <a:pt x="365" y="877"/>
                  </a:lnTo>
                  <a:lnTo>
                    <a:pt x="365" y="877"/>
                  </a:lnTo>
                  <a:lnTo>
                    <a:pt x="363" y="877"/>
                  </a:lnTo>
                  <a:lnTo>
                    <a:pt x="360" y="875"/>
                  </a:lnTo>
                  <a:lnTo>
                    <a:pt x="360" y="875"/>
                  </a:lnTo>
                  <a:lnTo>
                    <a:pt x="358" y="875"/>
                  </a:lnTo>
                  <a:lnTo>
                    <a:pt x="356" y="877"/>
                  </a:lnTo>
                  <a:lnTo>
                    <a:pt x="356" y="877"/>
                  </a:lnTo>
                  <a:lnTo>
                    <a:pt x="356" y="879"/>
                  </a:lnTo>
                  <a:lnTo>
                    <a:pt x="356" y="879"/>
                  </a:lnTo>
                  <a:lnTo>
                    <a:pt x="356" y="879"/>
                  </a:lnTo>
                  <a:lnTo>
                    <a:pt x="356" y="879"/>
                  </a:lnTo>
                  <a:lnTo>
                    <a:pt x="356" y="881"/>
                  </a:lnTo>
                  <a:lnTo>
                    <a:pt x="356" y="881"/>
                  </a:lnTo>
                  <a:lnTo>
                    <a:pt x="358" y="882"/>
                  </a:lnTo>
                  <a:lnTo>
                    <a:pt x="358" y="884"/>
                  </a:lnTo>
                  <a:lnTo>
                    <a:pt x="358" y="884"/>
                  </a:lnTo>
                  <a:lnTo>
                    <a:pt x="358" y="886"/>
                  </a:lnTo>
                  <a:lnTo>
                    <a:pt x="356" y="888"/>
                  </a:lnTo>
                  <a:lnTo>
                    <a:pt x="358" y="888"/>
                  </a:lnTo>
                  <a:lnTo>
                    <a:pt x="360" y="892"/>
                  </a:lnTo>
                  <a:lnTo>
                    <a:pt x="360" y="894"/>
                  </a:lnTo>
                  <a:lnTo>
                    <a:pt x="362" y="894"/>
                  </a:lnTo>
                  <a:lnTo>
                    <a:pt x="362" y="894"/>
                  </a:lnTo>
                  <a:lnTo>
                    <a:pt x="363" y="894"/>
                  </a:lnTo>
                  <a:lnTo>
                    <a:pt x="365" y="892"/>
                  </a:lnTo>
                  <a:close/>
                  <a:moveTo>
                    <a:pt x="424" y="1155"/>
                  </a:moveTo>
                  <a:lnTo>
                    <a:pt x="424" y="1153"/>
                  </a:lnTo>
                  <a:lnTo>
                    <a:pt x="424" y="1151"/>
                  </a:lnTo>
                  <a:lnTo>
                    <a:pt x="424" y="1149"/>
                  </a:lnTo>
                  <a:lnTo>
                    <a:pt x="424" y="1148"/>
                  </a:lnTo>
                  <a:lnTo>
                    <a:pt x="422" y="1146"/>
                  </a:lnTo>
                  <a:lnTo>
                    <a:pt x="422" y="1148"/>
                  </a:lnTo>
                  <a:lnTo>
                    <a:pt x="422" y="1149"/>
                  </a:lnTo>
                  <a:lnTo>
                    <a:pt x="422" y="1151"/>
                  </a:lnTo>
                  <a:lnTo>
                    <a:pt x="420" y="1148"/>
                  </a:lnTo>
                  <a:lnTo>
                    <a:pt x="420" y="1148"/>
                  </a:lnTo>
                  <a:lnTo>
                    <a:pt x="420" y="1144"/>
                  </a:lnTo>
                  <a:lnTo>
                    <a:pt x="420" y="1144"/>
                  </a:lnTo>
                  <a:lnTo>
                    <a:pt x="418" y="1142"/>
                  </a:lnTo>
                  <a:lnTo>
                    <a:pt x="415" y="1142"/>
                  </a:lnTo>
                  <a:lnTo>
                    <a:pt x="415" y="1140"/>
                  </a:lnTo>
                  <a:lnTo>
                    <a:pt x="413" y="1142"/>
                  </a:lnTo>
                  <a:lnTo>
                    <a:pt x="413" y="1146"/>
                  </a:lnTo>
                  <a:lnTo>
                    <a:pt x="415" y="1149"/>
                  </a:lnTo>
                  <a:lnTo>
                    <a:pt x="415" y="1151"/>
                  </a:lnTo>
                  <a:lnTo>
                    <a:pt x="415" y="1151"/>
                  </a:lnTo>
                  <a:lnTo>
                    <a:pt x="415" y="1153"/>
                  </a:lnTo>
                  <a:lnTo>
                    <a:pt x="415" y="1153"/>
                  </a:lnTo>
                  <a:lnTo>
                    <a:pt x="415" y="1153"/>
                  </a:lnTo>
                  <a:lnTo>
                    <a:pt x="415" y="1153"/>
                  </a:lnTo>
                  <a:lnTo>
                    <a:pt x="415" y="1153"/>
                  </a:lnTo>
                  <a:lnTo>
                    <a:pt x="415" y="1155"/>
                  </a:lnTo>
                  <a:lnTo>
                    <a:pt x="415" y="1155"/>
                  </a:lnTo>
                  <a:lnTo>
                    <a:pt x="415" y="1157"/>
                  </a:lnTo>
                  <a:lnTo>
                    <a:pt x="415" y="1157"/>
                  </a:lnTo>
                  <a:lnTo>
                    <a:pt x="415" y="1161"/>
                  </a:lnTo>
                  <a:lnTo>
                    <a:pt x="415" y="1163"/>
                  </a:lnTo>
                  <a:lnTo>
                    <a:pt x="413" y="1163"/>
                  </a:lnTo>
                  <a:lnTo>
                    <a:pt x="413" y="1165"/>
                  </a:lnTo>
                  <a:lnTo>
                    <a:pt x="416" y="1165"/>
                  </a:lnTo>
                  <a:lnTo>
                    <a:pt x="418" y="1163"/>
                  </a:lnTo>
                  <a:lnTo>
                    <a:pt x="424" y="1155"/>
                  </a:lnTo>
                  <a:close/>
                  <a:moveTo>
                    <a:pt x="399" y="1172"/>
                  </a:moveTo>
                  <a:lnTo>
                    <a:pt x="399" y="1172"/>
                  </a:lnTo>
                  <a:lnTo>
                    <a:pt x="401" y="1172"/>
                  </a:lnTo>
                  <a:lnTo>
                    <a:pt x="401" y="1172"/>
                  </a:lnTo>
                  <a:lnTo>
                    <a:pt x="401" y="1170"/>
                  </a:lnTo>
                  <a:lnTo>
                    <a:pt x="401" y="1170"/>
                  </a:lnTo>
                  <a:lnTo>
                    <a:pt x="401" y="1168"/>
                  </a:lnTo>
                  <a:lnTo>
                    <a:pt x="399" y="1168"/>
                  </a:lnTo>
                  <a:lnTo>
                    <a:pt x="399" y="1166"/>
                  </a:lnTo>
                  <a:lnTo>
                    <a:pt x="398" y="1166"/>
                  </a:lnTo>
                  <a:lnTo>
                    <a:pt x="396" y="1168"/>
                  </a:lnTo>
                  <a:lnTo>
                    <a:pt x="396" y="1168"/>
                  </a:lnTo>
                  <a:lnTo>
                    <a:pt x="396" y="1170"/>
                  </a:lnTo>
                  <a:lnTo>
                    <a:pt x="396" y="1172"/>
                  </a:lnTo>
                  <a:lnTo>
                    <a:pt x="396" y="1172"/>
                  </a:lnTo>
                  <a:lnTo>
                    <a:pt x="396" y="1174"/>
                  </a:lnTo>
                  <a:lnTo>
                    <a:pt x="398" y="1176"/>
                  </a:lnTo>
                  <a:lnTo>
                    <a:pt x="398" y="1176"/>
                  </a:lnTo>
                  <a:lnTo>
                    <a:pt x="398" y="1176"/>
                  </a:lnTo>
                  <a:lnTo>
                    <a:pt x="398" y="1176"/>
                  </a:lnTo>
                  <a:lnTo>
                    <a:pt x="399" y="1176"/>
                  </a:lnTo>
                  <a:lnTo>
                    <a:pt x="401" y="1176"/>
                  </a:lnTo>
                  <a:lnTo>
                    <a:pt x="401" y="1176"/>
                  </a:lnTo>
                  <a:lnTo>
                    <a:pt x="401" y="1178"/>
                  </a:lnTo>
                  <a:lnTo>
                    <a:pt x="401" y="1178"/>
                  </a:lnTo>
                  <a:lnTo>
                    <a:pt x="401" y="1174"/>
                  </a:lnTo>
                  <a:lnTo>
                    <a:pt x="401" y="1174"/>
                  </a:lnTo>
                  <a:lnTo>
                    <a:pt x="401" y="1174"/>
                  </a:lnTo>
                  <a:lnTo>
                    <a:pt x="399" y="1174"/>
                  </a:lnTo>
                  <a:lnTo>
                    <a:pt x="399" y="1174"/>
                  </a:lnTo>
                  <a:lnTo>
                    <a:pt x="399" y="1174"/>
                  </a:lnTo>
                  <a:lnTo>
                    <a:pt x="399" y="1172"/>
                  </a:lnTo>
                  <a:close/>
                  <a:moveTo>
                    <a:pt x="422" y="1218"/>
                  </a:moveTo>
                  <a:lnTo>
                    <a:pt x="422" y="1218"/>
                  </a:lnTo>
                  <a:lnTo>
                    <a:pt x="424" y="1216"/>
                  </a:lnTo>
                  <a:lnTo>
                    <a:pt x="424" y="1216"/>
                  </a:lnTo>
                  <a:lnTo>
                    <a:pt x="424" y="1216"/>
                  </a:lnTo>
                  <a:lnTo>
                    <a:pt x="426" y="1218"/>
                  </a:lnTo>
                  <a:lnTo>
                    <a:pt x="426" y="1218"/>
                  </a:lnTo>
                  <a:lnTo>
                    <a:pt x="428" y="1218"/>
                  </a:lnTo>
                  <a:lnTo>
                    <a:pt x="428" y="1219"/>
                  </a:lnTo>
                  <a:lnTo>
                    <a:pt x="428" y="1219"/>
                  </a:lnTo>
                  <a:lnTo>
                    <a:pt x="428" y="1218"/>
                  </a:lnTo>
                  <a:lnTo>
                    <a:pt x="428" y="1218"/>
                  </a:lnTo>
                  <a:lnTo>
                    <a:pt x="428" y="1216"/>
                  </a:lnTo>
                  <a:lnTo>
                    <a:pt x="428" y="1216"/>
                  </a:lnTo>
                  <a:lnTo>
                    <a:pt x="430" y="1214"/>
                  </a:lnTo>
                  <a:lnTo>
                    <a:pt x="430" y="1214"/>
                  </a:lnTo>
                  <a:lnTo>
                    <a:pt x="430" y="1208"/>
                  </a:lnTo>
                  <a:lnTo>
                    <a:pt x="430" y="1206"/>
                  </a:lnTo>
                  <a:lnTo>
                    <a:pt x="430" y="1204"/>
                  </a:lnTo>
                  <a:lnTo>
                    <a:pt x="430" y="1202"/>
                  </a:lnTo>
                  <a:lnTo>
                    <a:pt x="430" y="1202"/>
                  </a:lnTo>
                  <a:lnTo>
                    <a:pt x="430" y="1201"/>
                  </a:lnTo>
                  <a:lnTo>
                    <a:pt x="430" y="1201"/>
                  </a:lnTo>
                  <a:lnTo>
                    <a:pt x="428" y="1201"/>
                  </a:lnTo>
                  <a:lnTo>
                    <a:pt x="428" y="1201"/>
                  </a:lnTo>
                  <a:lnTo>
                    <a:pt x="426" y="1201"/>
                  </a:lnTo>
                  <a:lnTo>
                    <a:pt x="426" y="1201"/>
                  </a:lnTo>
                  <a:lnTo>
                    <a:pt x="424" y="1201"/>
                  </a:lnTo>
                  <a:lnTo>
                    <a:pt x="422" y="1201"/>
                  </a:lnTo>
                  <a:lnTo>
                    <a:pt x="422" y="1201"/>
                  </a:lnTo>
                  <a:lnTo>
                    <a:pt x="422" y="1201"/>
                  </a:lnTo>
                  <a:lnTo>
                    <a:pt x="424" y="1202"/>
                  </a:lnTo>
                  <a:lnTo>
                    <a:pt x="422" y="1202"/>
                  </a:lnTo>
                  <a:lnTo>
                    <a:pt x="418" y="1201"/>
                  </a:lnTo>
                  <a:lnTo>
                    <a:pt x="418" y="1202"/>
                  </a:lnTo>
                  <a:lnTo>
                    <a:pt x="418" y="1202"/>
                  </a:lnTo>
                  <a:lnTo>
                    <a:pt x="418" y="1202"/>
                  </a:lnTo>
                  <a:lnTo>
                    <a:pt x="418" y="1202"/>
                  </a:lnTo>
                  <a:lnTo>
                    <a:pt x="420" y="1202"/>
                  </a:lnTo>
                  <a:lnTo>
                    <a:pt x="420" y="1202"/>
                  </a:lnTo>
                  <a:lnTo>
                    <a:pt x="420" y="1202"/>
                  </a:lnTo>
                  <a:lnTo>
                    <a:pt x="420" y="1202"/>
                  </a:lnTo>
                  <a:lnTo>
                    <a:pt x="420" y="1204"/>
                  </a:lnTo>
                  <a:lnTo>
                    <a:pt x="418" y="1204"/>
                  </a:lnTo>
                  <a:lnTo>
                    <a:pt x="418" y="1204"/>
                  </a:lnTo>
                  <a:lnTo>
                    <a:pt x="418" y="1204"/>
                  </a:lnTo>
                  <a:lnTo>
                    <a:pt x="418" y="1204"/>
                  </a:lnTo>
                  <a:lnTo>
                    <a:pt x="418" y="1206"/>
                  </a:lnTo>
                  <a:lnTo>
                    <a:pt x="420" y="1206"/>
                  </a:lnTo>
                  <a:lnTo>
                    <a:pt x="420" y="1206"/>
                  </a:lnTo>
                  <a:lnTo>
                    <a:pt x="418" y="1208"/>
                  </a:lnTo>
                  <a:lnTo>
                    <a:pt x="418" y="1208"/>
                  </a:lnTo>
                  <a:lnTo>
                    <a:pt x="418" y="1210"/>
                  </a:lnTo>
                  <a:lnTo>
                    <a:pt x="420" y="1210"/>
                  </a:lnTo>
                  <a:lnTo>
                    <a:pt x="420" y="1212"/>
                  </a:lnTo>
                  <a:lnTo>
                    <a:pt x="420" y="1212"/>
                  </a:lnTo>
                  <a:lnTo>
                    <a:pt x="420" y="1214"/>
                  </a:lnTo>
                  <a:lnTo>
                    <a:pt x="420" y="1214"/>
                  </a:lnTo>
                  <a:lnTo>
                    <a:pt x="420" y="1214"/>
                  </a:lnTo>
                  <a:lnTo>
                    <a:pt x="420" y="1214"/>
                  </a:lnTo>
                  <a:lnTo>
                    <a:pt x="422" y="1214"/>
                  </a:lnTo>
                  <a:lnTo>
                    <a:pt x="422" y="1216"/>
                  </a:lnTo>
                  <a:lnTo>
                    <a:pt x="422" y="1218"/>
                  </a:lnTo>
                  <a:close/>
                  <a:moveTo>
                    <a:pt x="437" y="1191"/>
                  </a:moveTo>
                  <a:lnTo>
                    <a:pt x="435" y="1189"/>
                  </a:lnTo>
                  <a:lnTo>
                    <a:pt x="433" y="1189"/>
                  </a:lnTo>
                  <a:lnTo>
                    <a:pt x="432" y="1187"/>
                  </a:lnTo>
                  <a:lnTo>
                    <a:pt x="430" y="1187"/>
                  </a:lnTo>
                  <a:lnTo>
                    <a:pt x="430" y="1187"/>
                  </a:lnTo>
                  <a:lnTo>
                    <a:pt x="428" y="1187"/>
                  </a:lnTo>
                  <a:lnTo>
                    <a:pt x="428" y="1185"/>
                  </a:lnTo>
                  <a:lnTo>
                    <a:pt x="426" y="1183"/>
                  </a:lnTo>
                  <a:lnTo>
                    <a:pt x="424" y="1182"/>
                  </a:lnTo>
                  <a:lnTo>
                    <a:pt x="422" y="1180"/>
                  </a:lnTo>
                  <a:lnTo>
                    <a:pt x="422" y="1180"/>
                  </a:lnTo>
                  <a:lnTo>
                    <a:pt x="422" y="1180"/>
                  </a:lnTo>
                  <a:lnTo>
                    <a:pt x="422" y="1182"/>
                  </a:lnTo>
                  <a:lnTo>
                    <a:pt x="422" y="1183"/>
                  </a:lnTo>
                  <a:lnTo>
                    <a:pt x="422" y="1185"/>
                  </a:lnTo>
                  <a:lnTo>
                    <a:pt x="422" y="1185"/>
                  </a:lnTo>
                  <a:lnTo>
                    <a:pt x="422" y="1187"/>
                  </a:lnTo>
                  <a:lnTo>
                    <a:pt x="422" y="1187"/>
                  </a:lnTo>
                  <a:lnTo>
                    <a:pt x="424" y="1187"/>
                  </a:lnTo>
                  <a:lnTo>
                    <a:pt x="424" y="1187"/>
                  </a:lnTo>
                  <a:lnTo>
                    <a:pt x="424" y="1187"/>
                  </a:lnTo>
                  <a:lnTo>
                    <a:pt x="424" y="1189"/>
                  </a:lnTo>
                  <a:lnTo>
                    <a:pt x="424" y="1189"/>
                  </a:lnTo>
                  <a:lnTo>
                    <a:pt x="424" y="1191"/>
                  </a:lnTo>
                  <a:lnTo>
                    <a:pt x="424" y="1191"/>
                  </a:lnTo>
                  <a:lnTo>
                    <a:pt x="424" y="1191"/>
                  </a:lnTo>
                  <a:lnTo>
                    <a:pt x="424" y="1193"/>
                  </a:lnTo>
                  <a:lnTo>
                    <a:pt x="424" y="1195"/>
                  </a:lnTo>
                  <a:lnTo>
                    <a:pt x="426" y="1195"/>
                  </a:lnTo>
                  <a:lnTo>
                    <a:pt x="428" y="1195"/>
                  </a:lnTo>
                  <a:lnTo>
                    <a:pt x="428" y="1193"/>
                  </a:lnTo>
                  <a:lnTo>
                    <a:pt x="430" y="1193"/>
                  </a:lnTo>
                  <a:lnTo>
                    <a:pt x="432" y="1191"/>
                  </a:lnTo>
                  <a:lnTo>
                    <a:pt x="435" y="1191"/>
                  </a:lnTo>
                  <a:lnTo>
                    <a:pt x="437" y="1191"/>
                  </a:lnTo>
                  <a:lnTo>
                    <a:pt x="437" y="1191"/>
                  </a:lnTo>
                  <a:lnTo>
                    <a:pt x="437" y="1191"/>
                  </a:lnTo>
                  <a:close/>
                  <a:moveTo>
                    <a:pt x="405" y="1223"/>
                  </a:moveTo>
                  <a:lnTo>
                    <a:pt x="405" y="1223"/>
                  </a:lnTo>
                  <a:lnTo>
                    <a:pt x="403" y="1223"/>
                  </a:lnTo>
                  <a:lnTo>
                    <a:pt x="403" y="1223"/>
                  </a:lnTo>
                  <a:lnTo>
                    <a:pt x="403" y="1225"/>
                  </a:lnTo>
                  <a:lnTo>
                    <a:pt x="405" y="1225"/>
                  </a:lnTo>
                  <a:lnTo>
                    <a:pt x="405" y="1225"/>
                  </a:lnTo>
                  <a:lnTo>
                    <a:pt x="405" y="1225"/>
                  </a:lnTo>
                  <a:lnTo>
                    <a:pt x="407" y="1225"/>
                  </a:lnTo>
                  <a:lnTo>
                    <a:pt x="407" y="1225"/>
                  </a:lnTo>
                  <a:lnTo>
                    <a:pt x="407" y="1223"/>
                  </a:lnTo>
                  <a:lnTo>
                    <a:pt x="407" y="1223"/>
                  </a:lnTo>
                  <a:lnTo>
                    <a:pt x="407" y="1223"/>
                  </a:lnTo>
                  <a:lnTo>
                    <a:pt x="407" y="1223"/>
                  </a:lnTo>
                  <a:lnTo>
                    <a:pt x="407" y="1223"/>
                  </a:lnTo>
                  <a:lnTo>
                    <a:pt x="407" y="1221"/>
                  </a:lnTo>
                  <a:lnTo>
                    <a:pt x="407" y="1221"/>
                  </a:lnTo>
                  <a:lnTo>
                    <a:pt x="409" y="1221"/>
                  </a:lnTo>
                  <a:lnTo>
                    <a:pt x="409" y="1221"/>
                  </a:lnTo>
                  <a:lnTo>
                    <a:pt x="409" y="1223"/>
                  </a:lnTo>
                  <a:lnTo>
                    <a:pt x="411" y="1223"/>
                  </a:lnTo>
                  <a:lnTo>
                    <a:pt x="411" y="1223"/>
                  </a:lnTo>
                  <a:lnTo>
                    <a:pt x="411" y="1223"/>
                  </a:lnTo>
                  <a:lnTo>
                    <a:pt x="411" y="1223"/>
                  </a:lnTo>
                  <a:lnTo>
                    <a:pt x="411" y="1221"/>
                  </a:lnTo>
                  <a:lnTo>
                    <a:pt x="411" y="1223"/>
                  </a:lnTo>
                  <a:lnTo>
                    <a:pt x="411" y="1221"/>
                  </a:lnTo>
                  <a:lnTo>
                    <a:pt x="411" y="1218"/>
                  </a:lnTo>
                  <a:lnTo>
                    <a:pt x="413" y="1216"/>
                  </a:lnTo>
                  <a:lnTo>
                    <a:pt x="413" y="1214"/>
                  </a:lnTo>
                  <a:lnTo>
                    <a:pt x="413" y="1212"/>
                  </a:lnTo>
                  <a:lnTo>
                    <a:pt x="413" y="1210"/>
                  </a:lnTo>
                  <a:lnTo>
                    <a:pt x="413" y="1208"/>
                  </a:lnTo>
                  <a:lnTo>
                    <a:pt x="413" y="1206"/>
                  </a:lnTo>
                  <a:lnTo>
                    <a:pt x="413" y="1206"/>
                  </a:lnTo>
                  <a:lnTo>
                    <a:pt x="415" y="1206"/>
                  </a:lnTo>
                  <a:lnTo>
                    <a:pt x="415" y="1206"/>
                  </a:lnTo>
                  <a:lnTo>
                    <a:pt x="415" y="1206"/>
                  </a:lnTo>
                  <a:lnTo>
                    <a:pt x="415" y="1204"/>
                  </a:lnTo>
                  <a:lnTo>
                    <a:pt x="413" y="1202"/>
                  </a:lnTo>
                  <a:lnTo>
                    <a:pt x="413" y="1201"/>
                  </a:lnTo>
                  <a:lnTo>
                    <a:pt x="411" y="1201"/>
                  </a:lnTo>
                  <a:lnTo>
                    <a:pt x="411" y="1202"/>
                  </a:lnTo>
                  <a:lnTo>
                    <a:pt x="411" y="1204"/>
                  </a:lnTo>
                  <a:lnTo>
                    <a:pt x="409" y="1208"/>
                  </a:lnTo>
                  <a:lnTo>
                    <a:pt x="409" y="1210"/>
                  </a:lnTo>
                  <a:lnTo>
                    <a:pt x="409" y="1210"/>
                  </a:lnTo>
                  <a:lnTo>
                    <a:pt x="409" y="1212"/>
                  </a:lnTo>
                  <a:lnTo>
                    <a:pt x="409" y="1212"/>
                  </a:lnTo>
                  <a:lnTo>
                    <a:pt x="409" y="1214"/>
                  </a:lnTo>
                  <a:lnTo>
                    <a:pt x="409" y="1214"/>
                  </a:lnTo>
                  <a:lnTo>
                    <a:pt x="407" y="1214"/>
                  </a:lnTo>
                  <a:lnTo>
                    <a:pt x="407" y="1214"/>
                  </a:lnTo>
                  <a:lnTo>
                    <a:pt x="407" y="1216"/>
                  </a:lnTo>
                  <a:lnTo>
                    <a:pt x="405" y="1216"/>
                  </a:lnTo>
                  <a:lnTo>
                    <a:pt x="407" y="1216"/>
                  </a:lnTo>
                  <a:lnTo>
                    <a:pt x="407" y="1218"/>
                  </a:lnTo>
                  <a:lnTo>
                    <a:pt x="407" y="1218"/>
                  </a:lnTo>
                  <a:lnTo>
                    <a:pt x="407" y="1218"/>
                  </a:lnTo>
                  <a:lnTo>
                    <a:pt x="407" y="1218"/>
                  </a:lnTo>
                  <a:lnTo>
                    <a:pt x="405" y="1218"/>
                  </a:lnTo>
                  <a:lnTo>
                    <a:pt x="405" y="1219"/>
                  </a:lnTo>
                  <a:lnTo>
                    <a:pt x="405" y="1219"/>
                  </a:lnTo>
                  <a:lnTo>
                    <a:pt x="405" y="1219"/>
                  </a:lnTo>
                  <a:lnTo>
                    <a:pt x="405" y="1221"/>
                  </a:lnTo>
                  <a:lnTo>
                    <a:pt x="405" y="1221"/>
                  </a:lnTo>
                  <a:lnTo>
                    <a:pt x="405" y="1223"/>
                  </a:lnTo>
                  <a:lnTo>
                    <a:pt x="405" y="1223"/>
                  </a:lnTo>
                  <a:close/>
                  <a:moveTo>
                    <a:pt x="411" y="1320"/>
                  </a:moveTo>
                  <a:lnTo>
                    <a:pt x="411" y="1320"/>
                  </a:lnTo>
                  <a:lnTo>
                    <a:pt x="409" y="1320"/>
                  </a:lnTo>
                  <a:lnTo>
                    <a:pt x="409" y="1320"/>
                  </a:lnTo>
                  <a:lnTo>
                    <a:pt x="407" y="1322"/>
                  </a:lnTo>
                  <a:lnTo>
                    <a:pt x="405" y="1324"/>
                  </a:lnTo>
                  <a:lnTo>
                    <a:pt x="405" y="1324"/>
                  </a:lnTo>
                  <a:lnTo>
                    <a:pt x="403" y="1324"/>
                  </a:lnTo>
                  <a:lnTo>
                    <a:pt x="403" y="1324"/>
                  </a:lnTo>
                  <a:lnTo>
                    <a:pt x="403" y="1325"/>
                  </a:lnTo>
                  <a:lnTo>
                    <a:pt x="403" y="1325"/>
                  </a:lnTo>
                  <a:lnTo>
                    <a:pt x="403" y="1325"/>
                  </a:lnTo>
                  <a:lnTo>
                    <a:pt x="403" y="1325"/>
                  </a:lnTo>
                  <a:lnTo>
                    <a:pt x="401" y="1325"/>
                  </a:lnTo>
                  <a:lnTo>
                    <a:pt x="401" y="1325"/>
                  </a:lnTo>
                  <a:lnTo>
                    <a:pt x="401" y="1327"/>
                  </a:lnTo>
                  <a:lnTo>
                    <a:pt x="401" y="1329"/>
                  </a:lnTo>
                  <a:lnTo>
                    <a:pt x="401" y="1329"/>
                  </a:lnTo>
                  <a:lnTo>
                    <a:pt x="401" y="1331"/>
                  </a:lnTo>
                  <a:lnTo>
                    <a:pt x="401" y="1333"/>
                  </a:lnTo>
                  <a:lnTo>
                    <a:pt x="401" y="1333"/>
                  </a:lnTo>
                  <a:lnTo>
                    <a:pt x="401" y="1335"/>
                  </a:lnTo>
                  <a:lnTo>
                    <a:pt x="403" y="1333"/>
                  </a:lnTo>
                  <a:lnTo>
                    <a:pt x="405" y="1331"/>
                  </a:lnTo>
                  <a:lnTo>
                    <a:pt x="403" y="1329"/>
                  </a:lnTo>
                  <a:lnTo>
                    <a:pt x="403" y="1329"/>
                  </a:lnTo>
                  <a:lnTo>
                    <a:pt x="405" y="1329"/>
                  </a:lnTo>
                  <a:lnTo>
                    <a:pt x="405" y="1327"/>
                  </a:lnTo>
                  <a:lnTo>
                    <a:pt x="405" y="1327"/>
                  </a:lnTo>
                  <a:lnTo>
                    <a:pt x="407" y="1327"/>
                  </a:lnTo>
                  <a:lnTo>
                    <a:pt x="409" y="1325"/>
                  </a:lnTo>
                  <a:lnTo>
                    <a:pt x="409" y="1325"/>
                  </a:lnTo>
                  <a:lnTo>
                    <a:pt x="411" y="1325"/>
                  </a:lnTo>
                  <a:lnTo>
                    <a:pt x="411" y="1324"/>
                  </a:lnTo>
                  <a:lnTo>
                    <a:pt x="413" y="1324"/>
                  </a:lnTo>
                  <a:lnTo>
                    <a:pt x="413" y="1322"/>
                  </a:lnTo>
                  <a:lnTo>
                    <a:pt x="413" y="1322"/>
                  </a:lnTo>
                  <a:lnTo>
                    <a:pt x="411" y="1322"/>
                  </a:lnTo>
                  <a:lnTo>
                    <a:pt x="411" y="1322"/>
                  </a:lnTo>
                  <a:lnTo>
                    <a:pt x="411" y="1322"/>
                  </a:lnTo>
                  <a:lnTo>
                    <a:pt x="411" y="1320"/>
                  </a:lnTo>
                  <a:lnTo>
                    <a:pt x="411" y="1320"/>
                  </a:lnTo>
                  <a:lnTo>
                    <a:pt x="413" y="1320"/>
                  </a:lnTo>
                  <a:lnTo>
                    <a:pt x="413" y="1320"/>
                  </a:lnTo>
                  <a:lnTo>
                    <a:pt x="411" y="1320"/>
                  </a:lnTo>
                  <a:lnTo>
                    <a:pt x="411" y="1320"/>
                  </a:lnTo>
                  <a:close/>
                  <a:moveTo>
                    <a:pt x="413" y="1271"/>
                  </a:moveTo>
                  <a:lnTo>
                    <a:pt x="411" y="1271"/>
                  </a:lnTo>
                  <a:lnTo>
                    <a:pt x="411" y="1269"/>
                  </a:lnTo>
                  <a:lnTo>
                    <a:pt x="411" y="1269"/>
                  </a:lnTo>
                  <a:lnTo>
                    <a:pt x="411" y="1267"/>
                  </a:lnTo>
                  <a:lnTo>
                    <a:pt x="411" y="1265"/>
                  </a:lnTo>
                  <a:lnTo>
                    <a:pt x="409" y="1265"/>
                  </a:lnTo>
                  <a:lnTo>
                    <a:pt x="409" y="1265"/>
                  </a:lnTo>
                  <a:lnTo>
                    <a:pt x="407" y="1263"/>
                  </a:lnTo>
                  <a:lnTo>
                    <a:pt x="407" y="1261"/>
                  </a:lnTo>
                  <a:lnTo>
                    <a:pt x="407" y="1261"/>
                  </a:lnTo>
                  <a:lnTo>
                    <a:pt x="407" y="1259"/>
                  </a:lnTo>
                  <a:lnTo>
                    <a:pt x="407" y="1257"/>
                  </a:lnTo>
                  <a:lnTo>
                    <a:pt x="405" y="1257"/>
                  </a:lnTo>
                  <a:lnTo>
                    <a:pt x="405" y="1257"/>
                  </a:lnTo>
                  <a:lnTo>
                    <a:pt x="403" y="1257"/>
                  </a:lnTo>
                  <a:lnTo>
                    <a:pt x="401" y="1257"/>
                  </a:lnTo>
                  <a:lnTo>
                    <a:pt x="401" y="1257"/>
                  </a:lnTo>
                  <a:lnTo>
                    <a:pt x="401" y="1259"/>
                  </a:lnTo>
                  <a:lnTo>
                    <a:pt x="401" y="1259"/>
                  </a:lnTo>
                  <a:lnTo>
                    <a:pt x="401" y="1259"/>
                  </a:lnTo>
                  <a:lnTo>
                    <a:pt x="399" y="1259"/>
                  </a:lnTo>
                  <a:lnTo>
                    <a:pt x="399" y="1261"/>
                  </a:lnTo>
                  <a:lnTo>
                    <a:pt x="398" y="1261"/>
                  </a:lnTo>
                  <a:lnTo>
                    <a:pt x="398" y="1263"/>
                  </a:lnTo>
                  <a:lnTo>
                    <a:pt x="399" y="1263"/>
                  </a:lnTo>
                  <a:lnTo>
                    <a:pt x="399" y="1263"/>
                  </a:lnTo>
                  <a:lnTo>
                    <a:pt x="401" y="1263"/>
                  </a:lnTo>
                  <a:lnTo>
                    <a:pt x="401" y="1261"/>
                  </a:lnTo>
                  <a:lnTo>
                    <a:pt x="401" y="1261"/>
                  </a:lnTo>
                  <a:lnTo>
                    <a:pt x="403" y="1261"/>
                  </a:lnTo>
                  <a:lnTo>
                    <a:pt x="403" y="1261"/>
                  </a:lnTo>
                  <a:lnTo>
                    <a:pt x="403" y="1261"/>
                  </a:lnTo>
                  <a:lnTo>
                    <a:pt x="405" y="1263"/>
                  </a:lnTo>
                  <a:lnTo>
                    <a:pt x="405" y="1263"/>
                  </a:lnTo>
                  <a:lnTo>
                    <a:pt x="405" y="1263"/>
                  </a:lnTo>
                  <a:lnTo>
                    <a:pt x="405" y="1263"/>
                  </a:lnTo>
                  <a:lnTo>
                    <a:pt x="405" y="1263"/>
                  </a:lnTo>
                  <a:lnTo>
                    <a:pt x="407" y="1265"/>
                  </a:lnTo>
                  <a:lnTo>
                    <a:pt x="407" y="1265"/>
                  </a:lnTo>
                  <a:lnTo>
                    <a:pt x="407" y="1265"/>
                  </a:lnTo>
                  <a:lnTo>
                    <a:pt x="407" y="1267"/>
                  </a:lnTo>
                  <a:lnTo>
                    <a:pt x="407" y="1267"/>
                  </a:lnTo>
                  <a:lnTo>
                    <a:pt x="409" y="1267"/>
                  </a:lnTo>
                  <a:lnTo>
                    <a:pt x="409" y="1267"/>
                  </a:lnTo>
                  <a:lnTo>
                    <a:pt x="409" y="1269"/>
                  </a:lnTo>
                  <a:lnTo>
                    <a:pt x="409" y="1271"/>
                  </a:lnTo>
                  <a:lnTo>
                    <a:pt x="409" y="1271"/>
                  </a:lnTo>
                  <a:lnTo>
                    <a:pt x="409" y="1272"/>
                  </a:lnTo>
                  <a:lnTo>
                    <a:pt x="409" y="1272"/>
                  </a:lnTo>
                  <a:lnTo>
                    <a:pt x="409" y="1274"/>
                  </a:lnTo>
                  <a:lnTo>
                    <a:pt x="409" y="1272"/>
                  </a:lnTo>
                  <a:lnTo>
                    <a:pt x="409" y="1272"/>
                  </a:lnTo>
                  <a:lnTo>
                    <a:pt x="409" y="1276"/>
                  </a:lnTo>
                  <a:lnTo>
                    <a:pt x="409" y="1276"/>
                  </a:lnTo>
                  <a:lnTo>
                    <a:pt x="409" y="1276"/>
                  </a:lnTo>
                  <a:lnTo>
                    <a:pt x="411" y="1276"/>
                  </a:lnTo>
                  <a:lnTo>
                    <a:pt x="411" y="1276"/>
                  </a:lnTo>
                  <a:lnTo>
                    <a:pt x="413" y="1274"/>
                  </a:lnTo>
                  <a:lnTo>
                    <a:pt x="413" y="1274"/>
                  </a:lnTo>
                  <a:lnTo>
                    <a:pt x="413" y="1274"/>
                  </a:lnTo>
                  <a:lnTo>
                    <a:pt x="413" y="1274"/>
                  </a:lnTo>
                  <a:lnTo>
                    <a:pt x="413" y="1274"/>
                  </a:lnTo>
                  <a:lnTo>
                    <a:pt x="413" y="1272"/>
                  </a:lnTo>
                  <a:lnTo>
                    <a:pt x="411" y="1272"/>
                  </a:lnTo>
                  <a:lnTo>
                    <a:pt x="413" y="1271"/>
                  </a:lnTo>
                  <a:lnTo>
                    <a:pt x="413" y="1271"/>
                  </a:lnTo>
                  <a:close/>
                  <a:moveTo>
                    <a:pt x="606" y="513"/>
                  </a:moveTo>
                  <a:lnTo>
                    <a:pt x="606" y="513"/>
                  </a:lnTo>
                  <a:lnTo>
                    <a:pt x="606" y="511"/>
                  </a:lnTo>
                  <a:lnTo>
                    <a:pt x="606" y="511"/>
                  </a:lnTo>
                  <a:lnTo>
                    <a:pt x="606" y="509"/>
                  </a:lnTo>
                  <a:lnTo>
                    <a:pt x="606" y="508"/>
                  </a:lnTo>
                  <a:lnTo>
                    <a:pt x="604" y="508"/>
                  </a:lnTo>
                  <a:lnTo>
                    <a:pt x="604" y="508"/>
                  </a:lnTo>
                  <a:lnTo>
                    <a:pt x="604" y="504"/>
                  </a:lnTo>
                  <a:lnTo>
                    <a:pt x="604" y="502"/>
                  </a:lnTo>
                  <a:lnTo>
                    <a:pt x="600" y="502"/>
                  </a:lnTo>
                  <a:lnTo>
                    <a:pt x="600" y="502"/>
                  </a:lnTo>
                  <a:lnTo>
                    <a:pt x="598" y="502"/>
                  </a:lnTo>
                  <a:lnTo>
                    <a:pt x="598" y="504"/>
                  </a:lnTo>
                  <a:lnTo>
                    <a:pt x="594" y="506"/>
                  </a:lnTo>
                  <a:lnTo>
                    <a:pt x="593" y="506"/>
                  </a:lnTo>
                  <a:lnTo>
                    <a:pt x="587" y="508"/>
                  </a:lnTo>
                  <a:lnTo>
                    <a:pt x="583" y="509"/>
                  </a:lnTo>
                  <a:lnTo>
                    <a:pt x="581" y="511"/>
                  </a:lnTo>
                  <a:lnTo>
                    <a:pt x="579" y="515"/>
                  </a:lnTo>
                  <a:lnTo>
                    <a:pt x="575" y="519"/>
                  </a:lnTo>
                  <a:lnTo>
                    <a:pt x="572" y="521"/>
                  </a:lnTo>
                  <a:lnTo>
                    <a:pt x="572" y="521"/>
                  </a:lnTo>
                  <a:lnTo>
                    <a:pt x="572" y="523"/>
                  </a:lnTo>
                  <a:lnTo>
                    <a:pt x="570" y="523"/>
                  </a:lnTo>
                  <a:lnTo>
                    <a:pt x="566" y="525"/>
                  </a:lnTo>
                  <a:lnTo>
                    <a:pt x="564" y="525"/>
                  </a:lnTo>
                  <a:lnTo>
                    <a:pt x="560" y="525"/>
                  </a:lnTo>
                  <a:lnTo>
                    <a:pt x="560" y="525"/>
                  </a:lnTo>
                  <a:lnTo>
                    <a:pt x="558" y="525"/>
                  </a:lnTo>
                  <a:lnTo>
                    <a:pt x="557" y="523"/>
                  </a:lnTo>
                  <a:lnTo>
                    <a:pt x="557" y="523"/>
                  </a:lnTo>
                  <a:lnTo>
                    <a:pt x="557" y="521"/>
                  </a:lnTo>
                  <a:lnTo>
                    <a:pt x="555" y="519"/>
                  </a:lnTo>
                  <a:lnTo>
                    <a:pt x="553" y="519"/>
                  </a:lnTo>
                  <a:lnTo>
                    <a:pt x="553" y="519"/>
                  </a:lnTo>
                  <a:lnTo>
                    <a:pt x="551" y="519"/>
                  </a:lnTo>
                  <a:lnTo>
                    <a:pt x="549" y="519"/>
                  </a:lnTo>
                  <a:lnTo>
                    <a:pt x="549" y="521"/>
                  </a:lnTo>
                  <a:lnTo>
                    <a:pt x="547" y="521"/>
                  </a:lnTo>
                  <a:lnTo>
                    <a:pt x="547" y="521"/>
                  </a:lnTo>
                  <a:lnTo>
                    <a:pt x="547" y="521"/>
                  </a:lnTo>
                  <a:lnTo>
                    <a:pt x="547" y="523"/>
                  </a:lnTo>
                  <a:lnTo>
                    <a:pt x="545" y="523"/>
                  </a:lnTo>
                  <a:lnTo>
                    <a:pt x="543" y="523"/>
                  </a:lnTo>
                  <a:lnTo>
                    <a:pt x="543" y="525"/>
                  </a:lnTo>
                  <a:lnTo>
                    <a:pt x="541" y="526"/>
                  </a:lnTo>
                  <a:lnTo>
                    <a:pt x="539" y="526"/>
                  </a:lnTo>
                  <a:lnTo>
                    <a:pt x="538" y="526"/>
                  </a:lnTo>
                  <a:lnTo>
                    <a:pt x="536" y="523"/>
                  </a:lnTo>
                  <a:lnTo>
                    <a:pt x="534" y="521"/>
                  </a:lnTo>
                  <a:lnTo>
                    <a:pt x="534" y="521"/>
                  </a:lnTo>
                  <a:lnTo>
                    <a:pt x="534" y="519"/>
                  </a:lnTo>
                  <a:lnTo>
                    <a:pt x="534" y="517"/>
                  </a:lnTo>
                  <a:lnTo>
                    <a:pt x="534" y="517"/>
                  </a:lnTo>
                  <a:lnTo>
                    <a:pt x="534" y="515"/>
                  </a:lnTo>
                  <a:lnTo>
                    <a:pt x="534" y="513"/>
                  </a:lnTo>
                  <a:lnTo>
                    <a:pt x="534" y="513"/>
                  </a:lnTo>
                  <a:lnTo>
                    <a:pt x="536" y="511"/>
                  </a:lnTo>
                  <a:lnTo>
                    <a:pt x="536" y="511"/>
                  </a:lnTo>
                  <a:lnTo>
                    <a:pt x="536" y="511"/>
                  </a:lnTo>
                  <a:lnTo>
                    <a:pt x="538" y="511"/>
                  </a:lnTo>
                  <a:lnTo>
                    <a:pt x="538" y="509"/>
                  </a:lnTo>
                  <a:lnTo>
                    <a:pt x="538" y="509"/>
                  </a:lnTo>
                  <a:lnTo>
                    <a:pt x="536" y="509"/>
                  </a:lnTo>
                  <a:lnTo>
                    <a:pt x="536" y="508"/>
                  </a:lnTo>
                  <a:lnTo>
                    <a:pt x="534" y="508"/>
                  </a:lnTo>
                  <a:lnTo>
                    <a:pt x="528" y="508"/>
                  </a:lnTo>
                  <a:lnTo>
                    <a:pt x="524" y="506"/>
                  </a:lnTo>
                  <a:lnTo>
                    <a:pt x="524" y="506"/>
                  </a:lnTo>
                  <a:lnTo>
                    <a:pt x="522" y="502"/>
                  </a:lnTo>
                  <a:lnTo>
                    <a:pt x="522" y="498"/>
                  </a:lnTo>
                  <a:lnTo>
                    <a:pt x="522" y="498"/>
                  </a:lnTo>
                  <a:lnTo>
                    <a:pt x="522" y="496"/>
                  </a:lnTo>
                  <a:lnTo>
                    <a:pt x="524" y="490"/>
                  </a:lnTo>
                  <a:lnTo>
                    <a:pt x="524" y="487"/>
                  </a:lnTo>
                  <a:lnTo>
                    <a:pt x="524" y="485"/>
                  </a:lnTo>
                  <a:lnTo>
                    <a:pt x="524" y="485"/>
                  </a:lnTo>
                  <a:lnTo>
                    <a:pt x="522" y="483"/>
                  </a:lnTo>
                  <a:lnTo>
                    <a:pt x="522" y="483"/>
                  </a:lnTo>
                  <a:lnTo>
                    <a:pt x="524" y="481"/>
                  </a:lnTo>
                  <a:lnTo>
                    <a:pt x="519" y="481"/>
                  </a:lnTo>
                  <a:lnTo>
                    <a:pt x="517" y="481"/>
                  </a:lnTo>
                  <a:lnTo>
                    <a:pt x="517" y="481"/>
                  </a:lnTo>
                  <a:lnTo>
                    <a:pt x="517" y="483"/>
                  </a:lnTo>
                  <a:lnTo>
                    <a:pt x="517" y="483"/>
                  </a:lnTo>
                  <a:lnTo>
                    <a:pt x="515" y="483"/>
                  </a:lnTo>
                  <a:lnTo>
                    <a:pt x="515" y="483"/>
                  </a:lnTo>
                  <a:lnTo>
                    <a:pt x="515" y="483"/>
                  </a:lnTo>
                  <a:lnTo>
                    <a:pt x="515" y="483"/>
                  </a:lnTo>
                  <a:lnTo>
                    <a:pt x="509" y="479"/>
                  </a:lnTo>
                  <a:lnTo>
                    <a:pt x="509" y="479"/>
                  </a:lnTo>
                  <a:lnTo>
                    <a:pt x="507" y="481"/>
                  </a:lnTo>
                  <a:lnTo>
                    <a:pt x="507" y="481"/>
                  </a:lnTo>
                  <a:lnTo>
                    <a:pt x="505" y="483"/>
                  </a:lnTo>
                  <a:lnTo>
                    <a:pt x="505" y="481"/>
                  </a:lnTo>
                  <a:lnTo>
                    <a:pt x="505" y="481"/>
                  </a:lnTo>
                  <a:lnTo>
                    <a:pt x="504" y="479"/>
                  </a:lnTo>
                  <a:lnTo>
                    <a:pt x="504" y="479"/>
                  </a:lnTo>
                  <a:lnTo>
                    <a:pt x="504" y="479"/>
                  </a:lnTo>
                  <a:lnTo>
                    <a:pt x="496" y="477"/>
                  </a:lnTo>
                  <a:lnTo>
                    <a:pt x="494" y="477"/>
                  </a:lnTo>
                  <a:lnTo>
                    <a:pt x="492" y="477"/>
                  </a:lnTo>
                  <a:lnTo>
                    <a:pt x="490" y="475"/>
                  </a:lnTo>
                  <a:lnTo>
                    <a:pt x="488" y="475"/>
                  </a:lnTo>
                  <a:lnTo>
                    <a:pt x="485" y="477"/>
                  </a:lnTo>
                  <a:lnTo>
                    <a:pt x="483" y="477"/>
                  </a:lnTo>
                  <a:lnTo>
                    <a:pt x="477" y="477"/>
                  </a:lnTo>
                  <a:lnTo>
                    <a:pt x="475" y="477"/>
                  </a:lnTo>
                  <a:lnTo>
                    <a:pt x="471" y="475"/>
                  </a:lnTo>
                  <a:lnTo>
                    <a:pt x="469" y="473"/>
                  </a:lnTo>
                  <a:lnTo>
                    <a:pt x="471" y="473"/>
                  </a:lnTo>
                  <a:lnTo>
                    <a:pt x="471" y="472"/>
                  </a:lnTo>
                  <a:lnTo>
                    <a:pt x="471" y="470"/>
                  </a:lnTo>
                  <a:lnTo>
                    <a:pt x="473" y="468"/>
                  </a:lnTo>
                  <a:lnTo>
                    <a:pt x="473" y="466"/>
                  </a:lnTo>
                  <a:lnTo>
                    <a:pt x="475" y="462"/>
                  </a:lnTo>
                  <a:lnTo>
                    <a:pt x="475" y="462"/>
                  </a:lnTo>
                  <a:lnTo>
                    <a:pt x="477" y="460"/>
                  </a:lnTo>
                  <a:lnTo>
                    <a:pt x="477" y="458"/>
                  </a:lnTo>
                  <a:lnTo>
                    <a:pt x="477" y="458"/>
                  </a:lnTo>
                  <a:lnTo>
                    <a:pt x="477" y="458"/>
                  </a:lnTo>
                  <a:lnTo>
                    <a:pt x="475" y="456"/>
                  </a:lnTo>
                  <a:lnTo>
                    <a:pt x="477" y="456"/>
                  </a:lnTo>
                  <a:lnTo>
                    <a:pt x="479" y="455"/>
                  </a:lnTo>
                  <a:lnTo>
                    <a:pt x="483" y="451"/>
                  </a:lnTo>
                  <a:lnTo>
                    <a:pt x="485" y="449"/>
                  </a:lnTo>
                  <a:lnTo>
                    <a:pt x="485" y="449"/>
                  </a:lnTo>
                  <a:lnTo>
                    <a:pt x="485" y="449"/>
                  </a:lnTo>
                  <a:lnTo>
                    <a:pt x="483" y="447"/>
                  </a:lnTo>
                  <a:lnTo>
                    <a:pt x="483" y="447"/>
                  </a:lnTo>
                  <a:lnTo>
                    <a:pt x="483" y="445"/>
                  </a:lnTo>
                  <a:lnTo>
                    <a:pt x="485" y="443"/>
                  </a:lnTo>
                  <a:lnTo>
                    <a:pt x="485" y="441"/>
                  </a:lnTo>
                  <a:lnTo>
                    <a:pt x="481" y="432"/>
                  </a:lnTo>
                  <a:lnTo>
                    <a:pt x="481" y="430"/>
                  </a:lnTo>
                  <a:lnTo>
                    <a:pt x="481" y="430"/>
                  </a:lnTo>
                  <a:lnTo>
                    <a:pt x="483" y="430"/>
                  </a:lnTo>
                  <a:lnTo>
                    <a:pt x="483" y="430"/>
                  </a:lnTo>
                  <a:lnTo>
                    <a:pt x="483" y="430"/>
                  </a:lnTo>
                  <a:lnTo>
                    <a:pt x="485" y="428"/>
                  </a:lnTo>
                  <a:lnTo>
                    <a:pt x="486" y="426"/>
                  </a:lnTo>
                  <a:lnTo>
                    <a:pt x="486" y="424"/>
                  </a:lnTo>
                  <a:lnTo>
                    <a:pt x="488" y="422"/>
                  </a:lnTo>
                  <a:lnTo>
                    <a:pt x="488" y="420"/>
                  </a:lnTo>
                  <a:lnTo>
                    <a:pt x="488" y="419"/>
                  </a:lnTo>
                  <a:lnTo>
                    <a:pt x="488" y="417"/>
                  </a:lnTo>
                  <a:lnTo>
                    <a:pt x="488" y="417"/>
                  </a:lnTo>
                  <a:lnTo>
                    <a:pt x="492" y="419"/>
                  </a:lnTo>
                  <a:lnTo>
                    <a:pt x="494" y="419"/>
                  </a:lnTo>
                  <a:lnTo>
                    <a:pt x="496" y="417"/>
                  </a:lnTo>
                  <a:lnTo>
                    <a:pt x="496" y="417"/>
                  </a:lnTo>
                  <a:lnTo>
                    <a:pt x="494" y="413"/>
                  </a:lnTo>
                  <a:lnTo>
                    <a:pt x="492" y="411"/>
                  </a:lnTo>
                  <a:lnTo>
                    <a:pt x="494" y="411"/>
                  </a:lnTo>
                  <a:lnTo>
                    <a:pt x="494" y="409"/>
                  </a:lnTo>
                  <a:lnTo>
                    <a:pt x="494" y="407"/>
                  </a:lnTo>
                  <a:lnTo>
                    <a:pt x="492" y="407"/>
                  </a:lnTo>
                  <a:lnTo>
                    <a:pt x="486" y="407"/>
                  </a:lnTo>
                  <a:lnTo>
                    <a:pt x="486" y="407"/>
                  </a:lnTo>
                  <a:lnTo>
                    <a:pt x="485" y="403"/>
                  </a:lnTo>
                  <a:lnTo>
                    <a:pt x="483" y="403"/>
                  </a:lnTo>
                  <a:lnTo>
                    <a:pt x="481" y="403"/>
                  </a:lnTo>
                  <a:lnTo>
                    <a:pt x="481" y="403"/>
                  </a:lnTo>
                  <a:lnTo>
                    <a:pt x="479" y="405"/>
                  </a:lnTo>
                  <a:lnTo>
                    <a:pt x="479" y="405"/>
                  </a:lnTo>
                  <a:lnTo>
                    <a:pt x="479" y="405"/>
                  </a:lnTo>
                  <a:lnTo>
                    <a:pt x="477" y="407"/>
                  </a:lnTo>
                  <a:lnTo>
                    <a:pt x="475" y="407"/>
                  </a:lnTo>
                  <a:lnTo>
                    <a:pt x="475" y="407"/>
                  </a:lnTo>
                  <a:lnTo>
                    <a:pt x="475" y="407"/>
                  </a:lnTo>
                  <a:lnTo>
                    <a:pt x="473" y="407"/>
                  </a:lnTo>
                  <a:lnTo>
                    <a:pt x="473" y="407"/>
                  </a:lnTo>
                  <a:lnTo>
                    <a:pt x="473" y="407"/>
                  </a:lnTo>
                  <a:lnTo>
                    <a:pt x="473" y="405"/>
                  </a:lnTo>
                  <a:lnTo>
                    <a:pt x="473" y="405"/>
                  </a:lnTo>
                  <a:lnTo>
                    <a:pt x="473" y="405"/>
                  </a:lnTo>
                  <a:lnTo>
                    <a:pt x="473" y="405"/>
                  </a:lnTo>
                  <a:lnTo>
                    <a:pt x="471" y="405"/>
                  </a:lnTo>
                  <a:lnTo>
                    <a:pt x="471" y="405"/>
                  </a:lnTo>
                  <a:lnTo>
                    <a:pt x="469" y="405"/>
                  </a:lnTo>
                  <a:lnTo>
                    <a:pt x="469" y="405"/>
                  </a:lnTo>
                  <a:lnTo>
                    <a:pt x="466" y="405"/>
                  </a:lnTo>
                  <a:lnTo>
                    <a:pt x="466" y="405"/>
                  </a:lnTo>
                  <a:lnTo>
                    <a:pt x="464" y="403"/>
                  </a:lnTo>
                  <a:lnTo>
                    <a:pt x="462" y="403"/>
                  </a:lnTo>
                  <a:lnTo>
                    <a:pt x="462" y="402"/>
                  </a:lnTo>
                  <a:lnTo>
                    <a:pt x="462" y="400"/>
                  </a:lnTo>
                  <a:lnTo>
                    <a:pt x="460" y="400"/>
                  </a:lnTo>
                  <a:lnTo>
                    <a:pt x="460" y="402"/>
                  </a:lnTo>
                  <a:lnTo>
                    <a:pt x="458" y="400"/>
                  </a:lnTo>
                  <a:lnTo>
                    <a:pt x="456" y="400"/>
                  </a:lnTo>
                  <a:lnTo>
                    <a:pt x="451" y="400"/>
                  </a:lnTo>
                  <a:lnTo>
                    <a:pt x="451" y="396"/>
                  </a:lnTo>
                  <a:lnTo>
                    <a:pt x="454" y="390"/>
                  </a:lnTo>
                  <a:lnTo>
                    <a:pt x="452" y="388"/>
                  </a:lnTo>
                  <a:lnTo>
                    <a:pt x="451" y="388"/>
                  </a:lnTo>
                  <a:lnTo>
                    <a:pt x="451" y="388"/>
                  </a:lnTo>
                  <a:lnTo>
                    <a:pt x="451" y="388"/>
                  </a:lnTo>
                  <a:lnTo>
                    <a:pt x="451" y="388"/>
                  </a:lnTo>
                  <a:lnTo>
                    <a:pt x="452" y="386"/>
                  </a:lnTo>
                  <a:lnTo>
                    <a:pt x="452" y="386"/>
                  </a:lnTo>
                  <a:lnTo>
                    <a:pt x="452" y="384"/>
                  </a:lnTo>
                  <a:lnTo>
                    <a:pt x="452" y="384"/>
                  </a:lnTo>
                  <a:lnTo>
                    <a:pt x="452" y="383"/>
                  </a:lnTo>
                  <a:lnTo>
                    <a:pt x="452" y="379"/>
                  </a:lnTo>
                  <a:lnTo>
                    <a:pt x="451" y="379"/>
                  </a:lnTo>
                  <a:lnTo>
                    <a:pt x="451" y="377"/>
                  </a:lnTo>
                  <a:lnTo>
                    <a:pt x="449" y="377"/>
                  </a:lnTo>
                  <a:lnTo>
                    <a:pt x="447" y="377"/>
                  </a:lnTo>
                  <a:lnTo>
                    <a:pt x="447" y="377"/>
                  </a:lnTo>
                  <a:lnTo>
                    <a:pt x="445" y="373"/>
                  </a:lnTo>
                  <a:lnTo>
                    <a:pt x="445" y="373"/>
                  </a:lnTo>
                  <a:lnTo>
                    <a:pt x="447" y="371"/>
                  </a:lnTo>
                  <a:lnTo>
                    <a:pt x="449" y="369"/>
                  </a:lnTo>
                  <a:lnTo>
                    <a:pt x="451" y="369"/>
                  </a:lnTo>
                  <a:lnTo>
                    <a:pt x="451" y="367"/>
                  </a:lnTo>
                  <a:lnTo>
                    <a:pt x="451" y="367"/>
                  </a:lnTo>
                  <a:lnTo>
                    <a:pt x="451" y="367"/>
                  </a:lnTo>
                  <a:lnTo>
                    <a:pt x="447" y="364"/>
                  </a:lnTo>
                  <a:lnTo>
                    <a:pt x="447" y="362"/>
                  </a:lnTo>
                  <a:lnTo>
                    <a:pt x="447" y="358"/>
                  </a:lnTo>
                  <a:lnTo>
                    <a:pt x="447" y="356"/>
                  </a:lnTo>
                  <a:lnTo>
                    <a:pt x="445" y="356"/>
                  </a:lnTo>
                  <a:lnTo>
                    <a:pt x="443" y="356"/>
                  </a:lnTo>
                  <a:lnTo>
                    <a:pt x="441" y="354"/>
                  </a:lnTo>
                  <a:lnTo>
                    <a:pt x="439" y="354"/>
                  </a:lnTo>
                  <a:lnTo>
                    <a:pt x="437" y="354"/>
                  </a:lnTo>
                  <a:lnTo>
                    <a:pt x="437" y="354"/>
                  </a:lnTo>
                  <a:lnTo>
                    <a:pt x="437" y="354"/>
                  </a:lnTo>
                  <a:lnTo>
                    <a:pt x="437" y="352"/>
                  </a:lnTo>
                  <a:lnTo>
                    <a:pt x="437" y="352"/>
                  </a:lnTo>
                  <a:lnTo>
                    <a:pt x="437" y="347"/>
                  </a:lnTo>
                  <a:lnTo>
                    <a:pt x="437" y="347"/>
                  </a:lnTo>
                  <a:lnTo>
                    <a:pt x="437" y="345"/>
                  </a:lnTo>
                  <a:lnTo>
                    <a:pt x="437" y="343"/>
                  </a:lnTo>
                  <a:lnTo>
                    <a:pt x="437" y="343"/>
                  </a:lnTo>
                  <a:lnTo>
                    <a:pt x="437" y="343"/>
                  </a:lnTo>
                  <a:lnTo>
                    <a:pt x="437" y="341"/>
                  </a:lnTo>
                  <a:lnTo>
                    <a:pt x="439" y="341"/>
                  </a:lnTo>
                  <a:lnTo>
                    <a:pt x="439" y="341"/>
                  </a:lnTo>
                  <a:lnTo>
                    <a:pt x="441" y="339"/>
                  </a:lnTo>
                  <a:lnTo>
                    <a:pt x="445" y="337"/>
                  </a:lnTo>
                  <a:lnTo>
                    <a:pt x="451" y="333"/>
                  </a:lnTo>
                  <a:lnTo>
                    <a:pt x="452" y="331"/>
                  </a:lnTo>
                  <a:lnTo>
                    <a:pt x="451" y="328"/>
                  </a:lnTo>
                  <a:lnTo>
                    <a:pt x="451" y="328"/>
                  </a:lnTo>
                  <a:lnTo>
                    <a:pt x="451" y="330"/>
                  </a:lnTo>
                  <a:lnTo>
                    <a:pt x="449" y="330"/>
                  </a:lnTo>
                  <a:lnTo>
                    <a:pt x="441" y="330"/>
                  </a:lnTo>
                  <a:lnTo>
                    <a:pt x="439" y="331"/>
                  </a:lnTo>
                  <a:lnTo>
                    <a:pt x="435" y="331"/>
                  </a:lnTo>
                  <a:lnTo>
                    <a:pt x="433" y="333"/>
                  </a:lnTo>
                  <a:lnTo>
                    <a:pt x="433" y="333"/>
                  </a:lnTo>
                  <a:lnTo>
                    <a:pt x="432" y="333"/>
                  </a:lnTo>
                  <a:lnTo>
                    <a:pt x="432" y="333"/>
                  </a:lnTo>
                  <a:lnTo>
                    <a:pt x="430" y="331"/>
                  </a:lnTo>
                  <a:lnTo>
                    <a:pt x="426" y="330"/>
                  </a:lnTo>
                  <a:lnTo>
                    <a:pt x="424" y="330"/>
                  </a:lnTo>
                  <a:lnTo>
                    <a:pt x="422" y="330"/>
                  </a:lnTo>
                  <a:lnTo>
                    <a:pt x="418" y="330"/>
                  </a:lnTo>
                  <a:lnTo>
                    <a:pt x="418" y="330"/>
                  </a:lnTo>
                  <a:lnTo>
                    <a:pt x="416" y="331"/>
                  </a:lnTo>
                  <a:lnTo>
                    <a:pt x="415" y="331"/>
                  </a:lnTo>
                  <a:lnTo>
                    <a:pt x="413" y="331"/>
                  </a:lnTo>
                  <a:lnTo>
                    <a:pt x="407" y="330"/>
                  </a:lnTo>
                  <a:lnTo>
                    <a:pt x="405" y="330"/>
                  </a:lnTo>
                  <a:lnTo>
                    <a:pt x="399" y="331"/>
                  </a:lnTo>
                  <a:lnTo>
                    <a:pt x="384" y="337"/>
                  </a:lnTo>
                  <a:lnTo>
                    <a:pt x="384" y="337"/>
                  </a:lnTo>
                  <a:lnTo>
                    <a:pt x="382" y="341"/>
                  </a:lnTo>
                  <a:lnTo>
                    <a:pt x="380" y="343"/>
                  </a:lnTo>
                  <a:lnTo>
                    <a:pt x="379" y="343"/>
                  </a:lnTo>
                  <a:lnTo>
                    <a:pt x="379" y="343"/>
                  </a:lnTo>
                  <a:lnTo>
                    <a:pt x="377" y="343"/>
                  </a:lnTo>
                  <a:lnTo>
                    <a:pt x="375" y="345"/>
                  </a:lnTo>
                  <a:lnTo>
                    <a:pt x="373" y="347"/>
                  </a:lnTo>
                  <a:lnTo>
                    <a:pt x="371" y="348"/>
                  </a:lnTo>
                  <a:lnTo>
                    <a:pt x="369" y="348"/>
                  </a:lnTo>
                  <a:lnTo>
                    <a:pt x="367" y="348"/>
                  </a:lnTo>
                  <a:lnTo>
                    <a:pt x="367" y="350"/>
                  </a:lnTo>
                  <a:lnTo>
                    <a:pt x="367" y="348"/>
                  </a:lnTo>
                  <a:lnTo>
                    <a:pt x="367" y="348"/>
                  </a:lnTo>
                  <a:lnTo>
                    <a:pt x="365" y="348"/>
                  </a:lnTo>
                  <a:lnTo>
                    <a:pt x="363" y="347"/>
                  </a:lnTo>
                  <a:lnTo>
                    <a:pt x="362" y="345"/>
                  </a:lnTo>
                  <a:lnTo>
                    <a:pt x="360" y="343"/>
                  </a:lnTo>
                  <a:lnTo>
                    <a:pt x="373" y="330"/>
                  </a:lnTo>
                  <a:lnTo>
                    <a:pt x="373" y="328"/>
                  </a:lnTo>
                  <a:lnTo>
                    <a:pt x="375" y="326"/>
                  </a:lnTo>
                  <a:lnTo>
                    <a:pt x="373" y="326"/>
                  </a:lnTo>
                  <a:lnTo>
                    <a:pt x="373" y="324"/>
                  </a:lnTo>
                  <a:lnTo>
                    <a:pt x="373" y="324"/>
                  </a:lnTo>
                  <a:lnTo>
                    <a:pt x="373" y="322"/>
                  </a:lnTo>
                  <a:lnTo>
                    <a:pt x="373" y="322"/>
                  </a:lnTo>
                  <a:lnTo>
                    <a:pt x="373" y="322"/>
                  </a:lnTo>
                  <a:lnTo>
                    <a:pt x="375" y="322"/>
                  </a:lnTo>
                  <a:lnTo>
                    <a:pt x="373" y="318"/>
                  </a:lnTo>
                  <a:lnTo>
                    <a:pt x="369" y="316"/>
                  </a:lnTo>
                  <a:lnTo>
                    <a:pt x="367" y="314"/>
                  </a:lnTo>
                  <a:lnTo>
                    <a:pt x="369" y="314"/>
                  </a:lnTo>
                  <a:lnTo>
                    <a:pt x="371" y="314"/>
                  </a:lnTo>
                  <a:lnTo>
                    <a:pt x="371" y="314"/>
                  </a:lnTo>
                  <a:lnTo>
                    <a:pt x="371" y="313"/>
                  </a:lnTo>
                  <a:lnTo>
                    <a:pt x="371" y="311"/>
                  </a:lnTo>
                  <a:lnTo>
                    <a:pt x="369" y="311"/>
                  </a:lnTo>
                  <a:lnTo>
                    <a:pt x="369" y="309"/>
                  </a:lnTo>
                  <a:lnTo>
                    <a:pt x="369" y="309"/>
                  </a:lnTo>
                  <a:lnTo>
                    <a:pt x="369" y="309"/>
                  </a:lnTo>
                  <a:lnTo>
                    <a:pt x="369" y="307"/>
                  </a:lnTo>
                  <a:lnTo>
                    <a:pt x="369" y="307"/>
                  </a:lnTo>
                  <a:lnTo>
                    <a:pt x="367" y="307"/>
                  </a:lnTo>
                  <a:lnTo>
                    <a:pt x="365" y="307"/>
                  </a:lnTo>
                  <a:lnTo>
                    <a:pt x="360" y="307"/>
                  </a:lnTo>
                  <a:lnTo>
                    <a:pt x="360" y="307"/>
                  </a:lnTo>
                  <a:lnTo>
                    <a:pt x="360" y="305"/>
                  </a:lnTo>
                  <a:lnTo>
                    <a:pt x="362" y="295"/>
                  </a:lnTo>
                  <a:lnTo>
                    <a:pt x="362" y="286"/>
                  </a:lnTo>
                  <a:lnTo>
                    <a:pt x="362" y="284"/>
                  </a:lnTo>
                  <a:lnTo>
                    <a:pt x="365" y="280"/>
                  </a:lnTo>
                  <a:lnTo>
                    <a:pt x="369" y="278"/>
                  </a:lnTo>
                  <a:lnTo>
                    <a:pt x="369" y="278"/>
                  </a:lnTo>
                  <a:lnTo>
                    <a:pt x="371" y="278"/>
                  </a:lnTo>
                  <a:lnTo>
                    <a:pt x="375" y="278"/>
                  </a:lnTo>
                  <a:lnTo>
                    <a:pt x="375" y="278"/>
                  </a:lnTo>
                  <a:lnTo>
                    <a:pt x="377" y="278"/>
                  </a:lnTo>
                  <a:lnTo>
                    <a:pt x="377" y="277"/>
                  </a:lnTo>
                  <a:lnTo>
                    <a:pt x="377" y="275"/>
                  </a:lnTo>
                  <a:lnTo>
                    <a:pt x="375" y="273"/>
                  </a:lnTo>
                  <a:lnTo>
                    <a:pt x="373" y="271"/>
                  </a:lnTo>
                  <a:lnTo>
                    <a:pt x="373" y="269"/>
                  </a:lnTo>
                  <a:lnTo>
                    <a:pt x="373" y="263"/>
                  </a:lnTo>
                  <a:lnTo>
                    <a:pt x="373" y="261"/>
                  </a:lnTo>
                  <a:lnTo>
                    <a:pt x="373" y="259"/>
                  </a:lnTo>
                  <a:lnTo>
                    <a:pt x="373" y="259"/>
                  </a:lnTo>
                  <a:lnTo>
                    <a:pt x="375" y="259"/>
                  </a:lnTo>
                  <a:lnTo>
                    <a:pt x="377" y="258"/>
                  </a:lnTo>
                  <a:lnTo>
                    <a:pt x="377" y="254"/>
                  </a:lnTo>
                  <a:lnTo>
                    <a:pt x="379" y="248"/>
                  </a:lnTo>
                  <a:lnTo>
                    <a:pt x="380" y="246"/>
                  </a:lnTo>
                  <a:lnTo>
                    <a:pt x="382" y="248"/>
                  </a:lnTo>
                  <a:lnTo>
                    <a:pt x="384" y="248"/>
                  </a:lnTo>
                  <a:lnTo>
                    <a:pt x="384" y="250"/>
                  </a:lnTo>
                  <a:lnTo>
                    <a:pt x="384" y="250"/>
                  </a:lnTo>
                  <a:lnTo>
                    <a:pt x="386" y="250"/>
                  </a:lnTo>
                  <a:lnTo>
                    <a:pt x="388" y="250"/>
                  </a:lnTo>
                  <a:lnTo>
                    <a:pt x="392" y="244"/>
                  </a:lnTo>
                  <a:lnTo>
                    <a:pt x="392" y="244"/>
                  </a:lnTo>
                  <a:lnTo>
                    <a:pt x="396" y="242"/>
                  </a:lnTo>
                  <a:lnTo>
                    <a:pt x="396" y="242"/>
                  </a:lnTo>
                  <a:lnTo>
                    <a:pt x="398" y="239"/>
                  </a:lnTo>
                  <a:lnTo>
                    <a:pt x="398" y="237"/>
                  </a:lnTo>
                  <a:lnTo>
                    <a:pt x="399" y="237"/>
                  </a:lnTo>
                  <a:lnTo>
                    <a:pt x="399" y="237"/>
                  </a:lnTo>
                  <a:lnTo>
                    <a:pt x="399" y="237"/>
                  </a:lnTo>
                  <a:lnTo>
                    <a:pt x="399" y="235"/>
                  </a:lnTo>
                  <a:lnTo>
                    <a:pt x="399" y="233"/>
                  </a:lnTo>
                  <a:lnTo>
                    <a:pt x="399" y="231"/>
                  </a:lnTo>
                  <a:lnTo>
                    <a:pt x="399" y="231"/>
                  </a:lnTo>
                  <a:lnTo>
                    <a:pt x="399" y="229"/>
                  </a:lnTo>
                  <a:lnTo>
                    <a:pt x="399" y="227"/>
                  </a:lnTo>
                  <a:lnTo>
                    <a:pt x="399" y="227"/>
                  </a:lnTo>
                  <a:lnTo>
                    <a:pt x="401" y="227"/>
                  </a:lnTo>
                  <a:lnTo>
                    <a:pt x="401" y="225"/>
                  </a:lnTo>
                  <a:lnTo>
                    <a:pt x="401" y="225"/>
                  </a:lnTo>
                  <a:lnTo>
                    <a:pt x="401" y="222"/>
                  </a:lnTo>
                  <a:lnTo>
                    <a:pt x="401" y="220"/>
                  </a:lnTo>
                  <a:lnTo>
                    <a:pt x="403" y="220"/>
                  </a:lnTo>
                  <a:lnTo>
                    <a:pt x="409" y="222"/>
                  </a:lnTo>
                  <a:lnTo>
                    <a:pt x="409" y="222"/>
                  </a:lnTo>
                  <a:lnTo>
                    <a:pt x="411" y="224"/>
                  </a:lnTo>
                  <a:lnTo>
                    <a:pt x="413" y="225"/>
                  </a:lnTo>
                  <a:lnTo>
                    <a:pt x="413" y="224"/>
                  </a:lnTo>
                  <a:lnTo>
                    <a:pt x="415" y="224"/>
                  </a:lnTo>
                  <a:lnTo>
                    <a:pt x="416" y="222"/>
                  </a:lnTo>
                  <a:lnTo>
                    <a:pt x="416" y="222"/>
                  </a:lnTo>
                  <a:lnTo>
                    <a:pt x="418" y="218"/>
                  </a:lnTo>
                  <a:lnTo>
                    <a:pt x="418" y="218"/>
                  </a:lnTo>
                  <a:lnTo>
                    <a:pt x="420" y="214"/>
                  </a:lnTo>
                  <a:lnTo>
                    <a:pt x="420" y="214"/>
                  </a:lnTo>
                  <a:lnTo>
                    <a:pt x="420" y="212"/>
                  </a:lnTo>
                  <a:lnTo>
                    <a:pt x="420" y="212"/>
                  </a:lnTo>
                  <a:lnTo>
                    <a:pt x="420" y="210"/>
                  </a:lnTo>
                  <a:lnTo>
                    <a:pt x="422" y="210"/>
                  </a:lnTo>
                  <a:lnTo>
                    <a:pt x="422" y="210"/>
                  </a:lnTo>
                  <a:lnTo>
                    <a:pt x="422" y="208"/>
                  </a:lnTo>
                  <a:lnTo>
                    <a:pt x="424" y="206"/>
                  </a:lnTo>
                  <a:lnTo>
                    <a:pt x="424" y="205"/>
                  </a:lnTo>
                  <a:lnTo>
                    <a:pt x="426" y="203"/>
                  </a:lnTo>
                  <a:lnTo>
                    <a:pt x="428" y="203"/>
                  </a:lnTo>
                  <a:lnTo>
                    <a:pt x="428" y="203"/>
                  </a:lnTo>
                  <a:lnTo>
                    <a:pt x="430" y="203"/>
                  </a:lnTo>
                  <a:lnTo>
                    <a:pt x="430" y="205"/>
                  </a:lnTo>
                  <a:lnTo>
                    <a:pt x="432" y="205"/>
                  </a:lnTo>
                  <a:lnTo>
                    <a:pt x="433" y="206"/>
                  </a:lnTo>
                  <a:lnTo>
                    <a:pt x="433" y="206"/>
                  </a:lnTo>
                  <a:lnTo>
                    <a:pt x="435" y="205"/>
                  </a:lnTo>
                  <a:lnTo>
                    <a:pt x="439" y="203"/>
                  </a:lnTo>
                  <a:lnTo>
                    <a:pt x="439" y="203"/>
                  </a:lnTo>
                  <a:lnTo>
                    <a:pt x="439" y="201"/>
                  </a:lnTo>
                  <a:lnTo>
                    <a:pt x="439" y="201"/>
                  </a:lnTo>
                  <a:lnTo>
                    <a:pt x="439" y="199"/>
                  </a:lnTo>
                  <a:lnTo>
                    <a:pt x="439" y="199"/>
                  </a:lnTo>
                  <a:lnTo>
                    <a:pt x="437" y="199"/>
                  </a:lnTo>
                  <a:lnTo>
                    <a:pt x="437" y="199"/>
                  </a:lnTo>
                  <a:lnTo>
                    <a:pt x="437" y="197"/>
                  </a:lnTo>
                  <a:lnTo>
                    <a:pt x="435" y="193"/>
                  </a:lnTo>
                  <a:lnTo>
                    <a:pt x="433" y="193"/>
                  </a:lnTo>
                  <a:lnTo>
                    <a:pt x="433" y="193"/>
                  </a:lnTo>
                  <a:lnTo>
                    <a:pt x="432" y="193"/>
                  </a:lnTo>
                  <a:lnTo>
                    <a:pt x="432" y="193"/>
                  </a:lnTo>
                  <a:lnTo>
                    <a:pt x="432" y="191"/>
                  </a:lnTo>
                  <a:lnTo>
                    <a:pt x="432" y="189"/>
                  </a:lnTo>
                  <a:lnTo>
                    <a:pt x="432" y="188"/>
                  </a:lnTo>
                  <a:lnTo>
                    <a:pt x="430" y="186"/>
                  </a:lnTo>
                  <a:lnTo>
                    <a:pt x="430" y="184"/>
                  </a:lnTo>
                  <a:lnTo>
                    <a:pt x="430" y="184"/>
                  </a:lnTo>
                  <a:lnTo>
                    <a:pt x="430" y="182"/>
                  </a:lnTo>
                  <a:lnTo>
                    <a:pt x="430" y="182"/>
                  </a:lnTo>
                  <a:lnTo>
                    <a:pt x="433" y="180"/>
                  </a:lnTo>
                  <a:lnTo>
                    <a:pt x="433" y="180"/>
                  </a:lnTo>
                  <a:lnTo>
                    <a:pt x="435" y="180"/>
                  </a:lnTo>
                  <a:lnTo>
                    <a:pt x="435" y="184"/>
                  </a:lnTo>
                  <a:lnTo>
                    <a:pt x="435" y="184"/>
                  </a:lnTo>
                  <a:lnTo>
                    <a:pt x="435" y="184"/>
                  </a:lnTo>
                  <a:lnTo>
                    <a:pt x="439" y="182"/>
                  </a:lnTo>
                  <a:lnTo>
                    <a:pt x="439" y="182"/>
                  </a:lnTo>
                  <a:lnTo>
                    <a:pt x="439" y="180"/>
                  </a:lnTo>
                  <a:lnTo>
                    <a:pt x="439" y="180"/>
                  </a:lnTo>
                  <a:lnTo>
                    <a:pt x="439" y="178"/>
                  </a:lnTo>
                  <a:lnTo>
                    <a:pt x="441" y="178"/>
                  </a:lnTo>
                  <a:lnTo>
                    <a:pt x="439" y="176"/>
                  </a:lnTo>
                  <a:lnTo>
                    <a:pt x="439" y="172"/>
                  </a:lnTo>
                  <a:lnTo>
                    <a:pt x="437" y="172"/>
                  </a:lnTo>
                  <a:lnTo>
                    <a:pt x="435" y="172"/>
                  </a:lnTo>
                  <a:lnTo>
                    <a:pt x="435" y="172"/>
                  </a:lnTo>
                  <a:lnTo>
                    <a:pt x="435" y="171"/>
                  </a:lnTo>
                  <a:lnTo>
                    <a:pt x="437" y="169"/>
                  </a:lnTo>
                  <a:lnTo>
                    <a:pt x="437" y="169"/>
                  </a:lnTo>
                  <a:lnTo>
                    <a:pt x="439" y="165"/>
                  </a:lnTo>
                  <a:lnTo>
                    <a:pt x="441" y="163"/>
                  </a:lnTo>
                  <a:lnTo>
                    <a:pt x="441" y="161"/>
                  </a:lnTo>
                  <a:lnTo>
                    <a:pt x="441" y="161"/>
                  </a:lnTo>
                  <a:lnTo>
                    <a:pt x="441" y="152"/>
                  </a:lnTo>
                  <a:lnTo>
                    <a:pt x="441" y="148"/>
                  </a:lnTo>
                  <a:lnTo>
                    <a:pt x="443" y="146"/>
                  </a:lnTo>
                  <a:lnTo>
                    <a:pt x="443" y="144"/>
                  </a:lnTo>
                  <a:lnTo>
                    <a:pt x="443" y="142"/>
                  </a:lnTo>
                  <a:lnTo>
                    <a:pt x="443" y="142"/>
                  </a:lnTo>
                  <a:lnTo>
                    <a:pt x="443" y="142"/>
                  </a:lnTo>
                  <a:lnTo>
                    <a:pt x="443" y="140"/>
                  </a:lnTo>
                  <a:lnTo>
                    <a:pt x="443" y="140"/>
                  </a:lnTo>
                  <a:lnTo>
                    <a:pt x="441" y="138"/>
                  </a:lnTo>
                  <a:lnTo>
                    <a:pt x="443" y="136"/>
                  </a:lnTo>
                  <a:lnTo>
                    <a:pt x="443" y="133"/>
                  </a:lnTo>
                  <a:lnTo>
                    <a:pt x="443" y="131"/>
                  </a:lnTo>
                  <a:lnTo>
                    <a:pt x="443" y="131"/>
                  </a:lnTo>
                  <a:lnTo>
                    <a:pt x="441" y="127"/>
                  </a:lnTo>
                  <a:lnTo>
                    <a:pt x="441" y="127"/>
                  </a:lnTo>
                  <a:lnTo>
                    <a:pt x="441" y="125"/>
                  </a:lnTo>
                  <a:lnTo>
                    <a:pt x="443" y="125"/>
                  </a:lnTo>
                  <a:lnTo>
                    <a:pt x="443" y="123"/>
                  </a:lnTo>
                  <a:lnTo>
                    <a:pt x="443" y="123"/>
                  </a:lnTo>
                  <a:lnTo>
                    <a:pt x="441" y="116"/>
                  </a:lnTo>
                  <a:lnTo>
                    <a:pt x="441" y="116"/>
                  </a:lnTo>
                  <a:lnTo>
                    <a:pt x="441" y="114"/>
                  </a:lnTo>
                  <a:lnTo>
                    <a:pt x="443" y="112"/>
                  </a:lnTo>
                  <a:lnTo>
                    <a:pt x="441" y="110"/>
                  </a:lnTo>
                  <a:lnTo>
                    <a:pt x="441" y="110"/>
                  </a:lnTo>
                  <a:lnTo>
                    <a:pt x="439" y="110"/>
                  </a:lnTo>
                  <a:lnTo>
                    <a:pt x="439" y="110"/>
                  </a:lnTo>
                  <a:lnTo>
                    <a:pt x="439" y="108"/>
                  </a:lnTo>
                  <a:lnTo>
                    <a:pt x="437" y="102"/>
                  </a:lnTo>
                  <a:lnTo>
                    <a:pt x="437" y="100"/>
                  </a:lnTo>
                  <a:lnTo>
                    <a:pt x="439" y="99"/>
                  </a:lnTo>
                  <a:lnTo>
                    <a:pt x="439" y="93"/>
                  </a:lnTo>
                  <a:lnTo>
                    <a:pt x="441" y="91"/>
                  </a:lnTo>
                  <a:lnTo>
                    <a:pt x="439" y="89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7" y="87"/>
                  </a:lnTo>
                  <a:lnTo>
                    <a:pt x="437" y="80"/>
                  </a:lnTo>
                  <a:lnTo>
                    <a:pt x="437" y="78"/>
                  </a:lnTo>
                  <a:lnTo>
                    <a:pt x="439" y="74"/>
                  </a:lnTo>
                  <a:lnTo>
                    <a:pt x="439" y="72"/>
                  </a:lnTo>
                  <a:lnTo>
                    <a:pt x="437" y="72"/>
                  </a:lnTo>
                  <a:lnTo>
                    <a:pt x="437" y="70"/>
                  </a:lnTo>
                  <a:lnTo>
                    <a:pt x="437" y="70"/>
                  </a:lnTo>
                  <a:lnTo>
                    <a:pt x="435" y="70"/>
                  </a:lnTo>
                  <a:lnTo>
                    <a:pt x="435" y="70"/>
                  </a:lnTo>
                  <a:lnTo>
                    <a:pt x="435" y="70"/>
                  </a:lnTo>
                  <a:lnTo>
                    <a:pt x="433" y="70"/>
                  </a:lnTo>
                  <a:lnTo>
                    <a:pt x="433" y="72"/>
                  </a:lnTo>
                  <a:lnTo>
                    <a:pt x="432" y="72"/>
                  </a:lnTo>
                  <a:lnTo>
                    <a:pt x="430" y="70"/>
                  </a:lnTo>
                  <a:lnTo>
                    <a:pt x="430" y="68"/>
                  </a:lnTo>
                  <a:lnTo>
                    <a:pt x="428" y="66"/>
                  </a:lnTo>
                  <a:lnTo>
                    <a:pt x="426" y="68"/>
                  </a:lnTo>
                  <a:lnTo>
                    <a:pt x="424" y="66"/>
                  </a:lnTo>
                  <a:lnTo>
                    <a:pt x="420" y="64"/>
                  </a:lnTo>
                  <a:lnTo>
                    <a:pt x="420" y="64"/>
                  </a:lnTo>
                  <a:lnTo>
                    <a:pt x="420" y="64"/>
                  </a:lnTo>
                  <a:lnTo>
                    <a:pt x="420" y="66"/>
                  </a:lnTo>
                  <a:lnTo>
                    <a:pt x="420" y="68"/>
                  </a:lnTo>
                  <a:lnTo>
                    <a:pt x="418" y="72"/>
                  </a:lnTo>
                  <a:lnTo>
                    <a:pt x="418" y="74"/>
                  </a:lnTo>
                  <a:lnTo>
                    <a:pt x="416" y="76"/>
                  </a:lnTo>
                  <a:lnTo>
                    <a:pt x="415" y="76"/>
                  </a:lnTo>
                  <a:lnTo>
                    <a:pt x="413" y="76"/>
                  </a:lnTo>
                  <a:lnTo>
                    <a:pt x="411" y="72"/>
                  </a:lnTo>
                  <a:lnTo>
                    <a:pt x="409" y="66"/>
                  </a:lnTo>
                  <a:lnTo>
                    <a:pt x="409" y="64"/>
                  </a:lnTo>
                  <a:lnTo>
                    <a:pt x="407" y="61"/>
                  </a:lnTo>
                  <a:lnTo>
                    <a:pt x="407" y="61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7" y="57"/>
                  </a:lnTo>
                  <a:lnTo>
                    <a:pt x="405" y="57"/>
                  </a:lnTo>
                  <a:lnTo>
                    <a:pt x="405" y="55"/>
                  </a:lnTo>
                  <a:lnTo>
                    <a:pt x="407" y="55"/>
                  </a:lnTo>
                  <a:lnTo>
                    <a:pt x="405" y="53"/>
                  </a:lnTo>
                  <a:lnTo>
                    <a:pt x="403" y="53"/>
                  </a:lnTo>
                  <a:lnTo>
                    <a:pt x="403" y="51"/>
                  </a:lnTo>
                  <a:lnTo>
                    <a:pt x="401" y="49"/>
                  </a:lnTo>
                  <a:lnTo>
                    <a:pt x="403" y="49"/>
                  </a:lnTo>
                  <a:lnTo>
                    <a:pt x="405" y="47"/>
                  </a:lnTo>
                  <a:lnTo>
                    <a:pt x="405" y="47"/>
                  </a:lnTo>
                  <a:lnTo>
                    <a:pt x="403" y="46"/>
                  </a:lnTo>
                  <a:lnTo>
                    <a:pt x="403" y="44"/>
                  </a:lnTo>
                  <a:lnTo>
                    <a:pt x="399" y="44"/>
                  </a:lnTo>
                  <a:lnTo>
                    <a:pt x="399" y="42"/>
                  </a:lnTo>
                  <a:lnTo>
                    <a:pt x="401" y="40"/>
                  </a:lnTo>
                  <a:lnTo>
                    <a:pt x="401" y="40"/>
                  </a:lnTo>
                  <a:lnTo>
                    <a:pt x="401" y="32"/>
                  </a:lnTo>
                  <a:lnTo>
                    <a:pt x="401" y="30"/>
                  </a:lnTo>
                  <a:lnTo>
                    <a:pt x="401" y="30"/>
                  </a:lnTo>
                  <a:lnTo>
                    <a:pt x="396" y="25"/>
                  </a:lnTo>
                  <a:lnTo>
                    <a:pt x="394" y="25"/>
                  </a:lnTo>
                  <a:lnTo>
                    <a:pt x="392" y="25"/>
                  </a:lnTo>
                  <a:lnTo>
                    <a:pt x="392" y="23"/>
                  </a:lnTo>
                  <a:lnTo>
                    <a:pt x="392" y="21"/>
                  </a:lnTo>
                  <a:lnTo>
                    <a:pt x="392" y="19"/>
                  </a:lnTo>
                  <a:lnTo>
                    <a:pt x="392" y="19"/>
                  </a:lnTo>
                  <a:lnTo>
                    <a:pt x="388" y="17"/>
                  </a:lnTo>
                  <a:lnTo>
                    <a:pt x="386" y="13"/>
                  </a:lnTo>
                  <a:lnTo>
                    <a:pt x="382" y="11"/>
                  </a:lnTo>
                  <a:lnTo>
                    <a:pt x="379" y="13"/>
                  </a:lnTo>
                  <a:lnTo>
                    <a:pt x="377" y="13"/>
                  </a:lnTo>
                  <a:lnTo>
                    <a:pt x="375" y="11"/>
                  </a:lnTo>
                  <a:lnTo>
                    <a:pt x="373" y="4"/>
                  </a:lnTo>
                  <a:lnTo>
                    <a:pt x="371" y="2"/>
                  </a:lnTo>
                  <a:lnTo>
                    <a:pt x="369" y="2"/>
                  </a:lnTo>
                  <a:lnTo>
                    <a:pt x="367" y="4"/>
                  </a:lnTo>
                  <a:lnTo>
                    <a:pt x="365" y="2"/>
                  </a:lnTo>
                  <a:lnTo>
                    <a:pt x="363" y="0"/>
                  </a:lnTo>
                  <a:lnTo>
                    <a:pt x="362" y="0"/>
                  </a:lnTo>
                  <a:lnTo>
                    <a:pt x="362" y="0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58" y="6"/>
                  </a:lnTo>
                  <a:lnTo>
                    <a:pt x="358" y="8"/>
                  </a:lnTo>
                  <a:lnTo>
                    <a:pt x="358" y="10"/>
                  </a:lnTo>
                  <a:lnTo>
                    <a:pt x="356" y="10"/>
                  </a:lnTo>
                  <a:lnTo>
                    <a:pt x="356" y="10"/>
                  </a:lnTo>
                  <a:lnTo>
                    <a:pt x="356" y="11"/>
                  </a:lnTo>
                  <a:lnTo>
                    <a:pt x="356" y="11"/>
                  </a:lnTo>
                  <a:lnTo>
                    <a:pt x="356" y="13"/>
                  </a:lnTo>
                  <a:lnTo>
                    <a:pt x="356" y="13"/>
                  </a:lnTo>
                  <a:lnTo>
                    <a:pt x="356" y="15"/>
                  </a:lnTo>
                  <a:lnTo>
                    <a:pt x="356" y="17"/>
                  </a:lnTo>
                  <a:lnTo>
                    <a:pt x="354" y="19"/>
                  </a:lnTo>
                  <a:lnTo>
                    <a:pt x="354" y="19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50" y="21"/>
                  </a:lnTo>
                  <a:lnTo>
                    <a:pt x="350" y="21"/>
                  </a:lnTo>
                  <a:lnTo>
                    <a:pt x="348" y="23"/>
                  </a:lnTo>
                  <a:lnTo>
                    <a:pt x="346" y="25"/>
                  </a:lnTo>
                  <a:lnTo>
                    <a:pt x="346" y="27"/>
                  </a:lnTo>
                  <a:lnTo>
                    <a:pt x="345" y="30"/>
                  </a:lnTo>
                  <a:lnTo>
                    <a:pt x="345" y="32"/>
                  </a:lnTo>
                  <a:lnTo>
                    <a:pt x="346" y="34"/>
                  </a:lnTo>
                  <a:lnTo>
                    <a:pt x="348" y="38"/>
                  </a:lnTo>
                  <a:lnTo>
                    <a:pt x="350" y="40"/>
                  </a:lnTo>
                  <a:lnTo>
                    <a:pt x="348" y="42"/>
                  </a:lnTo>
                  <a:lnTo>
                    <a:pt x="348" y="44"/>
                  </a:lnTo>
                  <a:lnTo>
                    <a:pt x="348" y="46"/>
                  </a:lnTo>
                  <a:lnTo>
                    <a:pt x="348" y="47"/>
                  </a:lnTo>
                  <a:lnTo>
                    <a:pt x="348" y="47"/>
                  </a:lnTo>
                  <a:lnTo>
                    <a:pt x="348" y="49"/>
                  </a:lnTo>
                  <a:lnTo>
                    <a:pt x="346" y="49"/>
                  </a:lnTo>
                  <a:lnTo>
                    <a:pt x="345" y="49"/>
                  </a:lnTo>
                  <a:lnTo>
                    <a:pt x="345" y="49"/>
                  </a:lnTo>
                  <a:lnTo>
                    <a:pt x="345" y="47"/>
                  </a:lnTo>
                  <a:lnTo>
                    <a:pt x="345" y="47"/>
                  </a:lnTo>
                  <a:lnTo>
                    <a:pt x="343" y="47"/>
                  </a:lnTo>
                  <a:lnTo>
                    <a:pt x="341" y="47"/>
                  </a:lnTo>
                  <a:lnTo>
                    <a:pt x="341" y="47"/>
                  </a:lnTo>
                  <a:lnTo>
                    <a:pt x="339" y="49"/>
                  </a:lnTo>
                  <a:lnTo>
                    <a:pt x="339" y="49"/>
                  </a:lnTo>
                  <a:lnTo>
                    <a:pt x="337" y="51"/>
                  </a:lnTo>
                  <a:lnTo>
                    <a:pt x="333" y="55"/>
                  </a:lnTo>
                  <a:lnTo>
                    <a:pt x="333" y="55"/>
                  </a:lnTo>
                  <a:lnTo>
                    <a:pt x="333" y="55"/>
                  </a:lnTo>
                  <a:lnTo>
                    <a:pt x="333" y="55"/>
                  </a:lnTo>
                  <a:lnTo>
                    <a:pt x="331" y="57"/>
                  </a:lnTo>
                  <a:lnTo>
                    <a:pt x="331" y="57"/>
                  </a:lnTo>
                  <a:lnTo>
                    <a:pt x="329" y="57"/>
                  </a:lnTo>
                  <a:lnTo>
                    <a:pt x="329" y="57"/>
                  </a:lnTo>
                  <a:lnTo>
                    <a:pt x="329" y="59"/>
                  </a:lnTo>
                  <a:lnTo>
                    <a:pt x="329" y="59"/>
                  </a:lnTo>
                  <a:lnTo>
                    <a:pt x="329" y="59"/>
                  </a:lnTo>
                  <a:lnTo>
                    <a:pt x="329" y="59"/>
                  </a:lnTo>
                  <a:lnTo>
                    <a:pt x="326" y="61"/>
                  </a:lnTo>
                  <a:lnTo>
                    <a:pt x="324" y="61"/>
                  </a:lnTo>
                  <a:lnTo>
                    <a:pt x="322" y="64"/>
                  </a:lnTo>
                  <a:lnTo>
                    <a:pt x="322" y="64"/>
                  </a:lnTo>
                  <a:lnTo>
                    <a:pt x="318" y="66"/>
                  </a:lnTo>
                  <a:lnTo>
                    <a:pt x="318" y="68"/>
                  </a:lnTo>
                  <a:lnTo>
                    <a:pt x="316" y="70"/>
                  </a:lnTo>
                  <a:lnTo>
                    <a:pt x="316" y="70"/>
                  </a:lnTo>
                  <a:lnTo>
                    <a:pt x="316" y="72"/>
                  </a:lnTo>
                  <a:lnTo>
                    <a:pt x="316" y="74"/>
                  </a:lnTo>
                  <a:lnTo>
                    <a:pt x="316" y="74"/>
                  </a:lnTo>
                  <a:lnTo>
                    <a:pt x="316" y="76"/>
                  </a:lnTo>
                  <a:lnTo>
                    <a:pt x="318" y="76"/>
                  </a:lnTo>
                  <a:lnTo>
                    <a:pt x="318" y="78"/>
                  </a:lnTo>
                  <a:lnTo>
                    <a:pt x="318" y="78"/>
                  </a:lnTo>
                  <a:lnTo>
                    <a:pt x="318" y="80"/>
                  </a:lnTo>
                  <a:lnTo>
                    <a:pt x="316" y="82"/>
                  </a:lnTo>
                  <a:lnTo>
                    <a:pt x="318" y="83"/>
                  </a:lnTo>
                  <a:lnTo>
                    <a:pt x="318" y="85"/>
                  </a:lnTo>
                  <a:lnTo>
                    <a:pt x="329" y="100"/>
                  </a:lnTo>
                  <a:lnTo>
                    <a:pt x="331" y="102"/>
                  </a:lnTo>
                  <a:lnTo>
                    <a:pt x="331" y="102"/>
                  </a:lnTo>
                  <a:lnTo>
                    <a:pt x="331" y="104"/>
                  </a:lnTo>
                  <a:lnTo>
                    <a:pt x="331" y="104"/>
                  </a:lnTo>
                  <a:lnTo>
                    <a:pt x="333" y="104"/>
                  </a:lnTo>
                  <a:lnTo>
                    <a:pt x="333" y="104"/>
                  </a:lnTo>
                  <a:lnTo>
                    <a:pt x="333" y="106"/>
                  </a:lnTo>
                  <a:lnTo>
                    <a:pt x="335" y="106"/>
                  </a:lnTo>
                  <a:lnTo>
                    <a:pt x="333" y="106"/>
                  </a:lnTo>
                  <a:lnTo>
                    <a:pt x="333" y="108"/>
                  </a:lnTo>
                  <a:lnTo>
                    <a:pt x="333" y="110"/>
                  </a:lnTo>
                  <a:lnTo>
                    <a:pt x="333" y="110"/>
                  </a:lnTo>
                  <a:lnTo>
                    <a:pt x="331" y="110"/>
                  </a:lnTo>
                  <a:lnTo>
                    <a:pt x="331" y="110"/>
                  </a:lnTo>
                  <a:lnTo>
                    <a:pt x="329" y="108"/>
                  </a:lnTo>
                  <a:lnTo>
                    <a:pt x="329" y="108"/>
                  </a:lnTo>
                  <a:lnTo>
                    <a:pt x="327" y="110"/>
                  </a:lnTo>
                  <a:lnTo>
                    <a:pt x="327" y="110"/>
                  </a:lnTo>
                  <a:lnTo>
                    <a:pt x="327" y="110"/>
                  </a:lnTo>
                  <a:lnTo>
                    <a:pt x="326" y="108"/>
                  </a:lnTo>
                  <a:lnTo>
                    <a:pt x="326" y="108"/>
                  </a:lnTo>
                  <a:lnTo>
                    <a:pt x="326" y="108"/>
                  </a:lnTo>
                  <a:lnTo>
                    <a:pt x="316" y="102"/>
                  </a:lnTo>
                  <a:lnTo>
                    <a:pt x="314" y="102"/>
                  </a:lnTo>
                  <a:lnTo>
                    <a:pt x="314" y="100"/>
                  </a:lnTo>
                  <a:lnTo>
                    <a:pt x="314" y="99"/>
                  </a:lnTo>
                  <a:lnTo>
                    <a:pt x="316" y="99"/>
                  </a:lnTo>
                  <a:lnTo>
                    <a:pt x="316" y="97"/>
                  </a:lnTo>
                  <a:lnTo>
                    <a:pt x="312" y="95"/>
                  </a:lnTo>
                  <a:lnTo>
                    <a:pt x="312" y="95"/>
                  </a:lnTo>
                  <a:lnTo>
                    <a:pt x="310" y="93"/>
                  </a:lnTo>
                  <a:lnTo>
                    <a:pt x="310" y="91"/>
                  </a:lnTo>
                  <a:lnTo>
                    <a:pt x="309" y="91"/>
                  </a:lnTo>
                  <a:lnTo>
                    <a:pt x="307" y="89"/>
                  </a:lnTo>
                  <a:lnTo>
                    <a:pt x="305" y="89"/>
                  </a:lnTo>
                  <a:lnTo>
                    <a:pt x="305" y="89"/>
                  </a:lnTo>
                  <a:lnTo>
                    <a:pt x="303" y="89"/>
                  </a:lnTo>
                  <a:lnTo>
                    <a:pt x="303" y="91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91"/>
                  </a:lnTo>
                  <a:lnTo>
                    <a:pt x="299" y="89"/>
                  </a:lnTo>
                  <a:lnTo>
                    <a:pt x="297" y="89"/>
                  </a:lnTo>
                  <a:lnTo>
                    <a:pt x="297" y="89"/>
                  </a:lnTo>
                  <a:lnTo>
                    <a:pt x="295" y="91"/>
                  </a:lnTo>
                  <a:lnTo>
                    <a:pt x="295" y="93"/>
                  </a:lnTo>
                  <a:lnTo>
                    <a:pt x="293" y="93"/>
                  </a:lnTo>
                  <a:lnTo>
                    <a:pt x="291" y="95"/>
                  </a:lnTo>
                  <a:lnTo>
                    <a:pt x="291" y="95"/>
                  </a:lnTo>
                  <a:lnTo>
                    <a:pt x="290" y="93"/>
                  </a:lnTo>
                  <a:lnTo>
                    <a:pt x="286" y="93"/>
                  </a:lnTo>
                  <a:lnTo>
                    <a:pt x="267" y="97"/>
                  </a:lnTo>
                  <a:lnTo>
                    <a:pt x="263" y="99"/>
                  </a:lnTo>
                  <a:lnTo>
                    <a:pt x="259" y="102"/>
                  </a:lnTo>
                  <a:lnTo>
                    <a:pt x="256" y="106"/>
                  </a:lnTo>
                  <a:lnTo>
                    <a:pt x="254" y="110"/>
                  </a:lnTo>
                  <a:lnTo>
                    <a:pt x="252" y="112"/>
                  </a:lnTo>
                  <a:lnTo>
                    <a:pt x="250" y="114"/>
                  </a:lnTo>
                  <a:lnTo>
                    <a:pt x="248" y="116"/>
                  </a:lnTo>
                  <a:lnTo>
                    <a:pt x="244" y="116"/>
                  </a:lnTo>
                  <a:lnTo>
                    <a:pt x="242" y="116"/>
                  </a:lnTo>
                  <a:lnTo>
                    <a:pt x="240" y="119"/>
                  </a:lnTo>
                  <a:lnTo>
                    <a:pt x="238" y="123"/>
                  </a:lnTo>
                  <a:lnTo>
                    <a:pt x="237" y="123"/>
                  </a:lnTo>
                  <a:lnTo>
                    <a:pt x="237" y="125"/>
                  </a:lnTo>
                  <a:lnTo>
                    <a:pt x="233" y="125"/>
                  </a:lnTo>
                  <a:lnTo>
                    <a:pt x="233" y="125"/>
                  </a:lnTo>
                  <a:lnTo>
                    <a:pt x="231" y="125"/>
                  </a:lnTo>
                  <a:lnTo>
                    <a:pt x="231" y="127"/>
                  </a:lnTo>
                  <a:lnTo>
                    <a:pt x="231" y="129"/>
                  </a:lnTo>
                  <a:lnTo>
                    <a:pt x="229" y="131"/>
                  </a:lnTo>
                  <a:lnTo>
                    <a:pt x="227" y="131"/>
                  </a:lnTo>
                  <a:lnTo>
                    <a:pt x="225" y="129"/>
                  </a:lnTo>
                  <a:lnTo>
                    <a:pt x="223" y="131"/>
                  </a:lnTo>
                  <a:lnTo>
                    <a:pt x="221" y="133"/>
                  </a:lnTo>
                  <a:lnTo>
                    <a:pt x="220" y="136"/>
                  </a:lnTo>
                  <a:lnTo>
                    <a:pt x="218" y="138"/>
                  </a:lnTo>
                  <a:lnTo>
                    <a:pt x="216" y="138"/>
                  </a:lnTo>
                  <a:lnTo>
                    <a:pt x="212" y="140"/>
                  </a:lnTo>
                  <a:lnTo>
                    <a:pt x="208" y="142"/>
                  </a:lnTo>
                  <a:lnTo>
                    <a:pt x="208" y="142"/>
                  </a:lnTo>
                  <a:lnTo>
                    <a:pt x="206" y="142"/>
                  </a:lnTo>
                  <a:lnTo>
                    <a:pt x="204" y="140"/>
                  </a:lnTo>
                  <a:lnTo>
                    <a:pt x="204" y="140"/>
                  </a:lnTo>
                  <a:lnTo>
                    <a:pt x="203" y="142"/>
                  </a:lnTo>
                  <a:lnTo>
                    <a:pt x="203" y="142"/>
                  </a:lnTo>
                  <a:lnTo>
                    <a:pt x="203" y="144"/>
                  </a:lnTo>
                  <a:lnTo>
                    <a:pt x="201" y="144"/>
                  </a:lnTo>
                  <a:lnTo>
                    <a:pt x="201" y="144"/>
                  </a:lnTo>
                  <a:lnTo>
                    <a:pt x="199" y="144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50"/>
                  </a:lnTo>
                  <a:lnTo>
                    <a:pt x="197" y="150"/>
                  </a:lnTo>
                  <a:lnTo>
                    <a:pt x="197" y="152"/>
                  </a:lnTo>
                  <a:lnTo>
                    <a:pt x="195" y="153"/>
                  </a:lnTo>
                  <a:lnTo>
                    <a:pt x="193" y="153"/>
                  </a:lnTo>
                  <a:lnTo>
                    <a:pt x="193" y="155"/>
                  </a:lnTo>
                  <a:lnTo>
                    <a:pt x="193" y="157"/>
                  </a:lnTo>
                  <a:lnTo>
                    <a:pt x="195" y="159"/>
                  </a:lnTo>
                  <a:lnTo>
                    <a:pt x="195" y="161"/>
                  </a:lnTo>
                  <a:lnTo>
                    <a:pt x="195" y="161"/>
                  </a:lnTo>
                  <a:lnTo>
                    <a:pt x="193" y="165"/>
                  </a:lnTo>
                  <a:lnTo>
                    <a:pt x="193" y="167"/>
                  </a:lnTo>
                  <a:lnTo>
                    <a:pt x="193" y="169"/>
                  </a:lnTo>
                  <a:lnTo>
                    <a:pt x="193" y="172"/>
                  </a:lnTo>
                  <a:lnTo>
                    <a:pt x="195" y="174"/>
                  </a:lnTo>
                  <a:lnTo>
                    <a:pt x="195" y="174"/>
                  </a:lnTo>
                  <a:lnTo>
                    <a:pt x="195" y="176"/>
                  </a:lnTo>
                  <a:lnTo>
                    <a:pt x="195" y="176"/>
                  </a:lnTo>
                  <a:lnTo>
                    <a:pt x="197" y="176"/>
                  </a:lnTo>
                  <a:lnTo>
                    <a:pt x="197" y="176"/>
                  </a:lnTo>
                  <a:lnTo>
                    <a:pt x="197" y="176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7" y="184"/>
                  </a:lnTo>
                  <a:lnTo>
                    <a:pt x="197" y="184"/>
                  </a:lnTo>
                  <a:lnTo>
                    <a:pt x="199" y="186"/>
                  </a:lnTo>
                  <a:lnTo>
                    <a:pt x="201" y="186"/>
                  </a:lnTo>
                  <a:lnTo>
                    <a:pt x="201" y="188"/>
                  </a:lnTo>
                  <a:lnTo>
                    <a:pt x="199" y="189"/>
                  </a:lnTo>
                  <a:lnTo>
                    <a:pt x="197" y="191"/>
                  </a:lnTo>
                  <a:lnTo>
                    <a:pt x="195" y="195"/>
                  </a:lnTo>
                  <a:lnTo>
                    <a:pt x="193" y="195"/>
                  </a:lnTo>
                  <a:lnTo>
                    <a:pt x="191" y="197"/>
                  </a:lnTo>
                  <a:lnTo>
                    <a:pt x="191" y="197"/>
                  </a:lnTo>
                  <a:lnTo>
                    <a:pt x="189" y="199"/>
                  </a:lnTo>
                  <a:lnTo>
                    <a:pt x="189" y="201"/>
                  </a:lnTo>
                  <a:lnTo>
                    <a:pt x="191" y="208"/>
                  </a:lnTo>
                  <a:lnTo>
                    <a:pt x="191" y="208"/>
                  </a:lnTo>
                  <a:lnTo>
                    <a:pt x="191" y="210"/>
                  </a:lnTo>
                  <a:lnTo>
                    <a:pt x="189" y="210"/>
                  </a:lnTo>
                  <a:lnTo>
                    <a:pt x="189" y="210"/>
                  </a:lnTo>
                  <a:lnTo>
                    <a:pt x="187" y="212"/>
                  </a:lnTo>
                  <a:lnTo>
                    <a:pt x="187" y="212"/>
                  </a:lnTo>
                  <a:lnTo>
                    <a:pt x="182" y="222"/>
                  </a:lnTo>
                  <a:lnTo>
                    <a:pt x="182" y="222"/>
                  </a:lnTo>
                  <a:lnTo>
                    <a:pt x="180" y="222"/>
                  </a:lnTo>
                  <a:lnTo>
                    <a:pt x="180" y="222"/>
                  </a:lnTo>
                  <a:lnTo>
                    <a:pt x="180" y="222"/>
                  </a:lnTo>
                  <a:lnTo>
                    <a:pt x="182" y="224"/>
                  </a:lnTo>
                  <a:lnTo>
                    <a:pt x="182" y="224"/>
                  </a:lnTo>
                  <a:lnTo>
                    <a:pt x="180" y="224"/>
                  </a:lnTo>
                  <a:lnTo>
                    <a:pt x="178" y="224"/>
                  </a:lnTo>
                  <a:lnTo>
                    <a:pt x="178" y="224"/>
                  </a:lnTo>
                  <a:lnTo>
                    <a:pt x="178" y="225"/>
                  </a:lnTo>
                  <a:lnTo>
                    <a:pt x="176" y="227"/>
                  </a:lnTo>
                  <a:lnTo>
                    <a:pt x="174" y="229"/>
                  </a:lnTo>
                  <a:lnTo>
                    <a:pt x="172" y="229"/>
                  </a:lnTo>
                  <a:lnTo>
                    <a:pt x="170" y="229"/>
                  </a:lnTo>
                  <a:lnTo>
                    <a:pt x="170" y="229"/>
                  </a:lnTo>
                  <a:lnTo>
                    <a:pt x="167" y="231"/>
                  </a:lnTo>
                  <a:lnTo>
                    <a:pt x="165" y="233"/>
                  </a:lnTo>
                  <a:lnTo>
                    <a:pt x="165" y="237"/>
                  </a:lnTo>
                  <a:lnTo>
                    <a:pt x="159" y="246"/>
                  </a:lnTo>
                  <a:lnTo>
                    <a:pt x="161" y="250"/>
                  </a:lnTo>
                  <a:lnTo>
                    <a:pt x="161" y="252"/>
                  </a:lnTo>
                  <a:lnTo>
                    <a:pt x="165" y="254"/>
                  </a:lnTo>
                  <a:lnTo>
                    <a:pt x="167" y="254"/>
                  </a:lnTo>
                  <a:lnTo>
                    <a:pt x="168" y="256"/>
                  </a:lnTo>
                  <a:lnTo>
                    <a:pt x="170" y="258"/>
                  </a:lnTo>
                  <a:lnTo>
                    <a:pt x="170" y="259"/>
                  </a:lnTo>
                  <a:lnTo>
                    <a:pt x="170" y="263"/>
                  </a:lnTo>
                  <a:lnTo>
                    <a:pt x="168" y="265"/>
                  </a:lnTo>
                  <a:lnTo>
                    <a:pt x="168" y="267"/>
                  </a:lnTo>
                  <a:lnTo>
                    <a:pt x="167" y="273"/>
                  </a:lnTo>
                  <a:lnTo>
                    <a:pt x="167" y="275"/>
                  </a:lnTo>
                  <a:lnTo>
                    <a:pt x="163" y="278"/>
                  </a:lnTo>
                  <a:lnTo>
                    <a:pt x="163" y="282"/>
                  </a:lnTo>
                  <a:lnTo>
                    <a:pt x="163" y="282"/>
                  </a:lnTo>
                  <a:lnTo>
                    <a:pt x="163" y="284"/>
                  </a:lnTo>
                  <a:lnTo>
                    <a:pt x="163" y="286"/>
                  </a:lnTo>
                  <a:lnTo>
                    <a:pt x="161" y="286"/>
                  </a:lnTo>
                  <a:lnTo>
                    <a:pt x="161" y="286"/>
                  </a:lnTo>
                  <a:lnTo>
                    <a:pt x="159" y="288"/>
                  </a:lnTo>
                  <a:lnTo>
                    <a:pt x="159" y="288"/>
                  </a:lnTo>
                  <a:lnTo>
                    <a:pt x="157" y="288"/>
                  </a:lnTo>
                  <a:lnTo>
                    <a:pt x="157" y="288"/>
                  </a:lnTo>
                  <a:lnTo>
                    <a:pt x="155" y="294"/>
                  </a:lnTo>
                  <a:lnTo>
                    <a:pt x="155" y="295"/>
                  </a:lnTo>
                  <a:lnTo>
                    <a:pt x="151" y="297"/>
                  </a:lnTo>
                  <a:lnTo>
                    <a:pt x="151" y="297"/>
                  </a:lnTo>
                  <a:lnTo>
                    <a:pt x="150" y="299"/>
                  </a:lnTo>
                  <a:lnTo>
                    <a:pt x="150" y="303"/>
                  </a:lnTo>
                  <a:lnTo>
                    <a:pt x="148" y="303"/>
                  </a:lnTo>
                  <a:lnTo>
                    <a:pt x="148" y="303"/>
                  </a:lnTo>
                  <a:lnTo>
                    <a:pt x="148" y="305"/>
                  </a:lnTo>
                  <a:lnTo>
                    <a:pt x="148" y="307"/>
                  </a:lnTo>
                  <a:lnTo>
                    <a:pt x="146" y="309"/>
                  </a:lnTo>
                  <a:lnTo>
                    <a:pt x="146" y="309"/>
                  </a:lnTo>
                  <a:lnTo>
                    <a:pt x="146" y="311"/>
                  </a:lnTo>
                  <a:lnTo>
                    <a:pt x="146" y="311"/>
                  </a:lnTo>
                  <a:lnTo>
                    <a:pt x="146" y="313"/>
                  </a:lnTo>
                  <a:lnTo>
                    <a:pt x="146" y="313"/>
                  </a:lnTo>
                  <a:lnTo>
                    <a:pt x="144" y="313"/>
                  </a:lnTo>
                  <a:lnTo>
                    <a:pt x="144" y="314"/>
                  </a:lnTo>
                  <a:lnTo>
                    <a:pt x="142" y="314"/>
                  </a:lnTo>
                  <a:lnTo>
                    <a:pt x="142" y="316"/>
                  </a:lnTo>
                  <a:lnTo>
                    <a:pt x="142" y="318"/>
                  </a:lnTo>
                  <a:lnTo>
                    <a:pt x="142" y="320"/>
                  </a:lnTo>
                  <a:lnTo>
                    <a:pt x="138" y="328"/>
                  </a:lnTo>
                  <a:lnTo>
                    <a:pt x="138" y="330"/>
                  </a:lnTo>
                  <a:lnTo>
                    <a:pt x="138" y="333"/>
                  </a:lnTo>
                  <a:lnTo>
                    <a:pt x="136" y="333"/>
                  </a:lnTo>
                  <a:lnTo>
                    <a:pt x="136" y="335"/>
                  </a:lnTo>
                  <a:lnTo>
                    <a:pt x="136" y="335"/>
                  </a:lnTo>
                  <a:lnTo>
                    <a:pt x="136" y="339"/>
                  </a:lnTo>
                  <a:lnTo>
                    <a:pt x="136" y="339"/>
                  </a:lnTo>
                  <a:lnTo>
                    <a:pt x="132" y="343"/>
                  </a:lnTo>
                  <a:lnTo>
                    <a:pt x="132" y="345"/>
                  </a:lnTo>
                  <a:lnTo>
                    <a:pt x="132" y="347"/>
                  </a:lnTo>
                  <a:lnTo>
                    <a:pt x="132" y="348"/>
                  </a:lnTo>
                  <a:lnTo>
                    <a:pt x="132" y="350"/>
                  </a:lnTo>
                  <a:lnTo>
                    <a:pt x="131" y="350"/>
                  </a:lnTo>
                  <a:lnTo>
                    <a:pt x="129" y="350"/>
                  </a:lnTo>
                  <a:lnTo>
                    <a:pt x="129" y="350"/>
                  </a:lnTo>
                  <a:lnTo>
                    <a:pt x="127" y="348"/>
                  </a:lnTo>
                  <a:lnTo>
                    <a:pt x="127" y="347"/>
                  </a:lnTo>
                  <a:lnTo>
                    <a:pt x="123" y="345"/>
                  </a:lnTo>
                  <a:lnTo>
                    <a:pt x="121" y="345"/>
                  </a:lnTo>
                  <a:lnTo>
                    <a:pt x="119" y="345"/>
                  </a:lnTo>
                  <a:lnTo>
                    <a:pt x="117" y="343"/>
                  </a:lnTo>
                  <a:lnTo>
                    <a:pt x="115" y="343"/>
                  </a:lnTo>
                  <a:lnTo>
                    <a:pt x="110" y="343"/>
                  </a:lnTo>
                  <a:lnTo>
                    <a:pt x="108" y="343"/>
                  </a:lnTo>
                  <a:lnTo>
                    <a:pt x="106" y="339"/>
                  </a:lnTo>
                  <a:lnTo>
                    <a:pt x="104" y="339"/>
                  </a:lnTo>
                  <a:lnTo>
                    <a:pt x="100" y="339"/>
                  </a:lnTo>
                  <a:lnTo>
                    <a:pt x="97" y="339"/>
                  </a:lnTo>
                  <a:lnTo>
                    <a:pt x="95" y="339"/>
                  </a:lnTo>
                  <a:lnTo>
                    <a:pt x="95" y="341"/>
                  </a:lnTo>
                  <a:lnTo>
                    <a:pt x="95" y="341"/>
                  </a:lnTo>
                  <a:lnTo>
                    <a:pt x="95" y="341"/>
                  </a:lnTo>
                  <a:lnTo>
                    <a:pt x="95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1" y="341"/>
                  </a:lnTo>
                  <a:lnTo>
                    <a:pt x="89" y="343"/>
                  </a:lnTo>
                  <a:lnTo>
                    <a:pt x="87" y="343"/>
                  </a:lnTo>
                  <a:lnTo>
                    <a:pt x="85" y="343"/>
                  </a:lnTo>
                  <a:lnTo>
                    <a:pt x="85" y="341"/>
                  </a:lnTo>
                  <a:lnTo>
                    <a:pt x="85" y="341"/>
                  </a:lnTo>
                  <a:lnTo>
                    <a:pt x="85" y="339"/>
                  </a:lnTo>
                  <a:lnTo>
                    <a:pt x="83" y="337"/>
                  </a:lnTo>
                  <a:lnTo>
                    <a:pt x="81" y="337"/>
                  </a:lnTo>
                  <a:lnTo>
                    <a:pt x="79" y="333"/>
                  </a:lnTo>
                  <a:lnTo>
                    <a:pt x="79" y="333"/>
                  </a:lnTo>
                  <a:lnTo>
                    <a:pt x="78" y="333"/>
                  </a:lnTo>
                  <a:lnTo>
                    <a:pt x="76" y="335"/>
                  </a:lnTo>
                  <a:lnTo>
                    <a:pt x="76" y="335"/>
                  </a:lnTo>
                  <a:lnTo>
                    <a:pt x="76" y="337"/>
                  </a:lnTo>
                  <a:lnTo>
                    <a:pt x="76" y="339"/>
                  </a:lnTo>
                  <a:lnTo>
                    <a:pt x="76" y="341"/>
                  </a:lnTo>
                  <a:lnTo>
                    <a:pt x="76" y="343"/>
                  </a:lnTo>
                  <a:lnTo>
                    <a:pt x="78" y="345"/>
                  </a:lnTo>
                  <a:lnTo>
                    <a:pt x="79" y="345"/>
                  </a:lnTo>
                  <a:lnTo>
                    <a:pt x="79" y="345"/>
                  </a:lnTo>
                  <a:lnTo>
                    <a:pt x="79" y="347"/>
                  </a:lnTo>
                  <a:lnTo>
                    <a:pt x="79" y="347"/>
                  </a:lnTo>
                  <a:lnTo>
                    <a:pt x="79" y="350"/>
                  </a:lnTo>
                  <a:lnTo>
                    <a:pt x="81" y="358"/>
                  </a:lnTo>
                  <a:lnTo>
                    <a:pt x="83" y="360"/>
                  </a:lnTo>
                  <a:lnTo>
                    <a:pt x="83" y="360"/>
                  </a:lnTo>
                  <a:lnTo>
                    <a:pt x="83" y="362"/>
                  </a:lnTo>
                  <a:lnTo>
                    <a:pt x="85" y="362"/>
                  </a:lnTo>
                  <a:lnTo>
                    <a:pt x="85" y="366"/>
                  </a:lnTo>
                  <a:lnTo>
                    <a:pt x="81" y="379"/>
                  </a:lnTo>
                  <a:lnTo>
                    <a:pt x="81" y="381"/>
                  </a:lnTo>
                  <a:lnTo>
                    <a:pt x="83" y="384"/>
                  </a:lnTo>
                  <a:lnTo>
                    <a:pt x="83" y="386"/>
                  </a:lnTo>
                  <a:lnTo>
                    <a:pt x="83" y="386"/>
                  </a:lnTo>
                  <a:lnTo>
                    <a:pt x="83" y="388"/>
                  </a:lnTo>
                  <a:lnTo>
                    <a:pt x="81" y="390"/>
                  </a:lnTo>
                  <a:lnTo>
                    <a:pt x="81" y="390"/>
                  </a:lnTo>
                  <a:lnTo>
                    <a:pt x="81" y="392"/>
                  </a:lnTo>
                  <a:lnTo>
                    <a:pt x="81" y="396"/>
                  </a:lnTo>
                  <a:lnTo>
                    <a:pt x="81" y="400"/>
                  </a:lnTo>
                  <a:lnTo>
                    <a:pt x="81" y="402"/>
                  </a:lnTo>
                  <a:lnTo>
                    <a:pt x="81" y="402"/>
                  </a:lnTo>
                  <a:lnTo>
                    <a:pt x="81" y="403"/>
                  </a:lnTo>
                  <a:lnTo>
                    <a:pt x="78" y="409"/>
                  </a:lnTo>
                  <a:lnTo>
                    <a:pt x="78" y="409"/>
                  </a:lnTo>
                  <a:lnTo>
                    <a:pt x="76" y="411"/>
                  </a:lnTo>
                  <a:lnTo>
                    <a:pt x="74" y="411"/>
                  </a:lnTo>
                  <a:lnTo>
                    <a:pt x="72" y="411"/>
                  </a:lnTo>
                  <a:lnTo>
                    <a:pt x="70" y="411"/>
                  </a:lnTo>
                  <a:lnTo>
                    <a:pt x="70" y="409"/>
                  </a:lnTo>
                  <a:lnTo>
                    <a:pt x="68" y="409"/>
                  </a:lnTo>
                  <a:lnTo>
                    <a:pt x="68" y="407"/>
                  </a:lnTo>
                  <a:lnTo>
                    <a:pt x="66" y="409"/>
                  </a:lnTo>
                  <a:lnTo>
                    <a:pt x="64" y="409"/>
                  </a:lnTo>
                  <a:lnTo>
                    <a:pt x="64" y="411"/>
                  </a:lnTo>
                  <a:lnTo>
                    <a:pt x="64" y="415"/>
                  </a:lnTo>
                  <a:lnTo>
                    <a:pt x="66" y="415"/>
                  </a:lnTo>
                  <a:lnTo>
                    <a:pt x="66" y="419"/>
                  </a:lnTo>
                  <a:lnTo>
                    <a:pt x="68" y="419"/>
                  </a:lnTo>
                  <a:lnTo>
                    <a:pt x="66" y="420"/>
                  </a:lnTo>
                  <a:lnTo>
                    <a:pt x="66" y="422"/>
                  </a:lnTo>
                  <a:lnTo>
                    <a:pt x="64" y="426"/>
                  </a:lnTo>
                  <a:lnTo>
                    <a:pt x="62" y="426"/>
                  </a:lnTo>
                  <a:lnTo>
                    <a:pt x="62" y="426"/>
                  </a:lnTo>
                  <a:lnTo>
                    <a:pt x="61" y="428"/>
                  </a:lnTo>
                  <a:lnTo>
                    <a:pt x="61" y="434"/>
                  </a:lnTo>
                  <a:lnTo>
                    <a:pt x="61" y="436"/>
                  </a:lnTo>
                  <a:lnTo>
                    <a:pt x="61" y="437"/>
                  </a:lnTo>
                  <a:lnTo>
                    <a:pt x="62" y="439"/>
                  </a:lnTo>
                  <a:lnTo>
                    <a:pt x="62" y="441"/>
                  </a:lnTo>
                  <a:lnTo>
                    <a:pt x="62" y="443"/>
                  </a:lnTo>
                  <a:lnTo>
                    <a:pt x="62" y="447"/>
                  </a:lnTo>
                  <a:lnTo>
                    <a:pt x="62" y="447"/>
                  </a:lnTo>
                  <a:lnTo>
                    <a:pt x="62" y="451"/>
                  </a:lnTo>
                  <a:lnTo>
                    <a:pt x="62" y="451"/>
                  </a:lnTo>
                  <a:lnTo>
                    <a:pt x="66" y="455"/>
                  </a:lnTo>
                  <a:lnTo>
                    <a:pt x="66" y="456"/>
                  </a:lnTo>
                  <a:lnTo>
                    <a:pt x="66" y="466"/>
                  </a:lnTo>
                  <a:lnTo>
                    <a:pt x="66" y="466"/>
                  </a:lnTo>
                  <a:lnTo>
                    <a:pt x="66" y="468"/>
                  </a:lnTo>
                  <a:lnTo>
                    <a:pt x="66" y="468"/>
                  </a:lnTo>
                  <a:lnTo>
                    <a:pt x="66" y="468"/>
                  </a:lnTo>
                  <a:lnTo>
                    <a:pt x="64" y="468"/>
                  </a:lnTo>
                  <a:lnTo>
                    <a:pt x="64" y="468"/>
                  </a:lnTo>
                  <a:lnTo>
                    <a:pt x="64" y="468"/>
                  </a:lnTo>
                  <a:lnTo>
                    <a:pt x="64" y="470"/>
                  </a:lnTo>
                  <a:lnTo>
                    <a:pt x="64" y="472"/>
                  </a:lnTo>
                  <a:lnTo>
                    <a:pt x="62" y="472"/>
                  </a:lnTo>
                  <a:lnTo>
                    <a:pt x="62" y="472"/>
                  </a:lnTo>
                  <a:lnTo>
                    <a:pt x="61" y="470"/>
                  </a:lnTo>
                  <a:lnTo>
                    <a:pt x="61" y="470"/>
                  </a:lnTo>
                  <a:lnTo>
                    <a:pt x="59" y="470"/>
                  </a:lnTo>
                  <a:lnTo>
                    <a:pt x="59" y="470"/>
                  </a:lnTo>
                  <a:lnTo>
                    <a:pt x="57" y="470"/>
                  </a:lnTo>
                  <a:lnTo>
                    <a:pt x="57" y="472"/>
                  </a:lnTo>
                  <a:lnTo>
                    <a:pt x="57" y="472"/>
                  </a:lnTo>
                  <a:lnTo>
                    <a:pt x="57" y="475"/>
                  </a:lnTo>
                  <a:lnTo>
                    <a:pt x="57" y="477"/>
                  </a:lnTo>
                  <a:lnTo>
                    <a:pt x="55" y="477"/>
                  </a:lnTo>
                  <a:lnTo>
                    <a:pt x="55" y="477"/>
                  </a:lnTo>
                  <a:lnTo>
                    <a:pt x="55" y="477"/>
                  </a:lnTo>
                  <a:lnTo>
                    <a:pt x="53" y="481"/>
                  </a:lnTo>
                  <a:lnTo>
                    <a:pt x="53" y="481"/>
                  </a:lnTo>
                  <a:lnTo>
                    <a:pt x="53" y="483"/>
                  </a:lnTo>
                  <a:lnTo>
                    <a:pt x="53" y="483"/>
                  </a:lnTo>
                  <a:lnTo>
                    <a:pt x="53" y="483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53" y="487"/>
                  </a:lnTo>
                  <a:lnTo>
                    <a:pt x="53" y="485"/>
                  </a:lnTo>
                  <a:lnTo>
                    <a:pt x="51" y="485"/>
                  </a:lnTo>
                  <a:lnTo>
                    <a:pt x="51" y="485"/>
                  </a:lnTo>
                  <a:lnTo>
                    <a:pt x="49" y="483"/>
                  </a:lnTo>
                  <a:lnTo>
                    <a:pt x="49" y="483"/>
                  </a:lnTo>
                  <a:lnTo>
                    <a:pt x="49" y="485"/>
                  </a:lnTo>
                  <a:lnTo>
                    <a:pt x="47" y="487"/>
                  </a:lnTo>
                  <a:lnTo>
                    <a:pt x="47" y="489"/>
                  </a:lnTo>
                  <a:lnTo>
                    <a:pt x="45" y="487"/>
                  </a:lnTo>
                  <a:lnTo>
                    <a:pt x="45" y="485"/>
                  </a:lnTo>
                  <a:lnTo>
                    <a:pt x="45" y="483"/>
                  </a:lnTo>
                  <a:lnTo>
                    <a:pt x="44" y="481"/>
                  </a:lnTo>
                  <a:lnTo>
                    <a:pt x="40" y="477"/>
                  </a:lnTo>
                  <a:lnTo>
                    <a:pt x="36" y="473"/>
                  </a:lnTo>
                  <a:lnTo>
                    <a:pt x="34" y="473"/>
                  </a:lnTo>
                  <a:lnTo>
                    <a:pt x="34" y="473"/>
                  </a:lnTo>
                  <a:lnTo>
                    <a:pt x="32" y="475"/>
                  </a:lnTo>
                  <a:lnTo>
                    <a:pt x="34" y="477"/>
                  </a:lnTo>
                  <a:lnTo>
                    <a:pt x="34" y="477"/>
                  </a:lnTo>
                  <a:lnTo>
                    <a:pt x="32" y="477"/>
                  </a:lnTo>
                  <a:lnTo>
                    <a:pt x="32" y="477"/>
                  </a:lnTo>
                  <a:lnTo>
                    <a:pt x="32" y="477"/>
                  </a:lnTo>
                  <a:lnTo>
                    <a:pt x="32" y="479"/>
                  </a:lnTo>
                  <a:lnTo>
                    <a:pt x="32" y="481"/>
                  </a:lnTo>
                  <a:lnTo>
                    <a:pt x="32" y="481"/>
                  </a:lnTo>
                  <a:lnTo>
                    <a:pt x="32" y="483"/>
                  </a:lnTo>
                  <a:lnTo>
                    <a:pt x="32" y="483"/>
                  </a:lnTo>
                  <a:lnTo>
                    <a:pt x="30" y="483"/>
                  </a:lnTo>
                  <a:lnTo>
                    <a:pt x="30" y="485"/>
                  </a:lnTo>
                  <a:lnTo>
                    <a:pt x="30" y="485"/>
                  </a:lnTo>
                  <a:lnTo>
                    <a:pt x="28" y="485"/>
                  </a:lnTo>
                  <a:lnTo>
                    <a:pt x="28" y="485"/>
                  </a:lnTo>
                  <a:lnTo>
                    <a:pt x="28" y="487"/>
                  </a:lnTo>
                  <a:lnTo>
                    <a:pt x="26" y="487"/>
                  </a:lnTo>
                  <a:lnTo>
                    <a:pt x="26" y="487"/>
                  </a:lnTo>
                  <a:lnTo>
                    <a:pt x="28" y="490"/>
                  </a:lnTo>
                  <a:lnTo>
                    <a:pt x="28" y="492"/>
                  </a:lnTo>
                  <a:lnTo>
                    <a:pt x="26" y="504"/>
                  </a:lnTo>
                  <a:lnTo>
                    <a:pt x="28" y="521"/>
                  </a:lnTo>
                  <a:lnTo>
                    <a:pt x="28" y="523"/>
                  </a:lnTo>
                  <a:lnTo>
                    <a:pt x="28" y="526"/>
                  </a:lnTo>
                  <a:lnTo>
                    <a:pt x="30" y="534"/>
                  </a:lnTo>
                  <a:lnTo>
                    <a:pt x="30" y="536"/>
                  </a:lnTo>
                  <a:lnTo>
                    <a:pt x="30" y="536"/>
                  </a:lnTo>
                  <a:lnTo>
                    <a:pt x="28" y="538"/>
                  </a:lnTo>
                  <a:lnTo>
                    <a:pt x="28" y="540"/>
                  </a:lnTo>
                  <a:lnTo>
                    <a:pt x="26" y="540"/>
                  </a:lnTo>
                  <a:lnTo>
                    <a:pt x="25" y="538"/>
                  </a:lnTo>
                  <a:lnTo>
                    <a:pt x="25" y="536"/>
                  </a:lnTo>
                  <a:lnTo>
                    <a:pt x="25" y="534"/>
                  </a:lnTo>
                  <a:lnTo>
                    <a:pt x="23" y="530"/>
                  </a:lnTo>
                  <a:lnTo>
                    <a:pt x="21" y="530"/>
                  </a:lnTo>
                  <a:lnTo>
                    <a:pt x="19" y="530"/>
                  </a:lnTo>
                  <a:lnTo>
                    <a:pt x="17" y="530"/>
                  </a:lnTo>
                  <a:lnTo>
                    <a:pt x="15" y="530"/>
                  </a:lnTo>
                  <a:lnTo>
                    <a:pt x="13" y="530"/>
                  </a:lnTo>
                  <a:lnTo>
                    <a:pt x="13" y="528"/>
                  </a:lnTo>
                  <a:lnTo>
                    <a:pt x="13" y="528"/>
                  </a:lnTo>
                  <a:lnTo>
                    <a:pt x="13" y="526"/>
                  </a:lnTo>
                  <a:lnTo>
                    <a:pt x="13" y="526"/>
                  </a:lnTo>
                  <a:lnTo>
                    <a:pt x="11" y="525"/>
                  </a:lnTo>
                  <a:lnTo>
                    <a:pt x="9" y="525"/>
                  </a:lnTo>
                  <a:lnTo>
                    <a:pt x="8" y="526"/>
                  </a:lnTo>
                  <a:lnTo>
                    <a:pt x="6" y="526"/>
                  </a:lnTo>
                  <a:lnTo>
                    <a:pt x="4" y="526"/>
                  </a:lnTo>
                  <a:lnTo>
                    <a:pt x="4" y="528"/>
                  </a:lnTo>
                  <a:lnTo>
                    <a:pt x="2" y="532"/>
                  </a:lnTo>
                  <a:lnTo>
                    <a:pt x="0" y="534"/>
                  </a:lnTo>
                  <a:lnTo>
                    <a:pt x="0" y="536"/>
                  </a:lnTo>
                  <a:lnTo>
                    <a:pt x="0" y="536"/>
                  </a:lnTo>
                  <a:lnTo>
                    <a:pt x="0" y="540"/>
                  </a:lnTo>
                  <a:lnTo>
                    <a:pt x="0" y="542"/>
                  </a:lnTo>
                  <a:lnTo>
                    <a:pt x="0" y="544"/>
                  </a:lnTo>
                  <a:lnTo>
                    <a:pt x="0" y="544"/>
                  </a:lnTo>
                  <a:lnTo>
                    <a:pt x="0" y="545"/>
                  </a:lnTo>
                  <a:lnTo>
                    <a:pt x="0" y="547"/>
                  </a:lnTo>
                  <a:lnTo>
                    <a:pt x="2" y="547"/>
                  </a:lnTo>
                  <a:lnTo>
                    <a:pt x="2" y="549"/>
                  </a:lnTo>
                  <a:lnTo>
                    <a:pt x="4" y="551"/>
                  </a:lnTo>
                  <a:lnTo>
                    <a:pt x="6" y="553"/>
                  </a:lnTo>
                  <a:lnTo>
                    <a:pt x="6" y="553"/>
                  </a:lnTo>
                  <a:lnTo>
                    <a:pt x="8" y="561"/>
                  </a:lnTo>
                  <a:lnTo>
                    <a:pt x="8" y="561"/>
                  </a:lnTo>
                  <a:lnTo>
                    <a:pt x="8" y="562"/>
                  </a:lnTo>
                  <a:lnTo>
                    <a:pt x="11" y="574"/>
                  </a:lnTo>
                  <a:lnTo>
                    <a:pt x="13" y="578"/>
                  </a:lnTo>
                  <a:lnTo>
                    <a:pt x="13" y="578"/>
                  </a:lnTo>
                  <a:lnTo>
                    <a:pt x="15" y="579"/>
                  </a:lnTo>
                  <a:lnTo>
                    <a:pt x="15" y="579"/>
                  </a:lnTo>
                  <a:lnTo>
                    <a:pt x="17" y="579"/>
                  </a:lnTo>
                  <a:lnTo>
                    <a:pt x="17" y="581"/>
                  </a:lnTo>
                  <a:lnTo>
                    <a:pt x="19" y="581"/>
                  </a:lnTo>
                  <a:lnTo>
                    <a:pt x="19" y="581"/>
                  </a:lnTo>
                  <a:lnTo>
                    <a:pt x="19" y="581"/>
                  </a:lnTo>
                  <a:lnTo>
                    <a:pt x="19" y="583"/>
                  </a:lnTo>
                  <a:lnTo>
                    <a:pt x="23" y="585"/>
                  </a:lnTo>
                  <a:lnTo>
                    <a:pt x="23" y="587"/>
                  </a:lnTo>
                  <a:lnTo>
                    <a:pt x="23" y="589"/>
                  </a:lnTo>
                  <a:lnTo>
                    <a:pt x="25" y="591"/>
                  </a:lnTo>
                  <a:lnTo>
                    <a:pt x="30" y="597"/>
                  </a:lnTo>
                  <a:lnTo>
                    <a:pt x="32" y="598"/>
                  </a:lnTo>
                  <a:lnTo>
                    <a:pt x="34" y="606"/>
                  </a:lnTo>
                  <a:lnTo>
                    <a:pt x="36" y="608"/>
                  </a:lnTo>
                  <a:lnTo>
                    <a:pt x="36" y="610"/>
                  </a:lnTo>
                  <a:lnTo>
                    <a:pt x="38" y="610"/>
                  </a:lnTo>
                  <a:lnTo>
                    <a:pt x="38" y="608"/>
                  </a:lnTo>
                  <a:lnTo>
                    <a:pt x="38" y="600"/>
                  </a:lnTo>
                  <a:lnTo>
                    <a:pt x="38" y="598"/>
                  </a:lnTo>
                  <a:lnTo>
                    <a:pt x="38" y="597"/>
                  </a:lnTo>
                  <a:lnTo>
                    <a:pt x="36" y="593"/>
                  </a:lnTo>
                  <a:lnTo>
                    <a:pt x="36" y="587"/>
                  </a:lnTo>
                  <a:lnTo>
                    <a:pt x="36" y="587"/>
                  </a:lnTo>
                  <a:lnTo>
                    <a:pt x="32" y="581"/>
                  </a:lnTo>
                  <a:lnTo>
                    <a:pt x="30" y="579"/>
                  </a:lnTo>
                  <a:lnTo>
                    <a:pt x="32" y="579"/>
                  </a:lnTo>
                  <a:lnTo>
                    <a:pt x="36" y="585"/>
                  </a:lnTo>
                  <a:lnTo>
                    <a:pt x="36" y="587"/>
                  </a:lnTo>
                  <a:lnTo>
                    <a:pt x="38" y="589"/>
                  </a:lnTo>
                  <a:lnTo>
                    <a:pt x="38" y="591"/>
                  </a:lnTo>
                  <a:lnTo>
                    <a:pt x="38" y="593"/>
                  </a:lnTo>
                  <a:lnTo>
                    <a:pt x="40" y="595"/>
                  </a:lnTo>
                  <a:lnTo>
                    <a:pt x="40" y="595"/>
                  </a:lnTo>
                  <a:lnTo>
                    <a:pt x="40" y="595"/>
                  </a:lnTo>
                  <a:lnTo>
                    <a:pt x="40" y="597"/>
                  </a:lnTo>
                  <a:lnTo>
                    <a:pt x="42" y="595"/>
                  </a:lnTo>
                  <a:lnTo>
                    <a:pt x="42" y="595"/>
                  </a:lnTo>
                  <a:lnTo>
                    <a:pt x="42" y="593"/>
                  </a:lnTo>
                  <a:lnTo>
                    <a:pt x="44" y="593"/>
                  </a:lnTo>
                  <a:lnTo>
                    <a:pt x="44" y="593"/>
                  </a:lnTo>
                  <a:lnTo>
                    <a:pt x="44" y="595"/>
                  </a:lnTo>
                  <a:lnTo>
                    <a:pt x="45" y="600"/>
                  </a:lnTo>
                  <a:lnTo>
                    <a:pt x="45" y="602"/>
                  </a:lnTo>
                  <a:lnTo>
                    <a:pt x="45" y="602"/>
                  </a:lnTo>
                  <a:lnTo>
                    <a:pt x="47" y="604"/>
                  </a:lnTo>
                  <a:lnTo>
                    <a:pt x="47" y="604"/>
                  </a:lnTo>
                  <a:lnTo>
                    <a:pt x="47" y="604"/>
                  </a:lnTo>
                  <a:lnTo>
                    <a:pt x="47" y="604"/>
                  </a:lnTo>
                  <a:lnTo>
                    <a:pt x="49" y="606"/>
                  </a:lnTo>
                  <a:lnTo>
                    <a:pt x="51" y="606"/>
                  </a:lnTo>
                  <a:lnTo>
                    <a:pt x="51" y="606"/>
                  </a:lnTo>
                  <a:lnTo>
                    <a:pt x="51" y="606"/>
                  </a:lnTo>
                  <a:lnTo>
                    <a:pt x="49" y="606"/>
                  </a:lnTo>
                  <a:lnTo>
                    <a:pt x="45" y="608"/>
                  </a:lnTo>
                  <a:lnTo>
                    <a:pt x="42" y="610"/>
                  </a:lnTo>
                  <a:lnTo>
                    <a:pt x="42" y="612"/>
                  </a:lnTo>
                  <a:lnTo>
                    <a:pt x="40" y="612"/>
                  </a:lnTo>
                  <a:lnTo>
                    <a:pt x="40" y="614"/>
                  </a:lnTo>
                  <a:lnTo>
                    <a:pt x="40" y="614"/>
                  </a:lnTo>
                  <a:lnTo>
                    <a:pt x="40" y="615"/>
                  </a:lnTo>
                  <a:lnTo>
                    <a:pt x="45" y="619"/>
                  </a:lnTo>
                  <a:lnTo>
                    <a:pt x="45" y="619"/>
                  </a:lnTo>
                  <a:lnTo>
                    <a:pt x="45" y="619"/>
                  </a:lnTo>
                  <a:lnTo>
                    <a:pt x="47" y="619"/>
                  </a:lnTo>
                  <a:lnTo>
                    <a:pt x="47" y="619"/>
                  </a:lnTo>
                  <a:lnTo>
                    <a:pt x="47" y="619"/>
                  </a:lnTo>
                  <a:lnTo>
                    <a:pt x="47" y="619"/>
                  </a:lnTo>
                  <a:lnTo>
                    <a:pt x="49" y="619"/>
                  </a:lnTo>
                  <a:lnTo>
                    <a:pt x="51" y="614"/>
                  </a:lnTo>
                  <a:lnTo>
                    <a:pt x="55" y="608"/>
                  </a:lnTo>
                  <a:lnTo>
                    <a:pt x="57" y="606"/>
                  </a:lnTo>
                  <a:lnTo>
                    <a:pt x="57" y="602"/>
                  </a:lnTo>
                  <a:lnTo>
                    <a:pt x="57" y="598"/>
                  </a:lnTo>
                  <a:lnTo>
                    <a:pt x="57" y="597"/>
                  </a:lnTo>
                  <a:lnTo>
                    <a:pt x="57" y="595"/>
                  </a:lnTo>
                  <a:lnTo>
                    <a:pt x="59" y="593"/>
                  </a:lnTo>
                  <a:lnTo>
                    <a:pt x="59" y="593"/>
                  </a:lnTo>
                  <a:lnTo>
                    <a:pt x="61" y="591"/>
                  </a:lnTo>
                  <a:lnTo>
                    <a:pt x="61" y="589"/>
                  </a:lnTo>
                  <a:lnTo>
                    <a:pt x="61" y="591"/>
                  </a:lnTo>
                  <a:lnTo>
                    <a:pt x="61" y="593"/>
                  </a:lnTo>
                  <a:lnTo>
                    <a:pt x="57" y="598"/>
                  </a:lnTo>
                  <a:lnTo>
                    <a:pt x="57" y="598"/>
                  </a:lnTo>
                  <a:lnTo>
                    <a:pt x="57" y="600"/>
                  </a:lnTo>
                  <a:lnTo>
                    <a:pt x="59" y="602"/>
                  </a:lnTo>
                  <a:lnTo>
                    <a:pt x="59" y="602"/>
                  </a:lnTo>
                  <a:lnTo>
                    <a:pt x="61" y="602"/>
                  </a:lnTo>
                  <a:lnTo>
                    <a:pt x="61" y="598"/>
                  </a:lnTo>
                  <a:lnTo>
                    <a:pt x="62" y="598"/>
                  </a:lnTo>
                  <a:lnTo>
                    <a:pt x="61" y="602"/>
                  </a:lnTo>
                  <a:lnTo>
                    <a:pt x="61" y="602"/>
                  </a:lnTo>
                  <a:lnTo>
                    <a:pt x="59" y="604"/>
                  </a:lnTo>
                  <a:lnTo>
                    <a:pt x="59" y="604"/>
                  </a:lnTo>
                  <a:lnTo>
                    <a:pt x="57" y="610"/>
                  </a:lnTo>
                  <a:lnTo>
                    <a:pt x="55" y="612"/>
                  </a:lnTo>
                  <a:lnTo>
                    <a:pt x="55" y="615"/>
                  </a:lnTo>
                  <a:lnTo>
                    <a:pt x="55" y="617"/>
                  </a:lnTo>
                  <a:lnTo>
                    <a:pt x="57" y="617"/>
                  </a:lnTo>
                  <a:lnTo>
                    <a:pt x="59" y="617"/>
                  </a:lnTo>
                  <a:lnTo>
                    <a:pt x="61" y="614"/>
                  </a:lnTo>
                  <a:lnTo>
                    <a:pt x="64" y="614"/>
                  </a:lnTo>
                  <a:lnTo>
                    <a:pt x="64" y="614"/>
                  </a:lnTo>
                  <a:lnTo>
                    <a:pt x="62" y="614"/>
                  </a:lnTo>
                  <a:lnTo>
                    <a:pt x="62" y="617"/>
                  </a:lnTo>
                  <a:lnTo>
                    <a:pt x="61" y="617"/>
                  </a:lnTo>
                  <a:lnTo>
                    <a:pt x="61" y="617"/>
                  </a:lnTo>
                  <a:lnTo>
                    <a:pt x="61" y="617"/>
                  </a:lnTo>
                  <a:lnTo>
                    <a:pt x="61" y="617"/>
                  </a:lnTo>
                  <a:lnTo>
                    <a:pt x="61" y="615"/>
                  </a:lnTo>
                  <a:lnTo>
                    <a:pt x="61" y="617"/>
                  </a:lnTo>
                  <a:lnTo>
                    <a:pt x="59" y="619"/>
                  </a:lnTo>
                  <a:lnTo>
                    <a:pt x="59" y="619"/>
                  </a:lnTo>
                  <a:lnTo>
                    <a:pt x="55" y="619"/>
                  </a:lnTo>
                  <a:lnTo>
                    <a:pt x="53" y="619"/>
                  </a:lnTo>
                  <a:lnTo>
                    <a:pt x="53" y="619"/>
                  </a:lnTo>
                  <a:lnTo>
                    <a:pt x="53" y="623"/>
                  </a:lnTo>
                  <a:lnTo>
                    <a:pt x="55" y="623"/>
                  </a:lnTo>
                  <a:lnTo>
                    <a:pt x="55" y="623"/>
                  </a:lnTo>
                  <a:lnTo>
                    <a:pt x="57" y="625"/>
                  </a:lnTo>
                  <a:lnTo>
                    <a:pt x="59" y="627"/>
                  </a:lnTo>
                  <a:lnTo>
                    <a:pt x="59" y="629"/>
                  </a:lnTo>
                  <a:lnTo>
                    <a:pt x="59" y="631"/>
                  </a:lnTo>
                  <a:lnTo>
                    <a:pt x="59" y="633"/>
                  </a:lnTo>
                  <a:lnTo>
                    <a:pt x="62" y="638"/>
                  </a:lnTo>
                  <a:lnTo>
                    <a:pt x="64" y="640"/>
                  </a:lnTo>
                  <a:lnTo>
                    <a:pt x="64" y="640"/>
                  </a:lnTo>
                  <a:lnTo>
                    <a:pt x="64" y="640"/>
                  </a:lnTo>
                  <a:lnTo>
                    <a:pt x="66" y="640"/>
                  </a:lnTo>
                  <a:lnTo>
                    <a:pt x="64" y="640"/>
                  </a:lnTo>
                  <a:lnTo>
                    <a:pt x="64" y="638"/>
                  </a:lnTo>
                  <a:lnTo>
                    <a:pt x="64" y="636"/>
                  </a:lnTo>
                  <a:lnTo>
                    <a:pt x="62" y="634"/>
                  </a:lnTo>
                  <a:lnTo>
                    <a:pt x="62" y="631"/>
                  </a:lnTo>
                  <a:lnTo>
                    <a:pt x="62" y="629"/>
                  </a:lnTo>
                  <a:lnTo>
                    <a:pt x="64" y="629"/>
                  </a:lnTo>
                  <a:lnTo>
                    <a:pt x="66" y="629"/>
                  </a:lnTo>
                  <a:lnTo>
                    <a:pt x="66" y="631"/>
                  </a:lnTo>
                  <a:lnTo>
                    <a:pt x="68" y="634"/>
                  </a:lnTo>
                  <a:lnTo>
                    <a:pt x="68" y="638"/>
                  </a:lnTo>
                  <a:lnTo>
                    <a:pt x="70" y="640"/>
                  </a:lnTo>
                  <a:lnTo>
                    <a:pt x="72" y="642"/>
                  </a:lnTo>
                  <a:lnTo>
                    <a:pt x="72" y="640"/>
                  </a:lnTo>
                  <a:lnTo>
                    <a:pt x="68" y="633"/>
                  </a:lnTo>
                  <a:lnTo>
                    <a:pt x="66" y="627"/>
                  </a:lnTo>
                  <a:lnTo>
                    <a:pt x="64" y="625"/>
                  </a:lnTo>
                  <a:lnTo>
                    <a:pt x="64" y="623"/>
                  </a:lnTo>
                  <a:lnTo>
                    <a:pt x="64" y="621"/>
                  </a:lnTo>
                  <a:lnTo>
                    <a:pt x="64" y="623"/>
                  </a:lnTo>
                  <a:lnTo>
                    <a:pt x="64" y="623"/>
                  </a:lnTo>
                  <a:lnTo>
                    <a:pt x="66" y="625"/>
                  </a:lnTo>
                  <a:lnTo>
                    <a:pt x="68" y="625"/>
                  </a:lnTo>
                  <a:lnTo>
                    <a:pt x="68" y="623"/>
                  </a:lnTo>
                  <a:lnTo>
                    <a:pt x="70" y="625"/>
                  </a:lnTo>
                  <a:lnTo>
                    <a:pt x="72" y="625"/>
                  </a:lnTo>
                  <a:lnTo>
                    <a:pt x="74" y="625"/>
                  </a:lnTo>
                  <a:lnTo>
                    <a:pt x="76" y="625"/>
                  </a:lnTo>
                  <a:lnTo>
                    <a:pt x="76" y="623"/>
                  </a:lnTo>
                  <a:lnTo>
                    <a:pt x="78" y="623"/>
                  </a:lnTo>
                  <a:lnTo>
                    <a:pt x="78" y="621"/>
                  </a:lnTo>
                  <a:lnTo>
                    <a:pt x="78" y="621"/>
                  </a:lnTo>
                  <a:lnTo>
                    <a:pt x="79" y="625"/>
                  </a:lnTo>
                  <a:lnTo>
                    <a:pt x="79" y="627"/>
                  </a:lnTo>
                  <a:lnTo>
                    <a:pt x="81" y="627"/>
                  </a:lnTo>
                  <a:lnTo>
                    <a:pt x="81" y="625"/>
                  </a:lnTo>
                  <a:lnTo>
                    <a:pt x="81" y="623"/>
                  </a:lnTo>
                  <a:lnTo>
                    <a:pt x="81" y="623"/>
                  </a:lnTo>
                  <a:lnTo>
                    <a:pt x="81" y="623"/>
                  </a:lnTo>
                  <a:lnTo>
                    <a:pt x="83" y="627"/>
                  </a:lnTo>
                  <a:lnTo>
                    <a:pt x="83" y="629"/>
                  </a:lnTo>
                  <a:lnTo>
                    <a:pt x="83" y="631"/>
                  </a:lnTo>
                  <a:lnTo>
                    <a:pt x="83" y="631"/>
                  </a:lnTo>
                  <a:lnTo>
                    <a:pt x="85" y="633"/>
                  </a:lnTo>
                  <a:lnTo>
                    <a:pt x="85" y="633"/>
                  </a:lnTo>
                  <a:lnTo>
                    <a:pt x="87" y="633"/>
                  </a:lnTo>
                  <a:lnTo>
                    <a:pt x="87" y="631"/>
                  </a:lnTo>
                  <a:lnTo>
                    <a:pt x="87" y="629"/>
                  </a:lnTo>
                  <a:lnTo>
                    <a:pt x="87" y="631"/>
                  </a:lnTo>
                  <a:lnTo>
                    <a:pt x="89" y="631"/>
                  </a:lnTo>
                  <a:lnTo>
                    <a:pt x="89" y="631"/>
                  </a:lnTo>
                  <a:lnTo>
                    <a:pt x="89" y="631"/>
                  </a:lnTo>
                  <a:lnTo>
                    <a:pt x="89" y="629"/>
                  </a:lnTo>
                  <a:lnTo>
                    <a:pt x="91" y="629"/>
                  </a:lnTo>
                  <a:lnTo>
                    <a:pt x="91" y="629"/>
                  </a:lnTo>
                  <a:lnTo>
                    <a:pt x="91" y="629"/>
                  </a:lnTo>
                  <a:lnTo>
                    <a:pt x="91" y="629"/>
                  </a:lnTo>
                  <a:lnTo>
                    <a:pt x="91" y="631"/>
                  </a:lnTo>
                  <a:lnTo>
                    <a:pt x="89" y="631"/>
                  </a:lnTo>
                  <a:lnTo>
                    <a:pt x="91" y="631"/>
                  </a:lnTo>
                  <a:lnTo>
                    <a:pt x="91" y="633"/>
                  </a:lnTo>
                  <a:lnTo>
                    <a:pt x="91" y="633"/>
                  </a:lnTo>
                  <a:lnTo>
                    <a:pt x="91" y="634"/>
                  </a:lnTo>
                  <a:lnTo>
                    <a:pt x="93" y="634"/>
                  </a:lnTo>
                  <a:lnTo>
                    <a:pt x="93" y="634"/>
                  </a:lnTo>
                  <a:lnTo>
                    <a:pt x="93" y="634"/>
                  </a:lnTo>
                  <a:lnTo>
                    <a:pt x="93" y="636"/>
                  </a:lnTo>
                  <a:lnTo>
                    <a:pt x="93" y="636"/>
                  </a:lnTo>
                  <a:lnTo>
                    <a:pt x="93" y="636"/>
                  </a:lnTo>
                  <a:lnTo>
                    <a:pt x="95" y="636"/>
                  </a:lnTo>
                  <a:lnTo>
                    <a:pt x="95" y="636"/>
                  </a:lnTo>
                  <a:lnTo>
                    <a:pt x="97" y="636"/>
                  </a:lnTo>
                  <a:lnTo>
                    <a:pt x="97" y="634"/>
                  </a:lnTo>
                  <a:lnTo>
                    <a:pt x="97" y="634"/>
                  </a:lnTo>
                  <a:lnTo>
                    <a:pt x="98" y="634"/>
                  </a:lnTo>
                  <a:lnTo>
                    <a:pt x="98" y="634"/>
                  </a:lnTo>
                  <a:lnTo>
                    <a:pt x="98" y="634"/>
                  </a:lnTo>
                  <a:lnTo>
                    <a:pt x="100" y="634"/>
                  </a:lnTo>
                  <a:lnTo>
                    <a:pt x="102" y="634"/>
                  </a:lnTo>
                  <a:lnTo>
                    <a:pt x="104" y="634"/>
                  </a:lnTo>
                  <a:lnTo>
                    <a:pt x="104" y="633"/>
                  </a:lnTo>
                  <a:lnTo>
                    <a:pt x="104" y="633"/>
                  </a:lnTo>
                  <a:lnTo>
                    <a:pt x="104" y="633"/>
                  </a:lnTo>
                  <a:lnTo>
                    <a:pt x="104" y="633"/>
                  </a:lnTo>
                  <a:lnTo>
                    <a:pt x="106" y="634"/>
                  </a:lnTo>
                  <a:lnTo>
                    <a:pt x="106" y="634"/>
                  </a:lnTo>
                  <a:lnTo>
                    <a:pt x="104" y="634"/>
                  </a:lnTo>
                  <a:lnTo>
                    <a:pt x="104" y="634"/>
                  </a:lnTo>
                  <a:lnTo>
                    <a:pt x="104" y="636"/>
                  </a:lnTo>
                  <a:lnTo>
                    <a:pt x="106" y="636"/>
                  </a:lnTo>
                  <a:lnTo>
                    <a:pt x="102" y="636"/>
                  </a:lnTo>
                  <a:lnTo>
                    <a:pt x="100" y="636"/>
                  </a:lnTo>
                  <a:lnTo>
                    <a:pt x="100" y="638"/>
                  </a:lnTo>
                  <a:lnTo>
                    <a:pt x="97" y="644"/>
                  </a:lnTo>
                  <a:lnTo>
                    <a:pt x="97" y="644"/>
                  </a:lnTo>
                  <a:lnTo>
                    <a:pt x="97" y="650"/>
                  </a:lnTo>
                  <a:lnTo>
                    <a:pt x="97" y="648"/>
                  </a:lnTo>
                  <a:lnTo>
                    <a:pt x="97" y="648"/>
                  </a:lnTo>
                  <a:lnTo>
                    <a:pt x="98" y="646"/>
                  </a:lnTo>
                  <a:lnTo>
                    <a:pt x="98" y="648"/>
                  </a:lnTo>
                  <a:lnTo>
                    <a:pt x="98" y="648"/>
                  </a:lnTo>
                  <a:lnTo>
                    <a:pt x="102" y="648"/>
                  </a:lnTo>
                  <a:lnTo>
                    <a:pt x="102" y="648"/>
                  </a:lnTo>
                  <a:lnTo>
                    <a:pt x="102" y="646"/>
                  </a:lnTo>
                  <a:lnTo>
                    <a:pt x="104" y="646"/>
                  </a:lnTo>
                  <a:lnTo>
                    <a:pt x="106" y="646"/>
                  </a:lnTo>
                  <a:lnTo>
                    <a:pt x="106" y="646"/>
                  </a:lnTo>
                  <a:lnTo>
                    <a:pt x="104" y="648"/>
                  </a:lnTo>
                  <a:lnTo>
                    <a:pt x="104" y="648"/>
                  </a:lnTo>
                  <a:lnTo>
                    <a:pt x="104" y="650"/>
                  </a:lnTo>
                  <a:lnTo>
                    <a:pt x="104" y="650"/>
                  </a:lnTo>
                  <a:lnTo>
                    <a:pt x="104" y="651"/>
                  </a:lnTo>
                  <a:lnTo>
                    <a:pt x="104" y="651"/>
                  </a:lnTo>
                  <a:lnTo>
                    <a:pt x="106" y="651"/>
                  </a:lnTo>
                  <a:lnTo>
                    <a:pt x="108" y="651"/>
                  </a:lnTo>
                  <a:lnTo>
                    <a:pt x="110" y="650"/>
                  </a:lnTo>
                  <a:lnTo>
                    <a:pt x="110" y="646"/>
                  </a:lnTo>
                  <a:lnTo>
                    <a:pt x="110" y="648"/>
                  </a:lnTo>
                  <a:lnTo>
                    <a:pt x="112" y="650"/>
                  </a:lnTo>
                  <a:lnTo>
                    <a:pt x="110" y="650"/>
                  </a:lnTo>
                  <a:lnTo>
                    <a:pt x="110" y="651"/>
                  </a:lnTo>
                  <a:lnTo>
                    <a:pt x="110" y="651"/>
                  </a:lnTo>
                  <a:lnTo>
                    <a:pt x="110" y="653"/>
                  </a:lnTo>
                  <a:lnTo>
                    <a:pt x="108" y="653"/>
                  </a:lnTo>
                  <a:lnTo>
                    <a:pt x="106" y="653"/>
                  </a:lnTo>
                  <a:lnTo>
                    <a:pt x="106" y="653"/>
                  </a:lnTo>
                  <a:lnTo>
                    <a:pt x="104" y="655"/>
                  </a:lnTo>
                  <a:lnTo>
                    <a:pt x="106" y="655"/>
                  </a:lnTo>
                  <a:lnTo>
                    <a:pt x="108" y="657"/>
                  </a:lnTo>
                  <a:lnTo>
                    <a:pt x="108" y="657"/>
                  </a:lnTo>
                  <a:lnTo>
                    <a:pt x="110" y="659"/>
                  </a:lnTo>
                  <a:lnTo>
                    <a:pt x="110" y="661"/>
                  </a:lnTo>
                  <a:lnTo>
                    <a:pt x="114" y="663"/>
                  </a:lnTo>
                  <a:lnTo>
                    <a:pt x="115" y="665"/>
                  </a:lnTo>
                  <a:lnTo>
                    <a:pt x="115" y="665"/>
                  </a:lnTo>
                  <a:lnTo>
                    <a:pt x="117" y="665"/>
                  </a:lnTo>
                  <a:lnTo>
                    <a:pt x="117" y="665"/>
                  </a:lnTo>
                  <a:lnTo>
                    <a:pt x="119" y="665"/>
                  </a:lnTo>
                  <a:lnTo>
                    <a:pt x="117" y="665"/>
                  </a:lnTo>
                  <a:lnTo>
                    <a:pt x="117" y="667"/>
                  </a:lnTo>
                  <a:lnTo>
                    <a:pt x="117" y="667"/>
                  </a:lnTo>
                  <a:lnTo>
                    <a:pt x="119" y="667"/>
                  </a:lnTo>
                  <a:lnTo>
                    <a:pt x="121" y="667"/>
                  </a:lnTo>
                  <a:lnTo>
                    <a:pt x="121" y="667"/>
                  </a:lnTo>
                  <a:lnTo>
                    <a:pt x="123" y="667"/>
                  </a:lnTo>
                  <a:lnTo>
                    <a:pt x="123" y="668"/>
                  </a:lnTo>
                  <a:lnTo>
                    <a:pt x="121" y="668"/>
                  </a:lnTo>
                  <a:lnTo>
                    <a:pt x="121" y="670"/>
                  </a:lnTo>
                  <a:lnTo>
                    <a:pt x="121" y="672"/>
                  </a:lnTo>
                  <a:lnTo>
                    <a:pt x="121" y="674"/>
                  </a:lnTo>
                  <a:lnTo>
                    <a:pt x="121" y="674"/>
                  </a:lnTo>
                  <a:lnTo>
                    <a:pt x="119" y="676"/>
                  </a:lnTo>
                  <a:lnTo>
                    <a:pt x="119" y="676"/>
                  </a:lnTo>
                  <a:lnTo>
                    <a:pt x="119" y="676"/>
                  </a:lnTo>
                  <a:lnTo>
                    <a:pt x="119" y="676"/>
                  </a:lnTo>
                  <a:lnTo>
                    <a:pt x="119" y="676"/>
                  </a:lnTo>
                  <a:lnTo>
                    <a:pt x="119" y="676"/>
                  </a:lnTo>
                  <a:lnTo>
                    <a:pt x="117" y="678"/>
                  </a:lnTo>
                  <a:lnTo>
                    <a:pt x="114" y="682"/>
                  </a:lnTo>
                  <a:lnTo>
                    <a:pt x="112" y="684"/>
                  </a:lnTo>
                  <a:lnTo>
                    <a:pt x="110" y="684"/>
                  </a:lnTo>
                  <a:lnTo>
                    <a:pt x="106" y="682"/>
                  </a:lnTo>
                  <a:lnTo>
                    <a:pt x="104" y="680"/>
                  </a:lnTo>
                  <a:lnTo>
                    <a:pt x="104" y="678"/>
                  </a:lnTo>
                  <a:lnTo>
                    <a:pt x="102" y="678"/>
                  </a:lnTo>
                  <a:lnTo>
                    <a:pt x="100" y="678"/>
                  </a:lnTo>
                  <a:lnTo>
                    <a:pt x="97" y="676"/>
                  </a:lnTo>
                  <a:lnTo>
                    <a:pt x="98" y="674"/>
                  </a:lnTo>
                  <a:lnTo>
                    <a:pt x="98" y="674"/>
                  </a:lnTo>
                  <a:lnTo>
                    <a:pt x="97" y="670"/>
                  </a:lnTo>
                  <a:lnTo>
                    <a:pt x="95" y="670"/>
                  </a:lnTo>
                  <a:lnTo>
                    <a:pt x="93" y="670"/>
                  </a:lnTo>
                  <a:lnTo>
                    <a:pt x="93" y="670"/>
                  </a:lnTo>
                  <a:lnTo>
                    <a:pt x="93" y="670"/>
                  </a:lnTo>
                  <a:lnTo>
                    <a:pt x="93" y="668"/>
                  </a:lnTo>
                  <a:lnTo>
                    <a:pt x="91" y="668"/>
                  </a:lnTo>
                  <a:lnTo>
                    <a:pt x="89" y="670"/>
                  </a:lnTo>
                  <a:lnTo>
                    <a:pt x="89" y="670"/>
                  </a:lnTo>
                  <a:lnTo>
                    <a:pt x="87" y="672"/>
                  </a:lnTo>
                  <a:lnTo>
                    <a:pt x="87" y="674"/>
                  </a:lnTo>
                  <a:lnTo>
                    <a:pt x="89" y="676"/>
                  </a:lnTo>
                  <a:lnTo>
                    <a:pt x="89" y="678"/>
                  </a:lnTo>
                  <a:lnTo>
                    <a:pt x="93" y="684"/>
                  </a:lnTo>
                  <a:lnTo>
                    <a:pt x="93" y="684"/>
                  </a:lnTo>
                  <a:lnTo>
                    <a:pt x="95" y="687"/>
                  </a:lnTo>
                  <a:lnTo>
                    <a:pt x="97" y="687"/>
                  </a:lnTo>
                  <a:lnTo>
                    <a:pt x="98" y="689"/>
                  </a:lnTo>
                  <a:lnTo>
                    <a:pt x="98" y="691"/>
                  </a:lnTo>
                  <a:lnTo>
                    <a:pt x="98" y="691"/>
                  </a:lnTo>
                  <a:lnTo>
                    <a:pt x="100" y="693"/>
                  </a:lnTo>
                  <a:lnTo>
                    <a:pt x="100" y="693"/>
                  </a:lnTo>
                  <a:lnTo>
                    <a:pt x="100" y="695"/>
                  </a:lnTo>
                  <a:lnTo>
                    <a:pt x="100" y="695"/>
                  </a:lnTo>
                  <a:lnTo>
                    <a:pt x="100" y="697"/>
                  </a:lnTo>
                  <a:lnTo>
                    <a:pt x="100" y="697"/>
                  </a:lnTo>
                  <a:lnTo>
                    <a:pt x="100" y="699"/>
                  </a:lnTo>
                  <a:lnTo>
                    <a:pt x="102" y="699"/>
                  </a:lnTo>
                  <a:lnTo>
                    <a:pt x="102" y="699"/>
                  </a:lnTo>
                  <a:lnTo>
                    <a:pt x="102" y="699"/>
                  </a:lnTo>
                  <a:lnTo>
                    <a:pt x="104" y="699"/>
                  </a:lnTo>
                  <a:lnTo>
                    <a:pt x="104" y="699"/>
                  </a:lnTo>
                  <a:lnTo>
                    <a:pt x="104" y="701"/>
                  </a:lnTo>
                  <a:lnTo>
                    <a:pt x="104" y="701"/>
                  </a:lnTo>
                  <a:lnTo>
                    <a:pt x="106" y="703"/>
                  </a:lnTo>
                  <a:lnTo>
                    <a:pt x="110" y="703"/>
                  </a:lnTo>
                  <a:lnTo>
                    <a:pt x="110" y="704"/>
                  </a:lnTo>
                  <a:lnTo>
                    <a:pt x="114" y="706"/>
                  </a:lnTo>
                  <a:lnTo>
                    <a:pt x="117" y="708"/>
                  </a:lnTo>
                  <a:lnTo>
                    <a:pt x="117" y="708"/>
                  </a:lnTo>
                  <a:lnTo>
                    <a:pt x="117" y="710"/>
                  </a:lnTo>
                  <a:lnTo>
                    <a:pt x="119" y="708"/>
                  </a:lnTo>
                  <a:lnTo>
                    <a:pt x="119" y="708"/>
                  </a:lnTo>
                  <a:lnTo>
                    <a:pt x="119" y="708"/>
                  </a:lnTo>
                  <a:lnTo>
                    <a:pt x="119" y="708"/>
                  </a:lnTo>
                  <a:lnTo>
                    <a:pt x="119" y="708"/>
                  </a:lnTo>
                  <a:lnTo>
                    <a:pt x="119" y="708"/>
                  </a:lnTo>
                  <a:lnTo>
                    <a:pt x="119" y="706"/>
                  </a:lnTo>
                  <a:lnTo>
                    <a:pt x="119" y="706"/>
                  </a:lnTo>
                  <a:lnTo>
                    <a:pt x="121" y="704"/>
                  </a:lnTo>
                  <a:lnTo>
                    <a:pt x="121" y="704"/>
                  </a:lnTo>
                  <a:lnTo>
                    <a:pt x="121" y="704"/>
                  </a:lnTo>
                  <a:lnTo>
                    <a:pt x="121" y="703"/>
                  </a:lnTo>
                  <a:lnTo>
                    <a:pt x="121" y="703"/>
                  </a:lnTo>
                  <a:lnTo>
                    <a:pt x="121" y="701"/>
                  </a:lnTo>
                  <a:lnTo>
                    <a:pt x="121" y="699"/>
                  </a:lnTo>
                  <a:lnTo>
                    <a:pt x="119" y="699"/>
                  </a:lnTo>
                  <a:lnTo>
                    <a:pt x="119" y="697"/>
                  </a:lnTo>
                  <a:lnTo>
                    <a:pt x="119" y="693"/>
                  </a:lnTo>
                  <a:lnTo>
                    <a:pt x="119" y="691"/>
                  </a:lnTo>
                  <a:lnTo>
                    <a:pt x="119" y="691"/>
                  </a:lnTo>
                  <a:lnTo>
                    <a:pt x="119" y="691"/>
                  </a:lnTo>
                  <a:lnTo>
                    <a:pt x="119" y="689"/>
                  </a:lnTo>
                  <a:lnTo>
                    <a:pt x="117" y="687"/>
                  </a:lnTo>
                  <a:lnTo>
                    <a:pt x="117" y="687"/>
                  </a:lnTo>
                  <a:lnTo>
                    <a:pt x="117" y="686"/>
                  </a:lnTo>
                  <a:lnTo>
                    <a:pt x="117" y="686"/>
                  </a:lnTo>
                  <a:lnTo>
                    <a:pt x="117" y="686"/>
                  </a:lnTo>
                  <a:lnTo>
                    <a:pt x="119" y="686"/>
                  </a:lnTo>
                  <a:lnTo>
                    <a:pt x="119" y="686"/>
                  </a:lnTo>
                  <a:lnTo>
                    <a:pt x="119" y="687"/>
                  </a:lnTo>
                  <a:lnTo>
                    <a:pt x="119" y="687"/>
                  </a:lnTo>
                  <a:lnTo>
                    <a:pt x="121" y="689"/>
                  </a:lnTo>
                  <a:lnTo>
                    <a:pt x="123" y="689"/>
                  </a:lnTo>
                  <a:lnTo>
                    <a:pt x="123" y="687"/>
                  </a:lnTo>
                  <a:lnTo>
                    <a:pt x="125" y="686"/>
                  </a:lnTo>
                  <a:lnTo>
                    <a:pt x="125" y="686"/>
                  </a:lnTo>
                  <a:lnTo>
                    <a:pt x="125" y="684"/>
                  </a:lnTo>
                  <a:lnTo>
                    <a:pt x="125" y="680"/>
                  </a:lnTo>
                  <a:lnTo>
                    <a:pt x="125" y="678"/>
                  </a:lnTo>
                  <a:lnTo>
                    <a:pt x="127" y="674"/>
                  </a:lnTo>
                  <a:lnTo>
                    <a:pt x="127" y="672"/>
                  </a:lnTo>
                  <a:lnTo>
                    <a:pt x="127" y="672"/>
                  </a:lnTo>
                  <a:lnTo>
                    <a:pt x="127" y="674"/>
                  </a:lnTo>
                  <a:lnTo>
                    <a:pt x="127" y="676"/>
                  </a:lnTo>
                  <a:lnTo>
                    <a:pt x="127" y="676"/>
                  </a:lnTo>
                  <a:lnTo>
                    <a:pt x="127" y="678"/>
                  </a:lnTo>
                  <a:lnTo>
                    <a:pt x="127" y="684"/>
                  </a:lnTo>
                  <a:lnTo>
                    <a:pt x="127" y="686"/>
                  </a:lnTo>
                  <a:lnTo>
                    <a:pt x="125" y="687"/>
                  </a:lnTo>
                  <a:lnTo>
                    <a:pt x="125" y="687"/>
                  </a:lnTo>
                  <a:lnTo>
                    <a:pt x="125" y="689"/>
                  </a:lnTo>
                  <a:lnTo>
                    <a:pt x="125" y="691"/>
                  </a:lnTo>
                  <a:lnTo>
                    <a:pt x="125" y="691"/>
                  </a:lnTo>
                  <a:lnTo>
                    <a:pt x="125" y="693"/>
                  </a:lnTo>
                  <a:lnTo>
                    <a:pt x="125" y="693"/>
                  </a:lnTo>
                  <a:lnTo>
                    <a:pt x="125" y="693"/>
                  </a:lnTo>
                  <a:lnTo>
                    <a:pt x="127" y="693"/>
                  </a:lnTo>
                  <a:lnTo>
                    <a:pt x="127" y="693"/>
                  </a:lnTo>
                  <a:lnTo>
                    <a:pt x="129" y="693"/>
                  </a:lnTo>
                  <a:lnTo>
                    <a:pt x="129" y="693"/>
                  </a:lnTo>
                  <a:lnTo>
                    <a:pt x="129" y="693"/>
                  </a:lnTo>
                  <a:lnTo>
                    <a:pt x="127" y="695"/>
                  </a:lnTo>
                  <a:lnTo>
                    <a:pt x="127" y="695"/>
                  </a:lnTo>
                  <a:lnTo>
                    <a:pt x="127" y="697"/>
                  </a:lnTo>
                  <a:lnTo>
                    <a:pt x="127" y="697"/>
                  </a:lnTo>
                  <a:lnTo>
                    <a:pt x="127" y="697"/>
                  </a:lnTo>
                  <a:lnTo>
                    <a:pt x="127" y="699"/>
                  </a:lnTo>
                  <a:lnTo>
                    <a:pt x="127" y="699"/>
                  </a:lnTo>
                  <a:lnTo>
                    <a:pt x="125" y="701"/>
                  </a:lnTo>
                  <a:lnTo>
                    <a:pt x="125" y="701"/>
                  </a:lnTo>
                  <a:lnTo>
                    <a:pt x="125" y="703"/>
                  </a:lnTo>
                  <a:lnTo>
                    <a:pt x="127" y="704"/>
                  </a:lnTo>
                  <a:lnTo>
                    <a:pt x="125" y="706"/>
                  </a:lnTo>
                  <a:lnTo>
                    <a:pt x="125" y="708"/>
                  </a:lnTo>
                  <a:lnTo>
                    <a:pt x="125" y="710"/>
                  </a:lnTo>
                  <a:lnTo>
                    <a:pt x="127" y="710"/>
                  </a:lnTo>
                  <a:lnTo>
                    <a:pt x="127" y="710"/>
                  </a:lnTo>
                  <a:lnTo>
                    <a:pt x="127" y="710"/>
                  </a:lnTo>
                  <a:lnTo>
                    <a:pt x="129" y="712"/>
                  </a:lnTo>
                  <a:lnTo>
                    <a:pt x="129" y="712"/>
                  </a:lnTo>
                  <a:lnTo>
                    <a:pt x="131" y="712"/>
                  </a:lnTo>
                  <a:lnTo>
                    <a:pt x="132" y="712"/>
                  </a:lnTo>
                  <a:lnTo>
                    <a:pt x="132" y="712"/>
                  </a:lnTo>
                  <a:lnTo>
                    <a:pt x="132" y="710"/>
                  </a:lnTo>
                  <a:lnTo>
                    <a:pt x="132" y="710"/>
                  </a:lnTo>
                  <a:lnTo>
                    <a:pt x="132" y="708"/>
                  </a:lnTo>
                  <a:lnTo>
                    <a:pt x="132" y="710"/>
                  </a:lnTo>
                  <a:lnTo>
                    <a:pt x="132" y="712"/>
                  </a:lnTo>
                  <a:lnTo>
                    <a:pt x="134" y="716"/>
                  </a:lnTo>
                  <a:lnTo>
                    <a:pt x="136" y="718"/>
                  </a:lnTo>
                  <a:lnTo>
                    <a:pt x="138" y="718"/>
                  </a:lnTo>
                  <a:lnTo>
                    <a:pt x="140" y="718"/>
                  </a:lnTo>
                  <a:lnTo>
                    <a:pt x="140" y="718"/>
                  </a:lnTo>
                  <a:lnTo>
                    <a:pt x="142" y="718"/>
                  </a:lnTo>
                  <a:lnTo>
                    <a:pt x="136" y="720"/>
                  </a:lnTo>
                  <a:lnTo>
                    <a:pt x="134" y="720"/>
                  </a:lnTo>
                  <a:lnTo>
                    <a:pt x="132" y="718"/>
                  </a:lnTo>
                  <a:lnTo>
                    <a:pt x="132" y="718"/>
                  </a:lnTo>
                  <a:lnTo>
                    <a:pt x="132" y="720"/>
                  </a:lnTo>
                  <a:lnTo>
                    <a:pt x="140" y="725"/>
                  </a:lnTo>
                  <a:lnTo>
                    <a:pt x="140" y="725"/>
                  </a:lnTo>
                  <a:lnTo>
                    <a:pt x="140" y="731"/>
                  </a:lnTo>
                  <a:lnTo>
                    <a:pt x="140" y="733"/>
                  </a:lnTo>
                  <a:lnTo>
                    <a:pt x="140" y="733"/>
                  </a:lnTo>
                  <a:lnTo>
                    <a:pt x="140" y="735"/>
                  </a:lnTo>
                  <a:lnTo>
                    <a:pt x="142" y="737"/>
                  </a:lnTo>
                  <a:lnTo>
                    <a:pt x="146" y="740"/>
                  </a:lnTo>
                  <a:lnTo>
                    <a:pt x="146" y="742"/>
                  </a:lnTo>
                  <a:lnTo>
                    <a:pt x="146" y="742"/>
                  </a:lnTo>
                  <a:lnTo>
                    <a:pt x="146" y="744"/>
                  </a:lnTo>
                  <a:lnTo>
                    <a:pt x="148" y="744"/>
                  </a:lnTo>
                  <a:lnTo>
                    <a:pt x="150" y="744"/>
                  </a:lnTo>
                  <a:lnTo>
                    <a:pt x="150" y="746"/>
                  </a:lnTo>
                  <a:lnTo>
                    <a:pt x="150" y="748"/>
                  </a:lnTo>
                  <a:lnTo>
                    <a:pt x="151" y="748"/>
                  </a:lnTo>
                  <a:lnTo>
                    <a:pt x="150" y="748"/>
                  </a:lnTo>
                  <a:lnTo>
                    <a:pt x="150" y="750"/>
                  </a:lnTo>
                  <a:lnTo>
                    <a:pt x="150" y="750"/>
                  </a:lnTo>
                  <a:lnTo>
                    <a:pt x="148" y="750"/>
                  </a:lnTo>
                  <a:lnTo>
                    <a:pt x="148" y="750"/>
                  </a:lnTo>
                  <a:lnTo>
                    <a:pt x="146" y="750"/>
                  </a:lnTo>
                  <a:lnTo>
                    <a:pt x="146" y="748"/>
                  </a:lnTo>
                  <a:lnTo>
                    <a:pt x="146" y="750"/>
                  </a:lnTo>
                  <a:lnTo>
                    <a:pt x="146" y="750"/>
                  </a:lnTo>
                  <a:lnTo>
                    <a:pt x="144" y="750"/>
                  </a:lnTo>
                  <a:lnTo>
                    <a:pt x="144" y="752"/>
                  </a:lnTo>
                  <a:lnTo>
                    <a:pt x="146" y="752"/>
                  </a:lnTo>
                  <a:lnTo>
                    <a:pt x="146" y="754"/>
                  </a:lnTo>
                  <a:lnTo>
                    <a:pt x="148" y="754"/>
                  </a:lnTo>
                  <a:lnTo>
                    <a:pt x="150" y="752"/>
                  </a:lnTo>
                  <a:lnTo>
                    <a:pt x="151" y="754"/>
                  </a:lnTo>
                  <a:lnTo>
                    <a:pt x="151" y="756"/>
                  </a:lnTo>
                  <a:lnTo>
                    <a:pt x="151" y="757"/>
                  </a:lnTo>
                  <a:lnTo>
                    <a:pt x="153" y="757"/>
                  </a:lnTo>
                  <a:lnTo>
                    <a:pt x="153" y="759"/>
                  </a:lnTo>
                  <a:lnTo>
                    <a:pt x="153" y="759"/>
                  </a:lnTo>
                  <a:lnTo>
                    <a:pt x="153" y="759"/>
                  </a:lnTo>
                  <a:lnTo>
                    <a:pt x="153" y="761"/>
                  </a:lnTo>
                  <a:lnTo>
                    <a:pt x="153" y="761"/>
                  </a:lnTo>
                  <a:lnTo>
                    <a:pt x="155" y="763"/>
                  </a:lnTo>
                  <a:lnTo>
                    <a:pt x="155" y="765"/>
                  </a:lnTo>
                  <a:lnTo>
                    <a:pt x="155" y="767"/>
                  </a:lnTo>
                  <a:lnTo>
                    <a:pt x="155" y="769"/>
                  </a:lnTo>
                  <a:lnTo>
                    <a:pt x="155" y="769"/>
                  </a:lnTo>
                  <a:lnTo>
                    <a:pt x="153" y="771"/>
                  </a:lnTo>
                  <a:lnTo>
                    <a:pt x="153" y="771"/>
                  </a:lnTo>
                  <a:lnTo>
                    <a:pt x="153" y="773"/>
                  </a:lnTo>
                  <a:lnTo>
                    <a:pt x="155" y="776"/>
                  </a:lnTo>
                  <a:lnTo>
                    <a:pt x="155" y="778"/>
                  </a:lnTo>
                  <a:lnTo>
                    <a:pt x="155" y="784"/>
                  </a:lnTo>
                  <a:lnTo>
                    <a:pt x="157" y="786"/>
                  </a:lnTo>
                  <a:lnTo>
                    <a:pt x="159" y="788"/>
                  </a:lnTo>
                  <a:lnTo>
                    <a:pt x="161" y="790"/>
                  </a:lnTo>
                  <a:lnTo>
                    <a:pt x="161" y="793"/>
                  </a:lnTo>
                  <a:lnTo>
                    <a:pt x="161" y="793"/>
                  </a:lnTo>
                  <a:lnTo>
                    <a:pt x="161" y="795"/>
                  </a:lnTo>
                  <a:lnTo>
                    <a:pt x="163" y="797"/>
                  </a:lnTo>
                  <a:lnTo>
                    <a:pt x="163" y="797"/>
                  </a:lnTo>
                  <a:lnTo>
                    <a:pt x="163" y="799"/>
                  </a:lnTo>
                  <a:lnTo>
                    <a:pt x="163" y="799"/>
                  </a:lnTo>
                  <a:lnTo>
                    <a:pt x="165" y="801"/>
                  </a:lnTo>
                  <a:lnTo>
                    <a:pt x="165" y="803"/>
                  </a:lnTo>
                  <a:lnTo>
                    <a:pt x="163" y="801"/>
                  </a:lnTo>
                  <a:lnTo>
                    <a:pt x="161" y="801"/>
                  </a:lnTo>
                  <a:lnTo>
                    <a:pt x="161" y="799"/>
                  </a:lnTo>
                  <a:lnTo>
                    <a:pt x="161" y="801"/>
                  </a:lnTo>
                  <a:lnTo>
                    <a:pt x="161" y="803"/>
                  </a:lnTo>
                  <a:lnTo>
                    <a:pt x="161" y="803"/>
                  </a:lnTo>
                  <a:lnTo>
                    <a:pt x="161" y="803"/>
                  </a:lnTo>
                  <a:lnTo>
                    <a:pt x="161" y="805"/>
                  </a:lnTo>
                  <a:lnTo>
                    <a:pt x="161" y="805"/>
                  </a:lnTo>
                  <a:lnTo>
                    <a:pt x="161" y="807"/>
                  </a:lnTo>
                  <a:lnTo>
                    <a:pt x="161" y="807"/>
                  </a:lnTo>
                  <a:lnTo>
                    <a:pt x="161" y="816"/>
                  </a:lnTo>
                  <a:lnTo>
                    <a:pt x="163" y="820"/>
                  </a:lnTo>
                  <a:lnTo>
                    <a:pt x="163" y="820"/>
                  </a:lnTo>
                  <a:lnTo>
                    <a:pt x="161" y="818"/>
                  </a:lnTo>
                  <a:lnTo>
                    <a:pt x="161" y="818"/>
                  </a:lnTo>
                  <a:lnTo>
                    <a:pt x="159" y="818"/>
                  </a:lnTo>
                  <a:lnTo>
                    <a:pt x="159" y="820"/>
                  </a:lnTo>
                  <a:lnTo>
                    <a:pt x="159" y="820"/>
                  </a:lnTo>
                  <a:lnTo>
                    <a:pt x="157" y="820"/>
                  </a:lnTo>
                  <a:lnTo>
                    <a:pt x="157" y="822"/>
                  </a:lnTo>
                  <a:lnTo>
                    <a:pt x="157" y="824"/>
                  </a:lnTo>
                  <a:lnTo>
                    <a:pt x="157" y="826"/>
                  </a:lnTo>
                  <a:lnTo>
                    <a:pt x="157" y="826"/>
                  </a:lnTo>
                  <a:lnTo>
                    <a:pt x="159" y="826"/>
                  </a:lnTo>
                  <a:lnTo>
                    <a:pt x="159" y="826"/>
                  </a:lnTo>
                  <a:lnTo>
                    <a:pt x="159" y="828"/>
                  </a:lnTo>
                  <a:lnTo>
                    <a:pt x="159" y="828"/>
                  </a:lnTo>
                  <a:lnTo>
                    <a:pt x="159" y="828"/>
                  </a:lnTo>
                  <a:lnTo>
                    <a:pt x="157" y="828"/>
                  </a:lnTo>
                  <a:lnTo>
                    <a:pt x="157" y="829"/>
                  </a:lnTo>
                  <a:lnTo>
                    <a:pt x="157" y="829"/>
                  </a:lnTo>
                  <a:lnTo>
                    <a:pt x="153" y="828"/>
                  </a:lnTo>
                  <a:lnTo>
                    <a:pt x="153" y="828"/>
                  </a:lnTo>
                  <a:lnTo>
                    <a:pt x="153" y="829"/>
                  </a:lnTo>
                  <a:lnTo>
                    <a:pt x="153" y="829"/>
                  </a:lnTo>
                  <a:lnTo>
                    <a:pt x="155" y="831"/>
                  </a:lnTo>
                  <a:lnTo>
                    <a:pt x="155" y="831"/>
                  </a:lnTo>
                  <a:lnTo>
                    <a:pt x="155" y="833"/>
                  </a:lnTo>
                  <a:lnTo>
                    <a:pt x="155" y="835"/>
                  </a:lnTo>
                  <a:lnTo>
                    <a:pt x="153" y="835"/>
                  </a:lnTo>
                  <a:lnTo>
                    <a:pt x="153" y="837"/>
                  </a:lnTo>
                  <a:lnTo>
                    <a:pt x="153" y="837"/>
                  </a:lnTo>
                  <a:lnTo>
                    <a:pt x="153" y="843"/>
                  </a:lnTo>
                  <a:lnTo>
                    <a:pt x="153" y="843"/>
                  </a:lnTo>
                  <a:lnTo>
                    <a:pt x="153" y="845"/>
                  </a:lnTo>
                  <a:lnTo>
                    <a:pt x="153" y="845"/>
                  </a:lnTo>
                  <a:lnTo>
                    <a:pt x="151" y="846"/>
                  </a:lnTo>
                  <a:lnTo>
                    <a:pt x="151" y="848"/>
                  </a:lnTo>
                  <a:lnTo>
                    <a:pt x="151" y="848"/>
                  </a:lnTo>
                  <a:lnTo>
                    <a:pt x="150" y="848"/>
                  </a:lnTo>
                  <a:lnTo>
                    <a:pt x="150" y="846"/>
                  </a:lnTo>
                  <a:lnTo>
                    <a:pt x="148" y="848"/>
                  </a:lnTo>
                  <a:lnTo>
                    <a:pt x="148" y="848"/>
                  </a:lnTo>
                  <a:lnTo>
                    <a:pt x="150" y="850"/>
                  </a:lnTo>
                  <a:lnTo>
                    <a:pt x="150" y="852"/>
                  </a:lnTo>
                  <a:lnTo>
                    <a:pt x="150" y="852"/>
                  </a:lnTo>
                  <a:lnTo>
                    <a:pt x="150" y="856"/>
                  </a:lnTo>
                  <a:lnTo>
                    <a:pt x="150" y="856"/>
                  </a:lnTo>
                  <a:lnTo>
                    <a:pt x="148" y="858"/>
                  </a:lnTo>
                  <a:lnTo>
                    <a:pt x="148" y="860"/>
                  </a:lnTo>
                  <a:lnTo>
                    <a:pt x="148" y="860"/>
                  </a:lnTo>
                  <a:lnTo>
                    <a:pt x="148" y="862"/>
                  </a:lnTo>
                  <a:lnTo>
                    <a:pt x="148" y="864"/>
                  </a:lnTo>
                  <a:lnTo>
                    <a:pt x="148" y="865"/>
                  </a:lnTo>
                  <a:lnTo>
                    <a:pt x="146" y="867"/>
                  </a:lnTo>
                  <a:lnTo>
                    <a:pt x="146" y="869"/>
                  </a:lnTo>
                  <a:lnTo>
                    <a:pt x="146" y="869"/>
                  </a:lnTo>
                  <a:lnTo>
                    <a:pt x="146" y="869"/>
                  </a:lnTo>
                  <a:lnTo>
                    <a:pt x="146" y="871"/>
                  </a:lnTo>
                  <a:lnTo>
                    <a:pt x="146" y="873"/>
                  </a:lnTo>
                  <a:lnTo>
                    <a:pt x="146" y="873"/>
                  </a:lnTo>
                  <a:lnTo>
                    <a:pt x="144" y="873"/>
                  </a:lnTo>
                  <a:lnTo>
                    <a:pt x="142" y="873"/>
                  </a:lnTo>
                  <a:lnTo>
                    <a:pt x="140" y="873"/>
                  </a:lnTo>
                  <a:lnTo>
                    <a:pt x="142" y="879"/>
                  </a:lnTo>
                  <a:lnTo>
                    <a:pt x="140" y="884"/>
                  </a:lnTo>
                  <a:lnTo>
                    <a:pt x="140" y="884"/>
                  </a:lnTo>
                  <a:lnTo>
                    <a:pt x="138" y="884"/>
                  </a:lnTo>
                  <a:lnTo>
                    <a:pt x="138" y="886"/>
                  </a:lnTo>
                  <a:lnTo>
                    <a:pt x="138" y="886"/>
                  </a:lnTo>
                  <a:lnTo>
                    <a:pt x="138" y="892"/>
                  </a:lnTo>
                  <a:lnTo>
                    <a:pt x="138" y="899"/>
                  </a:lnTo>
                  <a:lnTo>
                    <a:pt x="136" y="907"/>
                  </a:lnTo>
                  <a:lnTo>
                    <a:pt x="136" y="909"/>
                  </a:lnTo>
                  <a:lnTo>
                    <a:pt x="138" y="909"/>
                  </a:lnTo>
                  <a:lnTo>
                    <a:pt x="138" y="913"/>
                  </a:lnTo>
                  <a:lnTo>
                    <a:pt x="140" y="913"/>
                  </a:lnTo>
                  <a:lnTo>
                    <a:pt x="140" y="913"/>
                  </a:lnTo>
                  <a:lnTo>
                    <a:pt x="142" y="911"/>
                  </a:lnTo>
                  <a:lnTo>
                    <a:pt x="144" y="911"/>
                  </a:lnTo>
                  <a:lnTo>
                    <a:pt x="144" y="911"/>
                  </a:lnTo>
                  <a:lnTo>
                    <a:pt x="146" y="911"/>
                  </a:lnTo>
                  <a:lnTo>
                    <a:pt x="146" y="911"/>
                  </a:lnTo>
                  <a:lnTo>
                    <a:pt x="146" y="909"/>
                  </a:lnTo>
                  <a:lnTo>
                    <a:pt x="148" y="907"/>
                  </a:lnTo>
                  <a:lnTo>
                    <a:pt x="148" y="907"/>
                  </a:lnTo>
                  <a:lnTo>
                    <a:pt x="150" y="907"/>
                  </a:lnTo>
                  <a:lnTo>
                    <a:pt x="151" y="905"/>
                  </a:lnTo>
                  <a:lnTo>
                    <a:pt x="153" y="903"/>
                  </a:lnTo>
                  <a:lnTo>
                    <a:pt x="157" y="898"/>
                  </a:lnTo>
                  <a:lnTo>
                    <a:pt x="157" y="896"/>
                  </a:lnTo>
                  <a:lnTo>
                    <a:pt x="157" y="896"/>
                  </a:lnTo>
                  <a:lnTo>
                    <a:pt x="157" y="894"/>
                  </a:lnTo>
                  <a:lnTo>
                    <a:pt x="157" y="890"/>
                  </a:lnTo>
                  <a:lnTo>
                    <a:pt x="157" y="890"/>
                  </a:lnTo>
                  <a:lnTo>
                    <a:pt x="159" y="890"/>
                  </a:lnTo>
                  <a:lnTo>
                    <a:pt x="159" y="890"/>
                  </a:lnTo>
                  <a:lnTo>
                    <a:pt x="161" y="892"/>
                  </a:lnTo>
                  <a:lnTo>
                    <a:pt x="161" y="892"/>
                  </a:lnTo>
                  <a:lnTo>
                    <a:pt x="161" y="892"/>
                  </a:lnTo>
                  <a:lnTo>
                    <a:pt x="163" y="892"/>
                  </a:lnTo>
                  <a:lnTo>
                    <a:pt x="163" y="890"/>
                  </a:lnTo>
                  <a:lnTo>
                    <a:pt x="163" y="890"/>
                  </a:lnTo>
                  <a:lnTo>
                    <a:pt x="163" y="888"/>
                  </a:lnTo>
                  <a:lnTo>
                    <a:pt x="165" y="886"/>
                  </a:lnTo>
                  <a:lnTo>
                    <a:pt x="165" y="886"/>
                  </a:lnTo>
                  <a:lnTo>
                    <a:pt x="165" y="888"/>
                  </a:lnTo>
                  <a:lnTo>
                    <a:pt x="165" y="890"/>
                  </a:lnTo>
                  <a:lnTo>
                    <a:pt x="163" y="892"/>
                  </a:lnTo>
                  <a:lnTo>
                    <a:pt x="163" y="894"/>
                  </a:lnTo>
                  <a:lnTo>
                    <a:pt x="163" y="894"/>
                  </a:lnTo>
                  <a:lnTo>
                    <a:pt x="163" y="894"/>
                  </a:lnTo>
                  <a:lnTo>
                    <a:pt x="165" y="892"/>
                  </a:lnTo>
                  <a:lnTo>
                    <a:pt x="167" y="890"/>
                  </a:lnTo>
                  <a:lnTo>
                    <a:pt x="167" y="890"/>
                  </a:lnTo>
                  <a:lnTo>
                    <a:pt x="167" y="888"/>
                  </a:lnTo>
                  <a:lnTo>
                    <a:pt x="168" y="886"/>
                  </a:lnTo>
                  <a:lnTo>
                    <a:pt x="168" y="884"/>
                  </a:lnTo>
                  <a:lnTo>
                    <a:pt x="168" y="881"/>
                  </a:lnTo>
                  <a:lnTo>
                    <a:pt x="168" y="875"/>
                  </a:lnTo>
                  <a:lnTo>
                    <a:pt x="168" y="873"/>
                  </a:lnTo>
                  <a:lnTo>
                    <a:pt x="168" y="875"/>
                  </a:lnTo>
                  <a:lnTo>
                    <a:pt x="170" y="875"/>
                  </a:lnTo>
                  <a:lnTo>
                    <a:pt x="172" y="875"/>
                  </a:lnTo>
                  <a:lnTo>
                    <a:pt x="172" y="875"/>
                  </a:lnTo>
                  <a:lnTo>
                    <a:pt x="172" y="875"/>
                  </a:lnTo>
                  <a:lnTo>
                    <a:pt x="170" y="875"/>
                  </a:lnTo>
                  <a:lnTo>
                    <a:pt x="170" y="877"/>
                  </a:lnTo>
                  <a:lnTo>
                    <a:pt x="170" y="877"/>
                  </a:lnTo>
                  <a:lnTo>
                    <a:pt x="170" y="877"/>
                  </a:lnTo>
                  <a:lnTo>
                    <a:pt x="172" y="884"/>
                  </a:lnTo>
                  <a:lnTo>
                    <a:pt x="172" y="884"/>
                  </a:lnTo>
                  <a:lnTo>
                    <a:pt x="172" y="886"/>
                  </a:lnTo>
                  <a:lnTo>
                    <a:pt x="172" y="886"/>
                  </a:lnTo>
                  <a:lnTo>
                    <a:pt x="170" y="886"/>
                  </a:lnTo>
                  <a:lnTo>
                    <a:pt x="170" y="886"/>
                  </a:lnTo>
                  <a:lnTo>
                    <a:pt x="168" y="890"/>
                  </a:lnTo>
                  <a:lnTo>
                    <a:pt x="168" y="892"/>
                  </a:lnTo>
                  <a:lnTo>
                    <a:pt x="168" y="892"/>
                  </a:lnTo>
                  <a:lnTo>
                    <a:pt x="168" y="894"/>
                  </a:lnTo>
                  <a:lnTo>
                    <a:pt x="168" y="896"/>
                  </a:lnTo>
                  <a:lnTo>
                    <a:pt x="168" y="899"/>
                  </a:lnTo>
                  <a:lnTo>
                    <a:pt x="168" y="901"/>
                  </a:lnTo>
                  <a:lnTo>
                    <a:pt x="167" y="905"/>
                  </a:lnTo>
                  <a:lnTo>
                    <a:pt x="167" y="907"/>
                  </a:lnTo>
                  <a:lnTo>
                    <a:pt x="163" y="911"/>
                  </a:lnTo>
                  <a:lnTo>
                    <a:pt x="161" y="913"/>
                  </a:lnTo>
                  <a:lnTo>
                    <a:pt x="161" y="915"/>
                  </a:lnTo>
                  <a:lnTo>
                    <a:pt x="163" y="915"/>
                  </a:lnTo>
                  <a:lnTo>
                    <a:pt x="165" y="915"/>
                  </a:lnTo>
                  <a:lnTo>
                    <a:pt x="168" y="911"/>
                  </a:lnTo>
                  <a:lnTo>
                    <a:pt x="168" y="911"/>
                  </a:lnTo>
                  <a:lnTo>
                    <a:pt x="170" y="909"/>
                  </a:lnTo>
                  <a:lnTo>
                    <a:pt x="170" y="907"/>
                  </a:lnTo>
                  <a:lnTo>
                    <a:pt x="172" y="907"/>
                  </a:lnTo>
                  <a:lnTo>
                    <a:pt x="174" y="903"/>
                  </a:lnTo>
                  <a:lnTo>
                    <a:pt x="174" y="901"/>
                  </a:lnTo>
                  <a:lnTo>
                    <a:pt x="174" y="899"/>
                  </a:lnTo>
                  <a:lnTo>
                    <a:pt x="176" y="899"/>
                  </a:lnTo>
                  <a:lnTo>
                    <a:pt x="176" y="899"/>
                  </a:lnTo>
                  <a:lnTo>
                    <a:pt x="176" y="901"/>
                  </a:lnTo>
                  <a:lnTo>
                    <a:pt x="176" y="901"/>
                  </a:lnTo>
                  <a:lnTo>
                    <a:pt x="174" y="901"/>
                  </a:lnTo>
                  <a:lnTo>
                    <a:pt x="174" y="903"/>
                  </a:lnTo>
                  <a:lnTo>
                    <a:pt x="174" y="903"/>
                  </a:lnTo>
                  <a:lnTo>
                    <a:pt x="174" y="903"/>
                  </a:lnTo>
                  <a:lnTo>
                    <a:pt x="174" y="905"/>
                  </a:lnTo>
                  <a:lnTo>
                    <a:pt x="174" y="905"/>
                  </a:lnTo>
                  <a:lnTo>
                    <a:pt x="172" y="905"/>
                  </a:lnTo>
                  <a:lnTo>
                    <a:pt x="172" y="909"/>
                  </a:lnTo>
                  <a:lnTo>
                    <a:pt x="170" y="913"/>
                  </a:lnTo>
                  <a:lnTo>
                    <a:pt x="168" y="913"/>
                  </a:lnTo>
                  <a:lnTo>
                    <a:pt x="165" y="915"/>
                  </a:lnTo>
                  <a:lnTo>
                    <a:pt x="163" y="917"/>
                  </a:lnTo>
                  <a:lnTo>
                    <a:pt x="165" y="917"/>
                  </a:lnTo>
                  <a:lnTo>
                    <a:pt x="165" y="918"/>
                  </a:lnTo>
                  <a:lnTo>
                    <a:pt x="165" y="918"/>
                  </a:lnTo>
                  <a:lnTo>
                    <a:pt x="165" y="917"/>
                  </a:lnTo>
                  <a:lnTo>
                    <a:pt x="167" y="918"/>
                  </a:lnTo>
                  <a:lnTo>
                    <a:pt x="167" y="920"/>
                  </a:lnTo>
                  <a:lnTo>
                    <a:pt x="167" y="920"/>
                  </a:lnTo>
                  <a:lnTo>
                    <a:pt x="168" y="922"/>
                  </a:lnTo>
                  <a:lnTo>
                    <a:pt x="170" y="920"/>
                  </a:lnTo>
                  <a:lnTo>
                    <a:pt x="172" y="920"/>
                  </a:lnTo>
                  <a:lnTo>
                    <a:pt x="172" y="920"/>
                  </a:lnTo>
                  <a:lnTo>
                    <a:pt x="172" y="918"/>
                  </a:lnTo>
                  <a:lnTo>
                    <a:pt x="174" y="915"/>
                  </a:lnTo>
                  <a:lnTo>
                    <a:pt x="176" y="913"/>
                  </a:lnTo>
                  <a:lnTo>
                    <a:pt x="180" y="911"/>
                  </a:lnTo>
                  <a:lnTo>
                    <a:pt x="180" y="909"/>
                  </a:lnTo>
                  <a:lnTo>
                    <a:pt x="180" y="909"/>
                  </a:lnTo>
                  <a:lnTo>
                    <a:pt x="182" y="907"/>
                  </a:lnTo>
                  <a:lnTo>
                    <a:pt x="182" y="907"/>
                  </a:lnTo>
                  <a:lnTo>
                    <a:pt x="182" y="907"/>
                  </a:lnTo>
                  <a:lnTo>
                    <a:pt x="182" y="907"/>
                  </a:lnTo>
                  <a:lnTo>
                    <a:pt x="182" y="905"/>
                  </a:lnTo>
                  <a:lnTo>
                    <a:pt x="180" y="905"/>
                  </a:lnTo>
                  <a:lnTo>
                    <a:pt x="180" y="903"/>
                  </a:lnTo>
                  <a:lnTo>
                    <a:pt x="180" y="901"/>
                  </a:lnTo>
                  <a:lnTo>
                    <a:pt x="180" y="899"/>
                  </a:lnTo>
                  <a:lnTo>
                    <a:pt x="182" y="899"/>
                  </a:lnTo>
                  <a:lnTo>
                    <a:pt x="182" y="898"/>
                  </a:lnTo>
                  <a:lnTo>
                    <a:pt x="184" y="896"/>
                  </a:lnTo>
                  <a:lnTo>
                    <a:pt x="184" y="896"/>
                  </a:lnTo>
                  <a:lnTo>
                    <a:pt x="185" y="896"/>
                  </a:lnTo>
                  <a:lnTo>
                    <a:pt x="185" y="896"/>
                  </a:lnTo>
                  <a:lnTo>
                    <a:pt x="187" y="896"/>
                  </a:lnTo>
                  <a:lnTo>
                    <a:pt x="189" y="896"/>
                  </a:lnTo>
                  <a:lnTo>
                    <a:pt x="189" y="894"/>
                  </a:lnTo>
                  <a:lnTo>
                    <a:pt x="189" y="894"/>
                  </a:lnTo>
                  <a:lnTo>
                    <a:pt x="189" y="894"/>
                  </a:lnTo>
                  <a:lnTo>
                    <a:pt x="189" y="894"/>
                  </a:lnTo>
                  <a:lnTo>
                    <a:pt x="189" y="896"/>
                  </a:lnTo>
                  <a:lnTo>
                    <a:pt x="187" y="896"/>
                  </a:lnTo>
                  <a:lnTo>
                    <a:pt x="185" y="898"/>
                  </a:lnTo>
                  <a:lnTo>
                    <a:pt x="185" y="898"/>
                  </a:lnTo>
                  <a:lnTo>
                    <a:pt x="184" y="898"/>
                  </a:lnTo>
                  <a:lnTo>
                    <a:pt x="182" y="899"/>
                  </a:lnTo>
                  <a:lnTo>
                    <a:pt x="182" y="901"/>
                  </a:lnTo>
                  <a:lnTo>
                    <a:pt x="182" y="901"/>
                  </a:lnTo>
                  <a:lnTo>
                    <a:pt x="182" y="903"/>
                  </a:lnTo>
                  <a:lnTo>
                    <a:pt x="182" y="905"/>
                  </a:lnTo>
                  <a:lnTo>
                    <a:pt x="182" y="909"/>
                  </a:lnTo>
                  <a:lnTo>
                    <a:pt x="184" y="909"/>
                  </a:lnTo>
                  <a:lnTo>
                    <a:pt x="185" y="907"/>
                  </a:lnTo>
                  <a:lnTo>
                    <a:pt x="185" y="909"/>
                  </a:lnTo>
                  <a:lnTo>
                    <a:pt x="184" y="911"/>
                  </a:lnTo>
                  <a:lnTo>
                    <a:pt x="184" y="911"/>
                  </a:lnTo>
                  <a:lnTo>
                    <a:pt x="182" y="911"/>
                  </a:lnTo>
                  <a:lnTo>
                    <a:pt x="182" y="911"/>
                  </a:lnTo>
                  <a:lnTo>
                    <a:pt x="180" y="913"/>
                  </a:lnTo>
                  <a:lnTo>
                    <a:pt x="180" y="913"/>
                  </a:lnTo>
                  <a:lnTo>
                    <a:pt x="180" y="915"/>
                  </a:lnTo>
                  <a:lnTo>
                    <a:pt x="180" y="915"/>
                  </a:lnTo>
                  <a:lnTo>
                    <a:pt x="180" y="917"/>
                  </a:lnTo>
                  <a:lnTo>
                    <a:pt x="180" y="918"/>
                  </a:lnTo>
                  <a:lnTo>
                    <a:pt x="180" y="920"/>
                  </a:lnTo>
                  <a:lnTo>
                    <a:pt x="180" y="922"/>
                  </a:lnTo>
                  <a:lnTo>
                    <a:pt x="182" y="922"/>
                  </a:lnTo>
                  <a:lnTo>
                    <a:pt x="182" y="920"/>
                  </a:lnTo>
                  <a:lnTo>
                    <a:pt x="182" y="920"/>
                  </a:lnTo>
                  <a:lnTo>
                    <a:pt x="184" y="920"/>
                  </a:lnTo>
                  <a:lnTo>
                    <a:pt x="184" y="922"/>
                  </a:lnTo>
                  <a:lnTo>
                    <a:pt x="184" y="922"/>
                  </a:lnTo>
                  <a:lnTo>
                    <a:pt x="184" y="922"/>
                  </a:lnTo>
                  <a:lnTo>
                    <a:pt x="182" y="924"/>
                  </a:lnTo>
                  <a:lnTo>
                    <a:pt x="182" y="924"/>
                  </a:lnTo>
                  <a:lnTo>
                    <a:pt x="180" y="924"/>
                  </a:lnTo>
                  <a:lnTo>
                    <a:pt x="180" y="926"/>
                  </a:lnTo>
                  <a:lnTo>
                    <a:pt x="180" y="926"/>
                  </a:lnTo>
                  <a:lnTo>
                    <a:pt x="184" y="926"/>
                  </a:lnTo>
                  <a:lnTo>
                    <a:pt x="185" y="928"/>
                  </a:lnTo>
                  <a:lnTo>
                    <a:pt x="187" y="928"/>
                  </a:lnTo>
                  <a:lnTo>
                    <a:pt x="189" y="928"/>
                  </a:lnTo>
                  <a:lnTo>
                    <a:pt x="189" y="926"/>
                  </a:lnTo>
                  <a:lnTo>
                    <a:pt x="189" y="926"/>
                  </a:lnTo>
                  <a:lnTo>
                    <a:pt x="189" y="926"/>
                  </a:lnTo>
                  <a:lnTo>
                    <a:pt x="189" y="926"/>
                  </a:lnTo>
                  <a:lnTo>
                    <a:pt x="189" y="924"/>
                  </a:lnTo>
                  <a:lnTo>
                    <a:pt x="191" y="924"/>
                  </a:lnTo>
                  <a:lnTo>
                    <a:pt x="191" y="924"/>
                  </a:lnTo>
                  <a:lnTo>
                    <a:pt x="193" y="924"/>
                  </a:lnTo>
                  <a:lnTo>
                    <a:pt x="193" y="922"/>
                  </a:lnTo>
                  <a:lnTo>
                    <a:pt x="193" y="922"/>
                  </a:lnTo>
                  <a:lnTo>
                    <a:pt x="195" y="913"/>
                  </a:lnTo>
                  <a:lnTo>
                    <a:pt x="195" y="911"/>
                  </a:lnTo>
                  <a:lnTo>
                    <a:pt x="195" y="907"/>
                  </a:lnTo>
                  <a:lnTo>
                    <a:pt x="195" y="905"/>
                  </a:lnTo>
                  <a:lnTo>
                    <a:pt x="197" y="903"/>
                  </a:lnTo>
                  <a:lnTo>
                    <a:pt x="199" y="901"/>
                  </a:lnTo>
                  <a:lnTo>
                    <a:pt x="199" y="899"/>
                  </a:lnTo>
                  <a:lnTo>
                    <a:pt x="199" y="899"/>
                  </a:lnTo>
                  <a:lnTo>
                    <a:pt x="201" y="901"/>
                  </a:lnTo>
                  <a:lnTo>
                    <a:pt x="201" y="901"/>
                  </a:lnTo>
                  <a:lnTo>
                    <a:pt x="201" y="901"/>
                  </a:lnTo>
                  <a:lnTo>
                    <a:pt x="201" y="901"/>
                  </a:lnTo>
                  <a:lnTo>
                    <a:pt x="203" y="901"/>
                  </a:lnTo>
                  <a:lnTo>
                    <a:pt x="203" y="901"/>
                  </a:lnTo>
                  <a:lnTo>
                    <a:pt x="203" y="901"/>
                  </a:lnTo>
                  <a:lnTo>
                    <a:pt x="203" y="901"/>
                  </a:lnTo>
                  <a:lnTo>
                    <a:pt x="204" y="901"/>
                  </a:lnTo>
                  <a:lnTo>
                    <a:pt x="204" y="901"/>
                  </a:lnTo>
                  <a:lnTo>
                    <a:pt x="204" y="901"/>
                  </a:lnTo>
                  <a:lnTo>
                    <a:pt x="206" y="901"/>
                  </a:lnTo>
                  <a:lnTo>
                    <a:pt x="204" y="903"/>
                  </a:lnTo>
                  <a:lnTo>
                    <a:pt x="204" y="903"/>
                  </a:lnTo>
                  <a:lnTo>
                    <a:pt x="203" y="903"/>
                  </a:lnTo>
                  <a:lnTo>
                    <a:pt x="199" y="903"/>
                  </a:lnTo>
                  <a:lnTo>
                    <a:pt x="197" y="905"/>
                  </a:lnTo>
                  <a:lnTo>
                    <a:pt x="197" y="909"/>
                  </a:lnTo>
                  <a:lnTo>
                    <a:pt x="197" y="911"/>
                  </a:lnTo>
                  <a:lnTo>
                    <a:pt x="199" y="907"/>
                  </a:lnTo>
                  <a:lnTo>
                    <a:pt x="199" y="911"/>
                  </a:lnTo>
                  <a:lnTo>
                    <a:pt x="199" y="918"/>
                  </a:lnTo>
                  <a:lnTo>
                    <a:pt x="199" y="920"/>
                  </a:lnTo>
                  <a:lnTo>
                    <a:pt x="199" y="924"/>
                  </a:lnTo>
                  <a:lnTo>
                    <a:pt x="201" y="926"/>
                  </a:lnTo>
                  <a:lnTo>
                    <a:pt x="203" y="926"/>
                  </a:lnTo>
                  <a:lnTo>
                    <a:pt x="204" y="926"/>
                  </a:lnTo>
                  <a:lnTo>
                    <a:pt x="204" y="924"/>
                  </a:lnTo>
                  <a:lnTo>
                    <a:pt x="204" y="918"/>
                  </a:lnTo>
                  <a:lnTo>
                    <a:pt x="204" y="917"/>
                  </a:lnTo>
                  <a:lnTo>
                    <a:pt x="206" y="915"/>
                  </a:lnTo>
                  <a:lnTo>
                    <a:pt x="208" y="911"/>
                  </a:lnTo>
                  <a:lnTo>
                    <a:pt x="208" y="913"/>
                  </a:lnTo>
                  <a:lnTo>
                    <a:pt x="208" y="915"/>
                  </a:lnTo>
                  <a:lnTo>
                    <a:pt x="206" y="917"/>
                  </a:lnTo>
                  <a:lnTo>
                    <a:pt x="206" y="918"/>
                  </a:lnTo>
                  <a:lnTo>
                    <a:pt x="206" y="920"/>
                  </a:lnTo>
                  <a:lnTo>
                    <a:pt x="208" y="918"/>
                  </a:lnTo>
                  <a:lnTo>
                    <a:pt x="210" y="917"/>
                  </a:lnTo>
                  <a:lnTo>
                    <a:pt x="212" y="915"/>
                  </a:lnTo>
                  <a:lnTo>
                    <a:pt x="214" y="911"/>
                  </a:lnTo>
                  <a:lnTo>
                    <a:pt x="214" y="911"/>
                  </a:lnTo>
                  <a:lnTo>
                    <a:pt x="214" y="907"/>
                  </a:lnTo>
                  <a:lnTo>
                    <a:pt x="214" y="907"/>
                  </a:lnTo>
                  <a:lnTo>
                    <a:pt x="212" y="905"/>
                  </a:lnTo>
                  <a:lnTo>
                    <a:pt x="212" y="903"/>
                  </a:lnTo>
                  <a:lnTo>
                    <a:pt x="212" y="901"/>
                  </a:lnTo>
                  <a:lnTo>
                    <a:pt x="214" y="901"/>
                  </a:lnTo>
                  <a:lnTo>
                    <a:pt x="214" y="901"/>
                  </a:lnTo>
                  <a:lnTo>
                    <a:pt x="214" y="899"/>
                  </a:lnTo>
                  <a:lnTo>
                    <a:pt x="214" y="899"/>
                  </a:lnTo>
                  <a:lnTo>
                    <a:pt x="214" y="901"/>
                  </a:lnTo>
                  <a:lnTo>
                    <a:pt x="214" y="903"/>
                  </a:lnTo>
                  <a:lnTo>
                    <a:pt x="214" y="903"/>
                  </a:lnTo>
                  <a:lnTo>
                    <a:pt x="214" y="905"/>
                  </a:lnTo>
                  <a:lnTo>
                    <a:pt x="214" y="907"/>
                  </a:lnTo>
                  <a:lnTo>
                    <a:pt x="216" y="907"/>
                  </a:lnTo>
                  <a:lnTo>
                    <a:pt x="216" y="909"/>
                  </a:lnTo>
                  <a:lnTo>
                    <a:pt x="214" y="911"/>
                  </a:lnTo>
                  <a:lnTo>
                    <a:pt x="214" y="915"/>
                  </a:lnTo>
                  <a:lnTo>
                    <a:pt x="214" y="917"/>
                  </a:lnTo>
                  <a:lnTo>
                    <a:pt x="212" y="918"/>
                  </a:lnTo>
                  <a:lnTo>
                    <a:pt x="212" y="918"/>
                  </a:lnTo>
                  <a:lnTo>
                    <a:pt x="212" y="920"/>
                  </a:lnTo>
                  <a:lnTo>
                    <a:pt x="210" y="920"/>
                  </a:lnTo>
                  <a:lnTo>
                    <a:pt x="210" y="922"/>
                  </a:lnTo>
                  <a:lnTo>
                    <a:pt x="210" y="922"/>
                  </a:lnTo>
                  <a:lnTo>
                    <a:pt x="210" y="928"/>
                  </a:lnTo>
                  <a:lnTo>
                    <a:pt x="210" y="930"/>
                  </a:lnTo>
                  <a:lnTo>
                    <a:pt x="212" y="930"/>
                  </a:lnTo>
                  <a:lnTo>
                    <a:pt x="216" y="930"/>
                  </a:lnTo>
                  <a:lnTo>
                    <a:pt x="218" y="930"/>
                  </a:lnTo>
                  <a:lnTo>
                    <a:pt x="218" y="930"/>
                  </a:lnTo>
                  <a:lnTo>
                    <a:pt x="220" y="930"/>
                  </a:lnTo>
                  <a:lnTo>
                    <a:pt x="221" y="928"/>
                  </a:lnTo>
                  <a:lnTo>
                    <a:pt x="225" y="924"/>
                  </a:lnTo>
                  <a:lnTo>
                    <a:pt x="235" y="915"/>
                  </a:lnTo>
                  <a:lnTo>
                    <a:pt x="237" y="911"/>
                  </a:lnTo>
                  <a:lnTo>
                    <a:pt x="237" y="911"/>
                  </a:lnTo>
                  <a:lnTo>
                    <a:pt x="237" y="907"/>
                  </a:lnTo>
                  <a:lnTo>
                    <a:pt x="237" y="905"/>
                  </a:lnTo>
                  <a:lnTo>
                    <a:pt x="238" y="903"/>
                  </a:lnTo>
                  <a:lnTo>
                    <a:pt x="240" y="901"/>
                  </a:lnTo>
                  <a:lnTo>
                    <a:pt x="238" y="896"/>
                  </a:lnTo>
                  <a:lnTo>
                    <a:pt x="240" y="896"/>
                  </a:lnTo>
                  <a:lnTo>
                    <a:pt x="240" y="898"/>
                  </a:lnTo>
                  <a:lnTo>
                    <a:pt x="240" y="898"/>
                  </a:lnTo>
                  <a:lnTo>
                    <a:pt x="240" y="899"/>
                  </a:lnTo>
                  <a:lnTo>
                    <a:pt x="240" y="901"/>
                  </a:lnTo>
                  <a:lnTo>
                    <a:pt x="242" y="901"/>
                  </a:lnTo>
                  <a:lnTo>
                    <a:pt x="244" y="901"/>
                  </a:lnTo>
                  <a:lnTo>
                    <a:pt x="246" y="898"/>
                  </a:lnTo>
                  <a:lnTo>
                    <a:pt x="250" y="894"/>
                  </a:lnTo>
                  <a:lnTo>
                    <a:pt x="250" y="896"/>
                  </a:lnTo>
                  <a:lnTo>
                    <a:pt x="250" y="896"/>
                  </a:lnTo>
                  <a:lnTo>
                    <a:pt x="252" y="896"/>
                  </a:lnTo>
                  <a:lnTo>
                    <a:pt x="252" y="896"/>
                  </a:lnTo>
                  <a:lnTo>
                    <a:pt x="254" y="894"/>
                  </a:lnTo>
                  <a:lnTo>
                    <a:pt x="254" y="892"/>
                  </a:lnTo>
                  <a:lnTo>
                    <a:pt x="254" y="894"/>
                  </a:lnTo>
                  <a:lnTo>
                    <a:pt x="254" y="896"/>
                  </a:lnTo>
                  <a:lnTo>
                    <a:pt x="254" y="896"/>
                  </a:lnTo>
                  <a:lnTo>
                    <a:pt x="256" y="896"/>
                  </a:lnTo>
                  <a:lnTo>
                    <a:pt x="256" y="896"/>
                  </a:lnTo>
                  <a:lnTo>
                    <a:pt x="259" y="892"/>
                  </a:lnTo>
                  <a:lnTo>
                    <a:pt x="263" y="888"/>
                  </a:lnTo>
                  <a:lnTo>
                    <a:pt x="263" y="888"/>
                  </a:lnTo>
                  <a:lnTo>
                    <a:pt x="257" y="884"/>
                  </a:lnTo>
                  <a:lnTo>
                    <a:pt x="263" y="886"/>
                  </a:lnTo>
                  <a:lnTo>
                    <a:pt x="263" y="886"/>
                  </a:lnTo>
                  <a:lnTo>
                    <a:pt x="265" y="888"/>
                  </a:lnTo>
                  <a:lnTo>
                    <a:pt x="265" y="888"/>
                  </a:lnTo>
                  <a:lnTo>
                    <a:pt x="267" y="888"/>
                  </a:lnTo>
                  <a:lnTo>
                    <a:pt x="269" y="888"/>
                  </a:lnTo>
                  <a:lnTo>
                    <a:pt x="273" y="884"/>
                  </a:lnTo>
                  <a:lnTo>
                    <a:pt x="274" y="884"/>
                  </a:lnTo>
                  <a:lnTo>
                    <a:pt x="278" y="882"/>
                  </a:lnTo>
                  <a:lnTo>
                    <a:pt x="280" y="882"/>
                  </a:lnTo>
                  <a:lnTo>
                    <a:pt x="280" y="881"/>
                  </a:lnTo>
                  <a:lnTo>
                    <a:pt x="280" y="879"/>
                  </a:lnTo>
                  <a:lnTo>
                    <a:pt x="278" y="879"/>
                  </a:lnTo>
                  <a:lnTo>
                    <a:pt x="278" y="877"/>
                  </a:lnTo>
                  <a:lnTo>
                    <a:pt x="274" y="871"/>
                  </a:lnTo>
                  <a:lnTo>
                    <a:pt x="273" y="871"/>
                  </a:lnTo>
                  <a:lnTo>
                    <a:pt x="273" y="869"/>
                  </a:lnTo>
                  <a:lnTo>
                    <a:pt x="273" y="869"/>
                  </a:lnTo>
                  <a:lnTo>
                    <a:pt x="274" y="867"/>
                  </a:lnTo>
                  <a:lnTo>
                    <a:pt x="274" y="867"/>
                  </a:lnTo>
                  <a:lnTo>
                    <a:pt x="274" y="865"/>
                  </a:lnTo>
                  <a:lnTo>
                    <a:pt x="273" y="864"/>
                  </a:lnTo>
                  <a:lnTo>
                    <a:pt x="271" y="862"/>
                  </a:lnTo>
                  <a:lnTo>
                    <a:pt x="271" y="860"/>
                  </a:lnTo>
                  <a:lnTo>
                    <a:pt x="271" y="858"/>
                  </a:lnTo>
                  <a:lnTo>
                    <a:pt x="269" y="858"/>
                  </a:lnTo>
                  <a:lnTo>
                    <a:pt x="269" y="856"/>
                  </a:lnTo>
                  <a:lnTo>
                    <a:pt x="271" y="856"/>
                  </a:lnTo>
                  <a:lnTo>
                    <a:pt x="274" y="854"/>
                  </a:lnTo>
                  <a:lnTo>
                    <a:pt x="276" y="854"/>
                  </a:lnTo>
                  <a:lnTo>
                    <a:pt x="276" y="854"/>
                  </a:lnTo>
                  <a:lnTo>
                    <a:pt x="273" y="856"/>
                  </a:lnTo>
                  <a:lnTo>
                    <a:pt x="273" y="858"/>
                  </a:lnTo>
                  <a:lnTo>
                    <a:pt x="273" y="860"/>
                  </a:lnTo>
                  <a:lnTo>
                    <a:pt x="273" y="860"/>
                  </a:lnTo>
                  <a:lnTo>
                    <a:pt x="274" y="862"/>
                  </a:lnTo>
                  <a:lnTo>
                    <a:pt x="274" y="865"/>
                  </a:lnTo>
                  <a:lnTo>
                    <a:pt x="274" y="865"/>
                  </a:lnTo>
                  <a:lnTo>
                    <a:pt x="276" y="867"/>
                  </a:lnTo>
                  <a:lnTo>
                    <a:pt x="276" y="869"/>
                  </a:lnTo>
                  <a:lnTo>
                    <a:pt x="276" y="869"/>
                  </a:lnTo>
                  <a:lnTo>
                    <a:pt x="276" y="871"/>
                  </a:lnTo>
                  <a:lnTo>
                    <a:pt x="282" y="875"/>
                  </a:lnTo>
                  <a:lnTo>
                    <a:pt x="284" y="875"/>
                  </a:lnTo>
                  <a:lnTo>
                    <a:pt x="284" y="875"/>
                  </a:lnTo>
                  <a:lnTo>
                    <a:pt x="290" y="875"/>
                  </a:lnTo>
                  <a:lnTo>
                    <a:pt x="290" y="875"/>
                  </a:lnTo>
                  <a:lnTo>
                    <a:pt x="295" y="873"/>
                  </a:lnTo>
                  <a:lnTo>
                    <a:pt x="297" y="873"/>
                  </a:lnTo>
                  <a:lnTo>
                    <a:pt x="299" y="873"/>
                  </a:lnTo>
                  <a:lnTo>
                    <a:pt x="301" y="869"/>
                  </a:lnTo>
                  <a:lnTo>
                    <a:pt x="303" y="867"/>
                  </a:lnTo>
                  <a:lnTo>
                    <a:pt x="305" y="867"/>
                  </a:lnTo>
                  <a:lnTo>
                    <a:pt x="305" y="867"/>
                  </a:lnTo>
                  <a:lnTo>
                    <a:pt x="307" y="865"/>
                  </a:lnTo>
                  <a:lnTo>
                    <a:pt x="307" y="864"/>
                  </a:lnTo>
                  <a:lnTo>
                    <a:pt x="309" y="862"/>
                  </a:lnTo>
                  <a:lnTo>
                    <a:pt x="310" y="862"/>
                  </a:lnTo>
                  <a:lnTo>
                    <a:pt x="312" y="860"/>
                  </a:lnTo>
                  <a:lnTo>
                    <a:pt x="310" y="858"/>
                  </a:lnTo>
                  <a:lnTo>
                    <a:pt x="310" y="858"/>
                  </a:lnTo>
                  <a:lnTo>
                    <a:pt x="312" y="858"/>
                  </a:lnTo>
                  <a:lnTo>
                    <a:pt x="312" y="858"/>
                  </a:lnTo>
                  <a:lnTo>
                    <a:pt x="314" y="854"/>
                  </a:lnTo>
                  <a:lnTo>
                    <a:pt x="314" y="854"/>
                  </a:lnTo>
                  <a:lnTo>
                    <a:pt x="314" y="852"/>
                  </a:lnTo>
                  <a:lnTo>
                    <a:pt x="314" y="850"/>
                  </a:lnTo>
                  <a:lnTo>
                    <a:pt x="314" y="850"/>
                  </a:lnTo>
                  <a:lnTo>
                    <a:pt x="314" y="848"/>
                  </a:lnTo>
                  <a:lnTo>
                    <a:pt x="312" y="848"/>
                  </a:lnTo>
                  <a:lnTo>
                    <a:pt x="312" y="848"/>
                  </a:lnTo>
                  <a:lnTo>
                    <a:pt x="312" y="846"/>
                  </a:lnTo>
                  <a:lnTo>
                    <a:pt x="312" y="846"/>
                  </a:lnTo>
                  <a:lnTo>
                    <a:pt x="314" y="848"/>
                  </a:lnTo>
                  <a:lnTo>
                    <a:pt x="316" y="848"/>
                  </a:lnTo>
                  <a:lnTo>
                    <a:pt x="314" y="846"/>
                  </a:lnTo>
                  <a:lnTo>
                    <a:pt x="314" y="846"/>
                  </a:lnTo>
                  <a:lnTo>
                    <a:pt x="314" y="846"/>
                  </a:lnTo>
                  <a:lnTo>
                    <a:pt x="314" y="845"/>
                  </a:lnTo>
                  <a:lnTo>
                    <a:pt x="316" y="846"/>
                  </a:lnTo>
                  <a:lnTo>
                    <a:pt x="316" y="845"/>
                  </a:lnTo>
                  <a:lnTo>
                    <a:pt x="318" y="843"/>
                  </a:lnTo>
                  <a:lnTo>
                    <a:pt x="318" y="841"/>
                  </a:lnTo>
                  <a:lnTo>
                    <a:pt x="320" y="839"/>
                  </a:lnTo>
                  <a:lnTo>
                    <a:pt x="320" y="835"/>
                  </a:lnTo>
                  <a:lnTo>
                    <a:pt x="318" y="833"/>
                  </a:lnTo>
                  <a:lnTo>
                    <a:pt x="316" y="829"/>
                  </a:lnTo>
                  <a:lnTo>
                    <a:pt x="314" y="826"/>
                  </a:lnTo>
                  <a:lnTo>
                    <a:pt x="316" y="824"/>
                  </a:lnTo>
                  <a:lnTo>
                    <a:pt x="318" y="822"/>
                  </a:lnTo>
                  <a:lnTo>
                    <a:pt x="320" y="820"/>
                  </a:lnTo>
                  <a:lnTo>
                    <a:pt x="320" y="818"/>
                  </a:lnTo>
                  <a:lnTo>
                    <a:pt x="318" y="816"/>
                  </a:lnTo>
                  <a:lnTo>
                    <a:pt x="314" y="816"/>
                  </a:lnTo>
                  <a:lnTo>
                    <a:pt x="314" y="814"/>
                  </a:lnTo>
                  <a:lnTo>
                    <a:pt x="312" y="812"/>
                  </a:lnTo>
                  <a:lnTo>
                    <a:pt x="314" y="812"/>
                  </a:lnTo>
                  <a:lnTo>
                    <a:pt x="314" y="812"/>
                  </a:lnTo>
                  <a:lnTo>
                    <a:pt x="314" y="812"/>
                  </a:lnTo>
                  <a:lnTo>
                    <a:pt x="314" y="812"/>
                  </a:lnTo>
                  <a:lnTo>
                    <a:pt x="314" y="812"/>
                  </a:lnTo>
                  <a:lnTo>
                    <a:pt x="314" y="812"/>
                  </a:lnTo>
                  <a:lnTo>
                    <a:pt x="316" y="814"/>
                  </a:lnTo>
                  <a:lnTo>
                    <a:pt x="316" y="812"/>
                  </a:lnTo>
                  <a:lnTo>
                    <a:pt x="316" y="810"/>
                  </a:lnTo>
                  <a:lnTo>
                    <a:pt x="318" y="809"/>
                  </a:lnTo>
                  <a:lnTo>
                    <a:pt x="318" y="809"/>
                  </a:lnTo>
                  <a:lnTo>
                    <a:pt x="318" y="812"/>
                  </a:lnTo>
                  <a:lnTo>
                    <a:pt x="318" y="812"/>
                  </a:lnTo>
                  <a:lnTo>
                    <a:pt x="318" y="814"/>
                  </a:lnTo>
                  <a:lnTo>
                    <a:pt x="318" y="814"/>
                  </a:lnTo>
                  <a:lnTo>
                    <a:pt x="326" y="820"/>
                  </a:lnTo>
                  <a:lnTo>
                    <a:pt x="326" y="822"/>
                  </a:lnTo>
                  <a:lnTo>
                    <a:pt x="327" y="822"/>
                  </a:lnTo>
                  <a:lnTo>
                    <a:pt x="327" y="822"/>
                  </a:lnTo>
                  <a:lnTo>
                    <a:pt x="329" y="824"/>
                  </a:lnTo>
                  <a:lnTo>
                    <a:pt x="331" y="824"/>
                  </a:lnTo>
                  <a:lnTo>
                    <a:pt x="331" y="826"/>
                  </a:lnTo>
                  <a:lnTo>
                    <a:pt x="331" y="828"/>
                  </a:lnTo>
                  <a:lnTo>
                    <a:pt x="333" y="828"/>
                  </a:lnTo>
                  <a:lnTo>
                    <a:pt x="333" y="828"/>
                  </a:lnTo>
                  <a:lnTo>
                    <a:pt x="331" y="829"/>
                  </a:lnTo>
                  <a:lnTo>
                    <a:pt x="331" y="831"/>
                  </a:lnTo>
                  <a:lnTo>
                    <a:pt x="333" y="833"/>
                  </a:lnTo>
                  <a:lnTo>
                    <a:pt x="333" y="835"/>
                  </a:lnTo>
                  <a:lnTo>
                    <a:pt x="335" y="833"/>
                  </a:lnTo>
                  <a:lnTo>
                    <a:pt x="335" y="833"/>
                  </a:lnTo>
                  <a:lnTo>
                    <a:pt x="335" y="831"/>
                  </a:lnTo>
                  <a:lnTo>
                    <a:pt x="337" y="831"/>
                  </a:lnTo>
                  <a:lnTo>
                    <a:pt x="339" y="831"/>
                  </a:lnTo>
                  <a:lnTo>
                    <a:pt x="341" y="831"/>
                  </a:lnTo>
                  <a:lnTo>
                    <a:pt x="343" y="833"/>
                  </a:lnTo>
                  <a:lnTo>
                    <a:pt x="341" y="833"/>
                  </a:lnTo>
                  <a:lnTo>
                    <a:pt x="339" y="833"/>
                  </a:lnTo>
                  <a:lnTo>
                    <a:pt x="337" y="833"/>
                  </a:lnTo>
                  <a:lnTo>
                    <a:pt x="335" y="835"/>
                  </a:lnTo>
                  <a:lnTo>
                    <a:pt x="335" y="835"/>
                  </a:lnTo>
                  <a:lnTo>
                    <a:pt x="337" y="837"/>
                  </a:lnTo>
                  <a:lnTo>
                    <a:pt x="337" y="837"/>
                  </a:lnTo>
                  <a:lnTo>
                    <a:pt x="337" y="839"/>
                  </a:lnTo>
                  <a:lnTo>
                    <a:pt x="339" y="839"/>
                  </a:lnTo>
                  <a:lnTo>
                    <a:pt x="339" y="839"/>
                  </a:lnTo>
                  <a:lnTo>
                    <a:pt x="339" y="841"/>
                  </a:lnTo>
                  <a:lnTo>
                    <a:pt x="337" y="845"/>
                  </a:lnTo>
                  <a:lnTo>
                    <a:pt x="337" y="846"/>
                  </a:lnTo>
                  <a:lnTo>
                    <a:pt x="339" y="848"/>
                  </a:lnTo>
                  <a:lnTo>
                    <a:pt x="339" y="846"/>
                  </a:lnTo>
                  <a:lnTo>
                    <a:pt x="339" y="846"/>
                  </a:lnTo>
                  <a:lnTo>
                    <a:pt x="341" y="848"/>
                  </a:lnTo>
                  <a:lnTo>
                    <a:pt x="339" y="850"/>
                  </a:lnTo>
                  <a:lnTo>
                    <a:pt x="339" y="850"/>
                  </a:lnTo>
                  <a:lnTo>
                    <a:pt x="339" y="852"/>
                  </a:lnTo>
                  <a:lnTo>
                    <a:pt x="339" y="852"/>
                  </a:lnTo>
                  <a:lnTo>
                    <a:pt x="341" y="852"/>
                  </a:lnTo>
                  <a:lnTo>
                    <a:pt x="341" y="852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0"/>
                  </a:lnTo>
                  <a:lnTo>
                    <a:pt x="341" y="852"/>
                  </a:lnTo>
                  <a:lnTo>
                    <a:pt x="341" y="852"/>
                  </a:lnTo>
                  <a:lnTo>
                    <a:pt x="341" y="852"/>
                  </a:lnTo>
                  <a:lnTo>
                    <a:pt x="341" y="854"/>
                  </a:lnTo>
                  <a:lnTo>
                    <a:pt x="343" y="854"/>
                  </a:lnTo>
                  <a:lnTo>
                    <a:pt x="343" y="856"/>
                  </a:lnTo>
                  <a:lnTo>
                    <a:pt x="343" y="858"/>
                  </a:lnTo>
                  <a:lnTo>
                    <a:pt x="343" y="858"/>
                  </a:lnTo>
                  <a:lnTo>
                    <a:pt x="343" y="858"/>
                  </a:lnTo>
                  <a:lnTo>
                    <a:pt x="343" y="858"/>
                  </a:lnTo>
                  <a:lnTo>
                    <a:pt x="345" y="862"/>
                  </a:lnTo>
                  <a:lnTo>
                    <a:pt x="346" y="864"/>
                  </a:lnTo>
                  <a:lnTo>
                    <a:pt x="348" y="864"/>
                  </a:lnTo>
                  <a:lnTo>
                    <a:pt x="348" y="865"/>
                  </a:lnTo>
                  <a:lnTo>
                    <a:pt x="348" y="867"/>
                  </a:lnTo>
                  <a:lnTo>
                    <a:pt x="350" y="877"/>
                  </a:lnTo>
                  <a:lnTo>
                    <a:pt x="352" y="875"/>
                  </a:lnTo>
                  <a:lnTo>
                    <a:pt x="352" y="875"/>
                  </a:lnTo>
                  <a:lnTo>
                    <a:pt x="354" y="875"/>
                  </a:lnTo>
                  <a:lnTo>
                    <a:pt x="356" y="875"/>
                  </a:lnTo>
                  <a:lnTo>
                    <a:pt x="356" y="875"/>
                  </a:lnTo>
                  <a:lnTo>
                    <a:pt x="358" y="875"/>
                  </a:lnTo>
                  <a:lnTo>
                    <a:pt x="358" y="875"/>
                  </a:lnTo>
                  <a:lnTo>
                    <a:pt x="358" y="875"/>
                  </a:lnTo>
                  <a:lnTo>
                    <a:pt x="358" y="875"/>
                  </a:lnTo>
                  <a:lnTo>
                    <a:pt x="358" y="873"/>
                  </a:lnTo>
                  <a:lnTo>
                    <a:pt x="360" y="873"/>
                  </a:lnTo>
                  <a:lnTo>
                    <a:pt x="360" y="873"/>
                  </a:lnTo>
                  <a:lnTo>
                    <a:pt x="362" y="873"/>
                  </a:lnTo>
                  <a:lnTo>
                    <a:pt x="367" y="873"/>
                  </a:lnTo>
                  <a:lnTo>
                    <a:pt x="367" y="873"/>
                  </a:lnTo>
                  <a:lnTo>
                    <a:pt x="369" y="873"/>
                  </a:lnTo>
                  <a:lnTo>
                    <a:pt x="373" y="871"/>
                  </a:lnTo>
                  <a:lnTo>
                    <a:pt x="373" y="871"/>
                  </a:lnTo>
                  <a:lnTo>
                    <a:pt x="375" y="871"/>
                  </a:lnTo>
                  <a:lnTo>
                    <a:pt x="375" y="871"/>
                  </a:lnTo>
                  <a:lnTo>
                    <a:pt x="375" y="871"/>
                  </a:lnTo>
                  <a:lnTo>
                    <a:pt x="373" y="873"/>
                  </a:lnTo>
                  <a:lnTo>
                    <a:pt x="371" y="873"/>
                  </a:lnTo>
                  <a:lnTo>
                    <a:pt x="369" y="875"/>
                  </a:lnTo>
                  <a:lnTo>
                    <a:pt x="367" y="877"/>
                  </a:lnTo>
                  <a:lnTo>
                    <a:pt x="367" y="881"/>
                  </a:lnTo>
                  <a:lnTo>
                    <a:pt x="367" y="882"/>
                  </a:lnTo>
                  <a:lnTo>
                    <a:pt x="367" y="886"/>
                  </a:lnTo>
                  <a:lnTo>
                    <a:pt x="367" y="888"/>
                  </a:lnTo>
                  <a:lnTo>
                    <a:pt x="369" y="890"/>
                  </a:lnTo>
                  <a:lnTo>
                    <a:pt x="369" y="890"/>
                  </a:lnTo>
                  <a:lnTo>
                    <a:pt x="369" y="892"/>
                  </a:lnTo>
                  <a:lnTo>
                    <a:pt x="369" y="892"/>
                  </a:lnTo>
                  <a:lnTo>
                    <a:pt x="369" y="894"/>
                  </a:lnTo>
                  <a:lnTo>
                    <a:pt x="367" y="901"/>
                  </a:lnTo>
                  <a:lnTo>
                    <a:pt x="367" y="903"/>
                  </a:lnTo>
                  <a:lnTo>
                    <a:pt x="365" y="903"/>
                  </a:lnTo>
                  <a:lnTo>
                    <a:pt x="365" y="905"/>
                  </a:lnTo>
                  <a:lnTo>
                    <a:pt x="363" y="905"/>
                  </a:lnTo>
                  <a:lnTo>
                    <a:pt x="363" y="905"/>
                  </a:lnTo>
                  <a:lnTo>
                    <a:pt x="363" y="905"/>
                  </a:lnTo>
                  <a:lnTo>
                    <a:pt x="363" y="907"/>
                  </a:lnTo>
                  <a:lnTo>
                    <a:pt x="363" y="909"/>
                  </a:lnTo>
                  <a:lnTo>
                    <a:pt x="363" y="909"/>
                  </a:lnTo>
                  <a:lnTo>
                    <a:pt x="365" y="911"/>
                  </a:lnTo>
                  <a:lnTo>
                    <a:pt x="365" y="911"/>
                  </a:lnTo>
                  <a:lnTo>
                    <a:pt x="367" y="915"/>
                  </a:lnTo>
                  <a:lnTo>
                    <a:pt x="371" y="917"/>
                  </a:lnTo>
                  <a:lnTo>
                    <a:pt x="373" y="918"/>
                  </a:lnTo>
                  <a:lnTo>
                    <a:pt x="373" y="920"/>
                  </a:lnTo>
                  <a:lnTo>
                    <a:pt x="373" y="920"/>
                  </a:lnTo>
                  <a:lnTo>
                    <a:pt x="375" y="922"/>
                  </a:lnTo>
                  <a:lnTo>
                    <a:pt x="375" y="926"/>
                  </a:lnTo>
                  <a:lnTo>
                    <a:pt x="375" y="926"/>
                  </a:lnTo>
                  <a:lnTo>
                    <a:pt x="373" y="928"/>
                  </a:lnTo>
                  <a:lnTo>
                    <a:pt x="373" y="928"/>
                  </a:lnTo>
                  <a:lnTo>
                    <a:pt x="373" y="928"/>
                  </a:lnTo>
                  <a:lnTo>
                    <a:pt x="375" y="930"/>
                  </a:lnTo>
                  <a:lnTo>
                    <a:pt x="375" y="930"/>
                  </a:lnTo>
                  <a:lnTo>
                    <a:pt x="375" y="930"/>
                  </a:lnTo>
                  <a:lnTo>
                    <a:pt x="375" y="932"/>
                  </a:lnTo>
                  <a:lnTo>
                    <a:pt x="375" y="932"/>
                  </a:lnTo>
                  <a:lnTo>
                    <a:pt x="375" y="932"/>
                  </a:lnTo>
                  <a:lnTo>
                    <a:pt x="375" y="934"/>
                  </a:lnTo>
                  <a:lnTo>
                    <a:pt x="375" y="934"/>
                  </a:lnTo>
                  <a:lnTo>
                    <a:pt x="375" y="935"/>
                  </a:lnTo>
                  <a:lnTo>
                    <a:pt x="375" y="935"/>
                  </a:lnTo>
                  <a:lnTo>
                    <a:pt x="375" y="935"/>
                  </a:lnTo>
                  <a:lnTo>
                    <a:pt x="375" y="937"/>
                  </a:lnTo>
                  <a:lnTo>
                    <a:pt x="375" y="937"/>
                  </a:lnTo>
                  <a:lnTo>
                    <a:pt x="375" y="937"/>
                  </a:lnTo>
                  <a:lnTo>
                    <a:pt x="375" y="937"/>
                  </a:lnTo>
                  <a:lnTo>
                    <a:pt x="377" y="943"/>
                  </a:lnTo>
                  <a:lnTo>
                    <a:pt x="377" y="943"/>
                  </a:lnTo>
                  <a:lnTo>
                    <a:pt x="377" y="945"/>
                  </a:lnTo>
                  <a:lnTo>
                    <a:pt x="377" y="947"/>
                  </a:lnTo>
                  <a:lnTo>
                    <a:pt x="379" y="951"/>
                  </a:lnTo>
                  <a:lnTo>
                    <a:pt x="379" y="952"/>
                  </a:lnTo>
                  <a:lnTo>
                    <a:pt x="377" y="952"/>
                  </a:lnTo>
                  <a:lnTo>
                    <a:pt x="377" y="952"/>
                  </a:lnTo>
                  <a:lnTo>
                    <a:pt x="377" y="952"/>
                  </a:lnTo>
                  <a:lnTo>
                    <a:pt x="377" y="954"/>
                  </a:lnTo>
                  <a:lnTo>
                    <a:pt x="375" y="954"/>
                  </a:lnTo>
                  <a:lnTo>
                    <a:pt x="375" y="956"/>
                  </a:lnTo>
                  <a:lnTo>
                    <a:pt x="375" y="956"/>
                  </a:lnTo>
                  <a:lnTo>
                    <a:pt x="375" y="956"/>
                  </a:lnTo>
                  <a:lnTo>
                    <a:pt x="375" y="958"/>
                  </a:lnTo>
                  <a:lnTo>
                    <a:pt x="375" y="958"/>
                  </a:lnTo>
                  <a:lnTo>
                    <a:pt x="375" y="960"/>
                  </a:lnTo>
                  <a:lnTo>
                    <a:pt x="375" y="962"/>
                  </a:lnTo>
                  <a:lnTo>
                    <a:pt x="375" y="962"/>
                  </a:lnTo>
                  <a:lnTo>
                    <a:pt x="377" y="964"/>
                  </a:lnTo>
                  <a:lnTo>
                    <a:pt x="379" y="966"/>
                  </a:lnTo>
                  <a:lnTo>
                    <a:pt x="379" y="966"/>
                  </a:lnTo>
                  <a:lnTo>
                    <a:pt x="380" y="966"/>
                  </a:lnTo>
                  <a:lnTo>
                    <a:pt x="380" y="968"/>
                  </a:lnTo>
                  <a:lnTo>
                    <a:pt x="380" y="968"/>
                  </a:lnTo>
                  <a:lnTo>
                    <a:pt x="380" y="973"/>
                  </a:lnTo>
                  <a:lnTo>
                    <a:pt x="380" y="975"/>
                  </a:lnTo>
                  <a:lnTo>
                    <a:pt x="379" y="977"/>
                  </a:lnTo>
                  <a:lnTo>
                    <a:pt x="379" y="977"/>
                  </a:lnTo>
                  <a:lnTo>
                    <a:pt x="379" y="977"/>
                  </a:lnTo>
                  <a:lnTo>
                    <a:pt x="380" y="979"/>
                  </a:lnTo>
                  <a:lnTo>
                    <a:pt x="379" y="977"/>
                  </a:lnTo>
                  <a:lnTo>
                    <a:pt x="379" y="979"/>
                  </a:lnTo>
                  <a:lnTo>
                    <a:pt x="379" y="979"/>
                  </a:lnTo>
                  <a:lnTo>
                    <a:pt x="377" y="979"/>
                  </a:lnTo>
                  <a:lnTo>
                    <a:pt x="379" y="979"/>
                  </a:lnTo>
                  <a:lnTo>
                    <a:pt x="379" y="981"/>
                  </a:lnTo>
                  <a:lnTo>
                    <a:pt x="380" y="981"/>
                  </a:lnTo>
                  <a:lnTo>
                    <a:pt x="380" y="983"/>
                  </a:lnTo>
                  <a:lnTo>
                    <a:pt x="380" y="983"/>
                  </a:lnTo>
                  <a:lnTo>
                    <a:pt x="379" y="985"/>
                  </a:lnTo>
                  <a:lnTo>
                    <a:pt x="379" y="985"/>
                  </a:lnTo>
                  <a:lnTo>
                    <a:pt x="379" y="987"/>
                  </a:lnTo>
                  <a:lnTo>
                    <a:pt x="379" y="988"/>
                  </a:lnTo>
                  <a:lnTo>
                    <a:pt x="379" y="988"/>
                  </a:lnTo>
                  <a:lnTo>
                    <a:pt x="380" y="990"/>
                  </a:lnTo>
                  <a:lnTo>
                    <a:pt x="382" y="998"/>
                  </a:lnTo>
                  <a:lnTo>
                    <a:pt x="382" y="1000"/>
                  </a:lnTo>
                  <a:lnTo>
                    <a:pt x="382" y="1000"/>
                  </a:lnTo>
                  <a:lnTo>
                    <a:pt x="382" y="1000"/>
                  </a:lnTo>
                  <a:lnTo>
                    <a:pt x="384" y="1000"/>
                  </a:lnTo>
                  <a:lnTo>
                    <a:pt x="384" y="1000"/>
                  </a:lnTo>
                  <a:lnTo>
                    <a:pt x="384" y="1000"/>
                  </a:lnTo>
                  <a:lnTo>
                    <a:pt x="384" y="1000"/>
                  </a:lnTo>
                  <a:lnTo>
                    <a:pt x="386" y="1000"/>
                  </a:lnTo>
                  <a:lnTo>
                    <a:pt x="386" y="998"/>
                  </a:lnTo>
                  <a:lnTo>
                    <a:pt x="386" y="996"/>
                  </a:lnTo>
                  <a:lnTo>
                    <a:pt x="386" y="994"/>
                  </a:lnTo>
                  <a:lnTo>
                    <a:pt x="386" y="994"/>
                  </a:lnTo>
                  <a:lnTo>
                    <a:pt x="386" y="996"/>
                  </a:lnTo>
                  <a:lnTo>
                    <a:pt x="386" y="996"/>
                  </a:lnTo>
                  <a:lnTo>
                    <a:pt x="388" y="998"/>
                  </a:lnTo>
                  <a:lnTo>
                    <a:pt x="388" y="996"/>
                  </a:lnTo>
                  <a:lnTo>
                    <a:pt x="388" y="996"/>
                  </a:lnTo>
                  <a:lnTo>
                    <a:pt x="388" y="996"/>
                  </a:lnTo>
                  <a:lnTo>
                    <a:pt x="388" y="996"/>
                  </a:lnTo>
                  <a:lnTo>
                    <a:pt x="388" y="996"/>
                  </a:lnTo>
                  <a:lnTo>
                    <a:pt x="388" y="994"/>
                  </a:lnTo>
                  <a:lnTo>
                    <a:pt x="390" y="994"/>
                  </a:lnTo>
                  <a:lnTo>
                    <a:pt x="390" y="994"/>
                  </a:lnTo>
                  <a:lnTo>
                    <a:pt x="390" y="994"/>
                  </a:lnTo>
                  <a:lnTo>
                    <a:pt x="390" y="996"/>
                  </a:lnTo>
                  <a:lnTo>
                    <a:pt x="390" y="996"/>
                  </a:lnTo>
                  <a:lnTo>
                    <a:pt x="390" y="996"/>
                  </a:lnTo>
                  <a:lnTo>
                    <a:pt x="390" y="998"/>
                  </a:lnTo>
                  <a:lnTo>
                    <a:pt x="390" y="998"/>
                  </a:lnTo>
                  <a:lnTo>
                    <a:pt x="392" y="1000"/>
                  </a:lnTo>
                  <a:lnTo>
                    <a:pt x="392" y="1000"/>
                  </a:lnTo>
                  <a:lnTo>
                    <a:pt x="392" y="1000"/>
                  </a:lnTo>
                  <a:lnTo>
                    <a:pt x="392" y="1002"/>
                  </a:lnTo>
                  <a:lnTo>
                    <a:pt x="394" y="1006"/>
                  </a:lnTo>
                  <a:lnTo>
                    <a:pt x="392" y="1004"/>
                  </a:lnTo>
                  <a:lnTo>
                    <a:pt x="390" y="1002"/>
                  </a:lnTo>
                  <a:lnTo>
                    <a:pt x="388" y="1000"/>
                  </a:lnTo>
                  <a:lnTo>
                    <a:pt x="386" y="1000"/>
                  </a:lnTo>
                  <a:lnTo>
                    <a:pt x="384" y="1002"/>
                  </a:lnTo>
                  <a:lnTo>
                    <a:pt x="384" y="1004"/>
                  </a:lnTo>
                  <a:lnTo>
                    <a:pt x="386" y="1006"/>
                  </a:lnTo>
                  <a:lnTo>
                    <a:pt x="388" y="1007"/>
                  </a:lnTo>
                  <a:lnTo>
                    <a:pt x="386" y="1009"/>
                  </a:lnTo>
                  <a:lnTo>
                    <a:pt x="388" y="1011"/>
                  </a:lnTo>
                  <a:lnTo>
                    <a:pt x="390" y="1015"/>
                  </a:lnTo>
                  <a:lnTo>
                    <a:pt x="390" y="1019"/>
                  </a:lnTo>
                  <a:lnTo>
                    <a:pt x="390" y="1019"/>
                  </a:lnTo>
                  <a:lnTo>
                    <a:pt x="392" y="1019"/>
                  </a:lnTo>
                  <a:lnTo>
                    <a:pt x="392" y="1019"/>
                  </a:lnTo>
                  <a:lnTo>
                    <a:pt x="392" y="1017"/>
                  </a:lnTo>
                  <a:lnTo>
                    <a:pt x="392" y="1017"/>
                  </a:lnTo>
                  <a:lnTo>
                    <a:pt x="392" y="1019"/>
                  </a:lnTo>
                  <a:lnTo>
                    <a:pt x="392" y="1021"/>
                  </a:lnTo>
                  <a:lnTo>
                    <a:pt x="392" y="1023"/>
                  </a:lnTo>
                  <a:lnTo>
                    <a:pt x="392" y="1023"/>
                  </a:lnTo>
                  <a:lnTo>
                    <a:pt x="392" y="1024"/>
                  </a:lnTo>
                  <a:lnTo>
                    <a:pt x="392" y="1026"/>
                  </a:lnTo>
                  <a:lnTo>
                    <a:pt x="394" y="1028"/>
                  </a:lnTo>
                  <a:lnTo>
                    <a:pt x="396" y="1032"/>
                  </a:lnTo>
                  <a:lnTo>
                    <a:pt x="399" y="1038"/>
                  </a:lnTo>
                  <a:lnTo>
                    <a:pt x="399" y="1036"/>
                  </a:lnTo>
                  <a:lnTo>
                    <a:pt x="399" y="1036"/>
                  </a:lnTo>
                  <a:lnTo>
                    <a:pt x="399" y="1038"/>
                  </a:lnTo>
                  <a:lnTo>
                    <a:pt x="399" y="1038"/>
                  </a:lnTo>
                  <a:lnTo>
                    <a:pt x="399" y="1038"/>
                  </a:lnTo>
                  <a:lnTo>
                    <a:pt x="399" y="1040"/>
                  </a:lnTo>
                  <a:lnTo>
                    <a:pt x="399" y="1041"/>
                  </a:lnTo>
                  <a:lnTo>
                    <a:pt x="399" y="1041"/>
                  </a:lnTo>
                  <a:lnTo>
                    <a:pt x="399" y="1043"/>
                  </a:lnTo>
                  <a:lnTo>
                    <a:pt x="399" y="1043"/>
                  </a:lnTo>
                  <a:lnTo>
                    <a:pt x="399" y="1045"/>
                  </a:lnTo>
                  <a:lnTo>
                    <a:pt x="398" y="1047"/>
                  </a:lnTo>
                  <a:lnTo>
                    <a:pt x="398" y="1049"/>
                  </a:lnTo>
                  <a:lnTo>
                    <a:pt x="398" y="1051"/>
                  </a:lnTo>
                  <a:lnTo>
                    <a:pt x="398" y="1053"/>
                  </a:lnTo>
                  <a:lnTo>
                    <a:pt x="398" y="1055"/>
                  </a:lnTo>
                  <a:lnTo>
                    <a:pt x="398" y="1055"/>
                  </a:lnTo>
                  <a:lnTo>
                    <a:pt x="399" y="1055"/>
                  </a:lnTo>
                  <a:lnTo>
                    <a:pt x="399" y="1057"/>
                  </a:lnTo>
                  <a:lnTo>
                    <a:pt x="399" y="1057"/>
                  </a:lnTo>
                  <a:lnTo>
                    <a:pt x="399" y="1057"/>
                  </a:lnTo>
                  <a:lnTo>
                    <a:pt x="399" y="1057"/>
                  </a:lnTo>
                  <a:lnTo>
                    <a:pt x="399" y="1059"/>
                  </a:lnTo>
                  <a:lnTo>
                    <a:pt x="399" y="1060"/>
                  </a:lnTo>
                  <a:lnTo>
                    <a:pt x="399" y="1064"/>
                  </a:lnTo>
                  <a:lnTo>
                    <a:pt x="399" y="1064"/>
                  </a:lnTo>
                  <a:lnTo>
                    <a:pt x="398" y="1066"/>
                  </a:lnTo>
                  <a:lnTo>
                    <a:pt x="399" y="1068"/>
                  </a:lnTo>
                  <a:lnTo>
                    <a:pt x="401" y="1068"/>
                  </a:lnTo>
                  <a:lnTo>
                    <a:pt x="399" y="1068"/>
                  </a:lnTo>
                  <a:lnTo>
                    <a:pt x="399" y="1070"/>
                  </a:lnTo>
                  <a:lnTo>
                    <a:pt x="399" y="1070"/>
                  </a:lnTo>
                  <a:lnTo>
                    <a:pt x="401" y="1070"/>
                  </a:lnTo>
                  <a:lnTo>
                    <a:pt x="401" y="1070"/>
                  </a:lnTo>
                  <a:lnTo>
                    <a:pt x="403" y="1070"/>
                  </a:lnTo>
                  <a:lnTo>
                    <a:pt x="403" y="1072"/>
                  </a:lnTo>
                  <a:lnTo>
                    <a:pt x="403" y="1072"/>
                  </a:lnTo>
                  <a:lnTo>
                    <a:pt x="403" y="1072"/>
                  </a:lnTo>
                  <a:lnTo>
                    <a:pt x="403" y="1072"/>
                  </a:lnTo>
                  <a:lnTo>
                    <a:pt x="403" y="1074"/>
                  </a:lnTo>
                  <a:lnTo>
                    <a:pt x="403" y="1074"/>
                  </a:lnTo>
                  <a:lnTo>
                    <a:pt x="403" y="1076"/>
                  </a:lnTo>
                  <a:lnTo>
                    <a:pt x="401" y="1076"/>
                  </a:lnTo>
                  <a:lnTo>
                    <a:pt x="401" y="1076"/>
                  </a:lnTo>
                  <a:lnTo>
                    <a:pt x="403" y="1076"/>
                  </a:lnTo>
                  <a:lnTo>
                    <a:pt x="403" y="1077"/>
                  </a:lnTo>
                  <a:lnTo>
                    <a:pt x="403" y="1077"/>
                  </a:lnTo>
                  <a:lnTo>
                    <a:pt x="401" y="1077"/>
                  </a:lnTo>
                  <a:lnTo>
                    <a:pt x="401" y="1077"/>
                  </a:lnTo>
                  <a:lnTo>
                    <a:pt x="401" y="1079"/>
                  </a:lnTo>
                  <a:lnTo>
                    <a:pt x="401" y="1079"/>
                  </a:lnTo>
                  <a:lnTo>
                    <a:pt x="401" y="1079"/>
                  </a:lnTo>
                  <a:lnTo>
                    <a:pt x="401" y="1081"/>
                  </a:lnTo>
                  <a:lnTo>
                    <a:pt x="403" y="1081"/>
                  </a:lnTo>
                  <a:lnTo>
                    <a:pt x="403" y="1081"/>
                  </a:lnTo>
                  <a:lnTo>
                    <a:pt x="403" y="1081"/>
                  </a:lnTo>
                  <a:lnTo>
                    <a:pt x="403" y="1079"/>
                  </a:lnTo>
                  <a:lnTo>
                    <a:pt x="403" y="1081"/>
                  </a:lnTo>
                  <a:lnTo>
                    <a:pt x="403" y="1081"/>
                  </a:lnTo>
                  <a:lnTo>
                    <a:pt x="405" y="1081"/>
                  </a:lnTo>
                  <a:lnTo>
                    <a:pt x="405" y="1081"/>
                  </a:lnTo>
                  <a:lnTo>
                    <a:pt x="405" y="1081"/>
                  </a:lnTo>
                  <a:lnTo>
                    <a:pt x="405" y="1079"/>
                  </a:lnTo>
                  <a:lnTo>
                    <a:pt x="403" y="1077"/>
                  </a:lnTo>
                  <a:lnTo>
                    <a:pt x="403" y="1077"/>
                  </a:lnTo>
                  <a:lnTo>
                    <a:pt x="405" y="1077"/>
                  </a:lnTo>
                  <a:lnTo>
                    <a:pt x="405" y="1076"/>
                  </a:lnTo>
                  <a:lnTo>
                    <a:pt x="405" y="1076"/>
                  </a:lnTo>
                  <a:lnTo>
                    <a:pt x="405" y="1076"/>
                  </a:lnTo>
                  <a:lnTo>
                    <a:pt x="405" y="1076"/>
                  </a:lnTo>
                  <a:lnTo>
                    <a:pt x="405" y="1074"/>
                  </a:lnTo>
                  <a:lnTo>
                    <a:pt x="405" y="1072"/>
                  </a:lnTo>
                  <a:lnTo>
                    <a:pt x="405" y="1072"/>
                  </a:lnTo>
                  <a:lnTo>
                    <a:pt x="405" y="1068"/>
                  </a:lnTo>
                  <a:lnTo>
                    <a:pt x="405" y="1062"/>
                  </a:lnTo>
                  <a:lnTo>
                    <a:pt x="405" y="1060"/>
                  </a:lnTo>
                  <a:lnTo>
                    <a:pt x="405" y="1059"/>
                  </a:lnTo>
                  <a:lnTo>
                    <a:pt x="405" y="1057"/>
                  </a:lnTo>
                  <a:lnTo>
                    <a:pt x="405" y="1055"/>
                  </a:lnTo>
                  <a:lnTo>
                    <a:pt x="405" y="1053"/>
                  </a:lnTo>
                  <a:lnTo>
                    <a:pt x="405" y="1053"/>
                  </a:lnTo>
                  <a:lnTo>
                    <a:pt x="405" y="1051"/>
                  </a:lnTo>
                  <a:lnTo>
                    <a:pt x="405" y="1049"/>
                  </a:lnTo>
                  <a:lnTo>
                    <a:pt x="405" y="1049"/>
                  </a:lnTo>
                  <a:lnTo>
                    <a:pt x="405" y="1049"/>
                  </a:lnTo>
                  <a:lnTo>
                    <a:pt x="405" y="1049"/>
                  </a:lnTo>
                  <a:lnTo>
                    <a:pt x="405" y="1047"/>
                  </a:lnTo>
                  <a:lnTo>
                    <a:pt x="405" y="1045"/>
                  </a:lnTo>
                  <a:lnTo>
                    <a:pt x="405" y="1045"/>
                  </a:lnTo>
                  <a:lnTo>
                    <a:pt x="405" y="1045"/>
                  </a:lnTo>
                  <a:lnTo>
                    <a:pt x="405" y="1045"/>
                  </a:lnTo>
                  <a:lnTo>
                    <a:pt x="407" y="1047"/>
                  </a:lnTo>
                  <a:lnTo>
                    <a:pt x="407" y="1049"/>
                  </a:lnTo>
                  <a:lnTo>
                    <a:pt x="409" y="1049"/>
                  </a:lnTo>
                  <a:lnTo>
                    <a:pt x="409" y="1049"/>
                  </a:lnTo>
                  <a:lnTo>
                    <a:pt x="407" y="1051"/>
                  </a:lnTo>
                  <a:lnTo>
                    <a:pt x="407" y="1051"/>
                  </a:lnTo>
                  <a:lnTo>
                    <a:pt x="409" y="1051"/>
                  </a:lnTo>
                  <a:lnTo>
                    <a:pt x="409" y="1053"/>
                  </a:lnTo>
                  <a:lnTo>
                    <a:pt x="409" y="1055"/>
                  </a:lnTo>
                  <a:lnTo>
                    <a:pt x="409" y="1059"/>
                  </a:lnTo>
                  <a:lnTo>
                    <a:pt x="409" y="1060"/>
                  </a:lnTo>
                  <a:lnTo>
                    <a:pt x="409" y="1060"/>
                  </a:lnTo>
                  <a:lnTo>
                    <a:pt x="409" y="1062"/>
                  </a:lnTo>
                  <a:lnTo>
                    <a:pt x="409" y="1062"/>
                  </a:lnTo>
                  <a:lnTo>
                    <a:pt x="409" y="1064"/>
                  </a:lnTo>
                  <a:lnTo>
                    <a:pt x="409" y="1064"/>
                  </a:lnTo>
                  <a:lnTo>
                    <a:pt x="409" y="1066"/>
                  </a:lnTo>
                  <a:lnTo>
                    <a:pt x="409" y="1070"/>
                  </a:lnTo>
                  <a:lnTo>
                    <a:pt x="411" y="1070"/>
                  </a:lnTo>
                  <a:lnTo>
                    <a:pt x="411" y="1070"/>
                  </a:lnTo>
                  <a:lnTo>
                    <a:pt x="413" y="1070"/>
                  </a:lnTo>
                  <a:lnTo>
                    <a:pt x="413" y="1072"/>
                  </a:lnTo>
                  <a:lnTo>
                    <a:pt x="413" y="1070"/>
                  </a:lnTo>
                  <a:lnTo>
                    <a:pt x="413" y="1072"/>
                  </a:lnTo>
                  <a:lnTo>
                    <a:pt x="415" y="1076"/>
                  </a:lnTo>
                  <a:lnTo>
                    <a:pt x="415" y="1077"/>
                  </a:lnTo>
                  <a:lnTo>
                    <a:pt x="416" y="1077"/>
                  </a:lnTo>
                  <a:lnTo>
                    <a:pt x="416" y="1079"/>
                  </a:lnTo>
                  <a:lnTo>
                    <a:pt x="416" y="1079"/>
                  </a:lnTo>
                  <a:lnTo>
                    <a:pt x="418" y="1079"/>
                  </a:lnTo>
                  <a:lnTo>
                    <a:pt x="418" y="1081"/>
                  </a:lnTo>
                  <a:lnTo>
                    <a:pt x="418" y="1081"/>
                  </a:lnTo>
                  <a:lnTo>
                    <a:pt x="420" y="1083"/>
                  </a:lnTo>
                  <a:lnTo>
                    <a:pt x="422" y="1085"/>
                  </a:lnTo>
                  <a:lnTo>
                    <a:pt x="422" y="1085"/>
                  </a:lnTo>
                  <a:lnTo>
                    <a:pt x="422" y="1085"/>
                  </a:lnTo>
                  <a:lnTo>
                    <a:pt x="420" y="1087"/>
                  </a:lnTo>
                  <a:lnTo>
                    <a:pt x="420" y="1087"/>
                  </a:lnTo>
                  <a:lnTo>
                    <a:pt x="420" y="1087"/>
                  </a:lnTo>
                  <a:lnTo>
                    <a:pt x="422" y="1089"/>
                  </a:lnTo>
                  <a:lnTo>
                    <a:pt x="422" y="1089"/>
                  </a:lnTo>
                  <a:lnTo>
                    <a:pt x="422" y="1089"/>
                  </a:lnTo>
                  <a:lnTo>
                    <a:pt x="422" y="1089"/>
                  </a:lnTo>
                  <a:lnTo>
                    <a:pt x="422" y="1091"/>
                  </a:lnTo>
                  <a:lnTo>
                    <a:pt x="424" y="1091"/>
                  </a:lnTo>
                  <a:lnTo>
                    <a:pt x="424" y="1093"/>
                  </a:lnTo>
                  <a:lnTo>
                    <a:pt x="424" y="1091"/>
                  </a:lnTo>
                  <a:lnTo>
                    <a:pt x="424" y="1091"/>
                  </a:lnTo>
                  <a:lnTo>
                    <a:pt x="424" y="1091"/>
                  </a:lnTo>
                  <a:lnTo>
                    <a:pt x="424" y="1091"/>
                  </a:lnTo>
                  <a:lnTo>
                    <a:pt x="424" y="1093"/>
                  </a:lnTo>
                  <a:lnTo>
                    <a:pt x="424" y="1093"/>
                  </a:lnTo>
                  <a:lnTo>
                    <a:pt x="424" y="1093"/>
                  </a:lnTo>
                  <a:lnTo>
                    <a:pt x="424" y="1094"/>
                  </a:lnTo>
                  <a:lnTo>
                    <a:pt x="424" y="1096"/>
                  </a:lnTo>
                  <a:lnTo>
                    <a:pt x="424" y="1096"/>
                  </a:lnTo>
                  <a:lnTo>
                    <a:pt x="424" y="1098"/>
                  </a:lnTo>
                  <a:lnTo>
                    <a:pt x="424" y="1098"/>
                  </a:lnTo>
                  <a:lnTo>
                    <a:pt x="424" y="1098"/>
                  </a:lnTo>
                  <a:lnTo>
                    <a:pt x="426" y="1098"/>
                  </a:lnTo>
                  <a:lnTo>
                    <a:pt x="426" y="1098"/>
                  </a:lnTo>
                  <a:lnTo>
                    <a:pt x="426" y="1102"/>
                  </a:lnTo>
                  <a:lnTo>
                    <a:pt x="430" y="1104"/>
                  </a:lnTo>
                  <a:lnTo>
                    <a:pt x="432" y="1104"/>
                  </a:lnTo>
                  <a:lnTo>
                    <a:pt x="432" y="1106"/>
                  </a:lnTo>
                  <a:lnTo>
                    <a:pt x="432" y="1110"/>
                  </a:lnTo>
                  <a:lnTo>
                    <a:pt x="432" y="1113"/>
                  </a:lnTo>
                  <a:lnTo>
                    <a:pt x="432" y="1113"/>
                  </a:lnTo>
                  <a:lnTo>
                    <a:pt x="432" y="1113"/>
                  </a:lnTo>
                  <a:lnTo>
                    <a:pt x="432" y="1117"/>
                  </a:lnTo>
                  <a:lnTo>
                    <a:pt x="432" y="1117"/>
                  </a:lnTo>
                  <a:lnTo>
                    <a:pt x="433" y="1119"/>
                  </a:lnTo>
                  <a:lnTo>
                    <a:pt x="433" y="1121"/>
                  </a:lnTo>
                  <a:lnTo>
                    <a:pt x="433" y="1121"/>
                  </a:lnTo>
                  <a:lnTo>
                    <a:pt x="433" y="1121"/>
                  </a:lnTo>
                  <a:lnTo>
                    <a:pt x="433" y="1123"/>
                  </a:lnTo>
                  <a:lnTo>
                    <a:pt x="432" y="1125"/>
                  </a:lnTo>
                  <a:lnTo>
                    <a:pt x="433" y="1125"/>
                  </a:lnTo>
                  <a:lnTo>
                    <a:pt x="435" y="1127"/>
                  </a:lnTo>
                  <a:lnTo>
                    <a:pt x="435" y="1127"/>
                  </a:lnTo>
                  <a:lnTo>
                    <a:pt x="437" y="1132"/>
                  </a:lnTo>
                  <a:lnTo>
                    <a:pt x="435" y="1132"/>
                  </a:lnTo>
                  <a:lnTo>
                    <a:pt x="435" y="1134"/>
                  </a:lnTo>
                  <a:lnTo>
                    <a:pt x="435" y="1134"/>
                  </a:lnTo>
                  <a:lnTo>
                    <a:pt x="435" y="1134"/>
                  </a:lnTo>
                  <a:lnTo>
                    <a:pt x="433" y="1134"/>
                  </a:lnTo>
                  <a:lnTo>
                    <a:pt x="433" y="1134"/>
                  </a:lnTo>
                  <a:lnTo>
                    <a:pt x="433" y="1134"/>
                  </a:lnTo>
                  <a:lnTo>
                    <a:pt x="435" y="1134"/>
                  </a:lnTo>
                  <a:lnTo>
                    <a:pt x="437" y="1134"/>
                  </a:lnTo>
                  <a:lnTo>
                    <a:pt x="439" y="1134"/>
                  </a:lnTo>
                  <a:lnTo>
                    <a:pt x="437" y="1136"/>
                  </a:lnTo>
                  <a:lnTo>
                    <a:pt x="437" y="1136"/>
                  </a:lnTo>
                  <a:lnTo>
                    <a:pt x="437" y="1136"/>
                  </a:lnTo>
                  <a:lnTo>
                    <a:pt x="435" y="1136"/>
                  </a:lnTo>
                  <a:lnTo>
                    <a:pt x="435" y="1136"/>
                  </a:lnTo>
                  <a:lnTo>
                    <a:pt x="435" y="1138"/>
                  </a:lnTo>
                  <a:lnTo>
                    <a:pt x="435" y="1138"/>
                  </a:lnTo>
                  <a:lnTo>
                    <a:pt x="437" y="1138"/>
                  </a:lnTo>
                  <a:lnTo>
                    <a:pt x="439" y="1138"/>
                  </a:lnTo>
                  <a:lnTo>
                    <a:pt x="439" y="1138"/>
                  </a:lnTo>
                  <a:lnTo>
                    <a:pt x="439" y="1138"/>
                  </a:lnTo>
                  <a:lnTo>
                    <a:pt x="439" y="1138"/>
                  </a:lnTo>
                  <a:lnTo>
                    <a:pt x="439" y="1140"/>
                  </a:lnTo>
                  <a:lnTo>
                    <a:pt x="437" y="1140"/>
                  </a:lnTo>
                  <a:lnTo>
                    <a:pt x="437" y="1140"/>
                  </a:lnTo>
                  <a:lnTo>
                    <a:pt x="437" y="1142"/>
                  </a:lnTo>
                  <a:lnTo>
                    <a:pt x="437" y="1144"/>
                  </a:lnTo>
                  <a:lnTo>
                    <a:pt x="437" y="1144"/>
                  </a:lnTo>
                  <a:lnTo>
                    <a:pt x="437" y="1144"/>
                  </a:lnTo>
                  <a:lnTo>
                    <a:pt x="437" y="1144"/>
                  </a:lnTo>
                  <a:lnTo>
                    <a:pt x="437" y="1144"/>
                  </a:lnTo>
                  <a:lnTo>
                    <a:pt x="437" y="1144"/>
                  </a:lnTo>
                  <a:lnTo>
                    <a:pt x="435" y="1146"/>
                  </a:lnTo>
                  <a:lnTo>
                    <a:pt x="435" y="1148"/>
                  </a:lnTo>
                  <a:lnTo>
                    <a:pt x="435" y="1149"/>
                  </a:lnTo>
                  <a:lnTo>
                    <a:pt x="435" y="1149"/>
                  </a:lnTo>
                  <a:lnTo>
                    <a:pt x="435" y="1151"/>
                  </a:lnTo>
                  <a:lnTo>
                    <a:pt x="437" y="1151"/>
                  </a:lnTo>
                  <a:lnTo>
                    <a:pt x="437" y="1151"/>
                  </a:lnTo>
                  <a:lnTo>
                    <a:pt x="437" y="1151"/>
                  </a:lnTo>
                  <a:lnTo>
                    <a:pt x="439" y="1151"/>
                  </a:lnTo>
                  <a:lnTo>
                    <a:pt x="439" y="1151"/>
                  </a:lnTo>
                  <a:lnTo>
                    <a:pt x="439" y="1151"/>
                  </a:lnTo>
                  <a:lnTo>
                    <a:pt x="441" y="1151"/>
                  </a:lnTo>
                  <a:lnTo>
                    <a:pt x="441" y="1153"/>
                  </a:lnTo>
                  <a:lnTo>
                    <a:pt x="439" y="1153"/>
                  </a:lnTo>
                  <a:lnTo>
                    <a:pt x="439" y="1153"/>
                  </a:lnTo>
                  <a:lnTo>
                    <a:pt x="437" y="1153"/>
                  </a:lnTo>
                  <a:lnTo>
                    <a:pt x="435" y="1153"/>
                  </a:lnTo>
                  <a:lnTo>
                    <a:pt x="433" y="1153"/>
                  </a:lnTo>
                  <a:lnTo>
                    <a:pt x="433" y="1155"/>
                  </a:lnTo>
                  <a:lnTo>
                    <a:pt x="433" y="1157"/>
                  </a:lnTo>
                  <a:lnTo>
                    <a:pt x="433" y="1157"/>
                  </a:lnTo>
                  <a:lnTo>
                    <a:pt x="433" y="1159"/>
                  </a:lnTo>
                  <a:lnTo>
                    <a:pt x="435" y="1159"/>
                  </a:lnTo>
                  <a:lnTo>
                    <a:pt x="435" y="1159"/>
                  </a:lnTo>
                  <a:lnTo>
                    <a:pt x="437" y="1161"/>
                  </a:lnTo>
                  <a:lnTo>
                    <a:pt x="439" y="1161"/>
                  </a:lnTo>
                  <a:lnTo>
                    <a:pt x="439" y="1163"/>
                  </a:lnTo>
                  <a:lnTo>
                    <a:pt x="441" y="1163"/>
                  </a:lnTo>
                  <a:lnTo>
                    <a:pt x="439" y="1165"/>
                  </a:lnTo>
                  <a:lnTo>
                    <a:pt x="439" y="1165"/>
                  </a:lnTo>
                  <a:lnTo>
                    <a:pt x="432" y="1166"/>
                  </a:lnTo>
                  <a:lnTo>
                    <a:pt x="432" y="1166"/>
                  </a:lnTo>
                  <a:lnTo>
                    <a:pt x="430" y="1168"/>
                  </a:lnTo>
                  <a:lnTo>
                    <a:pt x="430" y="1168"/>
                  </a:lnTo>
                  <a:lnTo>
                    <a:pt x="430" y="1170"/>
                  </a:lnTo>
                  <a:lnTo>
                    <a:pt x="430" y="1172"/>
                  </a:lnTo>
                  <a:lnTo>
                    <a:pt x="430" y="1172"/>
                  </a:lnTo>
                  <a:lnTo>
                    <a:pt x="432" y="1174"/>
                  </a:lnTo>
                  <a:lnTo>
                    <a:pt x="432" y="1174"/>
                  </a:lnTo>
                  <a:lnTo>
                    <a:pt x="433" y="1174"/>
                  </a:lnTo>
                  <a:lnTo>
                    <a:pt x="435" y="1172"/>
                  </a:lnTo>
                  <a:lnTo>
                    <a:pt x="435" y="1172"/>
                  </a:lnTo>
                  <a:lnTo>
                    <a:pt x="437" y="1170"/>
                  </a:lnTo>
                  <a:lnTo>
                    <a:pt x="439" y="1170"/>
                  </a:lnTo>
                  <a:lnTo>
                    <a:pt x="439" y="1170"/>
                  </a:lnTo>
                  <a:lnTo>
                    <a:pt x="441" y="1172"/>
                  </a:lnTo>
                  <a:lnTo>
                    <a:pt x="441" y="1172"/>
                  </a:lnTo>
                  <a:lnTo>
                    <a:pt x="441" y="1174"/>
                  </a:lnTo>
                  <a:lnTo>
                    <a:pt x="439" y="1174"/>
                  </a:lnTo>
                  <a:lnTo>
                    <a:pt x="437" y="1174"/>
                  </a:lnTo>
                  <a:lnTo>
                    <a:pt x="437" y="1176"/>
                  </a:lnTo>
                  <a:lnTo>
                    <a:pt x="437" y="1176"/>
                  </a:lnTo>
                  <a:lnTo>
                    <a:pt x="437" y="1176"/>
                  </a:lnTo>
                  <a:lnTo>
                    <a:pt x="437" y="1176"/>
                  </a:lnTo>
                  <a:lnTo>
                    <a:pt x="435" y="1176"/>
                  </a:lnTo>
                  <a:lnTo>
                    <a:pt x="435" y="1178"/>
                  </a:lnTo>
                  <a:lnTo>
                    <a:pt x="435" y="1178"/>
                  </a:lnTo>
                  <a:lnTo>
                    <a:pt x="435" y="1178"/>
                  </a:lnTo>
                  <a:lnTo>
                    <a:pt x="435" y="1180"/>
                  </a:lnTo>
                  <a:lnTo>
                    <a:pt x="435" y="1180"/>
                  </a:lnTo>
                  <a:lnTo>
                    <a:pt x="435" y="1182"/>
                  </a:lnTo>
                  <a:lnTo>
                    <a:pt x="435" y="1182"/>
                  </a:lnTo>
                  <a:lnTo>
                    <a:pt x="437" y="1182"/>
                  </a:lnTo>
                  <a:lnTo>
                    <a:pt x="437" y="1183"/>
                  </a:lnTo>
                  <a:lnTo>
                    <a:pt x="441" y="1183"/>
                  </a:lnTo>
                  <a:lnTo>
                    <a:pt x="439" y="1183"/>
                  </a:lnTo>
                  <a:lnTo>
                    <a:pt x="441" y="1185"/>
                  </a:lnTo>
                  <a:lnTo>
                    <a:pt x="441" y="1185"/>
                  </a:lnTo>
                  <a:lnTo>
                    <a:pt x="441" y="1187"/>
                  </a:lnTo>
                  <a:lnTo>
                    <a:pt x="441" y="1187"/>
                  </a:lnTo>
                  <a:lnTo>
                    <a:pt x="441" y="1189"/>
                  </a:lnTo>
                  <a:lnTo>
                    <a:pt x="441" y="1189"/>
                  </a:lnTo>
                  <a:lnTo>
                    <a:pt x="439" y="1189"/>
                  </a:lnTo>
                  <a:lnTo>
                    <a:pt x="439" y="1191"/>
                  </a:lnTo>
                  <a:lnTo>
                    <a:pt x="439" y="1191"/>
                  </a:lnTo>
                  <a:lnTo>
                    <a:pt x="437" y="1193"/>
                  </a:lnTo>
                  <a:lnTo>
                    <a:pt x="435" y="1193"/>
                  </a:lnTo>
                  <a:lnTo>
                    <a:pt x="435" y="1193"/>
                  </a:lnTo>
                  <a:lnTo>
                    <a:pt x="432" y="1193"/>
                  </a:lnTo>
                  <a:lnTo>
                    <a:pt x="430" y="1195"/>
                  </a:lnTo>
                  <a:lnTo>
                    <a:pt x="430" y="1195"/>
                  </a:lnTo>
                  <a:lnTo>
                    <a:pt x="435" y="1195"/>
                  </a:lnTo>
                  <a:lnTo>
                    <a:pt x="437" y="1195"/>
                  </a:lnTo>
                  <a:lnTo>
                    <a:pt x="439" y="1195"/>
                  </a:lnTo>
                  <a:lnTo>
                    <a:pt x="441" y="1195"/>
                  </a:lnTo>
                  <a:lnTo>
                    <a:pt x="439" y="1195"/>
                  </a:lnTo>
                  <a:lnTo>
                    <a:pt x="437" y="1197"/>
                  </a:lnTo>
                  <a:lnTo>
                    <a:pt x="437" y="1199"/>
                  </a:lnTo>
                  <a:lnTo>
                    <a:pt x="437" y="1199"/>
                  </a:lnTo>
                  <a:lnTo>
                    <a:pt x="437" y="1199"/>
                  </a:lnTo>
                  <a:lnTo>
                    <a:pt x="435" y="1199"/>
                  </a:lnTo>
                  <a:lnTo>
                    <a:pt x="435" y="1199"/>
                  </a:lnTo>
                  <a:lnTo>
                    <a:pt x="435" y="1199"/>
                  </a:lnTo>
                  <a:lnTo>
                    <a:pt x="433" y="1199"/>
                  </a:lnTo>
                  <a:lnTo>
                    <a:pt x="433" y="1201"/>
                  </a:lnTo>
                  <a:lnTo>
                    <a:pt x="435" y="1201"/>
                  </a:lnTo>
                  <a:lnTo>
                    <a:pt x="435" y="1201"/>
                  </a:lnTo>
                  <a:lnTo>
                    <a:pt x="435" y="1201"/>
                  </a:lnTo>
                  <a:lnTo>
                    <a:pt x="435" y="1201"/>
                  </a:lnTo>
                  <a:lnTo>
                    <a:pt x="433" y="1202"/>
                  </a:lnTo>
                  <a:lnTo>
                    <a:pt x="433" y="1202"/>
                  </a:lnTo>
                  <a:lnTo>
                    <a:pt x="433" y="1204"/>
                  </a:lnTo>
                  <a:lnTo>
                    <a:pt x="433" y="1204"/>
                  </a:lnTo>
                  <a:lnTo>
                    <a:pt x="433" y="1204"/>
                  </a:lnTo>
                  <a:lnTo>
                    <a:pt x="433" y="1206"/>
                  </a:lnTo>
                  <a:lnTo>
                    <a:pt x="433" y="1206"/>
                  </a:lnTo>
                  <a:lnTo>
                    <a:pt x="435" y="1208"/>
                  </a:lnTo>
                  <a:lnTo>
                    <a:pt x="437" y="1208"/>
                  </a:lnTo>
                  <a:lnTo>
                    <a:pt x="439" y="1208"/>
                  </a:lnTo>
                  <a:lnTo>
                    <a:pt x="439" y="1208"/>
                  </a:lnTo>
                  <a:lnTo>
                    <a:pt x="439" y="1208"/>
                  </a:lnTo>
                  <a:lnTo>
                    <a:pt x="441" y="1206"/>
                  </a:lnTo>
                  <a:lnTo>
                    <a:pt x="441" y="1206"/>
                  </a:lnTo>
                  <a:lnTo>
                    <a:pt x="441" y="1204"/>
                  </a:lnTo>
                  <a:lnTo>
                    <a:pt x="441" y="1204"/>
                  </a:lnTo>
                  <a:lnTo>
                    <a:pt x="441" y="1204"/>
                  </a:lnTo>
                  <a:lnTo>
                    <a:pt x="443" y="1204"/>
                  </a:lnTo>
                  <a:lnTo>
                    <a:pt x="443" y="1204"/>
                  </a:lnTo>
                  <a:lnTo>
                    <a:pt x="443" y="1202"/>
                  </a:lnTo>
                  <a:lnTo>
                    <a:pt x="445" y="1204"/>
                  </a:lnTo>
                  <a:lnTo>
                    <a:pt x="445" y="1204"/>
                  </a:lnTo>
                  <a:lnTo>
                    <a:pt x="447" y="1201"/>
                  </a:lnTo>
                  <a:lnTo>
                    <a:pt x="447" y="1201"/>
                  </a:lnTo>
                  <a:lnTo>
                    <a:pt x="447" y="1199"/>
                  </a:lnTo>
                  <a:lnTo>
                    <a:pt x="447" y="1199"/>
                  </a:lnTo>
                  <a:lnTo>
                    <a:pt x="447" y="1197"/>
                  </a:lnTo>
                  <a:lnTo>
                    <a:pt x="449" y="1199"/>
                  </a:lnTo>
                  <a:lnTo>
                    <a:pt x="447" y="1201"/>
                  </a:lnTo>
                  <a:lnTo>
                    <a:pt x="447" y="1202"/>
                  </a:lnTo>
                  <a:lnTo>
                    <a:pt x="445" y="1204"/>
                  </a:lnTo>
                  <a:lnTo>
                    <a:pt x="447" y="1204"/>
                  </a:lnTo>
                  <a:lnTo>
                    <a:pt x="452" y="1206"/>
                  </a:lnTo>
                  <a:lnTo>
                    <a:pt x="452" y="1208"/>
                  </a:lnTo>
                  <a:lnTo>
                    <a:pt x="452" y="1208"/>
                  </a:lnTo>
                  <a:lnTo>
                    <a:pt x="451" y="1208"/>
                  </a:lnTo>
                  <a:lnTo>
                    <a:pt x="451" y="1206"/>
                  </a:lnTo>
                  <a:lnTo>
                    <a:pt x="449" y="1206"/>
                  </a:lnTo>
                  <a:lnTo>
                    <a:pt x="449" y="1206"/>
                  </a:lnTo>
                  <a:lnTo>
                    <a:pt x="449" y="1208"/>
                  </a:lnTo>
                  <a:lnTo>
                    <a:pt x="449" y="1208"/>
                  </a:lnTo>
                  <a:lnTo>
                    <a:pt x="449" y="1210"/>
                  </a:lnTo>
                  <a:lnTo>
                    <a:pt x="447" y="1210"/>
                  </a:lnTo>
                  <a:lnTo>
                    <a:pt x="447" y="1210"/>
                  </a:lnTo>
                  <a:lnTo>
                    <a:pt x="445" y="1208"/>
                  </a:lnTo>
                  <a:lnTo>
                    <a:pt x="445" y="1208"/>
                  </a:lnTo>
                  <a:lnTo>
                    <a:pt x="445" y="1208"/>
                  </a:lnTo>
                  <a:lnTo>
                    <a:pt x="443" y="1208"/>
                  </a:lnTo>
                  <a:lnTo>
                    <a:pt x="443" y="1210"/>
                  </a:lnTo>
                  <a:lnTo>
                    <a:pt x="443" y="1212"/>
                  </a:lnTo>
                  <a:lnTo>
                    <a:pt x="443" y="1212"/>
                  </a:lnTo>
                  <a:lnTo>
                    <a:pt x="443" y="1216"/>
                  </a:lnTo>
                  <a:lnTo>
                    <a:pt x="443" y="1216"/>
                  </a:lnTo>
                  <a:lnTo>
                    <a:pt x="441" y="1218"/>
                  </a:lnTo>
                  <a:lnTo>
                    <a:pt x="441" y="1218"/>
                  </a:lnTo>
                  <a:lnTo>
                    <a:pt x="441" y="1219"/>
                  </a:lnTo>
                  <a:lnTo>
                    <a:pt x="441" y="1219"/>
                  </a:lnTo>
                  <a:lnTo>
                    <a:pt x="441" y="1219"/>
                  </a:lnTo>
                  <a:lnTo>
                    <a:pt x="443" y="1219"/>
                  </a:lnTo>
                  <a:lnTo>
                    <a:pt x="443" y="1219"/>
                  </a:lnTo>
                  <a:lnTo>
                    <a:pt x="445" y="1221"/>
                  </a:lnTo>
                  <a:lnTo>
                    <a:pt x="445" y="1223"/>
                  </a:lnTo>
                  <a:lnTo>
                    <a:pt x="445" y="1225"/>
                  </a:lnTo>
                  <a:lnTo>
                    <a:pt x="443" y="1225"/>
                  </a:lnTo>
                  <a:lnTo>
                    <a:pt x="441" y="1225"/>
                  </a:lnTo>
                  <a:lnTo>
                    <a:pt x="441" y="1227"/>
                  </a:lnTo>
                  <a:lnTo>
                    <a:pt x="439" y="1229"/>
                  </a:lnTo>
                  <a:lnTo>
                    <a:pt x="439" y="1229"/>
                  </a:lnTo>
                  <a:lnTo>
                    <a:pt x="441" y="1229"/>
                  </a:lnTo>
                  <a:lnTo>
                    <a:pt x="441" y="1231"/>
                  </a:lnTo>
                  <a:lnTo>
                    <a:pt x="441" y="1231"/>
                  </a:lnTo>
                  <a:lnTo>
                    <a:pt x="441" y="1233"/>
                  </a:lnTo>
                  <a:lnTo>
                    <a:pt x="443" y="1237"/>
                  </a:lnTo>
                  <a:lnTo>
                    <a:pt x="443" y="1237"/>
                  </a:lnTo>
                  <a:lnTo>
                    <a:pt x="443" y="1238"/>
                  </a:lnTo>
                  <a:lnTo>
                    <a:pt x="443" y="1238"/>
                  </a:lnTo>
                  <a:lnTo>
                    <a:pt x="443" y="1238"/>
                  </a:lnTo>
                  <a:lnTo>
                    <a:pt x="443" y="1242"/>
                  </a:lnTo>
                  <a:lnTo>
                    <a:pt x="443" y="1244"/>
                  </a:lnTo>
                  <a:lnTo>
                    <a:pt x="441" y="1244"/>
                  </a:lnTo>
                  <a:lnTo>
                    <a:pt x="439" y="1246"/>
                  </a:lnTo>
                  <a:lnTo>
                    <a:pt x="437" y="1246"/>
                  </a:lnTo>
                  <a:lnTo>
                    <a:pt x="437" y="1248"/>
                  </a:lnTo>
                  <a:lnTo>
                    <a:pt x="439" y="1250"/>
                  </a:lnTo>
                  <a:lnTo>
                    <a:pt x="441" y="1248"/>
                  </a:lnTo>
                  <a:lnTo>
                    <a:pt x="441" y="1250"/>
                  </a:lnTo>
                  <a:lnTo>
                    <a:pt x="441" y="1252"/>
                  </a:lnTo>
                  <a:lnTo>
                    <a:pt x="441" y="1252"/>
                  </a:lnTo>
                  <a:lnTo>
                    <a:pt x="441" y="1254"/>
                  </a:lnTo>
                  <a:lnTo>
                    <a:pt x="441" y="1254"/>
                  </a:lnTo>
                  <a:lnTo>
                    <a:pt x="439" y="1254"/>
                  </a:lnTo>
                  <a:lnTo>
                    <a:pt x="439" y="1254"/>
                  </a:lnTo>
                  <a:lnTo>
                    <a:pt x="439" y="1255"/>
                  </a:lnTo>
                  <a:lnTo>
                    <a:pt x="439" y="1255"/>
                  </a:lnTo>
                  <a:lnTo>
                    <a:pt x="441" y="1255"/>
                  </a:lnTo>
                  <a:lnTo>
                    <a:pt x="441" y="1257"/>
                  </a:lnTo>
                  <a:lnTo>
                    <a:pt x="441" y="1257"/>
                  </a:lnTo>
                  <a:lnTo>
                    <a:pt x="441" y="1257"/>
                  </a:lnTo>
                  <a:lnTo>
                    <a:pt x="441" y="1259"/>
                  </a:lnTo>
                  <a:lnTo>
                    <a:pt x="441" y="1261"/>
                  </a:lnTo>
                  <a:lnTo>
                    <a:pt x="441" y="1261"/>
                  </a:lnTo>
                  <a:lnTo>
                    <a:pt x="439" y="1261"/>
                  </a:lnTo>
                  <a:lnTo>
                    <a:pt x="439" y="1261"/>
                  </a:lnTo>
                  <a:lnTo>
                    <a:pt x="437" y="1261"/>
                  </a:lnTo>
                  <a:lnTo>
                    <a:pt x="437" y="1261"/>
                  </a:lnTo>
                  <a:lnTo>
                    <a:pt x="437" y="1261"/>
                  </a:lnTo>
                  <a:lnTo>
                    <a:pt x="437" y="1261"/>
                  </a:lnTo>
                  <a:lnTo>
                    <a:pt x="435" y="1261"/>
                  </a:lnTo>
                  <a:lnTo>
                    <a:pt x="435" y="1261"/>
                  </a:lnTo>
                  <a:lnTo>
                    <a:pt x="435" y="1263"/>
                  </a:lnTo>
                  <a:lnTo>
                    <a:pt x="433" y="1263"/>
                  </a:lnTo>
                  <a:lnTo>
                    <a:pt x="432" y="1263"/>
                  </a:lnTo>
                  <a:lnTo>
                    <a:pt x="432" y="1265"/>
                  </a:lnTo>
                  <a:lnTo>
                    <a:pt x="432" y="1265"/>
                  </a:lnTo>
                  <a:lnTo>
                    <a:pt x="432" y="1265"/>
                  </a:lnTo>
                  <a:lnTo>
                    <a:pt x="433" y="1265"/>
                  </a:lnTo>
                  <a:lnTo>
                    <a:pt x="435" y="1265"/>
                  </a:lnTo>
                  <a:lnTo>
                    <a:pt x="435" y="1265"/>
                  </a:lnTo>
                  <a:lnTo>
                    <a:pt x="435" y="1267"/>
                  </a:lnTo>
                  <a:lnTo>
                    <a:pt x="433" y="1267"/>
                  </a:lnTo>
                  <a:lnTo>
                    <a:pt x="433" y="1267"/>
                  </a:lnTo>
                  <a:lnTo>
                    <a:pt x="433" y="1267"/>
                  </a:lnTo>
                  <a:lnTo>
                    <a:pt x="433" y="1269"/>
                  </a:lnTo>
                  <a:lnTo>
                    <a:pt x="433" y="1269"/>
                  </a:lnTo>
                  <a:lnTo>
                    <a:pt x="432" y="1271"/>
                  </a:lnTo>
                  <a:lnTo>
                    <a:pt x="432" y="1271"/>
                  </a:lnTo>
                  <a:lnTo>
                    <a:pt x="432" y="1272"/>
                  </a:lnTo>
                  <a:lnTo>
                    <a:pt x="430" y="1274"/>
                  </a:lnTo>
                  <a:lnTo>
                    <a:pt x="430" y="1272"/>
                  </a:lnTo>
                  <a:lnTo>
                    <a:pt x="430" y="1272"/>
                  </a:lnTo>
                  <a:lnTo>
                    <a:pt x="428" y="1272"/>
                  </a:lnTo>
                  <a:lnTo>
                    <a:pt x="428" y="1272"/>
                  </a:lnTo>
                  <a:lnTo>
                    <a:pt x="428" y="1274"/>
                  </a:lnTo>
                  <a:lnTo>
                    <a:pt x="430" y="1274"/>
                  </a:lnTo>
                  <a:lnTo>
                    <a:pt x="430" y="1276"/>
                  </a:lnTo>
                  <a:lnTo>
                    <a:pt x="428" y="1276"/>
                  </a:lnTo>
                  <a:lnTo>
                    <a:pt x="428" y="1274"/>
                  </a:lnTo>
                  <a:lnTo>
                    <a:pt x="426" y="1274"/>
                  </a:lnTo>
                  <a:lnTo>
                    <a:pt x="424" y="1274"/>
                  </a:lnTo>
                  <a:lnTo>
                    <a:pt x="424" y="1274"/>
                  </a:lnTo>
                  <a:lnTo>
                    <a:pt x="424" y="1274"/>
                  </a:lnTo>
                  <a:lnTo>
                    <a:pt x="424" y="1278"/>
                  </a:lnTo>
                  <a:lnTo>
                    <a:pt x="424" y="1280"/>
                  </a:lnTo>
                  <a:lnTo>
                    <a:pt x="426" y="1286"/>
                  </a:lnTo>
                  <a:lnTo>
                    <a:pt x="426" y="1290"/>
                  </a:lnTo>
                  <a:lnTo>
                    <a:pt x="426" y="1291"/>
                  </a:lnTo>
                  <a:lnTo>
                    <a:pt x="426" y="1293"/>
                  </a:lnTo>
                  <a:lnTo>
                    <a:pt x="428" y="1295"/>
                  </a:lnTo>
                  <a:lnTo>
                    <a:pt x="428" y="1299"/>
                  </a:lnTo>
                  <a:lnTo>
                    <a:pt x="428" y="1301"/>
                  </a:lnTo>
                  <a:lnTo>
                    <a:pt x="428" y="1303"/>
                  </a:lnTo>
                  <a:lnTo>
                    <a:pt x="428" y="1307"/>
                  </a:lnTo>
                  <a:lnTo>
                    <a:pt x="426" y="1307"/>
                  </a:lnTo>
                  <a:lnTo>
                    <a:pt x="426" y="1310"/>
                  </a:lnTo>
                  <a:lnTo>
                    <a:pt x="426" y="1310"/>
                  </a:lnTo>
                  <a:lnTo>
                    <a:pt x="426" y="1310"/>
                  </a:lnTo>
                  <a:lnTo>
                    <a:pt x="426" y="1312"/>
                  </a:lnTo>
                  <a:lnTo>
                    <a:pt x="428" y="1314"/>
                  </a:lnTo>
                  <a:lnTo>
                    <a:pt x="428" y="1316"/>
                  </a:lnTo>
                  <a:lnTo>
                    <a:pt x="428" y="1320"/>
                  </a:lnTo>
                  <a:lnTo>
                    <a:pt x="428" y="1320"/>
                  </a:lnTo>
                  <a:lnTo>
                    <a:pt x="428" y="1322"/>
                  </a:lnTo>
                  <a:lnTo>
                    <a:pt x="428" y="1322"/>
                  </a:lnTo>
                  <a:lnTo>
                    <a:pt x="428" y="1322"/>
                  </a:lnTo>
                  <a:lnTo>
                    <a:pt x="428" y="1324"/>
                  </a:lnTo>
                  <a:lnTo>
                    <a:pt x="428" y="1324"/>
                  </a:lnTo>
                  <a:lnTo>
                    <a:pt x="430" y="1324"/>
                  </a:lnTo>
                  <a:lnTo>
                    <a:pt x="430" y="1324"/>
                  </a:lnTo>
                  <a:lnTo>
                    <a:pt x="432" y="1322"/>
                  </a:lnTo>
                  <a:lnTo>
                    <a:pt x="435" y="1312"/>
                  </a:lnTo>
                  <a:lnTo>
                    <a:pt x="437" y="1310"/>
                  </a:lnTo>
                  <a:lnTo>
                    <a:pt x="439" y="1310"/>
                  </a:lnTo>
                  <a:lnTo>
                    <a:pt x="439" y="1308"/>
                  </a:lnTo>
                  <a:lnTo>
                    <a:pt x="439" y="1307"/>
                  </a:lnTo>
                  <a:lnTo>
                    <a:pt x="441" y="1303"/>
                  </a:lnTo>
                  <a:lnTo>
                    <a:pt x="441" y="1301"/>
                  </a:lnTo>
                  <a:lnTo>
                    <a:pt x="443" y="1301"/>
                  </a:lnTo>
                  <a:lnTo>
                    <a:pt x="443" y="1301"/>
                  </a:lnTo>
                  <a:lnTo>
                    <a:pt x="443" y="1299"/>
                  </a:lnTo>
                  <a:lnTo>
                    <a:pt x="445" y="1295"/>
                  </a:lnTo>
                  <a:lnTo>
                    <a:pt x="445" y="1291"/>
                  </a:lnTo>
                  <a:lnTo>
                    <a:pt x="447" y="1290"/>
                  </a:lnTo>
                  <a:lnTo>
                    <a:pt x="447" y="1288"/>
                  </a:lnTo>
                  <a:lnTo>
                    <a:pt x="445" y="1284"/>
                  </a:lnTo>
                  <a:lnTo>
                    <a:pt x="445" y="1284"/>
                  </a:lnTo>
                  <a:lnTo>
                    <a:pt x="443" y="1282"/>
                  </a:lnTo>
                  <a:lnTo>
                    <a:pt x="443" y="1282"/>
                  </a:lnTo>
                  <a:lnTo>
                    <a:pt x="443" y="1278"/>
                  </a:lnTo>
                  <a:lnTo>
                    <a:pt x="445" y="1276"/>
                  </a:lnTo>
                  <a:lnTo>
                    <a:pt x="447" y="1272"/>
                  </a:lnTo>
                  <a:lnTo>
                    <a:pt x="449" y="1272"/>
                  </a:lnTo>
                  <a:lnTo>
                    <a:pt x="449" y="1271"/>
                  </a:lnTo>
                  <a:lnTo>
                    <a:pt x="451" y="1271"/>
                  </a:lnTo>
                  <a:lnTo>
                    <a:pt x="451" y="1271"/>
                  </a:lnTo>
                  <a:lnTo>
                    <a:pt x="452" y="1271"/>
                  </a:lnTo>
                  <a:lnTo>
                    <a:pt x="452" y="1269"/>
                  </a:lnTo>
                  <a:lnTo>
                    <a:pt x="452" y="1269"/>
                  </a:lnTo>
                  <a:lnTo>
                    <a:pt x="454" y="1269"/>
                  </a:lnTo>
                  <a:lnTo>
                    <a:pt x="454" y="1269"/>
                  </a:lnTo>
                  <a:lnTo>
                    <a:pt x="454" y="1269"/>
                  </a:lnTo>
                  <a:lnTo>
                    <a:pt x="456" y="1269"/>
                  </a:lnTo>
                  <a:lnTo>
                    <a:pt x="458" y="1267"/>
                  </a:lnTo>
                  <a:lnTo>
                    <a:pt x="458" y="1267"/>
                  </a:lnTo>
                  <a:lnTo>
                    <a:pt x="458" y="1267"/>
                  </a:lnTo>
                  <a:lnTo>
                    <a:pt x="460" y="1267"/>
                  </a:lnTo>
                  <a:lnTo>
                    <a:pt x="460" y="1265"/>
                  </a:lnTo>
                  <a:lnTo>
                    <a:pt x="460" y="1265"/>
                  </a:lnTo>
                  <a:lnTo>
                    <a:pt x="458" y="1263"/>
                  </a:lnTo>
                  <a:lnTo>
                    <a:pt x="458" y="1261"/>
                  </a:lnTo>
                  <a:lnTo>
                    <a:pt x="458" y="1261"/>
                  </a:lnTo>
                  <a:lnTo>
                    <a:pt x="458" y="1261"/>
                  </a:lnTo>
                  <a:lnTo>
                    <a:pt x="460" y="1259"/>
                  </a:lnTo>
                  <a:lnTo>
                    <a:pt x="460" y="1259"/>
                  </a:lnTo>
                  <a:lnTo>
                    <a:pt x="460" y="1259"/>
                  </a:lnTo>
                  <a:lnTo>
                    <a:pt x="460" y="1259"/>
                  </a:lnTo>
                  <a:lnTo>
                    <a:pt x="460" y="1259"/>
                  </a:lnTo>
                  <a:lnTo>
                    <a:pt x="462" y="1259"/>
                  </a:lnTo>
                  <a:lnTo>
                    <a:pt x="462" y="1259"/>
                  </a:lnTo>
                  <a:lnTo>
                    <a:pt x="464" y="1259"/>
                  </a:lnTo>
                  <a:lnTo>
                    <a:pt x="464" y="1259"/>
                  </a:lnTo>
                  <a:lnTo>
                    <a:pt x="464" y="1259"/>
                  </a:lnTo>
                  <a:lnTo>
                    <a:pt x="466" y="1255"/>
                  </a:lnTo>
                  <a:lnTo>
                    <a:pt x="466" y="1255"/>
                  </a:lnTo>
                  <a:lnTo>
                    <a:pt x="466" y="1255"/>
                  </a:lnTo>
                  <a:lnTo>
                    <a:pt x="469" y="1254"/>
                  </a:lnTo>
                  <a:lnTo>
                    <a:pt x="469" y="1252"/>
                  </a:lnTo>
                  <a:lnTo>
                    <a:pt x="471" y="1252"/>
                  </a:lnTo>
                  <a:lnTo>
                    <a:pt x="471" y="1250"/>
                  </a:lnTo>
                  <a:lnTo>
                    <a:pt x="471" y="1250"/>
                  </a:lnTo>
                  <a:lnTo>
                    <a:pt x="473" y="1250"/>
                  </a:lnTo>
                  <a:lnTo>
                    <a:pt x="473" y="1248"/>
                  </a:lnTo>
                  <a:lnTo>
                    <a:pt x="475" y="1248"/>
                  </a:lnTo>
                  <a:lnTo>
                    <a:pt x="477" y="1242"/>
                  </a:lnTo>
                  <a:lnTo>
                    <a:pt x="477" y="1240"/>
                  </a:lnTo>
                  <a:lnTo>
                    <a:pt x="479" y="1238"/>
                  </a:lnTo>
                  <a:lnTo>
                    <a:pt x="481" y="1237"/>
                  </a:lnTo>
                  <a:lnTo>
                    <a:pt x="481" y="1233"/>
                  </a:lnTo>
                  <a:lnTo>
                    <a:pt x="483" y="1233"/>
                  </a:lnTo>
                  <a:lnTo>
                    <a:pt x="485" y="1229"/>
                  </a:lnTo>
                  <a:lnTo>
                    <a:pt x="485" y="1229"/>
                  </a:lnTo>
                  <a:lnTo>
                    <a:pt x="485" y="1227"/>
                  </a:lnTo>
                  <a:lnTo>
                    <a:pt x="485" y="1225"/>
                  </a:lnTo>
                  <a:lnTo>
                    <a:pt x="486" y="1225"/>
                  </a:lnTo>
                  <a:lnTo>
                    <a:pt x="488" y="1223"/>
                  </a:lnTo>
                  <a:lnTo>
                    <a:pt x="488" y="1221"/>
                  </a:lnTo>
                  <a:lnTo>
                    <a:pt x="490" y="1219"/>
                  </a:lnTo>
                  <a:lnTo>
                    <a:pt x="490" y="1219"/>
                  </a:lnTo>
                  <a:lnTo>
                    <a:pt x="490" y="1216"/>
                  </a:lnTo>
                  <a:lnTo>
                    <a:pt x="490" y="1214"/>
                  </a:lnTo>
                  <a:lnTo>
                    <a:pt x="490" y="1214"/>
                  </a:lnTo>
                  <a:lnTo>
                    <a:pt x="492" y="1212"/>
                  </a:lnTo>
                  <a:lnTo>
                    <a:pt x="492" y="1212"/>
                  </a:lnTo>
                  <a:lnTo>
                    <a:pt x="496" y="1212"/>
                  </a:lnTo>
                  <a:lnTo>
                    <a:pt x="496" y="1212"/>
                  </a:lnTo>
                  <a:lnTo>
                    <a:pt x="502" y="1206"/>
                  </a:lnTo>
                  <a:lnTo>
                    <a:pt x="502" y="1204"/>
                  </a:lnTo>
                  <a:lnTo>
                    <a:pt x="502" y="1201"/>
                  </a:lnTo>
                  <a:lnTo>
                    <a:pt x="502" y="1199"/>
                  </a:lnTo>
                  <a:lnTo>
                    <a:pt x="502" y="1199"/>
                  </a:lnTo>
                  <a:lnTo>
                    <a:pt x="500" y="1199"/>
                  </a:lnTo>
                  <a:lnTo>
                    <a:pt x="498" y="1197"/>
                  </a:lnTo>
                  <a:lnTo>
                    <a:pt x="498" y="1195"/>
                  </a:lnTo>
                  <a:lnTo>
                    <a:pt x="498" y="1195"/>
                  </a:lnTo>
                  <a:lnTo>
                    <a:pt x="498" y="1193"/>
                  </a:lnTo>
                  <a:lnTo>
                    <a:pt x="498" y="1191"/>
                  </a:lnTo>
                  <a:lnTo>
                    <a:pt x="498" y="1189"/>
                  </a:lnTo>
                  <a:lnTo>
                    <a:pt x="498" y="1187"/>
                  </a:lnTo>
                  <a:lnTo>
                    <a:pt x="498" y="1187"/>
                  </a:lnTo>
                  <a:lnTo>
                    <a:pt x="496" y="1185"/>
                  </a:lnTo>
                  <a:lnTo>
                    <a:pt x="494" y="1185"/>
                  </a:lnTo>
                  <a:lnTo>
                    <a:pt x="496" y="1183"/>
                  </a:lnTo>
                  <a:lnTo>
                    <a:pt x="496" y="1180"/>
                  </a:lnTo>
                  <a:lnTo>
                    <a:pt x="496" y="1180"/>
                  </a:lnTo>
                  <a:lnTo>
                    <a:pt x="496" y="1178"/>
                  </a:lnTo>
                  <a:lnTo>
                    <a:pt x="496" y="1178"/>
                  </a:lnTo>
                  <a:lnTo>
                    <a:pt x="496" y="1178"/>
                  </a:lnTo>
                  <a:lnTo>
                    <a:pt x="496" y="1178"/>
                  </a:lnTo>
                  <a:lnTo>
                    <a:pt x="496" y="1178"/>
                  </a:lnTo>
                  <a:lnTo>
                    <a:pt x="492" y="1178"/>
                  </a:lnTo>
                  <a:lnTo>
                    <a:pt x="490" y="1178"/>
                  </a:lnTo>
                  <a:lnTo>
                    <a:pt x="490" y="1178"/>
                  </a:lnTo>
                  <a:lnTo>
                    <a:pt x="490" y="1176"/>
                  </a:lnTo>
                  <a:lnTo>
                    <a:pt x="492" y="1176"/>
                  </a:lnTo>
                  <a:lnTo>
                    <a:pt x="492" y="1176"/>
                  </a:lnTo>
                  <a:lnTo>
                    <a:pt x="492" y="1174"/>
                  </a:lnTo>
                  <a:lnTo>
                    <a:pt x="492" y="1174"/>
                  </a:lnTo>
                  <a:lnTo>
                    <a:pt x="490" y="1172"/>
                  </a:lnTo>
                  <a:lnTo>
                    <a:pt x="490" y="1172"/>
                  </a:lnTo>
                  <a:lnTo>
                    <a:pt x="490" y="1170"/>
                  </a:lnTo>
                  <a:lnTo>
                    <a:pt x="490" y="1170"/>
                  </a:lnTo>
                  <a:lnTo>
                    <a:pt x="490" y="1168"/>
                  </a:lnTo>
                  <a:lnTo>
                    <a:pt x="490" y="1168"/>
                  </a:lnTo>
                  <a:lnTo>
                    <a:pt x="488" y="1166"/>
                  </a:lnTo>
                  <a:lnTo>
                    <a:pt x="488" y="1166"/>
                  </a:lnTo>
                  <a:lnTo>
                    <a:pt x="488" y="1165"/>
                  </a:lnTo>
                  <a:lnTo>
                    <a:pt x="488" y="1161"/>
                  </a:lnTo>
                  <a:lnTo>
                    <a:pt x="488" y="1159"/>
                  </a:lnTo>
                  <a:lnTo>
                    <a:pt x="486" y="1157"/>
                  </a:lnTo>
                  <a:lnTo>
                    <a:pt x="486" y="1155"/>
                  </a:lnTo>
                  <a:lnTo>
                    <a:pt x="486" y="1155"/>
                  </a:lnTo>
                  <a:lnTo>
                    <a:pt x="486" y="1153"/>
                  </a:lnTo>
                  <a:lnTo>
                    <a:pt x="486" y="1151"/>
                  </a:lnTo>
                  <a:lnTo>
                    <a:pt x="488" y="1151"/>
                  </a:lnTo>
                  <a:lnTo>
                    <a:pt x="488" y="1149"/>
                  </a:lnTo>
                  <a:lnTo>
                    <a:pt x="486" y="1148"/>
                  </a:lnTo>
                  <a:lnTo>
                    <a:pt x="486" y="1148"/>
                  </a:lnTo>
                  <a:lnTo>
                    <a:pt x="483" y="1146"/>
                  </a:lnTo>
                  <a:lnTo>
                    <a:pt x="483" y="1144"/>
                  </a:lnTo>
                  <a:lnTo>
                    <a:pt x="483" y="1144"/>
                  </a:lnTo>
                  <a:lnTo>
                    <a:pt x="481" y="1142"/>
                  </a:lnTo>
                  <a:lnTo>
                    <a:pt x="481" y="1142"/>
                  </a:lnTo>
                  <a:lnTo>
                    <a:pt x="479" y="1142"/>
                  </a:lnTo>
                  <a:lnTo>
                    <a:pt x="479" y="1142"/>
                  </a:lnTo>
                  <a:lnTo>
                    <a:pt x="479" y="1140"/>
                  </a:lnTo>
                  <a:lnTo>
                    <a:pt x="479" y="1140"/>
                  </a:lnTo>
                  <a:lnTo>
                    <a:pt x="479" y="1138"/>
                  </a:lnTo>
                  <a:lnTo>
                    <a:pt x="477" y="1138"/>
                  </a:lnTo>
                  <a:lnTo>
                    <a:pt x="475" y="1138"/>
                  </a:lnTo>
                  <a:lnTo>
                    <a:pt x="475" y="1138"/>
                  </a:lnTo>
                  <a:lnTo>
                    <a:pt x="475" y="1136"/>
                  </a:lnTo>
                  <a:lnTo>
                    <a:pt x="475" y="1136"/>
                  </a:lnTo>
                  <a:lnTo>
                    <a:pt x="475" y="1134"/>
                  </a:lnTo>
                  <a:lnTo>
                    <a:pt x="475" y="1132"/>
                  </a:lnTo>
                  <a:lnTo>
                    <a:pt x="473" y="1132"/>
                  </a:lnTo>
                  <a:lnTo>
                    <a:pt x="473" y="1130"/>
                  </a:lnTo>
                  <a:lnTo>
                    <a:pt x="471" y="1130"/>
                  </a:lnTo>
                  <a:lnTo>
                    <a:pt x="471" y="1129"/>
                  </a:lnTo>
                  <a:lnTo>
                    <a:pt x="471" y="1127"/>
                  </a:lnTo>
                  <a:lnTo>
                    <a:pt x="471" y="1125"/>
                  </a:lnTo>
                  <a:lnTo>
                    <a:pt x="469" y="1125"/>
                  </a:lnTo>
                  <a:lnTo>
                    <a:pt x="471" y="1123"/>
                  </a:lnTo>
                  <a:lnTo>
                    <a:pt x="471" y="1123"/>
                  </a:lnTo>
                  <a:lnTo>
                    <a:pt x="471" y="1123"/>
                  </a:lnTo>
                  <a:lnTo>
                    <a:pt x="471" y="1121"/>
                  </a:lnTo>
                  <a:lnTo>
                    <a:pt x="471" y="1121"/>
                  </a:lnTo>
                  <a:lnTo>
                    <a:pt x="469" y="1119"/>
                  </a:lnTo>
                  <a:lnTo>
                    <a:pt x="469" y="1117"/>
                  </a:lnTo>
                  <a:lnTo>
                    <a:pt x="468" y="1117"/>
                  </a:lnTo>
                  <a:lnTo>
                    <a:pt x="466" y="1115"/>
                  </a:lnTo>
                  <a:lnTo>
                    <a:pt x="466" y="1113"/>
                  </a:lnTo>
                  <a:lnTo>
                    <a:pt x="466" y="1113"/>
                  </a:lnTo>
                  <a:lnTo>
                    <a:pt x="468" y="1112"/>
                  </a:lnTo>
                  <a:lnTo>
                    <a:pt x="468" y="1110"/>
                  </a:lnTo>
                  <a:lnTo>
                    <a:pt x="468" y="1108"/>
                  </a:lnTo>
                  <a:lnTo>
                    <a:pt x="468" y="1106"/>
                  </a:lnTo>
                  <a:lnTo>
                    <a:pt x="468" y="1106"/>
                  </a:lnTo>
                  <a:lnTo>
                    <a:pt x="469" y="1106"/>
                  </a:lnTo>
                  <a:lnTo>
                    <a:pt x="471" y="1104"/>
                  </a:lnTo>
                  <a:lnTo>
                    <a:pt x="473" y="1104"/>
                  </a:lnTo>
                  <a:lnTo>
                    <a:pt x="473" y="1102"/>
                  </a:lnTo>
                  <a:lnTo>
                    <a:pt x="473" y="1102"/>
                  </a:lnTo>
                  <a:lnTo>
                    <a:pt x="471" y="1098"/>
                  </a:lnTo>
                  <a:lnTo>
                    <a:pt x="471" y="1098"/>
                  </a:lnTo>
                  <a:lnTo>
                    <a:pt x="471" y="1096"/>
                  </a:lnTo>
                  <a:lnTo>
                    <a:pt x="473" y="1096"/>
                  </a:lnTo>
                  <a:lnTo>
                    <a:pt x="473" y="1096"/>
                  </a:lnTo>
                  <a:lnTo>
                    <a:pt x="473" y="1094"/>
                  </a:lnTo>
                  <a:lnTo>
                    <a:pt x="473" y="1094"/>
                  </a:lnTo>
                  <a:lnTo>
                    <a:pt x="473" y="1091"/>
                  </a:lnTo>
                  <a:lnTo>
                    <a:pt x="473" y="1089"/>
                  </a:lnTo>
                  <a:lnTo>
                    <a:pt x="469" y="1077"/>
                  </a:lnTo>
                  <a:lnTo>
                    <a:pt x="469" y="1072"/>
                  </a:lnTo>
                  <a:lnTo>
                    <a:pt x="469" y="1072"/>
                  </a:lnTo>
                  <a:lnTo>
                    <a:pt x="469" y="1070"/>
                  </a:lnTo>
                  <a:lnTo>
                    <a:pt x="469" y="1068"/>
                  </a:lnTo>
                  <a:lnTo>
                    <a:pt x="468" y="1066"/>
                  </a:lnTo>
                  <a:lnTo>
                    <a:pt x="468" y="1064"/>
                  </a:lnTo>
                  <a:lnTo>
                    <a:pt x="466" y="1062"/>
                  </a:lnTo>
                  <a:lnTo>
                    <a:pt x="466" y="1060"/>
                  </a:lnTo>
                  <a:lnTo>
                    <a:pt x="466" y="1059"/>
                  </a:lnTo>
                  <a:lnTo>
                    <a:pt x="466" y="1059"/>
                  </a:lnTo>
                  <a:lnTo>
                    <a:pt x="466" y="1059"/>
                  </a:lnTo>
                  <a:lnTo>
                    <a:pt x="466" y="1059"/>
                  </a:lnTo>
                  <a:lnTo>
                    <a:pt x="466" y="1059"/>
                  </a:lnTo>
                  <a:lnTo>
                    <a:pt x="464" y="1057"/>
                  </a:lnTo>
                  <a:lnTo>
                    <a:pt x="464" y="1057"/>
                  </a:lnTo>
                  <a:lnTo>
                    <a:pt x="464" y="1057"/>
                  </a:lnTo>
                  <a:lnTo>
                    <a:pt x="464" y="1057"/>
                  </a:lnTo>
                  <a:lnTo>
                    <a:pt x="464" y="1055"/>
                  </a:lnTo>
                  <a:lnTo>
                    <a:pt x="462" y="1053"/>
                  </a:lnTo>
                  <a:lnTo>
                    <a:pt x="460" y="1053"/>
                  </a:lnTo>
                  <a:lnTo>
                    <a:pt x="460" y="1051"/>
                  </a:lnTo>
                  <a:lnTo>
                    <a:pt x="458" y="1051"/>
                  </a:lnTo>
                  <a:lnTo>
                    <a:pt x="456" y="1047"/>
                  </a:lnTo>
                  <a:lnTo>
                    <a:pt x="456" y="1047"/>
                  </a:lnTo>
                  <a:lnTo>
                    <a:pt x="456" y="1045"/>
                  </a:lnTo>
                  <a:lnTo>
                    <a:pt x="456" y="1043"/>
                  </a:lnTo>
                  <a:lnTo>
                    <a:pt x="454" y="1043"/>
                  </a:lnTo>
                  <a:lnTo>
                    <a:pt x="452" y="1041"/>
                  </a:lnTo>
                  <a:lnTo>
                    <a:pt x="451" y="1041"/>
                  </a:lnTo>
                  <a:lnTo>
                    <a:pt x="443" y="1036"/>
                  </a:lnTo>
                  <a:lnTo>
                    <a:pt x="441" y="1034"/>
                  </a:lnTo>
                  <a:lnTo>
                    <a:pt x="441" y="1030"/>
                  </a:lnTo>
                  <a:lnTo>
                    <a:pt x="439" y="1030"/>
                  </a:lnTo>
                  <a:lnTo>
                    <a:pt x="439" y="1030"/>
                  </a:lnTo>
                  <a:lnTo>
                    <a:pt x="437" y="1030"/>
                  </a:lnTo>
                  <a:lnTo>
                    <a:pt x="437" y="1030"/>
                  </a:lnTo>
                  <a:lnTo>
                    <a:pt x="437" y="1030"/>
                  </a:lnTo>
                  <a:lnTo>
                    <a:pt x="435" y="1028"/>
                  </a:lnTo>
                  <a:lnTo>
                    <a:pt x="435" y="1028"/>
                  </a:lnTo>
                  <a:lnTo>
                    <a:pt x="435" y="1028"/>
                  </a:lnTo>
                  <a:lnTo>
                    <a:pt x="433" y="1028"/>
                  </a:lnTo>
                  <a:lnTo>
                    <a:pt x="433" y="1028"/>
                  </a:lnTo>
                  <a:lnTo>
                    <a:pt x="433" y="1026"/>
                  </a:lnTo>
                  <a:lnTo>
                    <a:pt x="430" y="1023"/>
                  </a:lnTo>
                  <a:lnTo>
                    <a:pt x="424" y="1013"/>
                  </a:lnTo>
                  <a:lnTo>
                    <a:pt x="424" y="1013"/>
                  </a:lnTo>
                  <a:lnTo>
                    <a:pt x="424" y="1013"/>
                  </a:lnTo>
                  <a:lnTo>
                    <a:pt x="422" y="1011"/>
                  </a:lnTo>
                  <a:lnTo>
                    <a:pt x="422" y="1011"/>
                  </a:lnTo>
                  <a:lnTo>
                    <a:pt x="422" y="1009"/>
                  </a:lnTo>
                  <a:lnTo>
                    <a:pt x="420" y="1007"/>
                  </a:lnTo>
                  <a:lnTo>
                    <a:pt x="413" y="1000"/>
                  </a:lnTo>
                  <a:lnTo>
                    <a:pt x="409" y="994"/>
                  </a:lnTo>
                  <a:lnTo>
                    <a:pt x="409" y="992"/>
                  </a:lnTo>
                  <a:lnTo>
                    <a:pt x="409" y="992"/>
                  </a:lnTo>
                  <a:lnTo>
                    <a:pt x="409" y="990"/>
                  </a:lnTo>
                  <a:lnTo>
                    <a:pt x="409" y="990"/>
                  </a:lnTo>
                  <a:lnTo>
                    <a:pt x="407" y="990"/>
                  </a:lnTo>
                  <a:lnTo>
                    <a:pt x="407" y="990"/>
                  </a:lnTo>
                  <a:lnTo>
                    <a:pt x="407" y="988"/>
                  </a:lnTo>
                  <a:lnTo>
                    <a:pt x="407" y="987"/>
                  </a:lnTo>
                  <a:lnTo>
                    <a:pt x="407" y="985"/>
                  </a:lnTo>
                  <a:lnTo>
                    <a:pt x="405" y="981"/>
                  </a:lnTo>
                  <a:lnTo>
                    <a:pt x="405" y="981"/>
                  </a:lnTo>
                  <a:lnTo>
                    <a:pt x="405" y="981"/>
                  </a:lnTo>
                  <a:lnTo>
                    <a:pt x="405" y="979"/>
                  </a:lnTo>
                  <a:lnTo>
                    <a:pt x="407" y="979"/>
                  </a:lnTo>
                  <a:lnTo>
                    <a:pt x="407" y="979"/>
                  </a:lnTo>
                  <a:lnTo>
                    <a:pt x="405" y="977"/>
                  </a:lnTo>
                  <a:lnTo>
                    <a:pt x="403" y="975"/>
                  </a:lnTo>
                  <a:lnTo>
                    <a:pt x="403" y="973"/>
                  </a:lnTo>
                  <a:lnTo>
                    <a:pt x="403" y="971"/>
                  </a:lnTo>
                  <a:lnTo>
                    <a:pt x="405" y="970"/>
                  </a:lnTo>
                  <a:lnTo>
                    <a:pt x="405" y="968"/>
                  </a:lnTo>
                  <a:lnTo>
                    <a:pt x="405" y="966"/>
                  </a:lnTo>
                  <a:lnTo>
                    <a:pt x="405" y="966"/>
                  </a:lnTo>
                  <a:lnTo>
                    <a:pt x="407" y="966"/>
                  </a:lnTo>
                  <a:lnTo>
                    <a:pt x="409" y="964"/>
                  </a:lnTo>
                  <a:lnTo>
                    <a:pt x="409" y="964"/>
                  </a:lnTo>
                  <a:lnTo>
                    <a:pt x="411" y="960"/>
                  </a:lnTo>
                  <a:lnTo>
                    <a:pt x="413" y="960"/>
                  </a:lnTo>
                  <a:lnTo>
                    <a:pt x="415" y="960"/>
                  </a:lnTo>
                  <a:lnTo>
                    <a:pt x="415" y="960"/>
                  </a:lnTo>
                  <a:lnTo>
                    <a:pt x="418" y="962"/>
                  </a:lnTo>
                  <a:lnTo>
                    <a:pt x="418" y="962"/>
                  </a:lnTo>
                  <a:lnTo>
                    <a:pt x="418" y="962"/>
                  </a:lnTo>
                  <a:lnTo>
                    <a:pt x="418" y="962"/>
                  </a:lnTo>
                  <a:lnTo>
                    <a:pt x="418" y="960"/>
                  </a:lnTo>
                  <a:lnTo>
                    <a:pt x="418" y="960"/>
                  </a:lnTo>
                  <a:lnTo>
                    <a:pt x="418" y="960"/>
                  </a:lnTo>
                  <a:lnTo>
                    <a:pt x="418" y="960"/>
                  </a:lnTo>
                  <a:lnTo>
                    <a:pt x="418" y="960"/>
                  </a:lnTo>
                  <a:lnTo>
                    <a:pt x="418" y="960"/>
                  </a:lnTo>
                  <a:lnTo>
                    <a:pt x="418" y="958"/>
                  </a:lnTo>
                  <a:lnTo>
                    <a:pt x="418" y="958"/>
                  </a:lnTo>
                  <a:lnTo>
                    <a:pt x="418" y="958"/>
                  </a:lnTo>
                  <a:lnTo>
                    <a:pt x="418" y="958"/>
                  </a:lnTo>
                  <a:lnTo>
                    <a:pt x="420" y="958"/>
                  </a:lnTo>
                  <a:lnTo>
                    <a:pt x="420" y="958"/>
                  </a:lnTo>
                  <a:lnTo>
                    <a:pt x="418" y="956"/>
                  </a:lnTo>
                  <a:lnTo>
                    <a:pt x="420" y="956"/>
                  </a:lnTo>
                  <a:lnTo>
                    <a:pt x="420" y="954"/>
                  </a:lnTo>
                  <a:lnTo>
                    <a:pt x="422" y="954"/>
                  </a:lnTo>
                  <a:lnTo>
                    <a:pt x="424" y="954"/>
                  </a:lnTo>
                  <a:lnTo>
                    <a:pt x="424" y="954"/>
                  </a:lnTo>
                  <a:lnTo>
                    <a:pt x="426" y="954"/>
                  </a:lnTo>
                  <a:lnTo>
                    <a:pt x="428" y="954"/>
                  </a:lnTo>
                  <a:lnTo>
                    <a:pt x="428" y="956"/>
                  </a:lnTo>
                  <a:lnTo>
                    <a:pt x="428" y="958"/>
                  </a:lnTo>
                  <a:lnTo>
                    <a:pt x="430" y="956"/>
                  </a:lnTo>
                  <a:lnTo>
                    <a:pt x="432" y="952"/>
                  </a:lnTo>
                  <a:lnTo>
                    <a:pt x="432" y="949"/>
                  </a:lnTo>
                  <a:lnTo>
                    <a:pt x="430" y="939"/>
                  </a:lnTo>
                  <a:lnTo>
                    <a:pt x="430" y="934"/>
                  </a:lnTo>
                  <a:lnTo>
                    <a:pt x="430" y="930"/>
                  </a:lnTo>
                  <a:lnTo>
                    <a:pt x="430" y="930"/>
                  </a:lnTo>
                  <a:lnTo>
                    <a:pt x="432" y="922"/>
                  </a:lnTo>
                  <a:lnTo>
                    <a:pt x="432" y="920"/>
                  </a:lnTo>
                  <a:lnTo>
                    <a:pt x="432" y="918"/>
                  </a:lnTo>
                  <a:lnTo>
                    <a:pt x="432" y="917"/>
                  </a:lnTo>
                  <a:lnTo>
                    <a:pt x="432" y="913"/>
                  </a:lnTo>
                  <a:lnTo>
                    <a:pt x="432" y="913"/>
                  </a:lnTo>
                  <a:lnTo>
                    <a:pt x="432" y="911"/>
                  </a:lnTo>
                  <a:lnTo>
                    <a:pt x="430" y="909"/>
                  </a:lnTo>
                  <a:lnTo>
                    <a:pt x="430" y="907"/>
                  </a:lnTo>
                  <a:lnTo>
                    <a:pt x="430" y="907"/>
                  </a:lnTo>
                  <a:lnTo>
                    <a:pt x="432" y="907"/>
                  </a:lnTo>
                  <a:lnTo>
                    <a:pt x="432" y="907"/>
                  </a:lnTo>
                  <a:lnTo>
                    <a:pt x="432" y="907"/>
                  </a:lnTo>
                  <a:lnTo>
                    <a:pt x="433" y="907"/>
                  </a:lnTo>
                  <a:lnTo>
                    <a:pt x="433" y="907"/>
                  </a:lnTo>
                  <a:lnTo>
                    <a:pt x="433" y="907"/>
                  </a:lnTo>
                  <a:lnTo>
                    <a:pt x="435" y="907"/>
                  </a:lnTo>
                  <a:lnTo>
                    <a:pt x="435" y="905"/>
                  </a:lnTo>
                  <a:lnTo>
                    <a:pt x="437" y="903"/>
                  </a:lnTo>
                  <a:lnTo>
                    <a:pt x="437" y="903"/>
                  </a:lnTo>
                  <a:lnTo>
                    <a:pt x="439" y="901"/>
                  </a:lnTo>
                  <a:lnTo>
                    <a:pt x="439" y="901"/>
                  </a:lnTo>
                  <a:lnTo>
                    <a:pt x="443" y="903"/>
                  </a:lnTo>
                  <a:lnTo>
                    <a:pt x="445" y="903"/>
                  </a:lnTo>
                  <a:lnTo>
                    <a:pt x="445" y="903"/>
                  </a:lnTo>
                  <a:lnTo>
                    <a:pt x="445" y="903"/>
                  </a:lnTo>
                  <a:lnTo>
                    <a:pt x="447" y="903"/>
                  </a:lnTo>
                  <a:lnTo>
                    <a:pt x="447" y="903"/>
                  </a:lnTo>
                  <a:lnTo>
                    <a:pt x="449" y="901"/>
                  </a:lnTo>
                  <a:lnTo>
                    <a:pt x="449" y="901"/>
                  </a:lnTo>
                  <a:lnTo>
                    <a:pt x="449" y="899"/>
                  </a:lnTo>
                  <a:lnTo>
                    <a:pt x="449" y="898"/>
                  </a:lnTo>
                  <a:lnTo>
                    <a:pt x="449" y="896"/>
                  </a:lnTo>
                  <a:lnTo>
                    <a:pt x="451" y="896"/>
                  </a:lnTo>
                  <a:lnTo>
                    <a:pt x="452" y="892"/>
                  </a:lnTo>
                  <a:lnTo>
                    <a:pt x="452" y="892"/>
                  </a:lnTo>
                  <a:lnTo>
                    <a:pt x="452" y="888"/>
                  </a:lnTo>
                  <a:lnTo>
                    <a:pt x="454" y="884"/>
                  </a:lnTo>
                  <a:lnTo>
                    <a:pt x="454" y="884"/>
                  </a:lnTo>
                  <a:lnTo>
                    <a:pt x="452" y="882"/>
                  </a:lnTo>
                  <a:lnTo>
                    <a:pt x="451" y="881"/>
                  </a:lnTo>
                  <a:lnTo>
                    <a:pt x="449" y="881"/>
                  </a:lnTo>
                  <a:lnTo>
                    <a:pt x="449" y="877"/>
                  </a:lnTo>
                  <a:lnTo>
                    <a:pt x="449" y="879"/>
                  </a:lnTo>
                  <a:lnTo>
                    <a:pt x="447" y="881"/>
                  </a:lnTo>
                  <a:lnTo>
                    <a:pt x="447" y="882"/>
                  </a:lnTo>
                  <a:lnTo>
                    <a:pt x="445" y="884"/>
                  </a:lnTo>
                  <a:lnTo>
                    <a:pt x="441" y="888"/>
                  </a:lnTo>
                  <a:lnTo>
                    <a:pt x="439" y="890"/>
                  </a:lnTo>
                  <a:lnTo>
                    <a:pt x="439" y="892"/>
                  </a:lnTo>
                  <a:lnTo>
                    <a:pt x="437" y="890"/>
                  </a:lnTo>
                  <a:lnTo>
                    <a:pt x="437" y="890"/>
                  </a:lnTo>
                  <a:lnTo>
                    <a:pt x="435" y="884"/>
                  </a:lnTo>
                  <a:lnTo>
                    <a:pt x="435" y="882"/>
                  </a:lnTo>
                  <a:lnTo>
                    <a:pt x="435" y="882"/>
                  </a:lnTo>
                  <a:lnTo>
                    <a:pt x="435" y="881"/>
                  </a:lnTo>
                  <a:lnTo>
                    <a:pt x="435" y="879"/>
                  </a:lnTo>
                  <a:lnTo>
                    <a:pt x="435" y="879"/>
                  </a:lnTo>
                  <a:lnTo>
                    <a:pt x="432" y="873"/>
                  </a:lnTo>
                  <a:lnTo>
                    <a:pt x="430" y="873"/>
                  </a:lnTo>
                  <a:lnTo>
                    <a:pt x="430" y="871"/>
                  </a:lnTo>
                  <a:lnTo>
                    <a:pt x="432" y="871"/>
                  </a:lnTo>
                  <a:lnTo>
                    <a:pt x="432" y="869"/>
                  </a:lnTo>
                  <a:lnTo>
                    <a:pt x="432" y="869"/>
                  </a:lnTo>
                  <a:lnTo>
                    <a:pt x="430" y="869"/>
                  </a:lnTo>
                  <a:lnTo>
                    <a:pt x="430" y="867"/>
                  </a:lnTo>
                  <a:lnTo>
                    <a:pt x="428" y="865"/>
                  </a:lnTo>
                  <a:lnTo>
                    <a:pt x="426" y="864"/>
                  </a:lnTo>
                  <a:lnTo>
                    <a:pt x="426" y="862"/>
                  </a:lnTo>
                  <a:lnTo>
                    <a:pt x="426" y="862"/>
                  </a:lnTo>
                  <a:lnTo>
                    <a:pt x="424" y="860"/>
                  </a:lnTo>
                  <a:lnTo>
                    <a:pt x="424" y="860"/>
                  </a:lnTo>
                  <a:lnTo>
                    <a:pt x="424" y="858"/>
                  </a:lnTo>
                  <a:lnTo>
                    <a:pt x="424" y="856"/>
                  </a:lnTo>
                  <a:lnTo>
                    <a:pt x="426" y="856"/>
                  </a:lnTo>
                  <a:lnTo>
                    <a:pt x="426" y="856"/>
                  </a:lnTo>
                  <a:lnTo>
                    <a:pt x="428" y="854"/>
                  </a:lnTo>
                  <a:lnTo>
                    <a:pt x="428" y="854"/>
                  </a:lnTo>
                  <a:lnTo>
                    <a:pt x="428" y="854"/>
                  </a:lnTo>
                  <a:lnTo>
                    <a:pt x="426" y="852"/>
                  </a:lnTo>
                  <a:lnTo>
                    <a:pt x="426" y="852"/>
                  </a:lnTo>
                  <a:lnTo>
                    <a:pt x="426" y="852"/>
                  </a:lnTo>
                  <a:lnTo>
                    <a:pt x="426" y="850"/>
                  </a:lnTo>
                  <a:lnTo>
                    <a:pt x="426" y="850"/>
                  </a:lnTo>
                  <a:lnTo>
                    <a:pt x="428" y="850"/>
                  </a:lnTo>
                  <a:lnTo>
                    <a:pt x="428" y="850"/>
                  </a:lnTo>
                  <a:lnTo>
                    <a:pt x="428" y="848"/>
                  </a:lnTo>
                  <a:lnTo>
                    <a:pt x="428" y="848"/>
                  </a:lnTo>
                  <a:lnTo>
                    <a:pt x="426" y="848"/>
                  </a:lnTo>
                  <a:lnTo>
                    <a:pt x="426" y="846"/>
                  </a:lnTo>
                  <a:lnTo>
                    <a:pt x="426" y="846"/>
                  </a:lnTo>
                  <a:lnTo>
                    <a:pt x="424" y="845"/>
                  </a:lnTo>
                  <a:lnTo>
                    <a:pt x="424" y="845"/>
                  </a:lnTo>
                  <a:lnTo>
                    <a:pt x="424" y="843"/>
                  </a:lnTo>
                  <a:lnTo>
                    <a:pt x="422" y="841"/>
                  </a:lnTo>
                  <a:lnTo>
                    <a:pt x="422" y="841"/>
                  </a:lnTo>
                  <a:lnTo>
                    <a:pt x="420" y="839"/>
                  </a:lnTo>
                  <a:lnTo>
                    <a:pt x="420" y="837"/>
                  </a:lnTo>
                  <a:lnTo>
                    <a:pt x="418" y="837"/>
                  </a:lnTo>
                  <a:lnTo>
                    <a:pt x="415" y="837"/>
                  </a:lnTo>
                  <a:lnTo>
                    <a:pt x="415" y="837"/>
                  </a:lnTo>
                  <a:lnTo>
                    <a:pt x="413" y="837"/>
                  </a:lnTo>
                  <a:lnTo>
                    <a:pt x="413" y="835"/>
                  </a:lnTo>
                  <a:lnTo>
                    <a:pt x="413" y="835"/>
                  </a:lnTo>
                  <a:lnTo>
                    <a:pt x="413" y="833"/>
                  </a:lnTo>
                  <a:lnTo>
                    <a:pt x="413" y="833"/>
                  </a:lnTo>
                  <a:lnTo>
                    <a:pt x="411" y="833"/>
                  </a:lnTo>
                  <a:lnTo>
                    <a:pt x="411" y="833"/>
                  </a:lnTo>
                  <a:lnTo>
                    <a:pt x="411" y="831"/>
                  </a:lnTo>
                  <a:lnTo>
                    <a:pt x="411" y="831"/>
                  </a:lnTo>
                  <a:lnTo>
                    <a:pt x="409" y="829"/>
                  </a:lnTo>
                  <a:lnTo>
                    <a:pt x="407" y="828"/>
                  </a:lnTo>
                  <a:lnTo>
                    <a:pt x="407" y="826"/>
                  </a:lnTo>
                  <a:lnTo>
                    <a:pt x="405" y="826"/>
                  </a:lnTo>
                  <a:lnTo>
                    <a:pt x="399" y="820"/>
                  </a:lnTo>
                  <a:lnTo>
                    <a:pt x="399" y="818"/>
                  </a:lnTo>
                  <a:lnTo>
                    <a:pt x="399" y="818"/>
                  </a:lnTo>
                  <a:lnTo>
                    <a:pt x="399" y="816"/>
                  </a:lnTo>
                  <a:lnTo>
                    <a:pt x="399" y="816"/>
                  </a:lnTo>
                  <a:lnTo>
                    <a:pt x="399" y="814"/>
                  </a:lnTo>
                  <a:lnTo>
                    <a:pt x="398" y="814"/>
                  </a:lnTo>
                  <a:lnTo>
                    <a:pt x="398" y="814"/>
                  </a:lnTo>
                  <a:lnTo>
                    <a:pt x="396" y="812"/>
                  </a:lnTo>
                  <a:lnTo>
                    <a:pt x="396" y="812"/>
                  </a:lnTo>
                  <a:lnTo>
                    <a:pt x="394" y="810"/>
                  </a:lnTo>
                  <a:lnTo>
                    <a:pt x="394" y="809"/>
                  </a:lnTo>
                  <a:lnTo>
                    <a:pt x="392" y="807"/>
                  </a:lnTo>
                  <a:lnTo>
                    <a:pt x="392" y="807"/>
                  </a:lnTo>
                  <a:lnTo>
                    <a:pt x="392" y="805"/>
                  </a:lnTo>
                  <a:lnTo>
                    <a:pt x="390" y="805"/>
                  </a:lnTo>
                  <a:lnTo>
                    <a:pt x="390" y="805"/>
                  </a:lnTo>
                  <a:lnTo>
                    <a:pt x="388" y="803"/>
                  </a:lnTo>
                  <a:lnTo>
                    <a:pt x="377" y="793"/>
                  </a:lnTo>
                  <a:lnTo>
                    <a:pt x="377" y="792"/>
                  </a:lnTo>
                  <a:lnTo>
                    <a:pt x="377" y="792"/>
                  </a:lnTo>
                  <a:lnTo>
                    <a:pt x="377" y="790"/>
                  </a:lnTo>
                  <a:lnTo>
                    <a:pt x="377" y="790"/>
                  </a:lnTo>
                  <a:lnTo>
                    <a:pt x="375" y="790"/>
                  </a:lnTo>
                  <a:lnTo>
                    <a:pt x="375" y="788"/>
                  </a:lnTo>
                  <a:lnTo>
                    <a:pt x="373" y="786"/>
                  </a:lnTo>
                  <a:lnTo>
                    <a:pt x="373" y="786"/>
                  </a:lnTo>
                  <a:lnTo>
                    <a:pt x="373" y="784"/>
                  </a:lnTo>
                  <a:lnTo>
                    <a:pt x="373" y="784"/>
                  </a:lnTo>
                  <a:lnTo>
                    <a:pt x="371" y="784"/>
                  </a:lnTo>
                  <a:lnTo>
                    <a:pt x="371" y="782"/>
                  </a:lnTo>
                  <a:lnTo>
                    <a:pt x="373" y="782"/>
                  </a:lnTo>
                  <a:lnTo>
                    <a:pt x="371" y="778"/>
                  </a:lnTo>
                  <a:lnTo>
                    <a:pt x="371" y="778"/>
                  </a:lnTo>
                  <a:lnTo>
                    <a:pt x="373" y="775"/>
                  </a:lnTo>
                  <a:lnTo>
                    <a:pt x="375" y="773"/>
                  </a:lnTo>
                  <a:lnTo>
                    <a:pt x="377" y="773"/>
                  </a:lnTo>
                  <a:lnTo>
                    <a:pt x="377" y="773"/>
                  </a:lnTo>
                  <a:lnTo>
                    <a:pt x="377" y="773"/>
                  </a:lnTo>
                  <a:lnTo>
                    <a:pt x="375" y="771"/>
                  </a:lnTo>
                  <a:lnTo>
                    <a:pt x="375" y="771"/>
                  </a:lnTo>
                  <a:lnTo>
                    <a:pt x="375" y="771"/>
                  </a:lnTo>
                  <a:lnTo>
                    <a:pt x="375" y="767"/>
                  </a:lnTo>
                  <a:lnTo>
                    <a:pt x="373" y="767"/>
                  </a:lnTo>
                  <a:lnTo>
                    <a:pt x="373" y="767"/>
                  </a:lnTo>
                  <a:lnTo>
                    <a:pt x="373" y="767"/>
                  </a:lnTo>
                  <a:lnTo>
                    <a:pt x="373" y="767"/>
                  </a:lnTo>
                  <a:lnTo>
                    <a:pt x="373" y="767"/>
                  </a:lnTo>
                  <a:lnTo>
                    <a:pt x="371" y="767"/>
                  </a:lnTo>
                  <a:lnTo>
                    <a:pt x="371" y="765"/>
                  </a:lnTo>
                  <a:lnTo>
                    <a:pt x="371" y="765"/>
                  </a:lnTo>
                  <a:lnTo>
                    <a:pt x="373" y="765"/>
                  </a:lnTo>
                  <a:lnTo>
                    <a:pt x="373" y="763"/>
                  </a:lnTo>
                  <a:lnTo>
                    <a:pt x="373" y="763"/>
                  </a:lnTo>
                  <a:lnTo>
                    <a:pt x="371" y="761"/>
                  </a:lnTo>
                  <a:lnTo>
                    <a:pt x="371" y="761"/>
                  </a:lnTo>
                  <a:lnTo>
                    <a:pt x="371" y="761"/>
                  </a:lnTo>
                  <a:lnTo>
                    <a:pt x="371" y="759"/>
                  </a:lnTo>
                  <a:lnTo>
                    <a:pt x="371" y="759"/>
                  </a:lnTo>
                  <a:lnTo>
                    <a:pt x="367" y="756"/>
                  </a:lnTo>
                  <a:lnTo>
                    <a:pt x="367" y="754"/>
                  </a:lnTo>
                  <a:lnTo>
                    <a:pt x="367" y="752"/>
                  </a:lnTo>
                  <a:lnTo>
                    <a:pt x="367" y="752"/>
                  </a:lnTo>
                  <a:lnTo>
                    <a:pt x="369" y="752"/>
                  </a:lnTo>
                  <a:lnTo>
                    <a:pt x="369" y="750"/>
                  </a:lnTo>
                  <a:lnTo>
                    <a:pt x="367" y="748"/>
                  </a:lnTo>
                  <a:lnTo>
                    <a:pt x="367" y="748"/>
                  </a:lnTo>
                  <a:lnTo>
                    <a:pt x="363" y="746"/>
                  </a:lnTo>
                  <a:lnTo>
                    <a:pt x="363" y="748"/>
                  </a:lnTo>
                  <a:lnTo>
                    <a:pt x="363" y="748"/>
                  </a:lnTo>
                  <a:lnTo>
                    <a:pt x="362" y="750"/>
                  </a:lnTo>
                  <a:lnTo>
                    <a:pt x="362" y="752"/>
                  </a:lnTo>
                  <a:lnTo>
                    <a:pt x="362" y="752"/>
                  </a:lnTo>
                  <a:lnTo>
                    <a:pt x="360" y="752"/>
                  </a:lnTo>
                  <a:lnTo>
                    <a:pt x="358" y="750"/>
                  </a:lnTo>
                  <a:lnTo>
                    <a:pt x="356" y="748"/>
                  </a:lnTo>
                  <a:lnTo>
                    <a:pt x="356" y="746"/>
                  </a:lnTo>
                  <a:lnTo>
                    <a:pt x="356" y="744"/>
                  </a:lnTo>
                  <a:lnTo>
                    <a:pt x="356" y="744"/>
                  </a:lnTo>
                  <a:lnTo>
                    <a:pt x="356" y="742"/>
                  </a:lnTo>
                  <a:lnTo>
                    <a:pt x="354" y="739"/>
                  </a:lnTo>
                  <a:lnTo>
                    <a:pt x="352" y="737"/>
                  </a:lnTo>
                  <a:lnTo>
                    <a:pt x="352" y="735"/>
                  </a:lnTo>
                  <a:lnTo>
                    <a:pt x="350" y="733"/>
                  </a:lnTo>
                  <a:lnTo>
                    <a:pt x="348" y="733"/>
                  </a:lnTo>
                  <a:lnTo>
                    <a:pt x="348" y="731"/>
                  </a:lnTo>
                  <a:lnTo>
                    <a:pt x="350" y="731"/>
                  </a:lnTo>
                  <a:lnTo>
                    <a:pt x="352" y="733"/>
                  </a:lnTo>
                  <a:lnTo>
                    <a:pt x="352" y="735"/>
                  </a:lnTo>
                  <a:lnTo>
                    <a:pt x="352" y="735"/>
                  </a:lnTo>
                  <a:lnTo>
                    <a:pt x="354" y="735"/>
                  </a:lnTo>
                  <a:lnTo>
                    <a:pt x="354" y="737"/>
                  </a:lnTo>
                  <a:lnTo>
                    <a:pt x="354" y="737"/>
                  </a:lnTo>
                  <a:lnTo>
                    <a:pt x="356" y="735"/>
                  </a:lnTo>
                  <a:lnTo>
                    <a:pt x="360" y="737"/>
                  </a:lnTo>
                  <a:lnTo>
                    <a:pt x="362" y="735"/>
                  </a:lnTo>
                  <a:lnTo>
                    <a:pt x="367" y="731"/>
                  </a:lnTo>
                  <a:lnTo>
                    <a:pt x="367" y="731"/>
                  </a:lnTo>
                  <a:lnTo>
                    <a:pt x="371" y="731"/>
                  </a:lnTo>
                  <a:lnTo>
                    <a:pt x="375" y="731"/>
                  </a:lnTo>
                  <a:lnTo>
                    <a:pt x="375" y="731"/>
                  </a:lnTo>
                  <a:lnTo>
                    <a:pt x="375" y="731"/>
                  </a:lnTo>
                  <a:lnTo>
                    <a:pt x="377" y="729"/>
                  </a:lnTo>
                  <a:lnTo>
                    <a:pt x="377" y="727"/>
                  </a:lnTo>
                  <a:lnTo>
                    <a:pt x="377" y="723"/>
                  </a:lnTo>
                  <a:lnTo>
                    <a:pt x="375" y="721"/>
                  </a:lnTo>
                  <a:lnTo>
                    <a:pt x="375" y="718"/>
                  </a:lnTo>
                  <a:lnTo>
                    <a:pt x="375" y="716"/>
                  </a:lnTo>
                  <a:lnTo>
                    <a:pt x="375" y="716"/>
                  </a:lnTo>
                  <a:lnTo>
                    <a:pt x="373" y="712"/>
                  </a:lnTo>
                  <a:lnTo>
                    <a:pt x="373" y="712"/>
                  </a:lnTo>
                  <a:lnTo>
                    <a:pt x="375" y="710"/>
                  </a:lnTo>
                  <a:lnTo>
                    <a:pt x="373" y="710"/>
                  </a:lnTo>
                  <a:lnTo>
                    <a:pt x="373" y="708"/>
                  </a:lnTo>
                  <a:lnTo>
                    <a:pt x="371" y="708"/>
                  </a:lnTo>
                  <a:lnTo>
                    <a:pt x="369" y="706"/>
                  </a:lnTo>
                  <a:lnTo>
                    <a:pt x="369" y="704"/>
                  </a:lnTo>
                  <a:lnTo>
                    <a:pt x="371" y="704"/>
                  </a:lnTo>
                  <a:lnTo>
                    <a:pt x="371" y="703"/>
                  </a:lnTo>
                  <a:lnTo>
                    <a:pt x="373" y="703"/>
                  </a:lnTo>
                  <a:lnTo>
                    <a:pt x="373" y="701"/>
                  </a:lnTo>
                  <a:lnTo>
                    <a:pt x="373" y="699"/>
                  </a:lnTo>
                  <a:lnTo>
                    <a:pt x="375" y="697"/>
                  </a:lnTo>
                  <a:lnTo>
                    <a:pt x="379" y="693"/>
                  </a:lnTo>
                  <a:lnTo>
                    <a:pt x="379" y="693"/>
                  </a:lnTo>
                  <a:lnTo>
                    <a:pt x="380" y="691"/>
                  </a:lnTo>
                  <a:lnTo>
                    <a:pt x="380" y="686"/>
                  </a:lnTo>
                  <a:lnTo>
                    <a:pt x="380" y="686"/>
                  </a:lnTo>
                  <a:lnTo>
                    <a:pt x="379" y="684"/>
                  </a:lnTo>
                  <a:lnTo>
                    <a:pt x="379" y="684"/>
                  </a:lnTo>
                  <a:lnTo>
                    <a:pt x="377" y="682"/>
                  </a:lnTo>
                  <a:lnTo>
                    <a:pt x="377" y="680"/>
                  </a:lnTo>
                  <a:lnTo>
                    <a:pt x="377" y="680"/>
                  </a:lnTo>
                  <a:lnTo>
                    <a:pt x="377" y="680"/>
                  </a:lnTo>
                  <a:lnTo>
                    <a:pt x="379" y="680"/>
                  </a:lnTo>
                  <a:lnTo>
                    <a:pt x="379" y="680"/>
                  </a:lnTo>
                  <a:lnTo>
                    <a:pt x="379" y="678"/>
                  </a:lnTo>
                  <a:lnTo>
                    <a:pt x="379" y="678"/>
                  </a:lnTo>
                  <a:lnTo>
                    <a:pt x="379" y="676"/>
                  </a:lnTo>
                  <a:lnTo>
                    <a:pt x="377" y="674"/>
                  </a:lnTo>
                  <a:lnTo>
                    <a:pt x="377" y="674"/>
                  </a:lnTo>
                  <a:lnTo>
                    <a:pt x="377" y="672"/>
                  </a:lnTo>
                  <a:lnTo>
                    <a:pt x="377" y="672"/>
                  </a:lnTo>
                  <a:lnTo>
                    <a:pt x="379" y="668"/>
                  </a:lnTo>
                  <a:lnTo>
                    <a:pt x="380" y="667"/>
                  </a:lnTo>
                  <a:lnTo>
                    <a:pt x="382" y="665"/>
                  </a:lnTo>
                  <a:lnTo>
                    <a:pt x="382" y="665"/>
                  </a:lnTo>
                  <a:lnTo>
                    <a:pt x="382" y="665"/>
                  </a:lnTo>
                  <a:lnTo>
                    <a:pt x="382" y="665"/>
                  </a:lnTo>
                  <a:lnTo>
                    <a:pt x="382" y="663"/>
                  </a:lnTo>
                  <a:lnTo>
                    <a:pt x="382" y="661"/>
                  </a:lnTo>
                  <a:lnTo>
                    <a:pt x="382" y="661"/>
                  </a:lnTo>
                  <a:lnTo>
                    <a:pt x="382" y="659"/>
                  </a:lnTo>
                  <a:lnTo>
                    <a:pt x="384" y="659"/>
                  </a:lnTo>
                  <a:lnTo>
                    <a:pt x="390" y="657"/>
                  </a:lnTo>
                  <a:lnTo>
                    <a:pt x="390" y="657"/>
                  </a:lnTo>
                  <a:lnTo>
                    <a:pt x="390" y="655"/>
                  </a:lnTo>
                  <a:lnTo>
                    <a:pt x="392" y="655"/>
                  </a:lnTo>
                  <a:lnTo>
                    <a:pt x="392" y="655"/>
                  </a:lnTo>
                  <a:lnTo>
                    <a:pt x="392" y="655"/>
                  </a:lnTo>
                  <a:lnTo>
                    <a:pt x="394" y="653"/>
                  </a:lnTo>
                  <a:lnTo>
                    <a:pt x="394" y="653"/>
                  </a:lnTo>
                  <a:lnTo>
                    <a:pt x="394" y="651"/>
                  </a:lnTo>
                  <a:lnTo>
                    <a:pt x="394" y="650"/>
                  </a:lnTo>
                  <a:lnTo>
                    <a:pt x="394" y="648"/>
                  </a:lnTo>
                  <a:lnTo>
                    <a:pt x="394" y="644"/>
                  </a:lnTo>
                  <a:lnTo>
                    <a:pt x="394" y="642"/>
                  </a:lnTo>
                  <a:lnTo>
                    <a:pt x="396" y="642"/>
                  </a:lnTo>
                  <a:lnTo>
                    <a:pt x="398" y="644"/>
                  </a:lnTo>
                  <a:lnTo>
                    <a:pt x="398" y="644"/>
                  </a:lnTo>
                  <a:lnTo>
                    <a:pt x="398" y="644"/>
                  </a:lnTo>
                  <a:lnTo>
                    <a:pt x="399" y="644"/>
                  </a:lnTo>
                  <a:lnTo>
                    <a:pt x="401" y="646"/>
                  </a:lnTo>
                  <a:lnTo>
                    <a:pt x="405" y="648"/>
                  </a:lnTo>
                  <a:lnTo>
                    <a:pt x="407" y="648"/>
                  </a:lnTo>
                  <a:lnTo>
                    <a:pt x="407" y="650"/>
                  </a:lnTo>
                  <a:lnTo>
                    <a:pt x="407" y="650"/>
                  </a:lnTo>
                  <a:lnTo>
                    <a:pt x="407" y="651"/>
                  </a:lnTo>
                  <a:lnTo>
                    <a:pt x="407" y="651"/>
                  </a:lnTo>
                  <a:lnTo>
                    <a:pt x="409" y="653"/>
                  </a:lnTo>
                  <a:lnTo>
                    <a:pt x="411" y="651"/>
                  </a:lnTo>
                  <a:lnTo>
                    <a:pt x="413" y="651"/>
                  </a:lnTo>
                  <a:lnTo>
                    <a:pt x="416" y="651"/>
                  </a:lnTo>
                  <a:lnTo>
                    <a:pt x="418" y="651"/>
                  </a:lnTo>
                  <a:lnTo>
                    <a:pt x="422" y="651"/>
                  </a:lnTo>
                  <a:lnTo>
                    <a:pt x="424" y="650"/>
                  </a:lnTo>
                  <a:lnTo>
                    <a:pt x="426" y="650"/>
                  </a:lnTo>
                  <a:lnTo>
                    <a:pt x="426" y="650"/>
                  </a:lnTo>
                  <a:lnTo>
                    <a:pt x="426" y="651"/>
                  </a:lnTo>
                  <a:lnTo>
                    <a:pt x="428" y="651"/>
                  </a:lnTo>
                  <a:lnTo>
                    <a:pt x="428" y="651"/>
                  </a:lnTo>
                  <a:lnTo>
                    <a:pt x="428" y="651"/>
                  </a:lnTo>
                  <a:lnTo>
                    <a:pt x="430" y="651"/>
                  </a:lnTo>
                  <a:lnTo>
                    <a:pt x="430" y="650"/>
                  </a:lnTo>
                  <a:lnTo>
                    <a:pt x="432" y="650"/>
                  </a:lnTo>
                  <a:lnTo>
                    <a:pt x="432" y="650"/>
                  </a:lnTo>
                  <a:lnTo>
                    <a:pt x="433" y="650"/>
                  </a:lnTo>
                  <a:lnTo>
                    <a:pt x="433" y="648"/>
                  </a:lnTo>
                  <a:lnTo>
                    <a:pt x="435" y="648"/>
                  </a:lnTo>
                  <a:lnTo>
                    <a:pt x="435" y="648"/>
                  </a:lnTo>
                  <a:lnTo>
                    <a:pt x="441" y="646"/>
                  </a:lnTo>
                  <a:lnTo>
                    <a:pt x="443" y="646"/>
                  </a:lnTo>
                  <a:lnTo>
                    <a:pt x="447" y="642"/>
                  </a:lnTo>
                  <a:lnTo>
                    <a:pt x="449" y="644"/>
                  </a:lnTo>
                  <a:lnTo>
                    <a:pt x="451" y="644"/>
                  </a:lnTo>
                  <a:lnTo>
                    <a:pt x="451" y="644"/>
                  </a:lnTo>
                  <a:lnTo>
                    <a:pt x="452" y="646"/>
                  </a:lnTo>
                  <a:lnTo>
                    <a:pt x="452" y="646"/>
                  </a:lnTo>
                  <a:lnTo>
                    <a:pt x="456" y="644"/>
                  </a:lnTo>
                  <a:lnTo>
                    <a:pt x="458" y="644"/>
                  </a:lnTo>
                  <a:lnTo>
                    <a:pt x="460" y="642"/>
                  </a:lnTo>
                  <a:lnTo>
                    <a:pt x="460" y="642"/>
                  </a:lnTo>
                  <a:lnTo>
                    <a:pt x="460" y="640"/>
                  </a:lnTo>
                  <a:lnTo>
                    <a:pt x="460" y="638"/>
                  </a:lnTo>
                  <a:lnTo>
                    <a:pt x="460" y="636"/>
                  </a:lnTo>
                  <a:lnTo>
                    <a:pt x="460" y="634"/>
                  </a:lnTo>
                  <a:lnTo>
                    <a:pt x="460" y="634"/>
                  </a:lnTo>
                  <a:lnTo>
                    <a:pt x="460" y="634"/>
                  </a:lnTo>
                  <a:lnTo>
                    <a:pt x="460" y="634"/>
                  </a:lnTo>
                  <a:lnTo>
                    <a:pt x="460" y="633"/>
                  </a:lnTo>
                  <a:lnTo>
                    <a:pt x="460" y="633"/>
                  </a:lnTo>
                  <a:lnTo>
                    <a:pt x="460" y="631"/>
                  </a:lnTo>
                  <a:lnTo>
                    <a:pt x="460" y="631"/>
                  </a:lnTo>
                  <a:lnTo>
                    <a:pt x="462" y="625"/>
                  </a:lnTo>
                  <a:lnTo>
                    <a:pt x="462" y="623"/>
                  </a:lnTo>
                  <a:lnTo>
                    <a:pt x="466" y="621"/>
                  </a:lnTo>
                  <a:lnTo>
                    <a:pt x="468" y="619"/>
                  </a:lnTo>
                  <a:lnTo>
                    <a:pt x="471" y="619"/>
                  </a:lnTo>
                  <a:lnTo>
                    <a:pt x="471" y="619"/>
                  </a:lnTo>
                  <a:lnTo>
                    <a:pt x="475" y="621"/>
                  </a:lnTo>
                  <a:lnTo>
                    <a:pt x="475" y="621"/>
                  </a:lnTo>
                  <a:lnTo>
                    <a:pt x="479" y="623"/>
                  </a:lnTo>
                  <a:lnTo>
                    <a:pt x="481" y="625"/>
                  </a:lnTo>
                  <a:lnTo>
                    <a:pt x="481" y="623"/>
                  </a:lnTo>
                  <a:lnTo>
                    <a:pt x="490" y="621"/>
                  </a:lnTo>
                  <a:lnTo>
                    <a:pt x="492" y="619"/>
                  </a:lnTo>
                  <a:lnTo>
                    <a:pt x="492" y="619"/>
                  </a:lnTo>
                  <a:lnTo>
                    <a:pt x="494" y="617"/>
                  </a:lnTo>
                  <a:lnTo>
                    <a:pt x="494" y="617"/>
                  </a:lnTo>
                  <a:lnTo>
                    <a:pt x="496" y="615"/>
                  </a:lnTo>
                  <a:lnTo>
                    <a:pt x="496" y="614"/>
                  </a:lnTo>
                  <a:lnTo>
                    <a:pt x="494" y="614"/>
                  </a:lnTo>
                  <a:lnTo>
                    <a:pt x="492" y="612"/>
                  </a:lnTo>
                  <a:lnTo>
                    <a:pt x="492" y="606"/>
                  </a:lnTo>
                  <a:lnTo>
                    <a:pt x="492" y="606"/>
                  </a:lnTo>
                  <a:lnTo>
                    <a:pt x="488" y="602"/>
                  </a:lnTo>
                  <a:lnTo>
                    <a:pt x="488" y="602"/>
                  </a:lnTo>
                  <a:lnTo>
                    <a:pt x="490" y="600"/>
                  </a:lnTo>
                  <a:lnTo>
                    <a:pt x="490" y="602"/>
                  </a:lnTo>
                  <a:lnTo>
                    <a:pt x="494" y="604"/>
                  </a:lnTo>
                  <a:lnTo>
                    <a:pt x="500" y="606"/>
                  </a:lnTo>
                  <a:lnTo>
                    <a:pt x="500" y="606"/>
                  </a:lnTo>
                  <a:lnTo>
                    <a:pt x="502" y="606"/>
                  </a:lnTo>
                  <a:lnTo>
                    <a:pt x="502" y="606"/>
                  </a:lnTo>
                  <a:lnTo>
                    <a:pt x="502" y="606"/>
                  </a:lnTo>
                  <a:lnTo>
                    <a:pt x="504" y="606"/>
                  </a:lnTo>
                  <a:lnTo>
                    <a:pt x="504" y="606"/>
                  </a:lnTo>
                  <a:lnTo>
                    <a:pt x="505" y="606"/>
                  </a:lnTo>
                  <a:lnTo>
                    <a:pt x="507" y="606"/>
                  </a:lnTo>
                  <a:lnTo>
                    <a:pt x="509" y="604"/>
                  </a:lnTo>
                  <a:lnTo>
                    <a:pt x="511" y="606"/>
                  </a:lnTo>
                  <a:lnTo>
                    <a:pt x="513" y="604"/>
                  </a:lnTo>
                  <a:lnTo>
                    <a:pt x="515" y="604"/>
                  </a:lnTo>
                  <a:lnTo>
                    <a:pt x="515" y="602"/>
                  </a:lnTo>
                  <a:lnTo>
                    <a:pt x="515" y="600"/>
                  </a:lnTo>
                  <a:lnTo>
                    <a:pt x="517" y="598"/>
                  </a:lnTo>
                  <a:lnTo>
                    <a:pt x="519" y="598"/>
                  </a:lnTo>
                  <a:lnTo>
                    <a:pt x="519" y="597"/>
                  </a:lnTo>
                  <a:lnTo>
                    <a:pt x="522" y="597"/>
                  </a:lnTo>
                  <a:lnTo>
                    <a:pt x="522" y="597"/>
                  </a:lnTo>
                  <a:lnTo>
                    <a:pt x="524" y="597"/>
                  </a:lnTo>
                  <a:lnTo>
                    <a:pt x="524" y="597"/>
                  </a:lnTo>
                  <a:lnTo>
                    <a:pt x="524" y="598"/>
                  </a:lnTo>
                  <a:lnTo>
                    <a:pt x="524" y="598"/>
                  </a:lnTo>
                  <a:lnTo>
                    <a:pt x="524" y="598"/>
                  </a:lnTo>
                  <a:lnTo>
                    <a:pt x="526" y="600"/>
                  </a:lnTo>
                  <a:lnTo>
                    <a:pt x="526" y="600"/>
                  </a:lnTo>
                  <a:lnTo>
                    <a:pt x="528" y="600"/>
                  </a:lnTo>
                  <a:lnTo>
                    <a:pt x="528" y="600"/>
                  </a:lnTo>
                  <a:lnTo>
                    <a:pt x="528" y="602"/>
                  </a:lnTo>
                  <a:lnTo>
                    <a:pt x="530" y="602"/>
                  </a:lnTo>
                  <a:lnTo>
                    <a:pt x="530" y="602"/>
                  </a:lnTo>
                  <a:lnTo>
                    <a:pt x="530" y="602"/>
                  </a:lnTo>
                  <a:lnTo>
                    <a:pt x="532" y="604"/>
                  </a:lnTo>
                  <a:lnTo>
                    <a:pt x="534" y="606"/>
                  </a:lnTo>
                  <a:lnTo>
                    <a:pt x="534" y="604"/>
                  </a:lnTo>
                  <a:lnTo>
                    <a:pt x="534" y="604"/>
                  </a:lnTo>
                  <a:lnTo>
                    <a:pt x="534" y="602"/>
                  </a:lnTo>
                  <a:lnTo>
                    <a:pt x="536" y="602"/>
                  </a:lnTo>
                  <a:lnTo>
                    <a:pt x="536" y="600"/>
                  </a:lnTo>
                  <a:lnTo>
                    <a:pt x="536" y="600"/>
                  </a:lnTo>
                  <a:lnTo>
                    <a:pt x="536" y="598"/>
                  </a:lnTo>
                  <a:lnTo>
                    <a:pt x="538" y="597"/>
                  </a:lnTo>
                  <a:lnTo>
                    <a:pt x="538" y="589"/>
                  </a:lnTo>
                  <a:lnTo>
                    <a:pt x="538" y="587"/>
                  </a:lnTo>
                  <a:lnTo>
                    <a:pt x="539" y="585"/>
                  </a:lnTo>
                  <a:lnTo>
                    <a:pt x="539" y="583"/>
                  </a:lnTo>
                  <a:lnTo>
                    <a:pt x="539" y="583"/>
                  </a:lnTo>
                  <a:lnTo>
                    <a:pt x="541" y="581"/>
                  </a:lnTo>
                  <a:lnTo>
                    <a:pt x="541" y="579"/>
                  </a:lnTo>
                  <a:lnTo>
                    <a:pt x="541" y="579"/>
                  </a:lnTo>
                  <a:lnTo>
                    <a:pt x="543" y="578"/>
                  </a:lnTo>
                  <a:lnTo>
                    <a:pt x="543" y="576"/>
                  </a:lnTo>
                  <a:lnTo>
                    <a:pt x="545" y="574"/>
                  </a:lnTo>
                  <a:lnTo>
                    <a:pt x="547" y="574"/>
                  </a:lnTo>
                  <a:lnTo>
                    <a:pt x="549" y="572"/>
                  </a:lnTo>
                  <a:lnTo>
                    <a:pt x="551" y="572"/>
                  </a:lnTo>
                  <a:lnTo>
                    <a:pt x="551" y="570"/>
                  </a:lnTo>
                  <a:lnTo>
                    <a:pt x="553" y="570"/>
                  </a:lnTo>
                  <a:lnTo>
                    <a:pt x="553" y="568"/>
                  </a:lnTo>
                  <a:lnTo>
                    <a:pt x="558" y="570"/>
                  </a:lnTo>
                  <a:lnTo>
                    <a:pt x="562" y="570"/>
                  </a:lnTo>
                  <a:lnTo>
                    <a:pt x="564" y="570"/>
                  </a:lnTo>
                  <a:lnTo>
                    <a:pt x="566" y="570"/>
                  </a:lnTo>
                  <a:lnTo>
                    <a:pt x="568" y="568"/>
                  </a:lnTo>
                  <a:lnTo>
                    <a:pt x="570" y="568"/>
                  </a:lnTo>
                  <a:lnTo>
                    <a:pt x="572" y="566"/>
                  </a:lnTo>
                  <a:lnTo>
                    <a:pt x="572" y="566"/>
                  </a:lnTo>
                  <a:lnTo>
                    <a:pt x="570" y="564"/>
                  </a:lnTo>
                  <a:lnTo>
                    <a:pt x="564" y="566"/>
                  </a:lnTo>
                  <a:lnTo>
                    <a:pt x="562" y="564"/>
                  </a:lnTo>
                  <a:lnTo>
                    <a:pt x="562" y="564"/>
                  </a:lnTo>
                  <a:lnTo>
                    <a:pt x="562" y="561"/>
                  </a:lnTo>
                  <a:lnTo>
                    <a:pt x="562" y="559"/>
                  </a:lnTo>
                  <a:lnTo>
                    <a:pt x="564" y="559"/>
                  </a:lnTo>
                  <a:lnTo>
                    <a:pt x="564" y="559"/>
                  </a:lnTo>
                  <a:lnTo>
                    <a:pt x="566" y="557"/>
                  </a:lnTo>
                  <a:lnTo>
                    <a:pt x="564" y="557"/>
                  </a:lnTo>
                  <a:lnTo>
                    <a:pt x="564" y="555"/>
                  </a:lnTo>
                  <a:lnTo>
                    <a:pt x="566" y="555"/>
                  </a:lnTo>
                  <a:lnTo>
                    <a:pt x="568" y="553"/>
                  </a:lnTo>
                  <a:lnTo>
                    <a:pt x="570" y="553"/>
                  </a:lnTo>
                  <a:lnTo>
                    <a:pt x="570" y="551"/>
                  </a:lnTo>
                  <a:lnTo>
                    <a:pt x="574" y="545"/>
                  </a:lnTo>
                  <a:lnTo>
                    <a:pt x="575" y="536"/>
                  </a:lnTo>
                  <a:lnTo>
                    <a:pt x="575" y="536"/>
                  </a:lnTo>
                  <a:lnTo>
                    <a:pt x="575" y="536"/>
                  </a:lnTo>
                  <a:lnTo>
                    <a:pt x="575" y="534"/>
                  </a:lnTo>
                  <a:lnTo>
                    <a:pt x="577" y="534"/>
                  </a:lnTo>
                  <a:lnTo>
                    <a:pt x="577" y="534"/>
                  </a:lnTo>
                  <a:lnTo>
                    <a:pt x="579" y="534"/>
                  </a:lnTo>
                  <a:lnTo>
                    <a:pt x="579" y="534"/>
                  </a:lnTo>
                  <a:lnTo>
                    <a:pt x="579" y="536"/>
                  </a:lnTo>
                  <a:lnTo>
                    <a:pt x="581" y="536"/>
                  </a:lnTo>
                  <a:lnTo>
                    <a:pt x="583" y="536"/>
                  </a:lnTo>
                  <a:lnTo>
                    <a:pt x="585" y="534"/>
                  </a:lnTo>
                  <a:lnTo>
                    <a:pt x="585" y="534"/>
                  </a:lnTo>
                  <a:lnTo>
                    <a:pt x="589" y="532"/>
                  </a:lnTo>
                  <a:lnTo>
                    <a:pt x="589" y="530"/>
                  </a:lnTo>
                  <a:lnTo>
                    <a:pt x="594" y="528"/>
                  </a:lnTo>
                  <a:lnTo>
                    <a:pt x="604" y="521"/>
                  </a:lnTo>
                  <a:lnTo>
                    <a:pt x="606" y="519"/>
                  </a:lnTo>
                  <a:lnTo>
                    <a:pt x="606" y="519"/>
                  </a:lnTo>
                  <a:lnTo>
                    <a:pt x="606" y="517"/>
                  </a:lnTo>
                  <a:lnTo>
                    <a:pt x="606" y="515"/>
                  </a:lnTo>
                  <a:lnTo>
                    <a:pt x="606" y="515"/>
                  </a:lnTo>
                  <a:lnTo>
                    <a:pt x="606" y="513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3" name="Freeform 10">
              <a:extLst>
                <a:ext uri="{FF2B5EF4-FFF2-40B4-BE49-F238E27FC236}">
                  <a16:creationId xmlns:a16="http://schemas.microsoft.com/office/drawing/2014/main" id="{CA63940E-C7C1-4C3E-88CD-B44F25750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08763" y="3640138"/>
              <a:ext cx="2103438" cy="695325"/>
            </a:xfrm>
            <a:custGeom>
              <a:avLst/>
              <a:gdLst>
                <a:gd name="T0" fmla="*/ 327 w 1325"/>
                <a:gd name="T1" fmla="*/ 330 h 438"/>
                <a:gd name="T2" fmla="*/ 1240 w 1325"/>
                <a:gd name="T3" fmla="*/ 84 h 438"/>
                <a:gd name="T4" fmla="*/ 1217 w 1325"/>
                <a:gd name="T5" fmla="*/ 93 h 438"/>
                <a:gd name="T6" fmla="*/ 1238 w 1325"/>
                <a:gd name="T7" fmla="*/ 107 h 438"/>
                <a:gd name="T8" fmla="*/ 1262 w 1325"/>
                <a:gd name="T9" fmla="*/ 161 h 438"/>
                <a:gd name="T10" fmla="*/ 107 w 1325"/>
                <a:gd name="T11" fmla="*/ 296 h 438"/>
                <a:gd name="T12" fmla="*/ 1268 w 1325"/>
                <a:gd name="T13" fmla="*/ 180 h 438"/>
                <a:gd name="T14" fmla="*/ 1200 w 1325"/>
                <a:gd name="T15" fmla="*/ 48 h 438"/>
                <a:gd name="T16" fmla="*/ 1048 w 1325"/>
                <a:gd name="T17" fmla="*/ 141 h 438"/>
                <a:gd name="T18" fmla="*/ 793 w 1325"/>
                <a:gd name="T19" fmla="*/ 334 h 438"/>
                <a:gd name="T20" fmla="*/ 113 w 1325"/>
                <a:gd name="T21" fmla="*/ 290 h 438"/>
                <a:gd name="T22" fmla="*/ 1 w 1325"/>
                <a:gd name="T23" fmla="*/ 67 h 438"/>
                <a:gd name="T24" fmla="*/ 35 w 1325"/>
                <a:gd name="T25" fmla="*/ 131 h 438"/>
                <a:gd name="T26" fmla="*/ 1179 w 1325"/>
                <a:gd name="T27" fmla="*/ 2 h 438"/>
                <a:gd name="T28" fmla="*/ 310 w 1325"/>
                <a:gd name="T29" fmla="*/ 387 h 438"/>
                <a:gd name="T30" fmla="*/ 280 w 1325"/>
                <a:gd name="T31" fmla="*/ 320 h 438"/>
                <a:gd name="T32" fmla="*/ 253 w 1325"/>
                <a:gd name="T33" fmla="*/ 222 h 438"/>
                <a:gd name="T34" fmla="*/ 202 w 1325"/>
                <a:gd name="T35" fmla="*/ 108 h 438"/>
                <a:gd name="T36" fmla="*/ 140 w 1325"/>
                <a:gd name="T37" fmla="*/ 107 h 438"/>
                <a:gd name="T38" fmla="*/ 92 w 1325"/>
                <a:gd name="T39" fmla="*/ 97 h 438"/>
                <a:gd name="T40" fmla="*/ 73 w 1325"/>
                <a:gd name="T41" fmla="*/ 61 h 438"/>
                <a:gd name="T42" fmla="*/ 34 w 1325"/>
                <a:gd name="T43" fmla="*/ 57 h 438"/>
                <a:gd name="T44" fmla="*/ 53 w 1325"/>
                <a:gd name="T45" fmla="*/ 146 h 438"/>
                <a:gd name="T46" fmla="*/ 64 w 1325"/>
                <a:gd name="T47" fmla="*/ 173 h 438"/>
                <a:gd name="T48" fmla="*/ 64 w 1325"/>
                <a:gd name="T49" fmla="*/ 213 h 438"/>
                <a:gd name="T50" fmla="*/ 85 w 1325"/>
                <a:gd name="T51" fmla="*/ 245 h 438"/>
                <a:gd name="T52" fmla="*/ 128 w 1325"/>
                <a:gd name="T53" fmla="*/ 317 h 438"/>
                <a:gd name="T54" fmla="*/ 202 w 1325"/>
                <a:gd name="T55" fmla="*/ 364 h 438"/>
                <a:gd name="T56" fmla="*/ 278 w 1325"/>
                <a:gd name="T57" fmla="*/ 396 h 438"/>
                <a:gd name="T58" fmla="*/ 312 w 1325"/>
                <a:gd name="T59" fmla="*/ 398 h 438"/>
                <a:gd name="T60" fmla="*/ 1279 w 1325"/>
                <a:gd name="T61" fmla="*/ 116 h 438"/>
                <a:gd name="T62" fmla="*/ 1247 w 1325"/>
                <a:gd name="T63" fmla="*/ 112 h 438"/>
                <a:gd name="T64" fmla="*/ 1238 w 1325"/>
                <a:gd name="T65" fmla="*/ 88 h 438"/>
                <a:gd name="T66" fmla="*/ 1211 w 1325"/>
                <a:gd name="T67" fmla="*/ 76 h 438"/>
                <a:gd name="T68" fmla="*/ 1205 w 1325"/>
                <a:gd name="T69" fmla="*/ 50 h 438"/>
                <a:gd name="T70" fmla="*/ 1175 w 1325"/>
                <a:gd name="T71" fmla="*/ 27 h 438"/>
                <a:gd name="T72" fmla="*/ 1156 w 1325"/>
                <a:gd name="T73" fmla="*/ 23 h 438"/>
                <a:gd name="T74" fmla="*/ 1122 w 1325"/>
                <a:gd name="T75" fmla="*/ 71 h 438"/>
                <a:gd name="T76" fmla="*/ 1077 w 1325"/>
                <a:gd name="T77" fmla="*/ 122 h 438"/>
                <a:gd name="T78" fmla="*/ 1065 w 1325"/>
                <a:gd name="T79" fmla="*/ 160 h 438"/>
                <a:gd name="T80" fmla="*/ 1052 w 1325"/>
                <a:gd name="T81" fmla="*/ 203 h 438"/>
                <a:gd name="T82" fmla="*/ 1024 w 1325"/>
                <a:gd name="T83" fmla="*/ 197 h 438"/>
                <a:gd name="T84" fmla="*/ 984 w 1325"/>
                <a:gd name="T85" fmla="*/ 196 h 438"/>
                <a:gd name="T86" fmla="*/ 904 w 1325"/>
                <a:gd name="T87" fmla="*/ 275 h 438"/>
                <a:gd name="T88" fmla="*/ 793 w 1325"/>
                <a:gd name="T89" fmla="*/ 336 h 438"/>
                <a:gd name="T90" fmla="*/ 783 w 1325"/>
                <a:gd name="T91" fmla="*/ 353 h 438"/>
                <a:gd name="T92" fmla="*/ 776 w 1325"/>
                <a:gd name="T93" fmla="*/ 385 h 438"/>
                <a:gd name="T94" fmla="*/ 755 w 1325"/>
                <a:gd name="T95" fmla="*/ 389 h 438"/>
                <a:gd name="T96" fmla="*/ 725 w 1325"/>
                <a:gd name="T97" fmla="*/ 381 h 438"/>
                <a:gd name="T98" fmla="*/ 687 w 1325"/>
                <a:gd name="T99" fmla="*/ 373 h 438"/>
                <a:gd name="T100" fmla="*/ 687 w 1325"/>
                <a:gd name="T101" fmla="*/ 400 h 438"/>
                <a:gd name="T102" fmla="*/ 747 w 1325"/>
                <a:gd name="T103" fmla="*/ 434 h 438"/>
                <a:gd name="T104" fmla="*/ 846 w 1325"/>
                <a:gd name="T105" fmla="*/ 402 h 438"/>
                <a:gd name="T106" fmla="*/ 912 w 1325"/>
                <a:gd name="T107" fmla="*/ 402 h 438"/>
                <a:gd name="T108" fmla="*/ 1014 w 1325"/>
                <a:gd name="T109" fmla="*/ 375 h 438"/>
                <a:gd name="T110" fmla="*/ 1037 w 1325"/>
                <a:gd name="T111" fmla="*/ 334 h 438"/>
                <a:gd name="T112" fmla="*/ 1050 w 1325"/>
                <a:gd name="T113" fmla="*/ 294 h 438"/>
                <a:gd name="T114" fmla="*/ 1075 w 1325"/>
                <a:gd name="T115" fmla="*/ 230 h 438"/>
                <a:gd name="T116" fmla="*/ 1116 w 1325"/>
                <a:gd name="T117" fmla="*/ 201 h 438"/>
                <a:gd name="T118" fmla="*/ 1185 w 1325"/>
                <a:gd name="T119" fmla="*/ 203 h 438"/>
                <a:gd name="T120" fmla="*/ 1224 w 1325"/>
                <a:gd name="T121" fmla="*/ 203 h 438"/>
                <a:gd name="T122" fmla="*/ 1274 w 1325"/>
                <a:gd name="T123" fmla="*/ 192 h 438"/>
                <a:gd name="T124" fmla="*/ 1257 w 1325"/>
                <a:gd name="T125" fmla="*/ 16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5" h="438">
                  <a:moveTo>
                    <a:pt x="210" y="99"/>
                  </a:moveTo>
                  <a:lnTo>
                    <a:pt x="210" y="99"/>
                  </a:lnTo>
                  <a:lnTo>
                    <a:pt x="210" y="99"/>
                  </a:lnTo>
                  <a:lnTo>
                    <a:pt x="210" y="99"/>
                  </a:lnTo>
                  <a:lnTo>
                    <a:pt x="210" y="97"/>
                  </a:lnTo>
                  <a:lnTo>
                    <a:pt x="210" y="97"/>
                  </a:lnTo>
                  <a:lnTo>
                    <a:pt x="210" y="97"/>
                  </a:lnTo>
                  <a:lnTo>
                    <a:pt x="210" y="97"/>
                  </a:lnTo>
                  <a:lnTo>
                    <a:pt x="210" y="97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208" y="99"/>
                  </a:lnTo>
                  <a:lnTo>
                    <a:pt x="208" y="99"/>
                  </a:lnTo>
                  <a:lnTo>
                    <a:pt x="210" y="99"/>
                  </a:lnTo>
                  <a:close/>
                  <a:moveTo>
                    <a:pt x="287" y="315"/>
                  </a:moveTo>
                  <a:lnTo>
                    <a:pt x="287" y="315"/>
                  </a:lnTo>
                  <a:lnTo>
                    <a:pt x="287" y="315"/>
                  </a:lnTo>
                  <a:lnTo>
                    <a:pt x="287" y="315"/>
                  </a:lnTo>
                  <a:lnTo>
                    <a:pt x="287" y="315"/>
                  </a:lnTo>
                  <a:lnTo>
                    <a:pt x="287" y="313"/>
                  </a:lnTo>
                  <a:lnTo>
                    <a:pt x="287" y="313"/>
                  </a:lnTo>
                  <a:lnTo>
                    <a:pt x="287" y="313"/>
                  </a:lnTo>
                  <a:lnTo>
                    <a:pt x="287" y="313"/>
                  </a:lnTo>
                  <a:lnTo>
                    <a:pt x="287" y="315"/>
                  </a:lnTo>
                  <a:lnTo>
                    <a:pt x="287" y="315"/>
                  </a:lnTo>
                  <a:close/>
                  <a:moveTo>
                    <a:pt x="316" y="320"/>
                  </a:moveTo>
                  <a:lnTo>
                    <a:pt x="316" y="320"/>
                  </a:lnTo>
                  <a:lnTo>
                    <a:pt x="316" y="320"/>
                  </a:lnTo>
                  <a:lnTo>
                    <a:pt x="316" y="320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316" y="320"/>
                  </a:lnTo>
                  <a:lnTo>
                    <a:pt x="316" y="322"/>
                  </a:lnTo>
                  <a:lnTo>
                    <a:pt x="316" y="322"/>
                  </a:lnTo>
                  <a:lnTo>
                    <a:pt x="318" y="320"/>
                  </a:lnTo>
                  <a:lnTo>
                    <a:pt x="316" y="320"/>
                  </a:lnTo>
                  <a:lnTo>
                    <a:pt x="316" y="320"/>
                  </a:lnTo>
                  <a:close/>
                  <a:moveTo>
                    <a:pt x="329" y="328"/>
                  </a:moveTo>
                  <a:lnTo>
                    <a:pt x="329" y="328"/>
                  </a:lnTo>
                  <a:lnTo>
                    <a:pt x="327" y="328"/>
                  </a:lnTo>
                  <a:lnTo>
                    <a:pt x="327" y="328"/>
                  </a:lnTo>
                  <a:lnTo>
                    <a:pt x="327" y="330"/>
                  </a:lnTo>
                  <a:lnTo>
                    <a:pt x="327" y="330"/>
                  </a:lnTo>
                  <a:lnTo>
                    <a:pt x="327" y="330"/>
                  </a:lnTo>
                  <a:lnTo>
                    <a:pt x="329" y="330"/>
                  </a:lnTo>
                  <a:lnTo>
                    <a:pt x="329" y="332"/>
                  </a:lnTo>
                  <a:lnTo>
                    <a:pt x="329" y="330"/>
                  </a:lnTo>
                  <a:lnTo>
                    <a:pt x="329" y="330"/>
                  </a:lnTo>
                  <a:lnTo>
                    <a:pt x="329" y="328"/>
                  </a:lnTo>
                  <a:lnTo>
                    <a:pt x="329" y="328"/>
                  </a:lnTo>
                  <a:close/>
                  <a:moveTo>
                    <a:pt x="301" y="339"/>
                  </a:moveTo>
                  <a:lnTo>
                    <a:pt x="301" y="339"/>
                  </a:lnTo>
                  <a:lnTo>
                    <a:pt x="301" y="341"/>
                  </a:lnTo>
                  <a:lnTo>
                    <a:pt x="302" y="341"/>
                  </a:lnTo>
                  <a:lnTo>
                    <a:pt x="302" y="341"/>
                  </a:lnTo>
                  <a:lnTo>
                    <a:pt x="302" y="339"/>
                  </a:lnTo>
                  <a:lnTo>
                    <a:pt x="302" y="339"/>
                  </a:lnTo>
                  <a:lnTo>
                    <a:pt x="301" y="339"/>
                  </a:lnTo>
                  <a:lnTo>
                    <a:pt x="301" y="339"/>
                  </a:lnTo>
                  <a:lnTo>
                    <a:pt x="301" y="339"/>
                  </a:lnTo>
                  <a:lnTo>
                    <a:pt x="301" y="339"/>
                  </a:lnTo>
                  <a:lnTo>
                    <a:pt x="299" y="339"/>
                  </a:lnTo>
                  <a:lnTo>
                    <a:pt x="301" y="339"/>
                  </a:lnTo>
                  <a:lnTo>
                    <a:pt x="301" y="339"/>
                  </a:lnTo>
                  <a:close/>
                  <a:moveTo>
                    <a:pt x="253" y="404"/>
                  </a:moveTo>
                  <a:lnTo>
                    <a:pt x="253" y="406"/>
                  </a:lnTo>
                  <a:lnTo>
                    <a:pt x="255" y="406"/>
                  </a:lnTo>
                  <a:lnTo>
                    <a:pt x="255" y="406"/>
                  </a:lnTo>
                  <a:lnTo>
                    <a:pt x="255" y="406"/>
                  </a:lnTo>
                  <a:lnTo>
                    <a:pt x="255" y="406"/>
                  </a:lnTo>
                  <a:lnTo>
                    <a:pt x="255" y="404"/>
                  </a:lnTo>
                  <a:lnTo>
                    <a:pt x="253" y="404"/>
                  </a:lnTo>
                  <a:close/>
                  <a:moveTo>
                    <a:pt x="1241" y="80"/>
                  </a:moveTo>
                  <a:lnTo>
                    <a:pt x="1241" y="80"/>
                  </a:lnTo>
                  <a:lnTo>
                    <a:pt x="1241" y="80"/>
                  </a:lnTo>
                  <a:lnTo>
                    <a:pt x="1241" y="80"/>
                  </a:lnTo>
                  <a:close/>
                  <a:moveTo>
                    <a:pt x="1241" y="82"/>
                  </a:moveTo>
                  <a:lnTo>
                    <a:pt x="1241" y="82"/>
                  </a:lnTo>
                  <a:lnTo>
                    <a:pt x="1241" y="82"/>
                  </a:lnTo>
                  <a:lnTo>
                    <a:pt x="1241" y="82"/>
                  </a:lnTo>
                  <a:close/>
                  <a:moveTo>
                    <a:pt x="1240" y="82"/>
                  </a:moveTo>
                  <a:lnTo>
                    <a:pt x="1240" y="82"/>
                  </a:lnTo>
                  <a:lnTo>
                    <a:pt x="1240" y="84"/>
                  </a:lnTo>
                  <a:lnTo>
                    <a:pt x="1240" y="84"/>
                  </a:lnTo>
                  <a:lnTo>
                    <a:pt x="1240" y="82"/>
                  </a:lnTo>
                  <a:close/>
                  <a:moveTo>
                    <a:pt x="1240" y="84"/>
                  </a:moveTo>
                  <a:lnTo>
                    <a:pt x="1240" y="84"/>
                  </a:lnTo>
                  <a:lnTo>
                    <a:pt x="1240" y="84"/>
                  </a:lnTo>
                  <a:lnTo>
                    <a:pt x="1238" y="84"/>
                  </a:lnTo>
                  <a:lnTo>
                    <a:pt x="1238" y="84"/>
                  </a:lnTo>
                  <a:lnTo>
                    <a:pt x="1238" y="84"/>
                  </a:lnTo>
                  <a:lnTo>
                    <a:pt x="1240" y="84"/>
                  </a:lnTo>
                  <a:close/>
                  <a:moveTo>
                    <a:pt x="1313" y="129"/>
                  </a:moveTo>
                  <a:lnTo>
                    <a:pt x="1313" y="129"/>
                  </a:lnTo>
                  <a:lnTo>
                    <a:pt x="1315" y="129"/>
                  </a:lnTo>
                  <a:lnTo>
                    <a:pt x="1315" y="127"/>
                  </a:lnTo>
                  <a:lnTo>
                    <a:pt x="1315" y="127"/>
                  </a:lnTo>
                  <a:lnTo>
                    <a:pt x="1315" y="127"/>
                  </a:lnTo>
                  <a:lnTo>
                    <a:pt x="1313" y="127"/>
                  </a:lnTo>
                  <a:lnTo>
                    <a:pt x="1311" y="129"/>
                  </a:lnTo>
                  <a:lnTo>
                    <a:pt x="1313" y="129"/>
                  </a:lnTo>
                  <a:lnTo>
                    <a:pt x="1313" y="129"/>
                  </a:lnTo>
                  <a:close/>
                  <a:moveTo>
                    <a:pt x="1291" y="184"/>
                  </a:moveTo>
                  <a:lnTo>
                    <a:pt x="1289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87" y="184"/>
                  </a:lnTo>
                  <a:lnTo>
                    <a:pt x="1287" y="184"/>
                  </a:lnTo>
                  <a:lnTo>
                    <a:pt x="1287" y="186"/>
                  </a:lnTo>
                  <a:lnTo>
                    <a:pt x="1287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89" y="184"/>
                  </a:lnTo>
                  <a:lnTo>
                    <a:pt x="1291" y="184"/>
                  </a:lnTo>
                  <a:lnTo>
                    <a:pt x="1291" y="184"/>
                  </a:lnTo>
                  <a:lnTo>
                    <a:pt x="1291" y="184"/>
                  </a:lnTo>
                  <a:close/>
                  <a:moveTo>
                    <a:pt x="1245" y="80"/>
                  </a:moveTo>
                  <a:lnTo>
                    <a:pt x="1245" y="80"/>
                  </a:lnTo>
                  <a:lnTo>
                    <a:pt x="1245" y="80"/>
                  </a:lnTo>
                  <a:lnTo>
                    <a:pt x="1245" y="80"/>
                  </a:lnTo>
                  <a:lnTo>
                    <a:pt x="1245" y="80"/>
                  </a:lnTo>
                  <a:lnTo>
                    <a:pt x="1245" y="80"/>
                  </a:lnTo>
                  <a:lnTo>
                    <a:pt x="1245" y="80"/>
                  </a:lnTo>
                  <a:lnTo>
                    <a:pt x="1245" y="80"/>
                  </a:lnTo>
                  <a:close/>
                  <a:moveTo>
                    <a:pt x="1215" y="95"/>
                  </a:moveTo>
                  <a:lnTo>
                    <a:pt x="1215" y="95"/>
                  </a:lnTo>
                  <a:lnTo>
                    <a:pt x="1217" y="95"/>
                  </a:lnTo>
                  <a:lnTo>
                    <a:pt x="1217" y="95"/>
                  </a:lnTo>
                  <a:lnTo>
                    <a:pt x="1217" y="93"/>
                  </a:lnTo>
                  <a:lnTo>
                    <a:pt x="1219" y="93"/>
                  </a:lnTo>
                  <a:lnTo>
                    <a:pt x="1219" y="93"/>
                  </a:lnTo>
                  <a:lnTo>
                    <a:pt x="1219" y="93"/>
                  </a:lnTo>
                  <a:lnTo>
                    <a:pt x="1219" y="91"/>
                  </a:lnTo>
                  <a:lnTo>
                    <a:pt x="1219" y="91"/>
                  </a:lnTo>
                  <a:lnTo>
                    <a:pt x="1219" y="91"/>
                  </a:lnTo>
                  <a:lnTo>
                    <a:pt x="1219" y="91"/>
                  </a:lnTo>
                  <a:lnTo>
                    <a:pt x="1219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1"/>
                  </a:lnTo>
                  <a:lnTo>
                    <a:pt x="1217" y="93"/>
                  </a:lnTo>
                  <a:lnTo>
                    <a:pt x="1217" y="93"/>
                  </a:lnTo>
                  <a:lnTo>
                    <a:pt x="1217" y="93"/>
                  </a:lnTo>
                  <a:lnTo>
                    <a:pt x="1215" y="95"/>
                  </a:lnTo>
                  <a:close/>
                  <a:moveTo>
                    <a:pt x="1236" y="107"/>
                  </a:moveTo>
                  <a:lnTo>
                    <a:pt x="1236" y="105"/>
                  </a:lnTo>
                  <a:lnTo>
                    <a:pt x="1234" y="105"/>
                  </a:lnTo>
                  <a:lnTo>
                    <a:pt x="1234" y="105"/>
                  </a:lnTo>
                  <a:lnTo>
                    <a:pt x="1232" y="105"/>
                  </a:lnTo>
                  <a:lnTo>
                    <a:pt x="1232" y="105"/>
                  </a:lnTo>
                  <a:lnTo>
                    <a:pt x="1232" y="107"/>
                  </a:lnTo>
                  <a:lnTo>
                    <a:pt x="1234" y="107"/>
                  </a:lnTo>
                  <a:lnTo>
                    <a:pt x="1234" y="107"/>
                  </a:lnTo>
                  <a:lnTo>
                    <a:pt x="1236" y="107"/>
                  </a:lnTo>
                  <a:lnTo>
                    <a:pt x="1236" y="108"/>
                  </a:lnTo>
                  <a:lnTo>
                    <a:pt x="1238" y="108"/>
                  </a:lnTo>
                  <a:lnTo>
                    <a:pt x="1238" y="108"/>
                  </a:lnTo>
                  <a:lnTo>
                    <a:pt x="1240" y="108"/>
                  </a:lnTo>
                  <a:lnTo>
                    <a:pt x="1240" y="107"/>
                  </a:lnTo>
                  <a:lnTo>
                    <a:pt x="1240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8" y="107"/>
                  </a:lnTo>
                  <a:lnTo>
                    <a:pt x="1236" y="107"/>
                  </a:lnTo>
                  <a:lnTo>
                    <a:pt x="1236" y="107"/>
                  </a:lnTo>
                  <a:lnTo>
                    <a:pt x="1236" y="107"/>
                  </a:lnTo>
                  <a:lnTo>
                    <a:pt x="1238" y="107"/>
                  </a:lnTo>
                  <a:lnTo>
                    <a:pt x="1236" y="105"/>
                  </a:lnTo>
                  <a:lnTo>
                    <a:pt x="1236" y="107"/>
                  </a:lnTo>
                  <a:lnTo>
                    <a:pt x="1236" y="105"/>
                  </a:lnTo>
                  <a:lnTo>
                    <a:pt x="1236" y="107"/>
                  </a:lnTo>
                  <a:lnTo>
                    <a:pt x="1236" y="107"/>
                  </a:lnTo>
                  <a:lnTo>
                    <a:pt x="1236" y="107"/>
                  </a:lnTo>
                  <a:lnTo>
                    <a:pt x="1236" y="107"/>
                  </a:lnTo>
                  <a:lnTo>
                    <a:pt x="1236" y="107"/>
                  </a:lnTo>
                  <a:close/>
                  <a:moveTo>
                    <a:pt x="227" y="108"/>
                  </a:moveTo>
                  <a:lnTo>
                    <a:pt x="227" y="108"/>
                  </a:lnTo>
                  <a:lnTo>
                    <a:pt x="229" y="107"/>
                  </a:lnTo>
                  <a:lnTo>
                    <a:pt x="229" y="107"/>
                  </a:lnTo>
                  <a:lnTo>
                    <a:pt x="229" y="107"/>
                  </a:lnTo>
                  <a:lnTo>
                    <a:pt x="229" y="105"/>
                  </a:lnTo>
                  <a:lnTo>
                    <a:pt x="229" y="105"/>
                  </a:lnTo>
                  <a:lnTo>
                    <a:pt x="227" y="105"/>
                  </a:lnTo>
                  <a:lnTo>
                    <a:pt x="227" y="105"/>
                  </a:lnTo>
                  <a:lnTo>
                    <a:pt x="227" y="105"/>
                  </a:lnTo>
                  <a:lnTo>
                    <a:pt x="227" y="103"/>
                  </a:lnTo>
                  <a:lnTo>
                    <a:pt x="225" y="105"/>
                  </a:lnTo>
                  <a:lnTo>
                    <a:pt x="225" y="107"/>
                  </a:lnTo>
                  <a:lnTo>
                    <a:pt x="227" y="108"/>
                  </a:lnTo>
                  <a:lnTo>
                    <a:pt x="227" y="108"/>
                  </a:lnTo>
                  <a:close/>
                  <a:moveTo>
                    <a:pt x="1258" y="160"/>
                  </a:move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60" y="161"/>
                  </a:lnTo>
                  <a:lnTo>
                    <a:pt x="1262" y="161"/>
                  </a:lnTo>
                  <a:lnTo>
                    <a:pt x="1264" y="160"/>
                  </a:lnTo>
                  <a:lnTo>
                    <a:pt x="1262" y="160"/>
                  </a:lnTo>
                  <a:lnTo>
                    <a:pt x="1262" y="160"/>
                  </a:lnTo>
                  <a:lnTo>
                    <a:pt x="1262" y="160"/>
                  </a:lnTo>
                  <a:lnTo>
                    <a:pt x="1262" y="160"/>
                  </a:lnTo>
                  <a:lnTo>
                    <a:pt x="1262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60" y="160"/>
                  </a:lnTo>
                  <a:lnTo>
                    <a:pt x="1258" y="160"/>
                  </a:lnTo>
                  <a:lnTo>
                    <a:pt x="1258" y="160"/>
                  </a:lnTo>
                  <a:lnTo>
                    <a:pt x="1258" y="160"/>
                  </a:lnTo>
                  <a:lnTo>
                    <a:pt x="1260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1"/>
                  </a:lnTo>
                  <a:lnTo>
                    <a:pt x="1258" y="160"/>
                  </a:lnTo>
                  <a:close/>
                  <a:moveTo>
                    <a:pt x="62" y="211"/>
                  </a:moveTo>
                  <a:lnTo>
                    <a:pt x="62" y="211"/>
                  </a:lnTo>
                  <a:lnTo>
                    <a:pt x="62" y="209"/>
                  </a:lnTo>
                  <a:lnTo>
                    <a:pt x="62" y="20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07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09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62" y="213"/>
                  </a:lnTo>
                  <a:lnTo>
                    <a:pt x="62" y="213"/>
                  </a:lnTo>
                  <a:lnTo>
                    <a:pt x="62" y="213"/>
                  </a:lnTo>
                  <a:lnTo>
                    <a:pt x="62" y="213"/>
                  </a:lnTo>
                  <a:lnTo>
                    <a:pt x="62" y="211"/>
                  </a:lnTo>
                  <a:close/>
                  <a:moveTo>
                    <a:pt x="107" y="296"/>
                  </a:moveTo>
                  <a:lnTo>
                    <a:pt x="107" y="298"/>
                  </a:lnTo>
                  <a:lnTo>
                    <a:pt x="107" y="298"/>
                  </a:lnTo>
                  <a:lnTo>
                    <a:pt x="107" y="300"/>
                  </a:lnTo>
                  <a:lnTo>
                    <a:pt x="107" y="300"/>
                  </a:lnTo>
                  <a:lnTo>
                    <a:pt x="107" y="300"/>
                  </a:lnTo>
                  <a:lnTo>
                    <a:pt x="107" y="296"/>
                  </a:lnTo>
                  <a:lnTo>
                    <a:pt x="107" y="296"/>
                  </a:lnTo>
                  <a:lnTo>
                    <a:pt x="107" y="296"/>
                  </a:lnTo>
                  <a:close/>
                  <a:moveTo>
                    <a:pt x="11" y="72"/>
                  </a:moveTo>
                  <a:lnTo>
                    <a:pt x="11" y="74"/>
                  </a:lnTo>
                  <a:lnTo>
                    <a:pt x="11" y="74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1" y="80"/>
                  </a:lnTo>
                  <a:lnTo>
                    <a:pt x="11" y="80"/>
                  </a:lnTo>
                  <a:lnTo>
                    <a:pt x="11" y="80"/>
                  </a:lnTo>
                  <a:lnTo>
                    <a:pt x="11" y="80"/>
                  </a:lnTo>
                  <a:lnTo>
                    <a:pt x="13" y="80"/>
                  </a:lnTo>
                  <a:lnTo>
                    <a:pt x="13" y="80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4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1" y="72"/>
                  </a:lnTo>
                  <a:close/>
                  <a:moveTo>
                    <a:pt x="1277" y="184"/>
                  </a:moveTo>
                  <a:lnTo>
                    <a:pt x="1277" y="184"/>
                  </a:lnTo>
                  <a:lnTo>
                    <a:pt x="1277" y="182"/>
                  </a:lnTo>
                  <a:lnTo>
                    <a:pt x="1277" y="182"/>
                  </a:lnTo>
                  <a:lnTo>
                    <a:pt x="1275" y="182"/>
                  </a:lnTo>
                  <a:lnTo>
                    <a:pt x="1274" y="180"/>
                  </a:lnTo>
                  <a:lnTo>
                    <a:pt x="1272" y="182"/>
                  </a:lnTo>
                  <a:lnTo>
                    <a:pt x="1272" y="182"/>
                  </a:lnTo>
                  <a:lnTo>
                    <a:pt x="1270" y="180"/>
                  </a:lnTo>
                  <a:lnTo>
                    <a:pt x="1270" y="178"/>
                  </a:lnTo>
                  <a:lnTo>
                    <a:pt x="1268" y="178"/>
                  </a:lnTo>
                  <a:lnTo>
                    <a:pt x="1268" y="178"/>
                  </a:lnTo>
                  <a:lnTo>
                    <a:pt x="1268" y="180"/>
                  </a:lnTo>
                  <a:lnTo>
                    <a:pt x="1268" y="180"/>
                  </a:lnTo>
                  <a:lnTo>
                    <a:pt x="1266" y="180"/>
                  </a:lnTo>
                  <a:lnTo>
                    <a:pt x="1260" y="180"/>
                  </a:lnTo>
                  <a:lnTo>
                    <a:pt x="1260" y="180"/>
                  </a:lnTo>
                  <a:lnTo>
                    <a:pt x="1266" y="182"/>
                  </a:lnTo>
                  <a:lnTo>
                    <a:pt x="1268" y="182"/>
                  </a:lnTo>
                  <a:lnTo>
                    <a:pt x="1268" y="182"/>
                  </a:lnTo>
                  <a:lnTo>
                    <a:pt x="1270" y="184"/>
                  </a:lnTo>
                  <a:lnTo>
                    <a:pt x="1270" y="184"/>
                  </a:lnTo>
                  <a:lnTo>
                    <a:pt x="1270" y="184"/>
                  </a:lnTo>
                  <a:lnTo>
                    <a:pt x="1272" y="184"/>
                  </a:lnTo>
                  <a:lnTo>
                    <a:pt x="1272" y="184"/>
                  </a:lnTo>
                  <a:lnTo>
                    <a:pt x="1274" y="186"/>
                  </a:lnTo>
                  <a:lnTo>
                    <a:pt x="1274" y="186"/>
                  </a:lnTo>
                  <a:lnTo>
                    <a:pt x="1274" y="186"/>
                  </a:lnTo>
                  <a:lnTo>
                    <a:pt x="1274" y="184"/>
                  </a:lnTo>
                  <a:lnTo>
                    <a:pt x="1275" y="184"/>
                  </a:lnTo>
                  <a:lnTo>
                    <a:pt x="1275" y="184"/>
                  </a:lnTo>
                  <a:lnTo>
                    <a:pt x="1275" y="186"/>
                  </a:lnTo>
                  <a:lnTo>
                    <a:pt x="1275" y="184"/>
                  </a:lnTo>
                  <a:lnTo>
                    <a:pt x="1277" y="184"/>
                  </a:lnTo>
                  <a:lnTo>
                    <a:pt x="1277" y="184"/>
                  </a:lnTo>
                  <a:close/>
                  <a:moveTo>
                    <a:pt x="1287" y="194"/>
                  </a:moveTo>
                  <a:lnTo>
                    <a:pt x="1283" y="192"/>
                  </a:lnTo>
                  <a:lnTo>
                    <a:pt x="1283" y="192"/>
                  </a:lnTo>
                  <a:lnTo>
                    <a:pt x="1281" y="192"/>
                  </a:lnTo>
                  <a:lnTo>
                    <a:pt x="1281" y="194"/>
                  </a:lnTo>
                  <a:lnTo>
                    <a:pt x="1281" y="194"/>
                  </a:lnTo>
                  <a:lnTo>
                    <a:pt x="1281" y="194"/>
                  </a:lnTo>
                  <a:lnTo>
                    <a:pt x="1283" y="194"/>
                  </a:lnTo>
                  <a:lnTo>
                    <a:pt x="1283" y="196"/>
                  </a:lnTo>
                  <a:lnTo>
                    <a:pt x="1283" y="196"/>
                  </a:lnTo>
                  <a:lnTo>
                    <a:pt x="1283" y="196"/>
                  </a:lnTo>
                  <a:lnTo>
                    <a:pt x="1283" y="197"/>
                  </a:lnTo>
                  <a:lnTo>
                    <a:pt x="1283" y="197"/>
                  </a:lnTo>
                  <a:lnTo>
                    <a:pt x="1285" y="196"/>
                  </a:lnTo>
                  <a:lnTo>
                    <a:pt x="1287" y="196"/>
                  </a:lnTo>
                  <a:lnTo>
                    <a:pt x="1289" y="196"/>
                  </a:lnTo>
                  <a:lnTo>
                    <a:pt x="1289" y="194"/>
                  </a:lnTo>
                  <a:lnTo>
                    <a:pt x="1289" y="194"/>
                  </a:lnTo>
                  <a:lnTo>
                    <a:pt x="1287" y="194"/>
                  </a:lnTo>
                  <a:close/>
                  <a:moveTo>
                    <a:pt x="1194" y="48"/>
                  </a:moveTo>
                  <a:lnTo>
                    <a:pt x="1196" y="48"/>
                  </a:lnTo>
                  <a:lnTo>
                    <a:pt x="1198" y="48"/>
                  </a:lnTo>
                  <a:lnTo>
                    <a:pt x="1200" y="48"/>
                  </a:lnTo>
                  <a:lnTo>
                    <a:pt x="1202" y="48"/>
                  </a:lnTo>
                  <a:lnTo>
                    <a:pt x="1204" y="46"/>
                  </a:lnTo>
                  <a:lnTo>
                    <a:pt x="1205" y="44"/>
                  </a:lnTo>
                  <a:lnTo>
                    <a:pt x="1204" y="42"/>
                  </a:lnTo>
                  <a:lnTo>
                    <a:pt x="1202" y="40"/>
                  </a:lnTo>
                  <a:lnTo>
                    <a:pt x="1202" y="40"/>
                  </a:lnTo>
                  <a:lnTo>
                    <a:pt x="1198" y="40"/>
                  </a:lnTo>
                  <a:lnTo>
                    <a:pt x="1198" y="42"/>
                  </a:lnTo>
                  <a:lnTo>
                    <a:pt x="1198" y="42"/>
                  </a:lnTo>
                  <a:lnTo>
                    <a:pt x="1200" y="42"/>
                  </a:lnTo>
                  <a:lnTo>
                    <a:pt x="1200" y="44"/>
                  </a:lnTo>
                  <a:lnTo>
                    <a:pt x="1200" y="44"/>
                  </a:lnTo>
                  <a:lnTo>
                    <a:pt x="1200" y="44"/>
                  </a:lnTo>
                  <a:lnTo>
                    <a:pt x="1198" y="46"/>
                  </a:lnTo>
                  <a:lnTo>
                    <a:pt x="1194" y="46"/>
                  </a:lnTo>
                  <a:lnTo>
                    <a:pt x="1194" y="46"/>
                  </a:lnTo>
                  <a:lnTo>
                    <a:pt x="1194" y="46"/>
                  </a:lnTo>
                  <a:lnTo>
                    <a:pt x="1194" y="46"/>
                  </a:lnTo>
                  <a:lnTo>
                    <a:pt x="1194" y="48"/>
                  </a:lnTo>
                  <a:lnTo>
                    <a:pt x="1194" y="48"/>
                  </a:lnTo>
                  <a:close/>
                  <a:moveTo>
                    <a:pt x="1162" y="12"/>
                  </a:moveTo>
                  <a:lnTo>
                    <a:pt x="1164" y="12"/>
                  </a:lnTo>
                  <a:lnTo>
                    <a:pt x="1164" y="10"/>
                  </a:lnTo>
                  <a:lnTo>
                    <a:pt x="1164" y="10"/>
                  </a:lnTo>
                  <a:lnTo>
                    <a:pt x="1164" y="10"/>
                  </a:lnTo>
                  <a:lnTo>
                    <a:pt x="1164" y="10"/>
                  </a:lnTo>
                  <a:lnTo>
                    <a:pt x="1162" y="8"/>
                  </a:lnTo>
                  <a:lnTo>
                    <a:pt x="1169" y="6"/>
                  </a:lnTo>
                  <a:lnTo>
                    <a:pt x="1168" y="6"/>
                  </a:lnTo>
                  <a:lnTo>
                    <a:pt x="1169" y="4"/>
                  </a:lnTo>
                  <a:lnTo>
                    <a:pt x="1169" y="4"/>
                  </a:lnTo>
                  <a:lnTo>
                    <a:pt x="1171" y="4"/>
                  </a:lnTo>
                  <a:lnTo>
                    <a:pt x="1171" y="4"/>
                  </a:lnTo>
                  <a:lnTo>
                    <a:pt x="1171" y="2"/>
                  </a:lnTo>
                  <a:lnTo>
                    <a:pt x="1171" y="0"/>
                  </a:lnTo>
                  <a:lnTo>
                    <a:pt x="1169" y="0"/>
                  </a:lnTo>
                  <a:lnTo>
                    <a:pt x="1168" y="2"/>
                  </a:lnTo>
                  <a:lnTo>
                    <a:pt x="1168" y="4"/>
                  </a:lnTo>
                  <a:lnTo>
                    <a:pt x="1164" y="4"/>
                  </a:lnTo>
                  <a:lnTo>
                    <a:pt x="1164" y="4"/>
                  </a:lnTo>
                  <a:lnTo>
                    <a:pt x="1160" y="10"/>
                  </a:lnTo>
                  <a:lnTo>
                    <a:pt x="1160" y="10"/>
                  </a:lnTo>
                  <a:lnTo>
                    <a:pt x="1162" y="12"/>
                  </a:lnTo>
                  <a:close/>
                  <a:moveTo>
                    <a:pt x="1048" y="141"/>
                  </a:moveTo>
                  <a:lnTo>
                    <a:pt x="1050" y="139"/>
                  </a:lnTo>
                  <a:lnTo>
                    <a:pt x="1050" y="141"/>
                  </a:lnTo>
                  <a:lnTo>
                    <a:pt x="1052" y="141"/>
                  </a:lnTo>
                  <a:lnTo>
                    <a:pt x="1052" y="139"/>
                  </a:lnTo>
                  <a:lnTo>
                    <a:pt x="1052" y="137"/>
                  </a:lnTo>
                  <a:lnTo>
                    <a:pt x="1052" y="135"/>
                  </a:lnTo>
                  <a:lnTo>
                    <a:pt x="1052" y="133"/>
                  </a:lnTo>
                  <a:lnTo>
                    <a:pt x="1050" y="133"/>
                  </a:lnTo>
                  <a:lnTo>
                    <a:pt x="1048" y="135"/>
                  </a:lnTo>
                  <a:lnTo>
                    <a:pt x="1048" y="135"/>
                  </a:lnTo>
                  <a:lnTo>
                    <a:pt x="1046" y="141"/>
                  </a:lnTo>
                  <a:lnTo>
                    <a:pt x="1046" y="142"/>
                  </a:lnTo>
                  <a:lnTo>
                    <a:pt x="1048" y="141"/>
                  </a:lnTo>
                  <a:lnTo>
                    <a:pt x="1048" y="141"/>
                  </a:lnTo>
                  <a:close/>
                  <a:moveTo>
                    <a:pt x="1228" y="213"/>
                  </a:moveTo>
                  <a:lnTo>
                    <a:pt x="1226" y="213"/>
                  </a:lnTo>
                  <a:lnTo>
                    <a:pt x="1226" y="213"/>
                  </a:lnTo>
                  <a:lnTo>
                    <a:pt x="1226" y="213"/>
                  </a:lnTo>
                  <a:lnTo>
                    <a:pt x="1224" y="213"/>
                  </a:lnTo>
                  <a:lnTo>
                    <a:pt x="1224" y="211"/>
                  </a:lnTo>
                  <a:lnTo>
                    <a:pt x="1222" y="209"/>
                  </a:lnTo>
                  <a:lnTo>
                    <a:pt x="1222" y="209"/>
                  </a:lnTo>
                  <a:lnTo>
                    <a:pt x="1221" y="209"/>
                  </a:lnTo>
                  <a:lnTo>
                    <a:pt x="1219" y="209"/>
                  </a:lnTo>
                  <a:lnTo>
                    <a:pt x="1217" y="209"/>
                  </a:lnTo>
                  <a:lnTo>
                    <a:pt x="1217" y="209"/>
                  </a:lnTo>
                  <a:lnTo>
                    <a:pt x="1215" y="209"/>
                  </a:lnTo>
                  <a:lnTo>
                    <a:pt x="1213" y="211"/>
                  </a:lnTo>
                  <a:lnTo>
                    <a:pt x="1213" y="211"/>
                  </a:lnTo>
                  <a:lnTo>
                    <a:pt x="1213" y="211"/>
                  </a:lnTo>
                  <a:lnTo>
                    <a:pt x="1217" y="214"/>
                  </a:lnTo>
                  <a:lnTo>
                    <a:pt x="1230" y="214"/>
                  </a:lnTo>
                  <a:lnTo>
                    <a:pt x="1230" y="214"/>
                  </a:lnTo>
                  <a:lnTo>
                    <a:pt x="1228" y="213"/>
                  </a:lnTo>
                  <a:close/>
                  <a:moveTo>
                    <a:pt x="787" y="326"/>
                  </a:moveTo>
                  <a:lnTo>
                    <a:pt x="787" y="330"/>
                  </a:lnTo>
                  <a:lnTo>
                    <a:pt x="787" y="332"/>
                  </a:lnTo>
                  <a:lnTo>
                    <a:pt x="787" y="332"/>
                  </a:lnTo>
                  <a:lnTo>
                    <a:pt x="789" y="332"/>
                  </a:lnTo>
                  <a:lnTo>
                    <a:pt x="789" y="336"/>
                  </a:lnTo>
                  <a:lnTo>
                    <a:pt x="791" y="336"/>
                  </a:lnTo>
                  <a:lnTo>
                    <a:pt x="791" y="336"/>
                  </a:lnTo>
                  <a:lnTo>
                    <a:pt x="791" y="336"/>
                  </a:lnTo>
                  <a:lnTo>
                    <a:pt x="793" y="334"/>
                  </a:lnTo>
                  <a:lnTo>
                    <a:pt x="793" y="336"/>
                  </a:lnTo>
                  <a:lnTo>
                    <a:pt x="793" y="336"/>
                  </a:lnTo>
                  <a:lnTo>
                    <a:pt x="793" y="336"/>
                  </a:lnTo>
                  <a:lnTo>
                    <a:pt x="793" y="334"/>
                  </a:lnTo>
                  <a:lnTo>
                    <a:pt x="793" y="334"/>
                  </a:lnTo>
                  <a:lnTo>
                    <a:pt x="793" y="330"/>
                  </a:lnTo>
                  <a:lnTo>
                    <a:pt x="791" y="324"/>
                  </a:lnTo>
                  <a:lnTo>
                    <a:pt x="791" y="313"/>
                  </a:lnTo>
                  <a:lnTo>
                    <a:pt x="791" y="311"/>
                  </a:lnTo>
                  <a:lnTo>
                    <a:pt x="789" y="309"/>
                  </a:lnTo>
                  <a:lnTo>
                    <a:pt x="787" y="307"/>
                  </a:lnTo>
                  <a:lnTo>
                    <a:pt x="785" y="309"/>
                  </a:lnTo>
                  <a:lnTo>
                    <a:pt x="785" y="313"/>
                  </a:lnTo>
                  <a:lnTo>
                    <a:pt x="787" y="324"/>
                  </a:lnTo>
                  <a:lnTo>
                    <a:pt x="787" y="326"/>
                  </a:lnTo>
                  <a:close/>
                  <a:moveTo>
                    <a:pt x="1249" y="103"/>
                  </a:moveTo>
                  <a:lnTo>
                    <a:pt x="1249" y="103"/>
                  </a:lnTo>
                  <a:lnTo>
                    <a:pt x="1251" y="103"/>
                  </a:lnTo>
                  <a:lnTo>
                    <a:pt x="1251" y="103"/>
                  </a:lnTo>
                  <a:lnTo>
                    <a:pt x="1253" y="103"/>
                  </a:lnTo>
                  <a:lnTo>
                    <a:pt x="1253" y="103"/>
                  </a:lnTo>
                  <a:lnTo>
                    <a:pt x="1253" y="103"/>
                  </a:lnTo>
                  <a:lnTo>
                    <a:pt x="1253" y="103"/>
                  </a:lnTo>
                  <a:lnTo>
                    <a:pt x="1253" y="101"/>
                  </a:lnTo>
                  <a:lnTo>
                    <a:pt x="1253" y="101"/>
                  </a:lnTo>
                  <a:lnTo>
                    <a:pt x="1251" y="101"/>
                  </a:lnTo>
                  <a:lnTo>
                    <a:pt x="1249" y="101"/>
                  </a:lnTo>
                  <a:lnTo>
                    <a:pt x="1249" y="103"/>
                  </a:lnTo>
                  <a:lnTo>
                    <a:pt x="1249" y="103"/>
                  </a:lnTo>
                  <a:lnTo>
                    <a:pt x="1249" y="103"/>
                  </a:lnTo>
                  <a:lnTo>
                    <a:pt x="1249" y="103"/>
                  </a:lnTo>
                  <a:close/>
                  <a:moveTo>
                    <a:pt x="109" y="290"/>
                  </a:moveTo>
                  <a:lnTo>
                    <a:pt x="109" y="290"/>
                  </a:lnTo>
                  <a:lnTo>
                    <a:pt x="107" y="290"/>
                  </a:lnTo>
                  <a:lnTo>
                    <a:pt x="107" y="290"/>
                  </a:lnTo>
                  <a:lnTo>
                    <a:pt x="107" y="292"/>
                  </a:lnTo>
                  <a:lnTo>
                    <a:pt x="109" y="290"/>
                  </a:lnTo>
                  <a:lnTo>
                    <a:pt x="109" y="290"/>
                  </a:lnTo>
                  <a:lnTo>
                    <a:pt x="109" y="290"/>
                  </a:lnTo>
                  <a:close/>
                  <a:moveTo>
                    <a:pt x="111" y="294"/>
                  </a:moveTo>
                  <a:lnTo>
                    <a:pt x="111" y="294"/>
                  </a:lnTo>
                  <a:lnTo>
                    <a:pt x="113" y="294"/>
                  </a:lnTo>
                  <a:lnTo>
                    <a:pt x="113" y="292"/>
                  </a:lnTo>
                  <a:lnTo>
                    <a:pt x="113" y="290"/>
                  </a:lnTo>
                  <a:lnTo>
                    <a:pt x="113" y="290"/>
                  </a:lnTo>
                  <a:lnTo>
                    <a:pt x="113" y="290"/>
                  </a:lnTo>
                  <a:lnTo>
                    <a:pt x="113" y="288"/>
                  </a:lnTo>
                  <a:lnTo>
                    <a:pt x="113" y="288"/>
                  </a:lnTo>
                  <a:lnTo>
                    <a:pt x="111" y="288"/>
                  </a:lnTo>
                  <a:lnTo>
                    <a:pt x="111" y="290"/>
                  </a:lnTo>
                  <a:lnTo>
                    <a:pt x="109" y="294"/>
                  </a:lnTo>
                  <a:lnTo>
                    <a:pt x="109" y="296"/>
                  </a:lnTo>
                  <a:lnTo>
                    <a:pt x="109" y="296"/>
                  </a:lnTo>
                  <a:lnTo>
                    <a:pt x="109" y="296"/>
                  </a:lnTo>
                  <a:lnTo>
                    <a:pt x="109" y="296"/>
                  </a:lnTo>
                  <a:lnTo>
                    <a:pt x="111" y="294"/>
                  </a:lnTo>
                  <a:close/>
                  <a:moveTo>
                    <a:pt x="18" y="67"/>
                  </a:moveTo>
                  <a:lnTo>
                    <a:pt x="18" y="67"/>
                  </a:lnTo>
                  <a:lnTo>
                    <a:pt x="18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1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5" y="65"/>
                  </a:lnTo>
                  <a:lnTo>
                    <a:pt x="5" y="63"/>
                  </a:lnTo>
                  <a:lnTo>
                    <a:pt x="3" y="63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" y="67"/>
                  </a:lnTo>
                  <a:lnTo>
                    <a:pt x="1" y="67"/>
                  </a:lnTo>
                  <a:lnTo>
                    <a:pt x="3" y="69"/>
                  </a:lnTo>
                  <a:lnTo>
                    <a:pt x="5" y="69"/>
                  </a:lnTo>
                  <a:lnTo>
                    <a:pt x="5" y="71"/>
                  </a:lnTo>
                  <a:lnTo>
                    <a:pt x="5" y="72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9" y="74"/>
                  </a:lnTo>
                  <a:lnTo>
                    <a:pt x="9" y="72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3" y="71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7" y="71"/>
                  </a:lnTo>
                  <a:lnTo>
                    <a:pt x="17" y="71"/>
                  </a:lnTo>
                  <a:lnTo>
                    <a:pt x="17" y="71"/>
                  </a:lnTo>
                  <a:lnTo>
                    <a:pt x="17" y="69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8" y="67"/>
                  </a:lnTo>
                  <a:close/>
                  <a:moveTo>
                    <a:pt x="45" y="129"/>
                  </a:moveTo>
                  <a:lnTo>
                    <a:pt x="45" y="129"/>
                  </a:lnTo>
                  <a:lnTo>
                    <a:pt x="43" y="127"/>
                  </a:lnTo>
                  <a:lnTo>
                    <a:pt x="41" y="127"/>
                  </a:lnTo>
                  <a:lnTo>
                    <a:pt x="41" y="127"/>
                  </a:lnTo>
                  <a:lnTo>
                    <a:pt x="39" y="127"/>
                  </a:lnTo>
                  <a:lnTo>
                    <a:pt x="39" y="127"/>
                  </a:lnTo>
                  <a:lnTo>
                    <a:pt x="39" y="129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37" y="127"/>
                  </a:lnTo>
                  <a:lnTo>
                    <a:pt x="35" y="127"/>
                  </a:lnTo>
                  <a:lnTo>
                    <a:pt x="35" y="127"/>
                  </a:lnTo>
                  <a:lnTo>
                    <a:pt x="35" y="129"/>
                  </a:lnTo>
                  <a:lnTo>
                    <a:pt x="35" y="129"/>
                  </a:lnTo>
                  <a:lnTo>
                    <a:pt x="35" y="129"/>
                  </a:lnTo>
                  <a:lnTo>
                    <a:pt x="35" y="129"/>
                  </a:lnTo>
                  <a:lnTo>
                    <a:pt x="35" y="131"/>
                  </a:lnTo>
                  <a:lnTo>
                    <a:pt x="35" y="131"/>
                  </a:lnTo>
                  <a:lnTo>
                    <a:pt x="35" y="131"/>
                  </a:lnTo>
                  <a:lnTo>
                    <a:pt x="37" y="131"/>
                  </a:lnTo>
                  <a:lnTo>
                    <a:pt x="35" y="135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9" y="141"/>
                  </a:lnTo>
                  <a:lnTo>
                    <a:pt x="43" y="141"/>
                  </a:lnTo>
                  <a:lnTo>
                    <a:pt x="43" y="141"/>
                  </a:lnTo>
                  <a:lnTo>
                    <a:pt x="45" y="137"/>
                  </a:lnTo>
                  <a:lnTo>
                    <a:pt x="45" y="135"/>
                  </a:lnTo>
                  <a:lnTo>
                    <a:pt x="45" y="133"/>
                  </a:lnTo>
                  <a:lnTo>
                    <a:pt x="47" y="131"/>
                  </a:lnTo>
                  <a:lnTo>
                    <a:pt x="47" y="129"/>
                  </a:lnTo>
                  <a:lnTo>
                    <a:pt x="45" y="129"/>
                  </a:lnTo>
                  <a:close/>
                  <a:moveTo>
                    <a:pt x="1175" y="18"/>
                  </a:moveTo>
                  <a:lnTo>
                    <a:pt x="1175" y="16"/>
                  </a:lnTo>
                  <a:lnTo>
                    <a:pt x="1177" y="16"/>
                  </a:lnTo>
                  <a:lnTo>
                    <a:pt x="1177" y="16"/>
                  </a:lnTo>
                  <a:lnTo>
                    <a:pt x="1177" y="14"/>
                  </a:lnTo>
                  <a:lnTo>
                    <a:pt x="1177" y="14"/>
                  </a:lnTo>
                  <a:lnTo>
                    <a:pt x="1179" y="14"/>
                  </a:lnTo>
                  <a:lnTo>
                    <a:pt x="1179" y="12"/>
                  </a:lnTo>
                  <a:lnTo>
                    <a:pt x="1181" y="12"/>
                  </a:lnTo>
                  <a:lnTo>
                    <a:pt x="1185" y="12"/>
                  </a:lnTo>
                  <a:lnTo>
                    <a:pt x="1187" y="12"/>
                  </a:lnTo>
                  <a:lnTo>
                    <a:pt x="1187" y="12"/>
                  </a:lnTo>
                  <a:lnTo>
                    <a:pt x="1188" y="10"/>
                  </a:lnTo>
                  <a:lnTo>
                    <a:pt x="1188" y="8"/>
                  </a:lnTo>
                  <a:lnTo>
                    <a:pt x="1188" y="2"/>
                  </a:lnTo>
                  <a:lnTo>
                    <a:pt x="1188" y="2"/>
                  </a:lnTo>
                  <a:lnTo>
                    <a:pt x="1188" y="0"/>
                  </a:lnTo>
                  <a:lnTo>
                    <a:pt x="1187" y="0"/>
                  </a:lnTo>
                  <a:lnTo>
                    <a:pt x="1181" y="0"/>
                  </a:lnTo>
                  <a:lnTo>
                    <a:pt x="1181" y="0"/>
                  </a:lnTo>
                  <a:lnTo>
                    <a:pt x="1181" y="0"/>
                  </a:lnTo>
                  <a:lnTo>
                    <a:pt x="1179" y="2"/>
                  </a:lnTo>
                  <a:lnTo>
                    <a:pt x="1177" y="4"/>
                  </a:lnTo>
                  <a:lnTo>
                    <a:pt x="1177" y="4"/>
                  </a:lnTo>
                  <a:lnTo>
                    <a:pt x="1175" y="4"/>
                  </a:lnTo>
                  <a:lnTo>
                    <a:pt x="1175" y="4"/>
                  </a:lnTo>
                  <a:lnTo>
                    <a:pt x="1175" y="6"/>
                  </a:lnTo>
                  <a:lnTo>
                    <a:pt x="1175" y="8"/>
                  </a:lnTo>
                  <a:lnTo>
                    <a:pt x="1175" y="10"/>
                  </a:lnTo>
                  <a:lnTo>
                    <a:pt x="1173" y="10"/>
                  </a:lnTo>
                  <a:lnTo>
                    <a:pt x="1175" y="16"/>
                  </a:lnTo>
                  <a:lnTo>
                    <a:pt x="1175" y="18"/>
                  </a:lnTo>
                  <a:close/>
                  <a:moveTo>
                    <a:pt x="302" y="309"/>
                  </a:moveTo>
                  <a:lnTo>
                    <a:pt x="302" y="311"/>
                  </a:lnTo>
                  <a:lnTo>
                    <a:pt x="302" y="311"/>
                  </a:lnTo>
                  <a:lnTo>
                    <a:pt x="304" y="313"/>
                  </a:lnTo>
                  <a:lnTo>
                    <a:pt x="304" y="313"/>
                  </a:lnTo>
                  <a:lnTo>
                    <a:pt x="306" y="313"/>
                  </a:lnTo>
                  <a:lnTo>
                    <a:pt x="308" y="313"/>
                  </a:lnTo>
                  <a:lnTo>
                    <a:pt x="308" y="311"/>
                  </a:lnTo>
                  <a:lnTo>
                    <a:pt x="308" y="311"/>
                  </a:lnTo>
                  <a:lnTo>
                    <a:pt x="308" y="307"/>
                  </a:lnTo>
                  <a:lnTo>
                    <a:pt x="308" y="305"/>
                  </a:lnTo>
                  <a:lnTo>
                    <a:pt x="306" y="303"/>
                  </a:lnTo>
                  <a:lnTo>
                    <a:pt x="306" y="303"/>
                  </a:lnTo>
                  <a:lnTo>
                    <a:pt x="306" y="302"/>
                  </a:lnTo>
                  <a:lnTo>
                    <a:pt x="306" y="302"/>
                  </a:lnTo>
                  <a:lnTo>
                    <a:pt x="306" y="302"/>
                  </a:lnTo>
                  <a:lnTo>
                    <a:pt x="306" y="300"/>
                  </a:lnTo>
                  <a:lnTo>
                    <a:pt x="304" y="300"/>
                  </a:lnTo>
                  <a:lnTo>
                    <a:pt x="304" y="302"/>
                  </a:lnTo>
                  <a:lnTo>
                    <a:pt x="304" y="302"/>
                  </a:lnTo>
                  <a:lnTo>
                    <a:pt x="304" y="302"/>
                  </a:lnTo>
                  <a:lnTo>
                    <a:pt x="304" y="303"/>
                  </a:lnTo>
                  <a:lnTo>
                    <a:pt x="304" y="303"/>
                  </a:lnTo>
                  <a:lnTo>
                    <a:pt x="304" y="305"/>
                  </a:lnTo>
                  <a:lnTo>
                    <a:pt x="304" y="307"/>
                  </a:lnTo>
                  <a:lnTo>
                    <a:pt x="302" y="307"/>
                  </a:lnTo>
                  <a:lnTo>
                    <a:pt x="302" y="307"/>
                  </a:lnTo>
                  <a:lnTo>
                    <a:pt x="302" y="307"/>
                  </a:lnTo>
                  <a:lnTo>
                    <a:pt x="302" y="307"/>
                  </a:lnTo>
                  <a:lnTo>
                    <a:pt x="302" y="309"/>
                  </a:lnTo>
                  <a:lnTo>
                    <a:pt x="302" y="309"/>
                  </a:lnTo>
                  <a:close/>
                  <a:moveTo>
                    <a:pt x="312" y="392"/>
                  </a:moveTo>
                  <a:lnTo>
                    <a:pt x="312" y="389"/>
                  </a:lnTo>
                  <a:lnTo>
                    <a:pt x="310" y="387"/>
                  </a:lnTo>
                  <a:lnTo>
                    <a:pt x="310" y="385"/>
                  </a:lnTo>
                  <a:lnTo>
                    <a:pt x="310" y="385"/>
                  </a:lnTo>
                  <a:lnTo>
                    <a:pt x="310" y="383"/>
                  </a:lnTo>
                  <a:lnTo>
                    <a:pt x="310" y="383"/>
                  </a:lnTo>
                  <a:lnTo>
                    <a:pt x="308" y="381"/>
                  </a:lnTo>
                  <a:lnTo>
                    <a:pt x="308" y="379"/>
                  </a:lnTo>
                  <a:lnTo>
                    <a:pt x="308" y="379"/>
                  </a:lnTo>
                  <a:lnTo>
                    <a:pt x="306" y="377"/>
                  </a:lnTo>
                  <a:lnTo>
                    <a:pt x="306" y="373"/>
                  </a:lnTo>
                  <a:lnTo>
                    <a:pt x="304" y="370"/>
                  </a:lnTo>
                  <a:lnTo>
                    <a:pt x="304" y="370"/>
                  </a:lnTo>
                  <a:lnTo>
                    <a:pt x="304" y="372"/>
                  </a:lnTo>
                  <a:lnTo>
                    <a:pt x="302" y="370"/>
                  </a:lnTo>
                  <a:lnTo>
                    <a:pt x="302" y="370"/>
                  </a:lnTo>
                  <a:lnTo>
                    <a:pt x="301" y="368"/>
                  </a:lnTo>
                  <a:lnTo>
                    <a:pt x="302" y="364"/>
                  </a:lnTo>
                  <a:lnTo>
                    <a:pt x="301" y="364"/>
                  </a:lnTo>
                  <a:lnTo>
                    <a:pt x="301" y="362"/>
                  </a:lnTo>
                  <a:lnTo>
                    <a:pt x="301" y="360"/>
                  </a:lnTo>
                  <a:lnTo>
                    <a:pt x="299" y="360"/>
                  </a:lnTo>
                  <a:lnTo>
                    <a:pt x="299" y="358"/>
                  </a:lnTo>
                  <a:lnTo>
                    <a:pt x="299" y="356"/>
                  </a:lnTo>
                  <a:lnTo>
                    <a:pt x="297" y="355"/>
                  </a:lnTo>
                  <a:lnTo>
                    <a:pt x="295" y="351"/>
                  </a:lnTo>
                  <a:lnTo>
                    <a:pt x="291" y="347"/>
                  </a:lnTo>
                  <a:lnTo>
                    <a:pt x="291" y="345"/>
                  </a:lnTo>
                  <a:lnTo>
                    <a:pt x="291" y="345"/>
                  </a:lnTo>
                  <a:lnTo>
                    <a:pt x="293" y="343"/>
                  </a:lnTo>
                  <a:lnTo>
                    <a:pt x="293" y="343"/>
                  </a:lnTo>
                  <a:lnTo>
                    <a:pt x="291" y="343"/>
                  </a:lnTo>
                  <a:lnTo>
                    <a:pt x="291" y="341"/>
                  </a:lnTo>
                  <a:lnTo>
                    <a:pt x="291" y="339"/>
                  </a:lnTo>
                  <a:lnTo>
                    <a:pt x="291" y="339"/>
                  </a:lnTo>
                  <a:lnTo>
                    <a:pt x="291" y="338"/>
                  </a:lnTo>
                  <a:lnTo>
                    <a:pt x="289" y="338"/>
                  </a:lnTo>
                  <a:lnTo>
                    <a:pt x="289" y="338"/>
                  </a:lnTo>
                  <a:lnTo>
                    <a:pt x="287" y="336"/>
                  </a:lnTo>
                  <a:lnTo>
                    <a:pt x="287" y="336"/>
                  </a:lnTo>
                  <a:lnTo>
                    <a:pt x="282" y="330"/>
                  </a:lnTo>
                  <a:lnTo>
                    <a:pt x="282" y="328"/>
                  </a:lnTo>
                  <a:lnTo>
                    <a:pt x="282" y="326"/>
                  </a:lnTo>
                  <a:lnTo>
                    <a:pt x="282" y="324"/>
                  </a:lnTo>
                  <a:lnTo>
                    <a:pt x="282" y="320"/>
                  </a:lnTo>
                  <a:lnTo>
                    <a:pt x="280" y="320"/>
                  </a:lnTo>
                  <a:lnTo>
                    <a:pt x="278" y="319"/>
                  </a:lnTo>
                  <a:lnTo>
                    <a:pt x="278" y="319"/>
                  </a:lnTo>
                  <a:lnTo>
                    <a:pt x="278" y="317"/>
                  </a:lnTo>
                  <a:lnTo>
                    <a:pt x="278" y="317"/>
                  </a:lnTo>
                  <a:lnTo>
                    <a:pt x="276" y="317"/>
                  </a:lnTo>
                  <a:lnTo>
                    <a:pt x="274" y="317"/>
                  </a:lnTo>
                  <a:lnTo>
                    <a:pt x="274" y="317"/>
                  </a:lnTo>
                  <a:lnTo>
                    <a:pt x="274" y="317"/>
                  </a:lnTo>
                  <a:lnTo>
                    <a:pt x="272" y="317"/>
                  </a:lnTo>
                  <a:lnTo>
                    <a:pt x="272" y="317"/>
                  </a:lnTo>
                  <a:lnTo>
                    <a:pt x="270" y="317"/>
                  </a:lnTo>
                  <a:lnTo>
                    <a:pt x="270" y="315"/>
                  </a:lnTo>
                  <a:lnTo>
                    <a:pt x="268" y="315"/>
                  </a:lnTo>
                  <a:lnTo>
                    <a:pt x="261" y="307"/>
                  </a:lnTo>
                  <a:lnTo>
                    <a:pt x="257" y="303"/>
                  </a:lnTo>
                  <a:lnTo>
                    <a:pt x="255" y="298"/>
                  </a:lnTo>
                  <a:lnTo>
                    <a:pt x="255" y="296"/>
                  </a:lnTo>
                  <a:lnTo>
                    <a:pt x="257" y="279"/>
                  </a:lnTo>
                  <a:lnTo>
                    <a:pt x="257" y="279"/>
                  </a:lnTo>
                  <a:lnTo>
                    <a:pt x="255" y="277"/>
                  </a:lnTo>
                  <a:lnTo>
                    <a:pt x="255" y="269"/>
                  </a:lnTo>
                  <a:lnTo>
                    <a:pt x="255" y="266"/>
                  </a:lnTo>
                  <a:lnTo>
                    <a:pt x="259" y="258"/>
                  </a:lnTo>
                  <a:lnTo>
                    <a:pt x="257" y="260"/>
                  </a:lnTo>
                  <a:lnTo>
                    <a:pt x="257" y="258"/>
                  </a:lnTo>
                  <a:lnTo>
                    <a:pt x="255" y="254"/>
                  </a:lnTo>
                  <a:lnTo>
                    <a:pt x="253" y="252"/>
                  </a:lnTo>
                  <a:lnTo>
                    <a:pt x="251" y="250"/>
                  </a:lnTo>
                  <a:lnTo>
                    <a:pt x="251" y="250"/>
                  </a:lnTo>
                  <a:lnTo>
                    <a:pt x="249" y="245"/>
                  </a:lnTo>
                  <a:lnTo>
                    <a:pt x="249" y="243"/>
                  </a:lnTo>
                  <a:lnTo>
                    <a:pt x="249" y="243"/>
                  </a:lnTo>
                  <a:lnTo>
                    <a:pt x="249" y="241"/>
                  </a:lnTo>
                  <a:lnTo>
                    <a:pt x="249" y="241"/>
                  </a:lnTo>
                  <a:lnTo>
                    <a:pt x="249" y="239"/>
                  </a:lnTo>
                  <a:lnTo>
                    <a:pt x="251" y="239"/>
                  </a:lnTo>
                  <a:lnTo>
                    <a:pt x="251" y="237"/>
                  </a:lnTo>
                  <a:lnTo>
                    <a:pt x="251" y="235"/>
                  </a:lnTo>
                  <a:lnTo>
                    <a:pt x="251" y="233"/>
                  </a:lnTo>
                  <a:lnTo>
                    <a:pt x="253" y="230"/>
                  </a:lnTo>
                  <a:lnTo>
                    <a:pt x="253" y="228"/>
                  </a:lnTo>
                  <a:lnTo>
                    <a:pt x="255" y="230"/>
                  </a:lnTo>
                  <a:lnTo>
                    <a:pt x="255" y="228"/>
                  </a:lnTo>
                  <a:lnTo>
                    <a:pt x="253" y="222"/>
                  </a:lnTo>
                  <a:lnTo>
                    <a:pt x="253" y="220"/>
                  </a:lnTo>
                  <a:lnTo>
                    <a:pt x="253" y="218"/>
                  </a:lnTo>
                  <a:lnTo>
                    <a:pt x="253" y="216"/>
                  </a:lnTo>
                  <a:lnTo>
                    <a:pt x="255" y="214"/>
                  </a:lnTo>
                  <a:lnTo>
                    <a:pt x="255" y="214"/>
                  </a:lnTo>
                  <a:lnTo>
                    <a:pt x="255" y="214"/>
                  </a:lnTo>
                  <a:lnTo>
                    <a:pt x="257" y="214"/>
                  </a:lnTo>
                  <a:lnTo>
                    <a:pt x="257" y="214"/>
                  </a:lnTo>
                  <a:lnTo>
                    <a:pt x="257" y="213"/>
                  </a:lnTo>
                  <a:lnTo>
                    <a:pt x="257" y="211"/>
                  </a:lnTo>
                  <a:lnTo>
                    <a:pt x="257" y="211"/>
                  </a:lnTo>
                  <a:lnTo>
                    <a:pt x="257" y="211"/>
                  </a:lnTo>
                  <a:lnTo>
                    <a:pt x="257" y="209"/>
                  </a:lnTo>
                  <a:lnTo>
                    <a:pt x="259" y="209"/>
                  </a:lnTo>
                  <a:lnTo>
                    <a:pt x="259" y="207"/>
                  </a:lnTo>
                  <a:lnTo>
                    <a:pt x="259" y="205"/>
                  </a:lnTo>
                  <a:lnTo>
                    <a:pt x="259" y="203"/>
                  </a:lnTo>
                  <a:lnTo>
                    <a:pt x="257" y="197"/>
                  </a:lnTo>
                  <a:lnTo>
                    <a:pt x="257" y="196"/>
                  </a:lnTo>
                  <a:lnTo>
                    <a:pt x="257" y="194"/>
                  </a:lnTo>
                  <a:lnTo>
                    <a:pt x="257" y="192"/>
                  </a:lnTo>
                  <a:lnTo>
                    <a:pt x="257" y="190"/>
                  </a:lnTo>
                  <a:lnTo>
                    <a:pt x="257" y="190"/>
                  </a:lnTo>
                  <a:lnTo>
                    <a:pt x="257" y="178"/>
                  </a:lnTo>
                  <a:lnTo>
                    <a:pt x="255" y="177"/>
                  </a:lnTo>
                  <a:lnTo>
                    <a:pt x="255" y="175"/>
                  </a:lnTo>
                  <a:lnTo>
                    <a:pt x="257" y="173"/>
                  </a:lnTo>
                  <a:lnTo>
                    <a:pt x="257" y="171"/>
                  </a:lnTo>
                  <a:lnTo>
                    <a:pt x="255" y="171"/>
                  </a:lnTo>
                  <a:lnTo>
                    <a:pt x="255" y="169"/>
                  </a:lnTo>
                  <a:lnTo>
                    <a:pt x="255" y="169"/>
                  </a:lnTo>
                  <a:lnTo>
                    <a:pt x="253" y="167"/>
                  </a:lnTo>
                  <a:lnTo>
                    <a:pt x="249" y="161"/>
                  </a:lnTo>
                  <a:lnTo>
                    <a:pt x="244" y="150"/>
                  </a:lnTo>
                  <a:lnTo>
                    <a:pt x="240" y="144"/>
                  </a:lnTo>
                  <a:lnTo>
                    <a:pt x="234" y="133"/>
                  </a:lnTo>
                  <a:lnTo>
                    <a:pt x="229" y="125"/>
                  </a:lnTo>
                  <a:lnTo>
                    <a:pt x="225" y="124"/>
                  </a:lnTo>
                  <a:lnTo>
                    <a:pt x="223" y="122"/>
                  </a:lnTo>
                  <a:lnTo>
                    <a:pt x="221" y="122"/>
                  </a:lnTo>
                  <a:lnTo>
                    <a:pt x="217" y="120"/>
                  </a:lnTo>
                  <a:lnTo>
                    <a:pt x="206" y="110"/>
                  </a:lnTo>
                  <a:lnTo>
                    <a:pt x="204" y="110"/>
                  </a:lnTo>
                  <a:lnTo>
                    <a:pt x="202" y="108"/>
                  </a:lnTo>
                  <a:lnTo>
                    <a:pt x="202" y="107"/>
                  </a:lnTo>
                  <a:lnTo>
                    <a:pt x="200" y="105"/>
                  </a:lnTo>
                  <a:lnTo>
                    <a:pt x="198" y="105"/>
                  </a:lnTo>
                  <a:lnTo>
                    <a:pt x="196" y="101"/>
                  </a:lnTo>
                  <a:lnTo>
                    <a:pt x="193" y="101"/>
                  </a:lnTo>
                  <a:lnTo>
                    <a:pt x="193" y="99"/>
                  </a:lnTo>
                  <a:lnTo>
                    <a:pt x="183" y="82"/>
                  </a:lnTo>
                  <a:lnTo>
                    <a:pt x="181" y="80"/>
                  </a:lnTo>
                  <a:lnTo>
                    <a:pt x="179" y="78"/>
                  </a:lnTo>
                  <a:lnTo>
                    <a:pt x="172" y="76"/>
                  </a:lnTo>
                  <a:lnTo>
                    <a:pt x="170" y="76"/>
                  </a:lnTo>
                  <a:lnTo>
                    <a:pt x="170" y="76"/>
                  </a:lnTo>
                  <a:lnTo>
                    <a:pt x="170" y="76"/>
                  </a:lnTo>
                  <a:lnTo>
                    <a:pt x="172" y="76"/>
                  </a:lnTo>
                  <a:lnTo>
                    <a:pt x="172" y="78"/>
                  </a:lnTo>
                  <a:lnTo>
                    <a:pt x="170" y="78"/>
                  </a:lnTo>
                  <a:lnTo>
                    <a:pt x="168" y="78"/>
                  </a:lnTo>
                  <a:lnTo>
                    <a:pt x="164" y="76"/>
                  </a:lnTo>
                  <a:lnTo>
                    <a:pt x="164" y="74"/>
                  </a:lnTo>
                  <a:lnTo>
                    <a:pt x="162" y="78"/>
                  </a:lnTo>
                  <a:lnTo>
                    <a:pt x="162" y="84"/>
                  </a:lnTo>
                  <a:lnTo>
                    <a:pt x="162" y="86"/>
                  </a:lnTo>
                  <a:lnTo>
                    <a:pt x="160" y="88"/>
                  </a:lnTo>
                  <a:lnTo>
                    <a:pt x="155" y="91"/>
                  </a:lnTo>
                  <a:lnTo>
                    <a:pt x="155" y="93"/>
                  </a:lnTo>
                  <a:lnTo>
                    <a:pt x="153" y="95"/>
                  </a:lnTo>
                  <a:lnTo>
                    <a:pt x="153" y="99"/>
                  </a:lnTo>
                  <a:lnTo>
                    <a:pt x="153" y="101"/>
                  </a:lnTo>
                  <a:lnTo>
                    <a:pt x="151" y="103"/>
                  </a:lnTo>
                  <a:lnTo>
                    <a:pt x="149" y="103"/>
                  </a:lnTo>
                  <a:lnTo>
                    <a:pt x="149" y="105"/>
                  </a:lnTo>
                  <a:lnTo>
                    <a:pt x="149" y="105"/>
                  </a:lnTo>
                  <a:lnTo>
                    <a:pt x="149" y="105"/>
                  </a:lnTo>
                  <a:lnTo>
                    <a:pt x="147" y="107"/>
                  </a:lnTo>
                  <a:lnTo>
                    <a:pt x="145" y="107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3" y="108"/>
                  </a:lnTo>
                  <a:lnTo>
                    <a:pt x="142" y="108"/>
                  </a:lnTo>
                  <a:lnTo>
                    <a:pt x="142" y="108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38" y="107"/>
                  </a:lnTo>
                  <a:lnTo>
                    <a:pt x="138" y="108"/>
                  </a:lnTo>
                  <a:lnTo>
                    <a:pt x="136" y="107"/>
                  </a:lnTo>
                  <a:lnTo>
                    <a:pt x="134" y="107"/>
                  </a:lnTo>
                  <a:lnTo>
                    <a:pt x="134" y="103"/>
                  </a:lnTo>
                  <a:lnTo>
                    <a:pt x="134" y="103"/>
                  </a:lnTo>
                  <a:lnTo>
                    <a:pt x="134" y="101"/>
                  </a:lnTo>
                  <a:lnTo>
                    <a:pt x="134" y="101"/>
                  </a:lnTo>
                  <a:lnTo>
                    <a:pt x="134" y="101"/>
                  </a:lnTo>
                  <a:lnTo>
                    <a:pt x="132" y="101"/>
                  </a:lnTo>
                  <a:lnTo>
                    <a:pt x="132" y="101"/>
                  </a:lnTo>
                  <a:lnTo>
                    <a:pt x="132" y="101"/>
                  </a:lnTo>
                  <a:lnTo>
                    <a:pt x="130" y="99"/>
                  </a:lnTo>
                  <a:lnTo>
                    <a:pt x="130" y="97"/>
                  </a:lnTo>
                  <a:lnTo>
                    <a:pt x="128" y="97"/>
                  </a:lnTo>
                  <a:lnTo>
                    <a:pt x="126" y="97"/>
                  </a:lnTo>
                  <a:lnTo>
                    <a:pt x="117" y="101"/>
                  </a:lnTo>
                  <a:lnTo>
                    <a:pt x="115" y="103"/>
                  </a:lnTo>
                  <a:lnTo>
                    <a:pt x="113" y="105"/>
                  </a:lnTo>
                  <a:lnTo>
                    <a:pt x="109" y="105"/>
                  </a:lnTo>
                  <a:lnTo>
                    <a:pt x="107" y="107"/>
                  </a:lnTo>
                  <a:lnTo>
                    <a:pt x="107" y="108"/>
                  </a:lnTo>
                  <a:lnTo>
                    <a:pt x="107" y="110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4" y="114"/>
                  </a:lnTo>
                  <a:lnTo>
                    <a:pt x="102" y="116"/>
                  </a:lnTo>
                  <a:lnTo>
                    <a:pt x="100" y="116"/>
                  </a:lnTo>
                  <a:lnTo>
                    <a:pt x="98" y="116"/>
                  </a:lnTo>
                  <a:lnTo>
                    <a:pt x="98" y="114"/>
                  </a:lnTo>
                  <a:lnTo>
                    <a:pt x="96" y="112"/>
                  </a:lnTo>
                  <a:lnTo>
                    <a:pt x="94" y="110"/>
                  </a:lnTo>
                  <a:lnTo>
                    <a:pt x="94" y="110"/>
                  </a:lnTo>
                  <a:lnTo>
                    <a:pt x="92" y="110"/>
                  </a:lnTo>
                  <a:lnTo>
                    <a:pt x="92" y="110"/>
                  </a:lnTo>
                  <a:lnTo>
                    <a:pt x="90" y="110"/>
                  </a:lnTo>
                  <a:lnTo>
                    <a:pt x="90" y="108"/>
                  </a:lnTo>
                  <a:lnTo>
                    <a:pt x="90" y="108"/>
                  </a:lnTo>
                  <a:lnTo>
                    <a:pt x="89" y="107"/>
                  </a:lnTo>
                  <a:lnTo>
                    <a:pt x="89" y="105"/>
                  </a:lnTo>
                  <a:lnTo>
                    <a:pt x="89" y="105"/>
                  </a:lnTo>
                  <a:lnTo>
                    <a:pt x="89" y="105"/>
                  </a:lnTo>
                  <a:lnTo>
                    <a:pt x="92" y="99"/>
                  </a:lnTo>
                  <a:lnTo>
                    <a:pt x="92" y="97"/>
                  </a:lnTo>
                  <a:lnTo>
                    <a:pt x="94" y="97"/>
                  </a:lnTo>
                  <a:lnTo>
                    <a:pt x="96" y="97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1"/>
                  </a:lnTo>
                  <a:lnTo>
                    <a:pt x="96" y="88"/>
                  </a:lnTo>
                  <a:lnTo>
                    <a:pt x="98" y="86"/>
                  </a:lnTo>
                  <a:lnTo>
                    <a:pt x="96" y="84"/>
                  </a:lnTo>
                  <a:lnTo>
                    <a:pt x="96" y="84"/>
                  </a:lnTo>
                  <a:lnTo>
                    <a:pt x="94" y="82"/>
                  </a:lnTo>
                  <a:lnTo>
                    <a:pt x="94" y="80"/>
                  </a:lnTo>
                  <a:lnTo>
                    <a:pt x="96" y="80"/>
                  </a:lnTo>
                  <a:lnTo>
                    <a:pt x="96" y="80"/>
                  </a:lnTo>
                  <a:lnTo>
                    <a:pt x="96" y="78"/>
                  </a:lnTo>
                  <a:lnTo>
                    <a:pt x="98" y="76"/>
                  </a:lnTo>
                  <a:lnTo>
                    <a:pt x="96" y="76"/>
                  </a:lnTo>
                  <a:lnTo>
                    <a:pt x="96" y="74"/>
                  </a:lnTo>
                  <a:lnTo>
                    <a:pt x="96" y="74"/>
                  </a:lnTo>
                  <a:lnTo>
                    <a:pt x="92" y="74"/>
                  </a:lnTo>
                  <a:lnTo>
                    <a:pt x="90" y="74"/>
                  </a:lnTo>
                  <a:lnTo>
                    <a:pt x="89" y="72"/>
                  </a:lnTo>
                  <a:lnTo>
                    <a:pt x="89" y="72"/>
                  </a:lnTo>
                  <a:lnTo>
                    <a:pt x="87" y="74"/>
                  </a:lnTo>
                  <a:lnTo>
                    <a:pt x="85" y="76"/>
                  </a:lnTo>
                  <a:lnTo>
                    <a:pt x="83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79" y="74"/>
                  </a:lnTo>
                  <a:lnTo>
                    <a:pt x="79" y="74"/>
                  </a:lnTo>
                  <a:lnTo>
                    <a:pt x="79" y="72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69"/>
                  </a:lnTo>
                  <a:lnTo>
                    <a:pt x="79" y="69"/>
                  </a:lnTo>
                  <a:lnTo>
                    <a:pt x="79" y="67"/>
                  </a:lnTo>
                  <a:lnTo>
                    <a:pt x="77" y="67"/>
                  </a:lnTo>
                  <a:lnTo>
                    <a:pt x="77" y="63"/>
                  </a:lnTo>
                  <a:lnTo>
                    <a:pt x="77" y="63"/>
                  </a:lnTo>
                  <a:lnTo>
                    <a:pt x="75" y="61"/>
                  </a:lnTo>
                  <a:lnTo>
                    <a:pt x="75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59"/>
                  </a:lnTo>
                  <a:lnTo>
                    <a:pt x="73" y="57"/>
                  </a:lnTo>
                  <a:lnTo>
                    <a:pt x="71" y="57"/>
                  </a:lnTo>
                  <a:lnTo>
                    <a:pt x="68" y="61"/>
                  </a:lnTo>
                  <a:lnTo>
                    <a:pt x="66" y="61"/>
                  </a:lnTo>
                  <a:lnTo>
                    <a:pt x="64" y="61"/>
                  </a:lnTo>
                  <a:lnTo>
                    <a:pt x="62" y="61"/>
                  </a:lnTo>
                  <a:lnTo>
                    <a:pt x="58" y="59"/>
                  </a:lnTo>
                  <a:lnTo>
                    <a:pt x="56" y="59"/>
                  </a:lnTo>
                  <a:lnTo>
                    <a:pt x="54" y="57"/>
                  </a:lnTo>
                  <a:lnTo>
                    <a:pt x="54" y="57"/>
                  </a:lnTo>
                  <a:lnTo>
                    <a:pt x="53" y="57"/>
                  </a:lnTo>
                  <a:lnTo>
                    <a:pt x="51" y="57"/>
                  </a:lnTo>
                  <a:lnTo>
                    <a:pt x="49" y="55"/>
                  </a:lnTo>
                  <a:lnTo>
                    <a:pt x="47" y="55"/>
                  </a:lnTo>
                  <a:lnTo>
                    <a:pt x="45" y="53"/>
                  </a:lnTo>
                  <a:lnTo>
                    <a:pt x="45" y="52"/>
                  </a:lnTo>
                  <a:lnTo>
                    <a:pt x="43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50"/>
                  </a:lnTo>
                  <a:lnTo>
                    <a:pt x="34" y="52"/>
                  </a:lnTo>
                  <a:lnTo>
                    <a:pt x="35" y="52"/>
                  </a:lnTo>
                  <a:lnTo>
                    <a:pt x="35" y="53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9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32" y="63"/>
                  </a:lnTo>
                  <a:lnTo>
                    <a:pt x="34" y="65"/>
                  </a:lnTo>
                  <a:lnTo>
                    <a:pt x="34" y="69"/>
                  </a:lnTo>
                  <a:lnTo>
                    <a:pt x="35" y="72"/>
                  </a:lnTo>
                  <a:lnTo>
                    <a:pt x="37" y="74"/>
                  </a:lnTo>
                  <a:lnTo>
                    <a:pt x="39" y="76"/>
                  </a:lnTo>
                  <a:lnTo>
                    <a:pt x="39" y="76"/>
                  </a:lnTo>
                  <a:lnTo>
                    <a:pt x="41" y="80"/>
                  </a:lnTo>
                  <a:lnTo>
                    <a:pt x="43" y="84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7" y="89"/>
                  </a:lnTo>
                  <a:lnTo>
                    <a:pt x="47" y="91"/>
                  </a:lnTo>
                  <a:lnTo>
                    <a:pt x="49" y="105"/>
                  </a:lnTo>
                  <a:lnTo>
                    <a:pt x="49" y="112"/>
                  </a:lnTo>
                  <a:lnTo>
                    <a:pt x="49" y="112"/>
                  </a:lnTo>
                  <a:lnTo>
                    <a:pt x="49" y="112"/>
                  </a:lnTo>
                  <a:lnTo>
                    <a:pt x="49" y="112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47" y="114"/>
                  </a:lnTo>
                  <a:lnTo>
                    <a:pt x="47" y="114"/>
                  </a:lnTo>
                  <a:lnTo>
                    <a:pt x="47" y="120"/>
                  </a:lnTo>
                  <a:lnTo>
                    <a:pt x="47" y="122"/>
                  </a:lnTo>
                  <a:lnTo>
                    <a:pt x="49" y="124"/>
                  </a:lnTo>
                  <a:lnTo>
                    <a:pt x="49" y="125"/>
                  </a:lnTo>
                  <a:lnTo>
                    <a:pt x="49" y="131"/>
                  </a:lnTo>
                  <a:lnTo>
                    <a:pt x="49" y="133"/>
                  </a:lnTo>
                  <a:lnTo>
                    <a:pt x="49" y="133"/>
                  </a:lnTo>
                  <a:lnTo>
                    <a:pt x="51" y="135"/>
                  </a:lnTo>
                  <a:lnTo>
                    <a:pt x="53" y="139"/>
                  </a:lnTo>
                  <a:lnTo>
                    <a:pt x="53" y="139"/>
                  </a:lnTo>
                  <a:lnTo>
                    <a:pt x="53" y="141"/>
                  </a:lnTo>
                  <a:lnTo>
                    <a:pt x="53" y="141"/>
                  </a:lnTo>
                  <a:lnTo>
                    <a:pt x="53" y="142"/>
                  </a:lnTo>
                  <a:lnTo>
                    <a:pt x="53" y="142"/>
                  </a:lnTo>
                  <a:lnTo>
                    <a:pt x="53" y="144"/>
                  </a:lnTo>
                  <a:lnTo>
                    <a:pt x="53" y="144"/>
                  </a:lnTo>
                  <a:lnTo>
                    <a:pt x="53" y="146"/>
                  </a:lnTo>
                  <a:lnTo>
                    <a:pt x="51" y="148"/>
                  </a:lnTo>
                  <a:lnTo>
                    <a:pt x="51" y="150"/>
                  </a:lnTo>
                  <a:lnTo>
                    <a:pt x="51" y="152"/>
                  </a:lnTo>
                  <a:lnTo>
                    <a:pt x="51" y="152"/>
                  </a:lnTo>
                  <a:lnTo>
                    <a:pt x="49" y="152"/>
                  </a:lnTo>
                  <a:lnTo>
                    <a:pt x="49" y="152"/>
                  </a:lnTo>
                  <a:lnTo>
                    <a:pt x="49" y="152"/>
                  </a:lnTo>
                  <a:lnTo>
                    <a:pt x="49" y="152"/>
                  </a:lnTo>
                  <a:lnTo>
                    <a:pt x="49" y="154"/>
                  </a:lnTo>
                  <a:lnTo>
                    <a:pt x="49" y="154"/>
                  </a:lnTo>
                  <a:lnTo>
                    <a:pt x="49" y="156"/>
                  </a:lnTo>
                  <a:lnTo>
                    <a:pt x="51" y="158"/>
                  </a:lnTo>
                  <a:lnTo>
                    <a:pt x="51" y="160"/>
                  </a:lnTo>
                  <a:lnTo>
                    <a:pt x="53" y="161"/>
                  </a:lnTo>
                  <a:lnTo>
                    <a:pt x="53" y="161"/>
                  </a:lnTo>
                  <a:lnTo>
                    <a:pt x="53" y="163"/>
                  </a:lnTo>
                  <a:lnTo>
                    <a:pt x="53" y="163"/>
                  </a:lnTo>
                  <a:lnTo>
                    <a:pt x="54" y="165"/>
                  </a:lnTo>
                  <a:lnTo>
                    <a:pt x="54" y="165"/>
                  </a:lnTo>
                  <a:lnTo>
                    <a:pt x="54" y="163"/>
                  </a:lnTo>
                  <a:lnTo>
                    <a:pt x="56" y="163"/>
                  </a:lnTo>
                  <a:lnTo>
                    <a:pt x="56" y="163"/>
                  </a:lnTo>
                  <a:lnTo>
                    <a:pt x="58" y="165"/>
                  </a:lnTo>
                  <a:lnTo>
                    <a:pt x="58" y="165"/>
                  </a:lnTo>
                  <a:lnTo>
                    <a:pt x="58" y="165"/>
                  </a:lnTo>
                  <a:lnTo>
                    <a:pt x="58" y="167"/>
                  </a:lnTo>
                  <a:lnTo>
                    <a:pt x="58" y="167"/>
                  </a:lnTo>
                  <a:lnTo>
                    <a:pt x="56" y="167"/>
                  </a:lnTo>
                  <a:lnTo>
                    <a:pt x="56" y="167"/>
                  </a:lnTo>
                  <a:lnTo>
                    <a:pt x="58" y="167"/>
                  </a:lnTo>
                  <a:lnTo>
                    <a:pt x="60" y="167"/>
                  </a:lnTo>
                  <a:lnTo>
                    <a:pt x="60" y="167"/>
                  </a:lnTo>
                  <a:lnTo>
                    <a:pt x="60" y="167"/>
                  </a:lnTo>
                  <a:lnTo>
                    <a:pt x="60" y="167"/>
                  </a:lnTo>
                  <a:lnTo>
                    <a:pt x="62" y="169"/>
                  </a:lnTo>
                  <a:lnTo>
                    <a:pt x="62" y="169"/>
                  </a:lnTo>
                  <a:lnTo>
                    <a:pt x="62" y="169"/>
                  </a:lnTo>
                  <a:lnTo>
                    <a:pt x="62" y="169"/>
                  </a:lnTo>
                  <a:lnTo>
                    <a:pt x="62" y="171"/>
                  </a:lnTo>
                  <a:lnTo>
                    <a:pt x="62" y="171"/>
                  </a:lnTo>
                  <a:lnTo>
                    <a:pt x="62" y="173"/>
                  </a:lnTo>
                  <a:lnTo>
                    <a:pt x="62" y="173"/>
                  </a:lnTo>
                  <a:lnTo>
                    <a:pt x="64" y="173"/>
                  </a:lnTo>
                  <a:lnTo>
                    <a:pt x="64" y="173"/>
                  </a:lnTo>
                  <a:lnTo>
                    <a:pt x="66" y="173"/>
                  </a:lnTo>
                  <a:lnTo>
                    <a:pt x="66" y="173"/>
                  </a:lnTo>
                  <a:lnTo>
                    <a:pt x="64" y="175"/>
                  </a:lnTo>
                  <a:lnTo>
                    <a:pt x="66" y="175"/>
                  </a:lnTo>
                  <a:lnTo>
                    <a:pt x="66" y="175"/>
                  </a:lnTo>
                  <a:lnTo>
                    <a:pt x="66" y="175"/>
                  </a:lnTo>
                  <a:lnTo>
                    <a:pt x="64" y="175"/>
                  </a:lnTo>
                  <a:lnTo>
                    <a:pt x="64" y="177"/>
                  </a:lnTo>
                  <a:lnTo>
                    <a:pt x="64" y="178"/>
                  </a:lnTo>
                  <a:lnTo>
                    <a:pt x="64" y="180"/>
                  </a:lnTo>
                  <a:lnTo>
                    <a:pt x="66" y="180"/>
                  </a:lnTo>
                  <a:lnTo>
                    <a:pt x="68" y="180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6" y="184"/>
                  </a:lnTo>
                  <a:lnTo>
                    <a:pt x="66" y="182"/>
                  </a:lnTo>
                  <a:lnTo>
                    <a:pt x="64" y="184"/>
                  </a:lnTo>
                  <a:lnTo>
                    <a:pt x="64" y="184"/>
                  </a:lnTo>
                  <a:lnTo>
                    <a:pt x="64" y="186"/>
                  </a:lnTo>
                  <a:lnTo>
                    <a:pt x="64" y="188"/>
                  </a:lnTo>
                  <a:lnTo>
                    <a:pt x="64" y="188"/>
                  </a:lnTo>
                  <a:lnTo>
                    <a:pt x="66" y="188"/>
                  </a:lnTo>
                  <a:lnTo>
                    <a:pt x="68" y="188"/>
                  </a:lnTo>
                  <a:lnTo>
                    <a:pt x="66" y="190"/>
                  </a:lnTo>
                  <a:lnTo>
                    <a:pt x="66" y="196"/>
                  </a:lnTo>
                  <a:lnTo>
                    <a:pt x="64" y="196"/>
                  </a:lnTo>
                  <a:lnTo>
                    <a:pt x="64" y="197"/>
                  </a:lnTo>
                  <a:lnTo>
                    <a:pt x="64" y="197"/>
                  </a:lnTo>
                  <a:lnTo>
                    <a:pt x="62" y="199"/>
                  </a:lnTo>
                  <a:lnTo>
                    <a:pt x="62" y="201"/>
                  </a:lnTo>
                  <a:lnTo>
                    <a:pt x="62" y="201"/>
                  </a:lnTo>
                  <a:lnTo>
                    <a:pt x="62" y="203"/>
                  </a:lnTo>
                  <a:lnTo>
                    <a:pt x="62" y="205"/>
                  </a:lnTo>
                  <a:lnTo>
                    <a:pt x="62" y="205"/>
                  </a:lnTo>
                  <a:lnTo>
                    <a:pt x="62" y="205"/>
                  </a:lnTo>
                  <a:lnTo>
                    <a:pt x="64" y="205"/>
                  </a:lnTo>
                  <a:lnTo>
                    <a:pt x="64" y="207"/>
                  </a:lnTo>
                  <a:lnTo>
                    <a:pt x="64" y="209"/>
                  </a:lnTo>
                  <a:lnTo>
                    <a:pt x="64" y="209"/>
                  </a:lnTo>
                  <a:lnTo>
                    <a:pt x="66" y="209"/>
                  </a:lnTo>
                  <a:lnTo>
                    <a:pt x="64" y="211"/>
                  </a:lnTo>
                  <a:lnTo>
                    <a:pt x="64" y="213"/>
                  </a:lnTo>
                  <a:lnTo>
                    <a:pt x="66" y="214"/>
                  </a:lnTo>
                  <a:lnTo>
                    <a:pt x="66" y="216"/>
                  </a:lnTo>
                  <a:lnTo>
                    <a:pt x="68" y="214"/>
                  </a:lnTo>
                  <a:lnTo>
                    <a:pt x="70" y="214"/>
                  </a:lnTo>
                  <a:lnTo>
                    <a:pt x="71" y="216"/>
                  </a:lnTo>
                  <a:lnTo>
                    <a:pt x="71" y="216"/>
                  </a:lnTo>
                  <a:lnTo>
                    <a:pt x="75" y="220"/>
                  </a:lnTo>
                  <a:lnTo>
                    <a:pt x="75" y="220"/>
                  </a:lnTo>
                  <a:lnTo>
                    <a:pt x="75" y="222"/>
                  </a:lnTo>
                  <a:lnTo>
                    <a:pt x="75" y="224"/>
                  </a:lnTo>
                  <a:lnTo>
                    <a:pt x="75" y="224"/>
                  </a:lnTo>
                  <a:lnTo>
                    <a:pt x="77" y="224"/>
                  </a:lnTo>
                  <a:lnTo>
                    <a:pt x="79" y="224"/>
                  </a:lnTo>
                  <a:lnTo>
                    <a:pt x="81" y="224"/>
                  </a:lnTo>
                  <a:lnTo>
                    <a:pt x="81" y="224"/>
                  </a:lnTo>
                  <a:lnTo>
                    <a:pt x="83" y="224"/>
                  </a:lnTo>
                  <a:lnTo>
                    <a:pt x="81" y="224"/>
                  </a:lnTo>
                  <a:lnTo>
                    <a:pt x="79" y="224"/>
                  </a:lnTo>
                  <a:lnTo>
                    <a:pt x="79" y="226"/>
                  </a:lnTo>
                  <a:lnTo>
                    <a:pt x="77" y="226"/>
                  </a:lnTo>
                  <a:lnTo>
                    <a:pt x="77" y="228"/>
                  </a:lnTo>
                  <a:lnTo>
                    <a:pt x="71" y="226"/>
                  </a:lnTo>
                  <a:lnTo>
                    <a:pt x="71" y="228"/>
                  </a:lnTo>
                  <a:lnTo>
                    <a:pt x="71" y="228"/>
                  </a:lnTo>
                  <a:lnTo>
                    <a:pt x="71" y="231"/>
                  </a:lnTo>
                  <a:lnTo>
                    <a:pt x="71" y="233"/>
                  </a:lnTo>
                  <a:lnTo>
                    <a:pt x="71" y="233"/>
                  </a:lnTo>
                  <a:lnTo>
                    <a:pt x="71" y="235"/>
                  </a:lnTo>
                  <a:lnTo>
                    <a:pt x="73" y="235"/>
                  </a:lnTo>
                  <a:lnTo>
                    <a:pt x="75" y="237"/>
                  </a:lnTo>
                  <a:lnTo>
                    <a:pt x="77" y="237"/>
                  </a:lnTo>
                  <a:lnTo>
                    <a:pt x="77" y="237"/>
                  </a:lnTo>
                  <a:lnTo>
                    <a:pt x="77" y="237"/>
                  </a:lnTo>
                  <a:lnTo>
                    <a:pt x="79" y="235"/>
                  </a:lnTo>
                  <a:lnTo>
                    <a:pt x="79" y="235"/>
                  </a:lnTo>
                  <a:lnTo>
                    <a:pt x="81" y="235"/>
                  </a:lnTo>
                  <a:lnTo>
                    <a:pt x="81" y="237"/>
                  </a:lnTo>
                  <a:lnTo>
                    <a:pt x="79" y="237"/>
                  </a:lnTo>
                  <a:lnTo>
                    <a:pt x="79" y="239"/>
                  </a:lnTo>
                  <a:lnTo>
                    <a:pt x="79" y="241"/>
                  </a:lnTo>
                  <a:lnTo>
                    <a:pt x="79" y="241"/>
                  </a:lnTo>
                  <a:lnTo>
                    <a:pt x="83" y="241"/>
                  </a:lnTo>
                  <a:lnTo>
                    <a:pt x="83" y="243"/>
                  </a:lnTo>
                  <a:lnTo>
                    <a:pt x="85" y="245"/>
                  </a:lnTo>
                  <a:lnTo>
                    <a:pt x="87" y="247"/>
                  </a:lnTo>
                  <a:lnTo>
                    <a:pt x="87" y="247"/>
                  </a:lnTo>
                  <a:lnTo>
                    <a:pt x="87" y="247"/>
                  </a:lnTo>
                  <a:lnTo>
                    <a:pt x="89" y="249"/>
                  </a:lnTo>
                  <a:lnTo>
                    <a:pt x="94" y="252"/>
                  </a:lnTo>
                  <a:lnTo>
                    <a:pt x="94" y="252"/>
                  </a:lnTo>
                  <a:lnTo>
                    <a:pt x="96" y="254"/>
                  </a:lnTo>
                  <a:lnTo>
                    <a:pt x="96" y="258"/>
                  </a:lnTo>
                  <a:lnTo>
                    <a:pt x="98" y="260"/>
                  </a:lnTo>
                  <a:lnTo>
                    <a:pt x="98" y="260"/>
                  </a:lnTo>
                  <a:lnTo>
                    <a:pt x="98" y="262"/>
                  </a:lnTo>
                  <a:lnTo>
                    <a:pt x="100" y="264"/>
                  </a:lnTo>
                  <a:lnTo>
                    <a:pt x="104" y="267"/>
                  </a:lnTo>
                  <a:lnTo>
                    <a:pt x="104" y="269"/>
                  </a:lnTo>
                  <a:lnTo>
                    <a:pt x="104" y="269"/>
                  </a:lnTo>
                  <a:lnTo>
                    <a:pt x="106" y="269"/>
                  </a:lnTo>
                  <a:lnTo>
                    <a:pt x="106" y="269"/>
                  </a:lnTo>
                  <a:lnTo>
                    <a:pt x="107" y="269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9" y="273"/>
                  </a:lnTo>
                  <a:lnTo>
                    <a:pt x="111" y="275"/>
                  </a:lnTo>
                  <a:lnTo>
                    <a:pt x="111" y="277"/>
                  </a:lnTo>
                  <a:lnTo>
                    <a:pt x="113" y="284"/>
                  </a:lnTo>
                  <a:lnTo>
                    <a:pt x="113" y="286"/>
                  </a:lnTo>
                  <a:lnTo>
                    <a:pt x="115" y="286"/>
                  </a:lnTo>
                  <a:lnTo>
                    <a:pt x="115" y="288"/>
                  </a:lnTo>
                  <a:lnTo>
                    <a:pt x="117" y="292"/>
                  </a:lnTo>
                  <a:lnTo>
                    <a:pt x="117" y="292"/>
                  </a:lnTo>
                  <a:lnTo>
                    <a:pt x="115" y="294"/>
                  </a:lnTo>
                  <a:lnTo>
                    <a:pt x="115" y="294"/>
                  </a:lnTo>
                  <a:lnTo>
                    <a:pt x="113" y="296"/>
                  </a:lnTo>
                  <a:lnTo>
                    <a:pt x="109" y="300"/>
                  </a:lnTo>
                  <a:lnTo>
                    <a:pt x="109" y="300"/>
                  </a:lnTo>
                  <a:lnTo>
                    <a:pt x="111" y="300"/>
                  </a:lnTo>
                  <a:lnTo>
                    <a:pt x="109" y="303"/>
                  </a:lnTo>
                  <a:lnTo>
                    <a:pt x="111" y="303"/>
                  </a:lnTo>
                  <a:lnTo>
                    <a:pt x="115" y="305"/>
                  </a:lnTo>
                  <a:lnTo>
                    <a:pt x="119" y="305"/>
                  </a:lnTo>
                  <a:lnTo>
                    <a:pt x="121" y="307"/>
                  </a:lnTo>
                  <a:lnTo>
                    <a:pt x="123" y="313"/>
                  </a:lnTo>
                  <a:lnTo>
                    <a:pt x="124" y="315"/>
                  </a:lnTo>
                  <a:lnTo>
                    <a:pt x="128" y="317"/>
                  </a:lnTo>
                  <a:lnTo>
                    <a:pt x="128" y="317"/>
                  </a:lnTo>
                  <a:lnTo>
                    <a:pt x="132" y="317"/>
                  </a:lnTo>
                  <a:lnTo>
                    <a:pt x="132" y="317"/>
                  </a:lnTo>
                  <a:lnTo>
                    <a:pt x="136" y="319"/>
                  </a:lnTo>
                  <a:lnTo>
                    <a:pt x="138" y="319"/>
                  </a:lnTo>
                  <a:lnTo>
                    <a:pt x="138" y="320"/>
                  </a:lnTo>
                  <a:lnTo>
                    <a:pt x="140" y="320"/>
                  </a:lnTo>
                  <a:lnTo>
                    <a:pt x="142" y="320"/>
                  </a:lnTo>
                  <a:lnTo>
                    <a:pt x="143" y="320"/>
                  </a:lnTo>
                  <a:lnTo>
                    <a:pt x="143" y="322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7" y="326"/>
                  </a:lnTo>
                  <a:lnTo>
                    <a:pt x="147" y="328"/>
                  </a:lnTo>
                  <a:lnTo>
                    <a:pt x="149" y="328"/>
                  </a:lnTo>
                  <a:lnTo>
                    <a:pt x="149" y="330"/>
                  </a:lnTo>
                  <a:lnTo>
                    <a:pt x="149" y="332"/>
                  </a:lnTo>
                  <a:lnTo>
                    <a:pt x="149" y="334"/>
                  </a:lnTo>
                  <a:lnTo>
                    <a:pt x="151" y="334"/>
                  </a:lnTo>
                  <a:lnTo>
                    <a:pt x="153" y="332"/>
                  </a:lnTo>
                  <a:lnTo>
                    <a:pt x="153" y="332"/>
                  </a:lnTo>
                  <a:lnTo>
                    <a:pt x="155" y="334"/>
                  </a:lnTo>
                  <a:lnTo>
                    <a:pt x="157" y="334"/>
                  </a:lnTo>
                  <a:lnTo>
                    <a:pt x="159" y="334"/>
                  </a:lnTo>
                  <a:lnTo>
                    <a:pt x="157" y="336"/>
                  </a:lnTo>
                  <a:lnTo>
                    <a:pt x="159" y="336"/>
                  </a:lnTo>
                  <a:lnTo>
                    <a:pt x="160" y="338"/>
                  </a:lnTo>
                  <a:lnTo>
                    <a:pt x="160" y="338"/>
                  </a:lnTo>
                  <a:lnTo>
                    <a:pt x="162" y="338"/>
                  </a:lnTo>
                  <a:lnTo>
                    <a:pt x="166" y="343"/>
                  </a:lnTo>
                  <a:lnTo>
                    <a:pt x="168" y="345"/>
                  </a:lnTo>
                  <a:lnTo>
                    <a:pt x="172" y="345"/>
                  </a:lnTo>
                  <a:lnTo>
                    <a:pt x="181" y="351"/>
                  </a:lnTo>
                  <a:lnTo>
                    <a:pt x="191" y="355"/>
                  </a:lnTo>
                  <a:lnTo>
                    <a:pt x="195" y="355"/>
                  </a:lnTo>
                  <a:lnTo>
                    <a:pt x="195" y="356"/>
                  </a:lnTo>
                  <a:lnTo>
                    <a:pt x="196" y="356"/>
                  </a:lnTo>
                  <a:lnTo>
                    <a:pt x="196" y="358"/>
                  </a:lnTo>
                  <a:lnTo>
                    <a:pt x="196" y="358"/>
                  </a:lnTo>
                  <a:lnTo>
                    <a:pt x="196" y="358"/>
                  </a:lnTo>
                  <a:lnTo>
                    <a:pt x="196" y="358"/>
                  </a:lnTo>
                  <a:lnTo>
                    <a:pt x="196" y="358"/>
                  </a:lnTo>
                  <a:lnTo>
                    <a:pt x="196" y="360"/>
                  </a:lnTo>
                  <a:lnTo>
                    <a:pt x="202" y="364"/>
                  </a:lnTo>
                  <a:lnTo>
                    <a:pt x="204" y="366"/>
                  </a:lnTo>
                  <a:lnTo>
                    <a:pt x="204" y="368"/>
                  </a:lnTo>
                  <a:lnTo>
                    <a:pt x="206" y="370"/>
                  </a:lnTo>
                  <a:lnTo>
                    <a:pt x="208" y="370"/>
                  </a:lnTo>
                  <a:lnTo>
                    <a:pt x="208" y="370"/>
                  </a:lnTo>
                  <a:lnTo>
                    <a:pt x="212" y="370"/>
                  </a:lnTo>
                  <a:lnTo>
                    <a:pt x="213" y="370"/>
                  </a:lnTo>
                  <a:lnTo>
                    <a:pt x="215" y="370"/>
                  </a:lnTo>
                  <a:lnTo>
                    <a:pt x="217" y="372"/>
                  </a:lnTo>
                  <a:lnTo>
                    <a:pt x="219" y="373"/>
                  </a:lnTo>
                  <a:lnTo>
                    <a:pt x="219" y="375"/>
                  </a:lnTo>
                  <a:lnTo>
                    <a:pt x="221" y="377"/>
                  </a:lnTo>
                  <a:lnTo>
                    <a:pt x="221" y="377"/>
                  </a:lnTo>
                  <a:lnTo>
                    <a:pt x="223" y="377"/>
                  </a:lnTo>
                  <a:lnTo>
                    <a:pt x="225" y="377"/>
                  </a:lnTo>
                  <a:lnTo>
                    <a:pt x="225" y="377"/>
                  </a:lnTo>
                  <a:lnTo>
                    <a:pt x="229" y="379"/>
                  </a:lnTo>
                  <a:lnTo>
                    <a:pt x="240" y="387"/>
                  </a:lnTo>
                  <a:lnTo>
                    <a:pt x="248" y="389"/>
                  </a:lnTo>
                  <a:lnTo>
                    <a:pt x="251" y="391"/>
                  </a:lnTo>
                  <a:lnTo>
                    <a:pt x="253" y="392"/>
                  </a:lnTo>
                  <a:lnTo>
                    <a:pt x="253" y="396"/>
                  </a:lnTo>
                  <a:lnTo>
                    <a:pt x="255" y="404"/>
                  </a:lnTo>
                  <a:lnTo>
                    <a:pt x="257" y="404"/>
                  </a:lnTo>
                  <a:lnTo>
                    <a:pt x="257" y="406"/>
                  </a:lnTo>
                  <a:lnTo>
                    <a:pt x="261" y="408"/>
                  </a:lnTo>
                  <a:lnTo>
                    <a:pt x="261" y="409"/>
                  </a:lnTo>
                  <a:lnTo>
                    <a:pt x="261" y="408"/>
                  </a:lnTo>
                  <a:lnTo>
                    <a:pt x="263" y="406"/>
                  </a:lnTo>
                  <a:lnTo>
                    <a:pt x="263" y="404"/>
                  </a:lnTo>
                  <a:lnTo>
                    <a:pt x="263" y="404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65" y="402"/>
                  </a:lnTo>
                  <a:lnTo>
                    <a:pt x="265" y="404"/>
                  </a:lnTo>
                  <a:lnTo>
                    <a:pt x="266" y="404"/>
                  </a:lnTo>
                  <a:lnTo>
                    <a:pt x="268" y="402"/>
                  </a:lnTo>
                  <a:lnTo>
                    <a:pt x="272" y="398"/>
                  </a:lnTo>
                  <a:lnTo>
                    <a:pt x="272" y="396"/>
                  </a:lnTo>
                  <a:lnTo>
                    <a:pt x="274" y="396"/>
                  </a:lnTo>
                  <a:lnTo>
                    <a:pt x="276" y="398"/>
                  </a:lnTo>
                  <a:lnTo>
                    <a:pt x="278" y="396"/>
                  </a:lnTo>
                  <a:lnTo>
                    <a:pt x="282" y="396"/>
                  </a:lnTo>
                  <a:lnTo>
                    <a:pt x="282" y="396"/>
                  </a:lnTo>
                  <a:lnTo>
                    <a:pt x="289" y="398"/>
                  </a:lnTo>
                  <a:lnTo>
                    <a:pt x="291" y="400"/>
                  </a:lnTo>
                  <a:lnTo>
                    <a:pt x="295" y="398"/>
                  </a:lnTo>
                  <a:lnTo>
                    <a:pt x="295" y="396"/>
                  </a:lnTo>
                  <a:lnTo>
                    <a:pt x="295" y="394"/>
                  </a:lnTo>
                  <a:lnTo>
                    <a:pt x="293" y="394"/>
                  </a:lnTo>
                  <a:lnTo>
                    <a:pt x="293" y="392"/>
                  </a:lnTo>
                  <a:lnTo>
                    <a:pt x="293" y="391"/>
                  </a:lnTo>
                  <a:lnTo>
                    <a:pt x="293" y="391"/>
                  </a:lnTo>
                  <a:lnTo>
                    <a:pt x="291" y="387"/>
                  </a:lnTo>
                  <a:lnTo>
                    <a:pt x="291" y="385"/>
                  </a:lnTo>
                  <a:lnTo>
                    <a:pt x="291" y="383"/>
                  </a:lnTo>
                  <a:lnTo>
                    <a:pt x="293" y="385"/>
                  </a:lnTo>
                  <a:lnTo>
                    <a:pt x="295" y="387"/>
                  </a:lnTo>
                  <a:lnTo>
                    <a:pt x="297" y="392"/>
                  </a:lnTo>
                  <a:lnTo>
                    <a:pt x="297" y="392"/>
                  </a:lnTo>
                  <a:lnTo>
                    <a:pt x="297" y="392"/>
                  </a:lnTo>
                  <a:lnTo>
                    <a:pt x="297" y="392"/>
                  </a:lnTo>
                  <a:lnTo>
                    <a:pt x="301" y="391"/>
                  </a:lnTo>
                  <a:lnTo>
                    <a:pt x="301" y="391"/>
                  </a:lnTo>
                  <a:lnTo>
                    <a:pt x="302" y="391"/>
                  </a:lnTo>
                  <a:lnTo>
                    <a:pt x="302" y="391"/>
                  </a:lnTo>
                  <a:lnTo>
                    <a:pt x="302" y="392"/>
                  </a:lnTo>
                  <a:lnTo>
                    <a:pt x="299" y="394"/>
                  </a:lnTo>
                  <a:lnTo>
                    <a:pt x="297" y="394"/>
                  </a:lnTo>
                  <a:lnTo>
                    <a:pt x="299" y="398"/>
                  </a:lnTo>
                  <a:lnTo>
                    <a:pt x="299" y="398"/>
                  </a:lnTo>
                  <a:lnTo>
                    <a:pt x="299" y="398"/>
                  </a:lnTo>
                  <a:lnTo>
                    <a:pt x="301" y="400"/>
                  </a:lnTo>
                  <a:lnTo>
                    <a:pt x="301" y="400"/>
                  </a:lnTo>
                  <a:lnTo>
                    <a:pt x="301" y="402"/>
                  </a:lnTo>
                  <a:lnTo>
                    <a:pt x="301" y="402"/>
                  </a:lnTo>
                  <a:lnTo>
                    <a:pt x="301" y="402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8" y="404"/>
                  </a:lnTo>
                  <a:lnTo>
                    <a:pt x="308" y="404"/>
                  </a:lnTo>
                  <a:lnTo>
                    <a:pt x="310" y="404"/>
                  </a:lnTo>
                  <a:lnTo>
                    <a:pt x="310" y="402"/>
                  </a:lnTo>
                  <a:lnTo>
                    <a:pt x="312" y="402"/>
                  </a:lnTo>
                  <a:lnTo>
                    <a:pt x="312" y="402"/>
                  </a:lnTo>
                  <a:lnTo>
                    <a:pt x="312" y="398"/>
                  </a:lnTo>
                  <a:lnTo>
                    <a:pt x="312" y="398"/>
                  </a:lnTo>
                  <a:lnTo>
                    <a:pt x="314" y="398"/>
                  </a:lnTo>
                  <a:lnTo>
                    <a:pt x="314" y="396"/>
                  </a:lnTo>
                  <a:lnTo>
                    <a:pt x="312" y="392"/>
                  </a:lnTo>
                  <a:close/>
                  <a:moveTo>
                    <a:pt x="1323" y="137"/>
                  </a:moveTo>
                  <a:lnTo>
                    <a:pt x="1325" y="135"/>
                  </a:lnTo>
                  <a:lnTo>
                    <a:pt x="1323" y="135"/>
                  </a:lnTo>
                  <a:lnTo>
                    <a:pt x="1323" y="133"/>
                  </a:lnTo>
                  <a:lnTo>
                    <a:pt x="1321" y="133"/>
                  </a:lnTo>
                  <a:lnTo>
                    <a:pt x="1319" y="129"/>
                  </a:lnTo>
                  <a:lnTo>
                    <a:pt x="1319" y="129"/>
                  </a:lnTo>
                  <a:lnTo>
                    <a:pt x="1317" y="129"/>
                  </a:lnTo>
                  <a:lnTo>
                    <a:pt x="1317" y="129"/>
                  </a:lnTo>
                  <a:lnTo>
                    <a:pt x="1311" y="131"/>
                  </a:lnTo>
                  <a:lnTo>
                    <a:pt x="1310" y="131"/>
                  </a:lnTo>
                  <a:lnTo>
                    <a:pt x="1306" y="129"/>
                  </a:lnTo>
                  <a:lnTo>
                    <a:pt x="1304" y="129"/>
                  </a:lnTo>
                  <a:lnTo>
                    <a:pt x="1304" y="129"/>
                  </a:lnTo>
                  <a:lnTo>
                    <a:pt x="1304" y="131"/>
                  </a:lnTo>
                  <a:lnTo>
                    <a:pt x="1304" y="131"/>
                  </a:lnTo>
                  <a:lnTo>
                    <a:pt x="1304" y="133"/>
                  </a:lnTo>
                  <a:lnTo>
                    <a:pt x="1302" y="133"/>
                  </a:lnTo>
                  <a:lnTo>
                    <a:pt x="1302" y="133"/>
                  </a:lnTo>
                  <a:lnTo>
                    <a:pt x="1300" y="133"/>
                  </a:lnTo>
                  <a:lnTo>
                    <a:pt x="1300" y="131"/>
                  </a:lnTo>
                  <a:lnTo>
                    <a:pt x="1300" y="131"/>
                  </a:lnTo>
                  <a:lnTo>
                    <a:pt x="1300" y="129"/>
                  </a:lnTo>
                  <a:lnTo>
                    <a:pt x="1300" y="127"/>
                  </a:lnTo>
                  <a:lnTo>
                    <a:pt x="1298" y="127"/>
                  </a:lnTo>
                  <a:lnTo>
                    <a:pt x="1296" y="127"/>
                  </a:lnTo>
                  <a:lnTo>
                    <a:pt x="1294" y="125"/>
                  </a:lnTo>
                  <a:lnTo>
                    <a:pt x="1294" y="125"/>
                  </a:lnTo>
                  <a:lnTo>
                    <a:pt x="1294" y="125"/>
                  </a:lnTo>
                  <a:lnTo>
                    <a:pt x="1293" y="125"/>
                  </a:lnTo>
                  <a:lnTo>
                    <a:pt x="1293" y="127"/>
                  </a:lnTo>
                  <a:lnTo>
                    <a:pt x="1293" y="125"/>
                  </a:lnTo>
                  <a:lnTo>
                    <a:pt x="1293" y="124"/>
                  </a:lnTo>
                  <a:lnTo>
                    <a:pt x="1291" y="124"/>
                  </a:lnTo>
                  <a:lnTo>
                    <a:pt x="1289" y="122"/>
                  </a:lnTo>
                  <a:lnTo>
                    <a:pt x="1287" y="122"/>
                  </a:lnTo>
                  <a:lnTo>
                    <a:pt x="1287" y="120"/>
                  </a:lnTo>
                  <a:lnTo>
                    <a:pt x="1283" y="116"/>
                  </a:lnTo>
                  <a:lnTo>
                    <a:pt x="1281" y="116"/>
                  </a:lnTo>
                  <a:lnTo>
                    <a:pt x="1279" y="116"/>
                  </a:lnTo>
                  <a:lnTo>
                    <a:pt x="1279" y="118"/>
                  </a:lnTo>
                  <a:lnTo>
                    <a:pt x="1277" y="118"/>
                  </a:lnTo>
                  <a:lnTo>
                    <a:pt x="1277" y="120"/>
                  </a:lnTo>
                  <a:lnTo>
                    <a:pt x="1277" y="120"/>
                  </a:lnTo>
                  <a:lnTo>
                    <a:pt x="1277" y="122"/>
                  </a:lnTo>
                  <a:lnTo>
                    <a:pt x="1277" y="122"/>
                  </a:lnTo>
                  <a:lnTo>
                    <a:pt x="1275" y="124"/>
                  </a:lnTo>
                  <a:lnTo>
                    <a:pt x="1275" y="124"/>
                  </a:lnTo>
                  <a:lnTo>
                    <a:pt x="1275" y="122"/>
                  </a:lnTo>
                  <a:lnTo>
                    <a:pt x="1275" y="120"/>
                  </a:lnTo>
                  <a:lnTo>
                    <a:pt x="1275" y="120"/>
                  </a:lnTo>
                  <a:lnTo>
                    <a:pt x="1277" y="116"/>
                  </a:lnTo>
                  <a:lnTo>
                    <a:pt x="1277" y="116"/>
                  </a:lnTo>
                  <a:lnTo>
                    <a:pt x="1277" y="114"/>
                  </a:lnTo>
                  <a:lnTo>
                    <a:pt x="1277" y="114"/>
                  </a:lnTo>
                  <a:lnTo>
                    <a:pt x="1277" y="114"/>
                  </a:lnTo>
                  <a:lnTo>
                    <a:pt x="1277" y="112"/>
                  </a:lnTo>
                  <a:lnTo>
                    <a:pt x="1277" y="112"/>
                  </a:lnTo>
                  <a:lnTo>
                    <a:pt x="1275" y="112"/>
                  </a:lnTo>
                  <a:lnTo>
                    <a:pt x="1275" y="110"/>
                  </a:lnTo>
                  <a:lnTo>
                    <a:pt x="1272" y="108"/>
                  </a:lnTo>
                  <a:lnTo>
                    <a:pt x="1266" y="105"/>
                  </a:lnTo>
                  <a:lnTo>
                    <a:pt x="1264" y="105"/>
                  </a:lnTo>
                  <a:lnTo>
                    <a:pt x="1264" y="105"/>
                  </a:lnTo>
                  <a:lnTo>
                    <a:pt x="1262" y="105"/>
                  </a:lnTo>
                  <a:lnTo>
                    <a:pt x="1262" y="105"/>
                  </a:lnTo>
                  <a:lnTo>
                    <a:pt x="1262" y="105"/>
                  </a:lnTo>
                  <a:lnTo>
                    <a:pt x="1260" y="105"/>
                  </a:lnTo>
                  <a:lnTo>
                    <a:pt x="1260" y="105"/>
                  </a:lnTo>
                  <a:lnTo>
                    <a:pt x="1260" y="105"/>
                  </a:lnTo>
                  <a:lnTo>
                    <a:pt x="1257" y="103"/>
                  </a:lnTo>
                  <a:lnTo>
                    <a:pt x="1255" y="103"/>
                  </a:lnTo>
                  <a:lnTo>
                    <a:pt x="1253" y="105"/>
                  </a:lnTo>
                  <a:lnTo>
                    <a:pt x="1249" y="105"/>
                  </a:lnTo>
                  <a:lnTo>
                    <a:pt x="1249" y="105"/>
                  </a:lnTo>
                  <a:lnTo>
                    <a:pt x="1249" y="107"/>
                  </a:lnTo>
                  <a:lnTo>
                    <a:pt x="1249" y="107"/>
                  </a:lnTo>
                  <a:lnTo>
                    <a:pt x="1249" y="108"/>
                  </a:lnTo>
                  <a:lnTo>
                    <a:pt x="1249" y="108"/>
                  </a:lnTo>
                  <a:lnTo>
                    <a:pt x="1247" y="108"/>
                  </a:lnTo>
                  <a:lnTo>
                    <a:pt x="1247" y="110"/>
                  </a:lnTo>
                  <a:lnTo>
                    <a:pt x="1247" y="110"/>
                  </a:lnTo>
                  <a:lnTo>
                    <a:pt x="1247" y="112"/>
                  </a:lnTo>
                  <a:lnTo>
                    <a:pt x="1247" y="112"/>
                  </a:lnTo>
                  <a:lnTo>
                    <a:pt x="1247" y="112"/>
                  </a:lnTo>
                  <a:lnTo>
                    <a:pt x="1247" y="112"/>
                  </a:lnTo>
                  <a:lnTo>
                    <a:pt x="1245" y="110"/>
                  </a:lnTo>
                  <a:lnTo>
                    <a:pt x="1245" y="110"/>
                  </a:lnTo>
                  <a:lnTo>
                    <a:pt x="1243" y="110"/>
                  </a:lnTo>
                  <a:lnTo>
                    <a:pt x="1243" y="110"/>
                  </a:lnTo>
                  <a:lnTo>
                    <a:pt x="1243" y="112"/>
                  </a:lnTo>
                  <a:lnTo>
                    <a:pt x="1241" y="110"/>
                  </a:lnTo>
                  <a:lnTo>
                    <a:pt x="1241" y="110"/>
                  </a:lnTo>
                  <a:lnTo>
                    <a:pt x="1241" y="110"/>
                  </a:lnTo>
                  <a:lnTo>
                    <a:pt x="1240" y="110"/>
                  </a:lnTo>
                  <a:lnTo>
                    <a:pt x="1238" y="112"/>
                  </a:lnTo>
                  <a:lnTo>
                    <a:pt x="1236" y="112"/>
                  </a:lnTo>
                  <a:lnTo>
                    <a:pt x="1236" y="112"/>
                  </a:lnTo>
                  <a:lnTo>
                    <a:pt x="1236" y="112"/>
                  </a:lnTo>
                  <a:lnTo>
                    <a:pt x="1236" y="112"/>
                  </a:lnTo>
                  <a:lnTo>
                    <a:pt x="1234" y="112"/>
                  </a:lnTo>
                  <a:lnTo>
                    <a:pt x="1232" y="107"/>
                  </a:lnTo>
                  <a:lnTo>
                    <a:pt x="1232" y="107"/>
                  </a:lnTo>
                  <a:lnTo>
                    <a:pt x="1232" y="107"/>
                  </a:lnTo>
                  <a:lnTo>
                    <a:pt x="1232" y="105"/>
                  </a:lnTo>
                  <a:lnTo>
                    <a:pt x="1232" y="105"/>
                  </a:lnTo>
                  <a:lnTo>
                    <a:pt x="1234" y="105"/>
                  </a:lnTo>
                  <a:lnTo>
                    <a:pt x="1238" y="105"/>
                  </a:lnTo>
                  <a:lnTo>
                    <a:pt x="1240" y="105"/>
                  </a:lnTo>
                  <a:lnTo>
                    <a:pt x="1240" y="105"/>
                  </a:lnTo>
                  <a:lnTo>
                    <a:pt x="1241" y="105"/>
                  </a:lnTo>
                  <a:lnTo>
                    <a:pt x="1243" y="105"/>
                  </a:lnTo>
                  <a:lnTo>
                    <a:pt x="1243" y="103"/>
                  </a:lnTo>
                  <a:lnTo>
                    <a:pt x="1245" y="101"/>
                  </a:lnTo>
                  <a:lnTo>
                    <a:pt x="1245" y="101"/>
                  </a:lnTo>
                  <a:lnTo>
                    <a:pt x="1245" y="99"/>
                  </a:lnTo>
                  <a:lnTo>
                    <a:pt x="1243" y="95"/>
                  </a:lnTo>
                  <a:lnTo>
                    <a:pt x="1243" y="95"/>
                  </a:lnTo>
                  <a:lnTo>
                    <a:pt x="1243" y="93"/>
                  </a:lnTo>
                  <a:lnTo>
                    <a:pt x="1243" y="91"/>
                  </a:lnTo>
                  <a:lnTo>
                    <a:pt x="1241" y="91"/>
                  </a:lnTo>
                  <a:lnTo>
                    <a:pt x="1241" y="91"/>
                  </a:lnTo>
                  <a:lnTo>
                    <a:pt x="1241" y="89"/>
                  </a:lnTo>
                  <a:lnTo>
                    <a:pt x="1241" y="89"/>
                  </a:lnTo>
                  <a:lnTo>
                    <a:pt x="1240" y="88"/>
                  </a:lnTo>
                  <a:lnTo>
                    <a:pt x="1238" y="88"/>
                  </a:lnTo>
                  <a:lnTo>
                    <a:pt x="1238" y="88"/>
                  </a:lnTo>
                  <a:lnTo>
                    <a:pt x="1238" y="88"/>
                  </a:lnTo>
                  <a:lnTo>
                    <a:pt x="1236" y="88"/>
                  </a:lnTo>
                  <a:lnTo>
                    <a:pt x="1234" y="91"/>
                  </a:lnTo>
                  <a:lnTo>
                    <a:pt x="1232" y="93"/>
                  </a:lnTo>
                  <a:lnTo>
                    <a:pt x="1230" y="93"/>
                  </a:lnTo>
                  <a:lnTo>
                    <a:pt x="1230" y="93"/>
                  </a:lnTo>
                  <a:lnTo>
                    <a:pt x="1230" y="95"/>
                  </a:lnTo>
                  <a:lnTo>
                    <a:pt x="1226" y="95"/>
                  </a:lnTo>
                  <a:lnTo>
                    <a:pt x="1226" y="95"/>
                  </a:lnTo>
                  <a:lnTo>
                    <a:pt x="1224" y="95"/>
                  </a:lnTo>
                  <a:lnTo>
                    <a:pt x="1224" y="95"/>
                  </a:lnTo>
                  <a:lnTo>
                    <a:pt x="1222" y="95"/>
                  </a:lnTo>
                  <a:lnTo>
                    <a:pt x="1222" y="95"/>
                  </a:lnTo>
                  <a:lnTo>
                    <a:pt x="1222" y="97"/>
                  </a:lnTo>
                  <a:lnTo>
                    <a:pt x="1222" y="97"/>
                  </a:lnTo>
                  <a:lnTo>
                    <a:pt x="1221" y="97"/>
                  </a:lnTo>
                  <a:lnTo>
                    <a:pt x="1219" y="97"/>
                  </a:lnTo>
                  <a:lnTo>
                    <a:pt x="1213" y="97"/>
                  </a:lnTo>
                  <a:lnTo>
                    <a:pt x="1209" y="99"/>
                  </a:lnTo>
                  <a:lnTo>
                    <a:pt x="1207" y="99"/>
                  </a:lnTo>
                  <a:lnTo>
                    <a:pt x="1204" y="101"/>
                  </a:lnTo>
                  <a:lnTo>
                    <a:pt x="1202" y="101"/>
                  </a:lnTo>
                  <a:lnTo>
                    <a:pt x="1204" y="99"/>
                  </a:lnTo>
                  <a:lnTo>
                    <a:pt x="1211" y="95"/>
                  </a:lnTo>
                  <a:lnTo>
                    <a:pt x="1215" y="95"/>
                  </a:lnTo>
                  <a:lnTo>
                    <a:pt x="1215" y="93"/>
                  </a:lnTo>
                  <a:lnTo>
                    <a:pt x="1215" y="91"/>
                  </a:lnTo>
                  <a:lnTo>
                    <a:pt x="1215" y="91"/>
                  </a:lnTo>
                  <a:lnTo>
                    <a:pt x="1215" y="89"/>
                  </a:lnTo>
                  <a:lnTo>
                    <a:pt x="1213" y="89"/>
                  </a:lnTo>
                  <a:lnTo>
                    <a:pt x="1213" y="89"/>
                  </a:lnTo>
                  <a:lnTo>
                    <a:pt x="1213" y="88"/>
                  </a:lnTo>
                  <a:lnTo>
                    <a:pt x="1213" y="88"/>
                  </a:lnTo>
                  <a:lnTo>
                    <a:pt x="1215" y="88"/>
                  </a:lnTo>
                  <a:lnTo>
                    <a:pt x="1215" y="88"/>
                  </a:lnTo>
                  <a:lnTo>
                    <a:pt x="1215" y="86"/>
                  </a:lnTo>
                  <a:lnTo>
                    <a:pt x="1215" y="86"/>
                  </a:lnTo>
                  <a:lnTo>
                    <a:pt x="1215" y="86"/>
                  </a:lnTo>
                  <a:lnTo>
                    <a:pt x="1215" y="84"/>
                  </a:lnTo>
                  <a:lnTo>
                    <a:pt x="1215" y="84"/>
                  </a:lnTo>
                  <a:lnTo>
                    <a:pt x="1213" y="84"/>
                  </a:lnTo>
                  <a:lnTo>
                    <a:pt x="1213" y="80"/>
                  </a:lnTo>
                  <a:lnTo>
                    <a:pt x="1211" y="80"/>
                  </a:lnTo>
                  <a:lnTo>
                    <a:pt x="1211" y="78"/>
                  </a:lnTo>
                  <a:lnTo>
                    <a:pt x="1211" y="76"/>
                  </a:lnTo>
                  <a:lnTo>
                    <a:pt x="1213" y="74"/>
                  </a:lnTo>
                  <a:lnTo>
                    <a:pt x="1215" y="74"/>
                  </a:lnTo>
                  <a:lnTo>
                    <a:pt x="1215" y="74"/>
                  </a:lnTo>
                  <a:lnTo>
                    <a:pt x="1219" y="74"/>
                  </a:lnTo>
                  <a:lnTo>
                    <a:pt x="1219" y="74"/>
                  </a:lnTo>
                  <a:lnTo>
                    <a:pt x="1219" y="72"/>
                  </a:lnTo>
                  <a:lnTo>
                    <a:pt x="1221" y="69"/>
                  </a:lnTo>
                  <a:lnTo>
                    <a:pt x="1219" y="67"/>
                  </a:lnTo>
                  <a:lnTo>
                    <a:pt x="1221" y="67"/>
                  </a:lnTo>
                  <a:lnTo>
                    <a:pt x="1221" y="65"/>
                  </a:lnTo>
                  <a:lnTo>
                    <a:pt x="1221" y="65"/>
                  </a:lnTo>
                  <a:lnTo>
                    <a:pt x="1221" y="65"/>
                  </a:lnTo>
                  <a:lnTo>
                    <a:pt x="1219" y="63"/>
                  </a:lnTo>
                  <a:lnTo>
                    <a:pt x="1219" y="63"/>
                  </a:lnTo>
                  <a:lnTo>
                    <a:pt x="1219" y="63"/>
                  </a:lnTo>
                  <a:lnTo>
                    <a:pt x="1219" y="61"/>
                  </a:lnTo>
                  <a:lnTo>
                    <a:pt x="1219" y="61"/>
                  </a:lnTo>
                  <a:lnTo>
                    <a:pt x="1219" y="61"/>
                  </a:lnTo>
                  <a:lnTo>
                    <a:pt x="1219" y="61"/>
                  </a:lnTo>
                  <a:lnTo>
                    <a:pt x="1219" y="61"/>
                  </a:lnTo>
                  <a:lnTo>
                    <a:pt x="1219" y="61"/>
                  </a:lnTo>
                  <a:lnTo>
                    <a:pt x="1217" y="61"/>
                  </a:lnTo>
                  <a:lnTo>
                    <a:pt x="1217" y="61"/>
                  </a:lnTo>
                  <a:lnTo>
                    <a:pt x="1217" y="59"/>
                  </a:lnTo>
                  <a:lnTo>
                    <a:pt x="1215" y="59"/>
                  </a:lnTo>
                  <a:lnTo>
                    <a:pt x="1215" y="57"/>
                  </a:lnTo>
                  <a:lnTo>
                    <a:pt x="1213" y="55"/>
                  </a:lnTo>
                  <a:lnTo>
                    <a:pt x="1213" y="57"/>
                  </a:lnTo>
                  <a:lnTo>
                    <a:pt x="1211" y="57"/>
                  </a:lnTo>
                  <a:lnTo>
                    <a:pt x="1211" y="57"/>
                  </a:lnTo>
                  <a:lnTo>
                    <a:pt x="1211" y="57"/>
                  </a:lnTo>
                  <a:lnTo>
                    <a:pt x="1209" y="55"/>
                  </a:lnTo>
                  <a:lnTo>
                    <a:pt x="1209" y="55"/>
                  </a:lnTo>
                  <a:lnTo>
                    <a:pt x="1207" y="55"/>
                  </a:lnTo>
                  <a:lnTo>
                    <a:pt x="1207" y="55"/>
                  </a:lnTo>
                  <a:lnTo>
                    <a:pt x="1207" y="55"/>
                  </a:lnTo>
                  <a:lnTo>
                    <a:pt x="1207" y="53"/>
                  </a:lnTo>
                  <a:lnTo>
                    <a:pt x="1207" y="53"/>
                  </a:lnTo>
                  <a:lnTo>
                    <a:pt x="1209" y="53"/>
                  </a:lnTo>
                  <a:lnTo>
                    <a:pt x="1207" y="52"/>
                  </a:lnTo>
                  <a:lnTo>
                    <a:pt x="1207" y="52"/>
                  </a:lnTo>
                  <a:lnTo>
                    <a:pt x="1207" y="50"/>
                  </a:lnTo>
                  <a:lnTo>
                    <a:pt x="1205" y="50"/>
                  </a:lnTo>
                  <a:lnTo>
                    <a:pt x="1205" y="50"/>
                  </a:lnTo>
                  <a:lnTo>
                    <a:pt x="1205" y="52"/>
                  </a:lnTo>
                  <a:lnTo>
                    <a:pt x="1204" y="53"/>
                  </a:lnTo>
                  <a:lnTo>
                    <a:pt x="1202" y="53"/>
                  </a:lnTo>
                  <a:lnTo>
                    <a:pt x="1202" y="55"/>
                  </a:lnTo>
                  <a:lnTo>
                    <a:pt x="1200" y="53"/>
                  </a:lnTo>
                  <a:lnTo>
                    <a:pt x="1200" y="53"/>
                  </a:lnTo>
                  <a:lnTo>
                    <a:pt x="1198" y="52"/>
                  </a:lnTo>
                  <a:lnTo>
                    <a:pt x="1196" y="50"/>
                  </a:lnTo>
                  <a:lnTo>
                    <a:pt x="1194" y="50"/>
                  </a:lnTo>
                  <a:lnTo>
                    <a:pt x="1194" y="50"/>
                  </a:lnTo>
                  <a:lnTo>
                    <a:pt x="1190" y="50"/>
                  </a:lnTo>
                  <a:lnTo>
                    <a:pt x="1190" y="48"/>
                  </a:lnTo>
                  <a:lnTo>
                    <a:pt x="1190" y="48"/>
                  </a:lnTo>
                  <a:lnTo>
                    <a:pt x="1188" y="46"/>
                  </a:lnTo>
                  <a:lnTo>
                    <a:pt x="1188" y="42"/>
                  </a:lnTo>
                  <a:lnTo>
                    <a:pt x="1188" y="40"/>
                  </a:lnTo>
                  <a:lnTo>
                    <a:pt x="1187" y="38"/>
                  </a:lnTo>
                  <a:lnTo>
                    <a:pt x="1187" y="36"/>
                  </a:lnTo>
                  <a:lnTo>
                    <a:pt x="1187" y="35"/>
                  </a:lnTo>
                  <a:lnTo>
                    <a:pt x="1187" y="35"/>
                  </a:lnTo>
                  <a:lnTo>
                    <a:pt x="1187" y="33"/>
                  </a:lnTo>
                  <a:lnTo>
                    <a:pt x="1187" y="33"/>
                  </a:lnTo>
                  <a:lnTo>
                    <a:pt x="1188" y="29"/>
                  </a:lnTo>
                  <a:lnTo>
                    <a:pt x="1188" y="29"/>
                  </a:lnTo>
                  <a:lnTo>
                    <a:pt x="1187" y="27"/>
                  </a:lnTo>
                  <a:lnTo>
                    <a:pt x="1187" y="27"/>
                  </a:lnTo>
                  <a:lnTo>
                    <a:pt x="1183" y="25"/>
                  </a:lnTo>
                  <a:lnTo>
                    <a:pt x="1183" y="25"/>
                  </a:lnTo>
                  <a:lnTo>
                    <a:pt x="1183" y="25"/>
                  </a:lnTo>
                  <a:lnTo>
                    <a:pt x="1181" y="23"/>
                  </a:lnTo>
                  <a:lnTo>
                    <a:pt x="1181" y="23"/>
                  </a:lnTo>
                  <a:lnTo>
                    <a:pt x="1181" y="23"/>
                  </a:lnTo>
                  <a:lnTo>
                    <a:pt x="1179" y="25"/>
                  </a:lnTo>
                  <a:lnTo>
                    <a:pt x="1179" y="25"/>
                  </a:lnTo>
                  <a:lnTo>
                    <a:pt x="1177" y="25"/>
                  </a:lnTo>
                  <a:lnTo>
                    <a:pt x="1177" y="25"/>
                  </a:lnTo>
                  <a:lnTo>
                    <a:pt x="1177" y="25"/>
                  </a:lnTo>
                  <a:lnTo>
                    <a:pt x="1175" y="25"/>
                  </a:lnTo>
                  <a:lnTo>
                    <a:pt x="1175" y="25"/>
                  </a:lnTo>
                  <a:lnTo>
                    <a:pt x="1175" y="25"/>
                  </a:lnTo>
                  <a:lnTo>
                    <a:pt x="1175" y="27"/>
                  </a:lnTo>
                  <a:lnTo>
                    <a:pt x="1175" y="27"/>
                  </a:lnTo>
                  <a:lnTo>
                    <a:pt x="1175" y="27"/>
                  </a:lnTo>
                  <a:lnTo>
                    <a:pt x="1175" y="27"/>
                  </a:lnTo>
                  <a:lnTo>
                    <a:pt x="1175" y="29"/>
                  </a:lnTo>
                  <a:lnTo>
                    <a:pt x="1175" y="29"/>
                  </a:lnTo>
                  <a:lnTo>
                    <a:pt x="1173" y="29"/>
                  </a:lnTo>
                  <a:lnTo>
                    <a:pt x="1173" y="27"/>
                  </a:lnTo>
                  <a:lnTo>
                    <a:pt x="1173" y="27"/>
                  </a:lnTo>
                  <a:lnTo>
                    <a:pt x="1171" y="29"/>
                  </a:lnTo>
                  <a:lnTo>
                    <a:pt x="1171" y="31"/>
                  </a:lnTo>
                  <a:lnTo>
                    <a:pt x="1173" y="33"/>
                  </a:lnTo>
                  <a:lnTo>
                    <a:pt x="1173" y="35"/>
                  </a:lnTo>
                  <a:lnTo>
                    <a:pt x="1173" y="35"/>
                  </a:lnTo>
                  <a:lnTo>
                    <a:pt x="1171" y="38"/>
                  </a:lnTo>
                  <a:lnTo>
                    <a:pt x="1169" y="40"/>
                  </a:lnTo>
                  <a:lnTo>
                    <a:pt x="1169" y="40"/>
                  </a:lnTo>
                  <a:lnTo>
                    <a:pt x="1169" y="40"/>
                  </a:lnTo>
                  <a:lnTo>
                    <a:pt x="1169" y="40"/>
                  </a:lnTo>
                  <a:lnTo>
                    <a:pt x="1169" y="42"/>
                  </a:lnTo>
                  <a:lnTo>
                    <a:pt x="1168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2" y="50"/>
                  </a:lnTo>
                  <a:lnTo>
                    <a:pt x="1160" y="50"/>
                  </a:lnTo>
                  <a:lnTo>
                    <a:pt x="1160" y="52"/>
                  </a:lnTo>
                  <a:lnTo>
                    <a:pt x="1158" y="52"/>
                  </a:lnTo>
                  <a:lnTo>
                    <a:pt x="1156" y="52"/>
                  </a:lnTo>
                  <a:lnTo>
                    <a:pt x="1154" y="50"/>
                  </a:lnTo>
                  <a:lnTo>
                    <a:pt x="1156" y="46"/>
                  </a:lnTo>
                  <a:lnTo>
                    <a:pt x="1158" y="44"/>
                  </a:lnTo>
                  <a:lnTo>
                    <a:pt x="1160" y="40"/>
                  </a:lnTo>
                  <a:lnTo>
                    <a:pt x="1160" y="38"/>
                  </a:lnTo>
                  <a:lnTo>
                    <a:pt x="1160" y="36"/>
                  </a:lnTo>
                  <a:lnTo>
                    <a:pt x="1160" y="35"/>
                  </a:lnTo>
                  <a:lnTo>
                    <a:pt x="1160" y="35"/>
                  </a:lnTo>
                  <a:lnTo>
                    <a:pt x="1158" y="35"/>
                  </a:lnTo>
                  <a:lnTo>
                    <a:pt x="1158" y="33"/>
                  </a:lnTo>
                  <a:lnTo>
                    <a:pt x="1158" y="33"/>
                  </a:lnTo>
                  <a:lnTo>
                    <a:pt x="1158" y="31"/>
                  </a:lnTo>
                  <a:lnTo>
                    <a:pt x="1158" y="31"/>
                  </a:lnTo>
                  <a:lnTo>
                    <a:pt x="1158" y="31"/>
                  </a:lnTo>
                  <a:lnTo>
                    <a:pt x="1160" y="31"/>
                  </a:lnTo>
                  <a:lnTo>
                    <a:pt x="1160" y="27"/>
                  </a:lnTo>
                  <a:lnTo>
                    <a:pt x="1158" y="25"/>
                  </a:lnTo>
                  <a:lnTo>
                    <a:pt x="1156" y="23"/>
                  </a:lnTo>
                  <a:lnTo>
                    <a:pt x="1156" y="23"/>
                  </a:lnTo>
                  <a:lnTo>
                    <a:pt x="1154" y="21"/>
                  </a:lnTo>
                  <a:lnTo>
                    <a:pt x="1154" y="23"/>
                  </a:lnTo>
                  <a:lnTo>
                    <a:pt x="1154" y="23"/>
                  </a:lnTo>
                  <a:lnTo>
                    <a:pt x="1152" y="23"/>
                  </a:lnTo>
                  <a:lnTo>
                    <a:pt x="1152" y="23"/>
                  </a:lnTo>
                  <a:lnTo>
                    <a:pt x="1152" y="25"/>
                  </a:lnTo>
                  <a:lnTo>
                    <a:pt x="1152" y="25"/>
                  </a:lnTo>
                  <a:lnTo>
                    <a:pt x="1151" y="25"/>
                  </a:lnTo>
                  <a:lnTo>
                    <a:pt x="1151" y="27"/>
                  </a:lnTo>
                  <a:lnTo>
                    <a:pt x="1151" y="27"/>
                  </a:lnTo>
                  <a:lnTo>
                    <a:pt x="1151" y="31"/>
                  </a:lnTo>
                  <a:lnTo>
                    <a:pt x="1151" y="31"/>
                  </a:lnTo>
                  <a:lnTo>
                    <a:pt x="1149" y="33"/>
                  </a:lnTo>
                  <a:lnTo>
                    <a:pt x="1147" y="33"/>
                  </a:lnTo>
                  <a:lnTo>
                    <a:pt x="1149" y="36"/>
                  </a:lnTo>
                  <a:lnTo>
                    <a:pt x="1147" y="36"/>
                  </a:lnTo>
                  <a:lnTo>
                    <a:pt x="1147" y="38"/>
                  </a:lnTo>
                  <a:lnTo>
                    <a:pt x="1147" y="38"/>
                  </a:lnTo>
                  <a:lnTo>
                    <a:pt x="1147" y="38"/>
                  </a:lnTo>
                  <a:lnTo>
                    <a:pt x="1147" y="42"/>
                  </a:lnTo>
                  <a:lnTo>
                    <a:pt x="1147" y="44"/>
                  </a:lnTo>
                  <a:lnTo>
                    <a:pt x="1147" y="44"/>
                  </a:lnTo>
                  <a:lnTo>
                    <a:pt x="1145" y="46"/>
                  </a:lnTo>
                  <a:lnTo>
                    <a:pt x="1145" y="46"/>
                  </a:lnTo>
                  <a:lnTo>
                    <a:pt x="1139" y="52"/>
                  </a:lnTo>
                  <a:lnTo>
                    <a:pt x="1139" y="53"/>
                  </a:lnTo>
                  <a:lnTo>
                    <a:pt x="1137" y="53"/>
                  </a:lnTo>
                  <a:lnTo>
                    <a:pt x="1137" y="53"/>
                  </a:lnTo>
                  <a:lnTo>
                    <a:pt x="1137" y="55"/>
                  </a:lnTo>
                  <a:lnTo>
                    <a:pt x="1137" y="57"/>
                  </a:lnTo>
                  <a:lnTo>
                    <a:pt x="1137" y="57"/>
                  </a:lnTo>
                  <a:lnTo>
                    <a:pt x="1135" y="59"/>
                  </a:lnTo>
                  <a:lnTo>
                    <a:pt x="1133" y="59"/>
                  </a:lnTo>
                  <a:lnTo>
                    <a:pt x="1133" y="61"/>
                  </a:lnTo>
                  <a:lnTo>
                    <a:pt x="1132" y="61"/>
                  </a:lnTo>
                  <a:lnTo>
                    <a:pt x="1126" y="67"/>
                  </a:lnTo>
                  <a:lnTo>
                    <a:pt x="1126" y="67"/>
                  </a:lnTo>
                  <a:lnTo>
                    <a:pt x="1126" y="67"/>
                  </a:lnTo>
                  <a:lnTo>
                    <a:pt x="1126" y="67"/>
                  </a:lnTo>
                  <a:lnTo>
                    <a:pt x="1124" y="71"/>
                  </a:lnTo>
                  <a:lnTo>
                    <a:pt x="1124" y="71"/>
                  </a:lnTo>
                  <a:lnTo>
                    <a:pt x="1124" y="71"/>
                  </a:lnTo>
                  <a:lnTo>
                    <a:pt x="1124" y="71"/>
                  </a:lnTo>
                  <a:lnTo>
                    <a:pt x="1122" y="71"/>
                  </a:lnTo>
                  <a:lnTo>
                    <a:pt x="1122" y="71"/>
                  </a:lnTo>
                  <a:lnTo>
                    <a:pt x="1122" y="71"/>
                  </a:lnTo>
                  <a:lnTo>
                    <a:pt x="1120" y="72"/>
                  </a:lnTo>
                  <a:lnTo>
                    <a:pt x="1118" y="72"/>
                  </a:lnTo>
                  <a:lnTo>
                    <a:pt x="1118" y="74"/>
                  </a:lnTo>
                  <a:lnTo>
                    <a:pt x="1120" y="72"/>
                  </a:lnTo>
                  <a:lnTo>
                    <a:pt x="1122" y="72"/>
                  </a:lnTo>
                  <a:lnTo>
                    <a:pt x="1122" y="72"/>
                  </a:lnTo>
                  <a:lnTo>
                    <a:pt x="1122" y="74"/>
                  </a:lnTo>
                  <a:lnTo>
                    <a:pt x="1122" y="76"/>
                  </a:lnTo>
                  <a:lnTo>
                    <a:pt x="1122" y="76"/>
                  </a:lnTo>
                  <a:lnTo>
                    <a:pt x="1120" y="74"/>
                  </a:lnTo>
                  <a:lnTo>
                    <a:pt x="1120" y="74"/>
                  </a:lnTo>
                  <a:lnTo>
                    <a:pt x="1118" y="74"/>
                  </a:lnTo>
                  <a:lnTo>
                    <a:pt x="1118" y="76"/>
                  </a:lnTo>
                  <a:lnTo>
                    <a:pt x="1116" y="76"/>
                  </a:lnTo>
                  <a:lnTo>
                    <a:pt x="1113" y="82"/>
                  </a:lnTo>
                  <a:lnTo>
                    <a:pt x="1113" y="82"/>
                  </a:lnTo>
                  <a:lnTo>
                    <a:pt x="1111" y="84"/>
                  </a:lnTo>
                  <a:lnTo>
                    <a:pt x="1109" y="84"/>
                  </a:lnTo>
                  <a:lnTo>
                    <a:pt x="1109" y="86"/>
                  </a:lnTo>
                  <a:lnTo>
                    <a:pt x="1111" y="84"/>
                  </a:lnTo>
                  <a:lnTo>
                    <a:pt x="1113" y="86"/>
                  </a:lnTo>
                  <a:lnTo>
                    <a:pt x="1111" y="89"/>
                  </a:lnTo>
                  <a:lnTo>
                    <a:pt x="1107" y="97"/>
                  </a:lnTo>
                  <a:lnTo>
                    <a:pt x="1107" y="97"/>
                  </a:lnTo>
                  <a:lnTo>
                    <a:pt x="1107" y="101"/>
                  </a:lnTo>
                  <a:lnTo>
                    <a:pt x="1107" y="103"/>
                  </a:lnTo>
                  <a:lnTo>
                    <a:pt x="1105" y="103"/>
                  </a:lnTo>
                  <a:lnTo>
                    <a:pt x="1099" y="107"/>
                  </a:lnTo>
                  <a:lnTo>
                    <a:pt x="1098" y="107"/>
                  </a:lnTo>
                  <a:lnTo>
                    <a:pt x="1098" y="108"/>
                  </a:lnTo>
                  <a:lnTo>
                    <a:pt x="1098" y="110"/>
                  </a:lnTo>
                  <a:lnTo>
                    <a:pt x="1096" y="112"/>
                  </a:lnTo>
                  <a:lnTo>
                    <a:pt x="1096" y="116"/>
                  </a:lnTo>
                  <a:lnTo>
                    <a:pt x="1094" y="118"/>
                  </a:lnTo>
                  <a:lnTo>
                    <a:pt x="1092" y="122"/>
                  </a:lnTo>
                  <a:lnTo>
                    <a:pt x="1090" y="124"/>
                  </a:lnTo>
                  <a:lnTo>
                    <a:pt x="1088" y="124"/>
                  </a:lnTo>
                  <a:lnTo>
                    <a:pt x="1086" y="124"/>
                  </a:lnTo>
                  <a:lnTo>
                    <a:pt x="1080" y="124"/>
                  </a:lnTo>
                  <a:lnTo>
                    <a:pt x="1079" y="122"/>
                  </a:lnTo>
                  <a:lnTo>
                    <a:pt x="1077" y="120"/>
                  </a:lnTo>
                  <a:lnTo>
                    <a:pt x="1077" y="122"/>
                  </a:lnTo>
                  <a:lnTo>
                    <a:pt x="1077" y="124"/>
                  </a:lnTo>
                  <a:lnTo>
                    <a:pt x="1077" y="124"/>
                  </a:lnTo>
                  <a:lnTo>
                    <a:pt x="1075" y="122"/>
                  </a:lnTo>
                  <a:lnTo>
                    <a:pt x="1077" y="118"/>
                  </a:lnTo>
                  <a:lnTo>
                    <a:pt x="1077" y="116"/>
                  </a:lnTo>
                  <a:lnTo>
                    <a:pt x="1075" y="118"/>
                  </a:lnTo>
                  <a:lnTo>
                    <a:pt x="1073" y="122"/>
                  </a:lnTo>
                  <a:lnTo>
                    <a:pt x="1067" y="125"/>
                  </a:lnTo>
                  <a:lnTo>
                    <a:pt x="1067" y="127"/>
                  </a:lnTo>
                  <a:lnTo>
                    <a:pt x="1065" y="127"/>
                  </a:lnTo>
                  <a:lnTo>
                    <a:pt x="1063" y="131"/>
                  </a:lnTo>
                  <a:lnTo>
                    <a:pt x="1062" y="131"/>
                  </a:lnTo>
                  <a:lnTo>
                    <a:pt x="1062" y="131"/>
                  </a:lnTo>
                  <a:lnTo>
                    <a:pt x="1062" y="133"/>
                  </a:lnTo>
                  <a:lnTo>
                    <a:pt x="1060" y="133"/>
                  </a:lnTo>
                  <a:lnTo>
                    <a:pt x="1060" y="135"/>
                  </a:lnTo>
                  <a:lnTo>
                    <a:pt x="1060" y="137"/>
                  </a:lnTo>
                  <a:lnTo>
                    <a:pt x="1060" y="137"/>
                  </a:lnTo>
                  <a:lnTo>
                    <a:pt x="1060" y="139"/>
                  </a:lnTo>
                  <a:lnTo>
                    <a:pt x="1062" y="137"/>
                  </a:lnTo>
                  <a:lnTo>
                    <a:pt x="1062" y="137"/>
                  </a:lnTo>
                  <a:lnTo>
                    <a:pt x="1062" y="137"/>
                  </a:lnTo>
                  <a:lnTo>
                    <a:pt x="1062" y="137"/>
                  </a:lnTo>
                  <a:lnTo>
                    <a:pt x="1062" y="139"/>
                  </a:lnTo>
                  <a:lnTo>
                    <a:pt x="1062" y="139"/>
                  </a:lnTo>
                  <a:lnTo>
                    <a:pt x="1069" y="144"/>
                  </a:lnTo>
                  <a:lnTo>
                    <a:pt x="1071" y="144"/>
                  </a:lnTo>
                  <a:lnTo>
                    <a:pt x="1073" y="144"/>
                  </a:lnTo>
                  <a:lnTo>
                    <a:pt x="1075" y="144"/>
                  </a:lnTo>
                  <a:lnTo>
                    <a:pt x="1077" y="144"/>
                  </a:lnTo>
                  <a:lnTo>
                    <a:pt x="1077" y="144"/>
                  </a:lnTo>
                  <a:lnTo>
                    <a:pt x="1075" y="146"/>
                  </a:lnTo>
                  <a:lnTo>
                    <a:pt x="1075" y="146"/>
                  </a:lnTo>
                  <a:lnTo>
                    <a:pt x="1075" y="148"/>
                  </a:lnTo>
                  <a:lnTo>
                    <a:pt x="1073" y="148"/>
                  </a:lnTo>
                  <a:lnTo>
                    <a:pt x="1073" y="150"/>
                  </a:lnTo>
                  <a:lnTo>
                    <a:pt x="1073" y="154"/>
                  </a:lnTo>
                  <a:lnTo>
                    <a:pt x="1073" y="154"/>
                  </a:lnTo>
                  <a:lnTo>
                    <a:pt x="1073" y="156"/>
                  </a:lnTo>
                  <a:lnTo>
                    <a:pt x="1071" y="156"/>
                  </a:lnTo>
                  <a:lnTo>
                    <a:pt x="1069" y="156"/>
                  </a:lnTo>
                  <a:lnTo>
                    <a:pt x="1069" y="156"/>
                  </a:lnTo>
                  <a:lnTo>
                    <a:pt x="1067" y="158"/>
                  </a:lnTo>
                  <a:lnTo>
                    <a:pt x="1065" y="160"/>
                  </a:lnTo>
                  <a:lnTo>
                    <a:pt x="1063" y="161"/>
                  </a:lnTo>
                  <a:lnTo>
                    <a:pt x="1063" y="163"/>
                  </a:lnTo>
                  <a:lnTo>
                    <a:pt x="1060" y="165"/>
                  </a:lnTo>
                  <a:lnTo>
                    <a:pt x="1060" y="165"/>
                  </a:lnTo>
                  <a:lnTo>
                    <a:pt x="1058" y="165"/>
                  </a:lnTo>
                  <a:lnTo>
                    <a:pt x="1058" y="165"/>
                  </a:lnTo>
                  <a:lnTo>
                    <a:pt x="1056" y="165"/>
                  </a:lnTo>
                  <a:lnTo>
                    <a:pt x="1056" y="163"/>
                  </a:lnTo>
                  <a:lnTo>
                    <a:pt x="1054" y="163"/>
                  </a:lnTo>
                  <a:lnTo>
                    <a:pt x="1054" y="163"/>
                  </a:lnTo>
                  <a:lnTo>
                    <a:pt x="1054" y="163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61"/>
                  </a:lnTo>
                  <a:lnTo>
                    <a:pt x="1050" y="161"/>
                  </a:lnTo>
                  <a:lnTo>
                    <a:pt x="1048" y="161"/>
                  </a:lnTo>
                  <a:lnTo>
                    <a:pt x="1048" y="165"/>
                  </a:lnTo>
                  <a:lnTo>
                    <a:pt x="1046" y="165"/>
                  </a:lnTo>
                  <a:lnTo>
                    <a:pt x="1046" y="165"/>
                  </a:lnTo>
                  <a:lnTo>
                    <a:pt x="1045" y="165"/>
                  </a:lnTo>
                  <a:lnTo>
                    <a:pt x="1045" y="167"/>
                  </a:lnTo>
                  <a:lnTo>
                    <a:pt x="1046" y="167"/>
                  </a:lnTo>
                  <a:lnTo>
                    <a:pt x="1046" y="167"/>
                  </a:lnTo>
                  <a:lnTo>
                    <a:pt x="1048" y="169"/>
                  </a:lnTo>
                  <a:lnTo>
                    <a:pt x="1050" y="171"/>
                  </a:lnTo>
                  <a:lnTo>
                    <a:pt x="1054" y="184"/>
                  </a:lnTo>
                  <a:lnTo>
                    <a:pt x="1054" y="184"/>
                  </a:lnTo>
                  <a:lnTo>
                    <a:pt x="1054" y="186"/>
                  </a:lnTo>
                  <a:lnTo>
                    <a:pt x="1054" y="188"/>
                  </a:lnTo>
                  <a:lnTo>
                    <a:pt x="1054" y="192"/>
                  </a:lnTo>
                  <a:lnTo>
                    <a:pt x="1054" y="194"/>
                  </a:lnTo>
                  <a:lnTo>
                    <a:pt x="1054" y="197"/>
                  </a:lnTo>
                  <a:lnTo>
                    <a:pt x="1056" y="199"/>
                  </a:lnTo>
                  <a:lnTo>
                    <a:pt x="1058" y="201"/>
                  </a:lnTo>
                  <a:lnTo>
                    <a:pt x="1060" y="203"/>
                  </a:lnTo>
                  <a:lnTo>
                    <a:pt x="1060" y="203"/>
                  </a:lnTo>
                  <a:lnTo>
                    <a:pt x="1058" y="205"/>
                  </a:lnTo>
                  <a:lnTo>
                    <a:pt x="1058" y="205"/>
                  </a:lnTo>
                  <a:lnTo>
                    <a:pt x="1056" y="205"/>
                  </a:lnTo>
                  <a:lnTo>
                    <a:pt x="1054" y="203"/>
                  </a:lnTo>
                  <a:lnTo>
                    <a:pt x="1054" y="203"/>
                  </a:lnTo>
                  <a:lnTo>
                    <a:pt x="1052" y="203"/>
                  </a:lnTo>
                  <a:lnTo>
                    <a:pt x="1052" y="203"/>
                  </a:lnTo>
                  <a:lnTo>
                    <a:pt x="1050" y="201"/>
                  </a:lnTo>
                  <a:lnTo>
                    <a:pt x="1050" y="201"/>
                  </a:lnTo>
                  <a:lnTo>
                    <a:pt x="1048" y="201"/>
                  </a:lnTo>
                  <a:lnTo>
                    <a:pt x="1046" y="201"/>
                  </a:lnTo>
                  <a:lnTo>
                    <a:pt x="1043" y="201"/>
                  </a:lnTo>
                  <a:lnTo>
                    <a:pt x="1043" y="199"/>
                  </a:lnTo>
                  <a:lnTo>
                    <a:pt x="1041" y="199"/>
                  </a:lnTo>
                  <a:lnTo>
                    <a:pt x="1041" y="192"/>
                  </a:lnTo>
                  <a:lnTo>
                    <a:pt x="1041" y="190"/>
                  </a:lnTo>
                  <a:lnTo>
                    <a:pt x="1037" y="184"/>
                  </a:lnTo>
                  <a:lnTo>
                    <a:pt x="1037" y="182"/>
                  </a:lnTo>
                  <a:lnTo>
                    <a:pt x="1037" y="177"/>
                  </a:lnTo>
                  <a:lnTo>
                    <a:pt x="1037" y="171"/>
                  </a:lnTo>
                  <a:lnTo>
                    <a:pt x="1037" y="169"/>
                  </a:lnTo>
                  <a:lnTo>
                    <a:pt x="1037" y="165"/>
                  </a:lnTo>
                  <a:lnTo>
                    <a:pt x="1037" y="165"/>
                  </a:lnTo>
                  <a:lnTo>
                    <a:pt x="1035" y="165"/>
                  </a:lnTo>
                  <a:lnTo>
                    <a:pt x="1035" y="165"/>
                  </a:lnTo>
                  <a:lnTo>
                    <a:pt x="1035" y="165"/>
                  </a:lnTo>
                  <a:lnTo>
                    <a:pt x="1033" y="167"/>
                  </a:lnTo>
                  <a:lnTo>
                    <a:pt x="1033" y="167"/>
                  </a:lnTo>
                  <a:lnTo>
                    <a:pt x="1033" y="169"/>
                  </a:lnTo>
                  <a:lnTo>
                    <a:pt x="1033" y="169"/>
                  </a:lnTo>
                  <a:lnTo>
                    <a:pt x="1031" y="171"/>
                  </a:lnTo>
                  <a:lnTo>
                    <a:pt x="1031" y="171"/>
                  </a:lnTo>
                  <a:lnTo>
                    <a:pt x="1029" y="171"/>
                  </a:lnTo>
                  <a:lnTo>
                    <a:pt x="1027" y="171"/>
                  </a:lnTo>
                  <a:lnTo>
                    <a:pt x="1027" y="171"/>
                  </a:lnTo>
                  <a:lnTo>
                    <a:pt x="1026" y="171"/>
                  </a:lnTo>
                  <a:lnTo>
                    <a:pt x="1024" y="173"/>
                  </a:lnTo>
                  <a:lnTo>
                    <a:pt x="1022" y="175"/>
                  </a:lnTo>
                  <a:lnTo>
                    <a:pt x="1022" y="175"/>
                  </a:lnTo>
                  <a:lnTo>
                    <a:pt x="1018" y="177"/>
                  </a:lnTo>
                  <a:lnTo>
                    <a:pt x="1018" y="177"/>
                  </a:lnTo>
                  <a:lnTo>
                    <a:pt x="1018" y="178"/>
                  </a:lnTo>
                  <a:lnTo>
                    <a:pt x="1018" y="178"/>
                  </a:lnTo>
                  <a:lnTo>
                    <a:pt x="1020" y="182"/>
                  </a:lnTo>
                  <a:lnTo>
                    <a:pt x="1020" y="184"/>
                  </a:lnTo>
                  <a:lnTo>
                    <a:pt x="1020" y="184"/>
                  </a:lnTo>
                  <a:lnTo>
                    <a:pt x="1020" y="192"/>
                  </a:lnTo>
                  <a:lnTo>
                    <a:pt x="1022" y="196"/>
                  </a:lnTo>
                  <a:lnTo>
                    <a:pt x="1022" y="197"/>
                  </a:lnTo>
                  <a:lnTo>
                    <a:pt x="1024" y="197"/>
                  </a:lnTo>
                  <a:lnTo>
                    <a:pt x="1024" y="197"/>
                  </a:lnTo>
                  <a:lnTo>
                    <a:pt x="1026" y="197"/>
                  </a:lnTo>
                  <a:lnTo>
                    <a:pt x="1026" y="199"/>
                  </a:lnTo>
                  <a:lnTo>
                    <a:pt x="1024" y="201"/>
                  </a:lnTo>
                  <a:lnTo>
                    <a:pt x="1024" y="203"/>
                  </a:lnTo>
                  <a:lnTo>
                    <a:pt x="1024" y="205"/>
                  </a:lnTo>
                  <a:lnTo>
                    <a:pt x="1022" y="207"/>
                  </a:lnTo>
                  <a:lnTo>
                    <a:pt x="1020" y="207"/>
                  </a:lnTo>
                  <a:lnTo>
                    <a:pt x="1020" y="209"/>
                  </a:lnTo>
                  <a:lnTo>
                    <a:pt x="1022" y="207"/>
                  </a:lnTo>
                  <a:lnTo>
                    <a:pt x="1024" y="209"/>
                  </a:lnTo>
                  <a:lnTo>
                    <a:pt x="1022" y="211"/>
                  </a:lnTo>
                  <a:lnTo>
                    <a:pt x="1022" y="213"/>
                  </a:lnTo>
                  <a:lnTo>
                    <a:pt x="1020" y="213"/>
                  </a:lnTo>
                  <a:lnTo>
                    <a:pt x="1020" y="216"/>
                  </a:lnTo>
                  <a:lnTo>
                    <a:pt x="1020" y="216"/>
                  </a:lnTo>
                  <a:lnTo>
                    <a:pt x="1014" y="224"/>
                  </a:lnTo>
                  <a:lnTo>
                    <a:pt x="1010" y="226"/>
                  </a:lnTo>
                  <a:lnTo>
                    <a:pt x="1007" y="224"/>
                  </a:lnTo>
                  <a:lnTo>
                    <a:pt x="1007" y="224"/>
                  </a:lnTo>
                  <a:lnTo>
                    <a:pt x="1007" y="222"/>
                  </a:lnTo>
                  <a:lnTo>
                    <a:pt x="1007" y="222"/>
                  </a:lnTo>
                  <a:lnTo>
                    <a:pt x="1005" y="222"/>
                  </a:lnTo>
                  <a:lnTo>
                    <a:pt x="1005" y="220"/>
                  </a:lnTo>
                  <a:lnTo>
                    <a:pt x="999" y="216"/>
                  </a:lnTo>
                  <a:lnTo>
                    <a:pt x="999" y="214"/>
                  </a:lnTo>
                  <a:lnTo>
                    <a:pt x="999" y="214"/>
                  </a:lnTo>
                  <a:lnTo>
                    <a:pt x="997" y="209"/>
                  </a:lnTo>
                  <a:lnTo>
                    <a:pt x="995" y="209"/>
                  </a:lnTo>
                  <a:lnTo>
                    <a:pt x="995" y="209"/>
                  </a:lnTo>
                  <a:lnTo>
                    <a:pt x="992" y="209"/>
                  </a:lnTo>
                  <a:lnTo>
                    <a:pt x="990" y="209"/>
                  </a:lnTo>
                  <a:lnTo>
                    <a:pt x="988" y="209"/>
                  </a:lnTo>
                  <a:lnTo>
                    <a:pt x="986" y="207"/>
                  </a:lnTo>
                  <a:lnTo>
                    <a:pt x="986" y="207"/>
                  </a:lnTo>
                  <a:lnTo>
                    <a:pt x="986" y="207"/>
                  </a:lnTo>
                  <a:lnTo>
                    <a:pt x="988" y="205"/>
                  </a:lnTo>
                  <a:lnTo>
                    <a:pt x="988" y="205"/>
                  </a:lnTo>
                  <a:lnTo>
                    <a:pt x="988" y="201"/>
                  </a:lnTo>
                  <a:lnTo>
                    <a:pt x="986" y="201"/>
                  </a:lnTo>
                  <a:lnTo>
                    <a:pt x="986" y="199"/>
                  </a:lnTo>
                  <a:lnTo>
                    <a:pt x="986" y="197"/>
                  </a:lnTo>
                  <a:lnTo>
                    <a:pt x="986" y="196"/>
                  </a:lnTo>
                  <a:lnTo>
                    <a:pt x="984" y="196"/>
                  </a:lnTo>
                  <a:lnTo>
                    <a:pt x="984" y="196"/>
                  </a:lnTo>
                  <a:lnTo>
                    <a:pt x="984" y="194"/>
                  </a:lnTo>
                  <a:lnTo>
                    <a:pt x="984" y="194"/>
                  </a:lnTo>
                  <a:lnTo>
                    <a:pt x="984" y="194"/>
                  </a:lnTo>
                  <a:lnTo>
                    <a:pt x="982" y="194"/>
                  </a:lnTo>
                  <a:lnTo>
                    <a:pt x="982" y="194"/>
                  </a:lnTo>
                  <a:lnTo>
                    <a:pt x="982" y="192"/>
                  </a:lnTo>
                  <a:lnTo>
                    <a:pt x="982" y="192"/>
                  </a:lnTo>
                  <a:lnTo>
                    <a:pt x="980" y="190"/>
                  </a:lnTo>
                  <a:lnTo>
                    <a:pt x="976" y="190"/>
                  </a:lnTo>
                  <a:lnTo>
                    <a:pt x="976" y="188"/>
                  </a:lnTo>
                  <a:lnTo>
                    <a:pt x="973" y="188"/>
                  </a:lnTo>
                  <a:lnTo>
                    <a:pt x="967" y="186"/>
                  </a:lnTo>
                  <a:lnTo>
                    <a:pt x="967" y="186"/>
                  </a:lnTo>
                  <a:lnTo>
                    <a:pt x="965" y="188"/>
                  </a:lnTo>
                  <a:lnTo>
                    <a:pt x="967" y="194"/>
                  </a:lnTo>
                  <a:lnTo>
                    <a:pt x="967" y="197"/>
                  </a:lnTo>
                  <a:lnTo>
                    <a:pt x="967" y="199"/>
                  </a:lnTo>
                  <a:lnTo>
                    <a:pt x="965" y="201"/>
                  </a:lnTo>
                  <a:lnTo>
                    <a:pt x="965" y="205"/>
                  </a:lnTo>
                  <a:lnTo>
                    <a:pt x="965" y="207"/>
                  </a:lnTo>
                  <a:lnTo>
                    <a:pt x="950" y="226"/>
                  </a:lnTo>
                  <a:lnTo>
                    <a:pt x="933" y="239"/>
                  </a:lnTo>
                  <a:lnTo>
                    <a:pt x="931" y="241"/>
                  </a:lnTo>
                  <a:lnTo>
                    <a:pt x="929" y="243"/>
                  </a:lnTo>
                  <a:lnTo>
                    <a:pt x="929" y="245"/>
                  </a:lnTo>
                  <a:lnTo>
                    <a:pt x="929" y="245"/>
                  </a:lnTo>
                  <a:lnTo>
                    <a:pt x="929" y="247"/>
                  </a:lnTo>
                  <a:lnTo>
                    <a:pt x="927" y="250"/>
                  </a:lnTo>
                  <a:lnTo>
                    <a:pt x="923" y="252"/>
                  </a:lnTo>
                  <a:lnTo>
                    <a:pt x="923" y="254"/>
                  </a:lnTo>
                  <a:lnTo>
                    <a:pt x="923" y="254"/>
                  </a:lnTo>
                  <a:lnTo>
                    <a:pt x="921" y="256"/>
                  </a:lnTo>
                  <a:lnTo>
                    <a:pt x="921" y="256"/>
                  </a:lnTo>
                  <a:lnTo>
                    <a:pt x="921" y="258"/>
                  </a:lnTo>
                  <a:lnTo>
                    <a:pt x="921" y="258"/>
                  </a:lnTo>
                  <a:lnTo>
                    <a:pt x="920" y="258"/>
                  </a:lnTo>
                  <a:lnTo>
                    <a:pt x="920" y="260"/>
                  </a:lnTo>
                  <a:lnTo>
                    <a:pt x="914" y="266"/>
                  </a:lnTo>
                  <a:lnTo>
                    <a:pt x="912" y="269"/>
                  </a:lnTo>
                  <a:lnTo>
                    <a:pt x="912" y="269"/>
                  </a:lnTo>
                  <a:lnTo>
                    <a:pt x="910" y="269"/>
                  </a:lnTo>
                  <a:lnTo>
                    <a:pt x="908" y="273"/>
                  </a:lnTo>
                  <a:lnTo>
                    <a:pt x="906" y="273"/>
                  </a:lnTo>
                  <a:lnTo>
                    <a:pt x="904" y="275"/>
                  </a:lnTo>
                  <a:lnTo>
                    <a:pt x="906" y="275"/>
                  </a:lnTo>
                  <a:lnTo>
                    <a:pt x="904" y="279"/>
                  </a:lnTo>
                  <a:lnTo>
                    <a:pt x="901" y="283"/>
                  </a:lnTo>
                  <a:lnTo>
                    <a:pt x="899" y="283"/>
                  </a:lnTo>
                  <a:lnTo>
                    <a:pt x="887" y="286"/>
                  </a:lnTo>
                  <a:lnTo>
                    <a:pt x="885" y="286"/>
                  </a:lnTo>
                  <a:lnTo>
                    <a:pt x="882" y="288"/>
                  </a:lnTo>
                  <a:lnTo>
                    <a:pt x="872" y="290"/>
                  </a:lnTo>
                  <a:lnTo>
                    <a:pt x="853" y="296"/>
                  </a:lnTo>
                  <a:lnTo>
                    <a:pt x="834" y="302"/>
                  </a:lnTo>
                  <a:lnTo>
                    <a:pt x="823" y="302"/>
                  </a:lnTo>
                  <a:lnTo>
                    <a:pt x="810" y="303"/>
                  </a:lnTo>
                  <a:lnTo>
                    <a:pt x="808" y="305"/>
                  </a:lnTo>
                  <a:lnTo>
                    <a:pt x="800" y="309"/>
                  </a:lnTo>
                  <a:lnTo>
                    <a:pt x="797" y="313"/>
                  </a:lnTo>
                  <a:lnTo>
                    <a:pt x="797" y="313"/>
                  </a:lnTo>
                  <a:lnTo>
                    <a:pt x="795" y="315"/>
                  </a:lnTo>
                  <a:lnTo>
                    <a:pt x="795" y="317"/>
                  </a:lnTo>
                  <a:lnTo>
                    <a:pt x="793" y="320"/>
                  </a:lnTo>
                  <a:lnTo>
                    <a:pt x="793" y="322"/>
                  </a:lnTo>
                  <a:lnTo>
                    <a:pt x="795" y="324"/>
                  </a:lnTo>
                  <a:lnTo>
                    <a:pt x="795" y="324"/>
                  </a:lnTo>
                  <a:lnTo>
                    <a:pt x="795" y="326"/>
                  </a:lnTo>
                  <a:lnTo>
                    <a:pt x="797" y="326"/>
                  </a:lnTo>
                  <a:lnTo>
                    <a:pt x="798" y="326"/>
                  </a:lnTo>
                  <a:lnTo>
                    <a:pt x="800" y="328"/>
                  </a:lnTo>
                  <a:lnTo>
                    <a:pt x="800" y="328"/>
                  </a:lnTo>
                  <a:lnTo>
                    <a:pt x="800" y="328"/>
                  </a:lnTo>
                  <a:lnTo>
                    <a:pt x="800" y="328"/>
                  </a:lnTo>
                  <a:lnTo>
                    <a:pt x="800" y="328"/>
                  </a:lnTo>
                  <a:lnTo>
                    <a:pt x="798" y="328"/>
                  </a:lnTo>
                  <a:lnTo>
                    <a:pt x="797" y="328"/>
                  </a:lnTo>
                  <a:lnTo>
                    <a:pt x="795" y="328"/>
                  </a:lnTo>
                  <a:lnTo>
                    <a:pt x="793" y="328"/>
                  </a:lnTo>
                  <a:lnTo>
                    <a:pt x="793" y="328"/>
                  </a:lnTo>
                  <a:lnTo>
                    <a:pt x="795" y="332"/>
                  </a:lnTo>
                  <a:lnTo>
                    <a:pt x="795" y="332"/>
                  </a:lnTo>
                  <a:lnTo>
                    <a:pt x="797" y="334"/>
                  </a:lnTo>
                  <a:lnTo>
                    <a:pt x="798" y="336"/>
                  </a:lnTo>
                  <a:lnTo>
                    <a:pt x="798" y="338"/>
                  </a:lnTo>
                  <a:lnTo>
                    <a:pt x="797" y="336"/>
                  </a:lnTo>
                  <a:lnTo>
                    <a:pt x="797" y="336"/>
                  </a:lnTo>
                  <a:lnTo>
                    <a:pt x="797" y="336"/>
                  </a:lnTo>
                  <a:lnTo>
                    <a:pt x="793" y="336"/>
                  </a:lnTo>
                  <a:lnTo>
                    <a:pt x="793" y="336"/>
                  </a:lnTo>
                  <a:lnTo>
                    <a:pt x="791" y="338"/>
                  </a:lnTo>
                  <a:lnTo>
                    <a:pt x="791" y="338"/>
                  </a:lnTo>
                  <a:lnTo>
                    <a:pt x="789" y="338"/>
                  </a:lnTo>
                  <a:lnTo>
                    <a:pt x="789" y="338"/>
                  </a:lnTo>
                  <a:lnTo>
                    <a:pt x="789" y="336"/>
                  </a:lnTo>
                  <a:lnTo>
                    <a:pt x="789" y="336"/>
                  </a:lnTo>
                  <a:lnTo>
                    <a:pt x="787" y="334"/>
                  </a:lnTo>
                  <a:lnTo>
                    <a:pt x="785" y="334"/>
                  </a:lnTo>
                  <a:lnTo>
                    <a:pt x="783" y="332"/>
                  </a:lnTo>
                  <a:lnTo>
                    <a:pt x="783" y="332"/>
                  </a:lnTo>
                  <a:lnTo>
                    <a:pt x="781" y="332"/>
                  </a:lnTo>
                  <a:lnTo>
                    <a:pt x="779" y="332"/>
                  </a:lnTo>
                  <a:lnTo>
                    <a:pt x="779" y="334"/>
                  </a:lnTo>
                  <a:lnTo>
                    <a:pt x="779" y="339"/>
                  </a:lnTo>
                  <a:lnTo>
                    <a:pt x="778" y="341"/>
                  </a:lnTo>
                  <a:lnTo>
                    <a:pt x="778" y="343"/>
                  </a:lnTo>
                  <a:lnTo>
                    <a:pt x="778" y="343"/>
                  </a:lnTo>
                  <a:lnTo>
                    <a:pt x="779" y="343"/>
                  </a:lnTo>
                  <a:lnTo>
                    <a:pt x="781" y="345"/>
                  </a:lnTo>
                  <a:lnTo>
                    <a:pt x="781" y="345"/>
                  </a:lnTo>
                  <a:lnTo>
                    <a:pt x="779" y="345"/>
                  </a:lnTo>
                  <a:lnTo>
                    <a:pt x="779" y="347"/>
                  </a:lnTo>
                  <a:lnTo>
                    <a:pt x="778" y="347"/>
                  </a:lnTo>
                  <a:lnTo>
                    <a:pt x="778" y="349"/>
                  </a:lnTo>
                  <a:lnTo>
                    <a:pt x="778" y="349"/>
                  </a:lnTo>
                  <a:lnTo>
                    <a:pt x="778" y="351"/>
                  </a:lnTo>
                  <a:lnTo>
                    <a:pt x="779" y="351"/>
                  </a:lnTo>
                  <a:lnTo>
                    <a:pt x="783" y="351"/>
                  </a:lnTo>
                  <a:lnTo>
                    <a:pt x="785" y="351"/>
                  </a:lnTo>
                  <a:lnTo>
                    <a:pt x="787" y="351"/>
                  </a:lnTo>
                  <a:lnTo>
                    <a:pt x="787" y="351"/>
                  </a:lnTo>
                  <a:lnTo>
                    <a:pt x="789" y="351"/>
                  </a:lnTo>
                  <a:lnTo>
                    <a:pt x="789" y="349"/>
                  </a:lnTo>
                  <a:lnTo>
                    <a:pt x="789" y="349"/>
                  </a:lnTo>
                  <a:lnTo>
                    <a:pt x="791" y="349"/>
                  </a:lnTo>
                  <a:lnTo>
                    <a:pt x="791" y="349"/>
                  </a:lnTo>
                  <a:lnTo>
                    <a:pt x="791" y="351"/>
                  </a:lnTo>
                  <a:lnTo>
                    <a:pt x="789" y="351"/>
                  </a:lnTo>
                  <a:lnTo>
                    <a:pt x="789" y="353"/>
                  </a:lnTo>
                  <a:lnTo>
                    <a:pt x="789" y="353"/>
                  </a:lnTo>
                  <a:lnTo>
                    <a:pt x="787" y="353"/>
                  </a:lnTo>
                  <a:lnTo>
                    <a:pt x="785" y="353"/>
                  </a:lnTo>
                  <a:lnTo>
                    <a:pt x="783" y="353"/>
                  </a:lnTo>
                  <a:lnTo>
                    <a:pt x="783" y="353"/>
                  </a:lnTo>
                  <a:lnTo>
                    <a:pt x="781" y="353"/>
                  </a:lnTo>
                  <a:lnTo>
                    <a:pt x="781" y="355"/>
                  </a:lnTo>
                  <a:lnTo>
                    <a:pt x="783" y="356"/>
                  </a:lnTo>
                  <a:lnTo>
                    <a:pt x="781" y="356"/>
                  </a:lnTo>
                  <a:lnTo>
                    <a:pt x="781" y="355"/>
                  </a:lnTo>
                  <a:lnTo>
                    <a:pt x="779" y="355"/>
                  </a:lnTo>
                  <a:lnTo>
                    <a:pt x="779" y="356"/>
                  </a:lnTo>
                  <a:lnTo>
                    <a:pt x="779" y="356"/>
                  </a:lnTo>
                  <a:lnTo>
                    <a:pt x="778" y="364"/>
                  </a:lnTo>
                  <a:lnTo>
                    <a:pt x="776" y="368"/>
                  </a:lnTo>
                  <a:lnTo>
                    <a:pt x="774" y="370"/>
                  </a:lnTo>
                  <a:lnTo>
                    <a:pt x="774" y="372"/>
                  </a:lnTo>
                  <a:lnTo>
                    <a:pt x="774" y="373"/>
                  </a:lnTo>
                  <a:lnTo>
                    <a:pt x="774" y="373"/>
                  </a:lnTo>
                  <a:lnTo>
                    <a:pt x="774" y="373"/>
                  </a:lnTo>
                  <a:lnTo>
                    <a:pt x="774" y="373"/>
                  </a:lnTo>
                  <a:lnTo>
                    <a:pt x="774" y="375"/>
                  </a:lnTo>
                  <a:lnTo>
                    <a:pt x="772" y="375"/>
                  </a:lnTo>
                  <a:lnTo>
                    <a:pt x="772" y="375"/>
                  </a:lnTo>
                  <a:lnTo>
                    <a:pt x="772" y="377"/>
                  </a:lnTo>
                  <a:lnTo>
                    <a:pt x="772" y="377"/>
                  </a:lnTo>
                  <a:lnTo>
                    <a:pt x="774" y="379"/>
                  </a:lnTo>
                  <a:lnTo>
                    <a:pt x="774" y="381"/>
                  </a:lnTo>
                  <a:lnTo>
                    <a:pt x="774" y="381"/>
                  </a:lnTo>
                  <a:lnTo>
                    <a:pt x="776" y="381"/>
                  </a:lnTo>
                  <a:lnTo>
                    <a:pt x="776" y="381"/>
                  </a:lnTo>
                  <a:lnTo>
                    <a:pt x="776" y="381"/>
                  </a:lnTo>
                  <a:lnTo>
                    <a:pt x="778" y="383"/>
                  </a:lnTo>
                  <a:lnTo>
                    <a:pt x="778" y="383"/>
                  </a:lnTo>
                  <a:lnTo>
                    <a:pt x="778" y="383"/>
                  </a:lnTo>
                  <a:lnTo>
                    <a:pt x="778" y="383"/>
                  </a:lnTo>
                  <a:lnTo>
                    <a:pt x="779" y="383"/>
                  </a:lnTo>
                  <a:lnTo>
                    <a:pt x="779" y="383"/>
                  </a:lnTo>
                  <a:lnTo>
                    <a:pt x="779" y="383"/>
                  </a:lnTo>
                  <a:lnTo>
                    <a:pt x="781" y="385"/>
                  </a:lnTo>
                  <a:lnTo>
                    <a:pt x="781" y="385"/>
                  </a:lnTo>
                  <a:lnTo>
                    <a:pt x="783" y="385"/>
                  </a:lnTo>
                  <a:lnTo>
                    <a:pt x="781" y="385"/>
                  </a:lnTo>
                  <a:lnTo>
                    <a:pt x="781" y="385"/>
                  </a:lnTo>
                  <a:lnTo>
                    <a:pt x="779" y="385"/>
                  </a:lnTo>
                  <a:lnTo>
                    <a:pt x="779" y="385"/>
                  </a:lnTo>
                  <a:lnTo>
                    <a:pt x="778" y="385"/>
                  </a:lnTo>
                  <a:lnTo>
                    <a:pt x="776" y="385"/>
                  </a:lnTo>
                  <a:lnTo>
                    <a:pt x="776" y="383"/>
                  </a:lnTo>
                  <a:lnTo>
                    <a:pt x="774" y="381"/>
                  </a:lnTo>
                  <a:lnTo>
                    <a:pt x="774" y="381"/>
                  </a:lnTo>
                  <a:lnTo>
                    <a:pt x="772" y="381"/>
                  </a:lnTo>
                  <a:lnTo>
                    <a:pt x="768" y="381"/>
                  </a:lnTo>
                  <a:lnTo>
                    <a:pt x="768" y="383"/>
                  </a:lnTo>
                  <a:lnTo>
                    <a:pt x="766" y="385"/>
                  </a:lnTo>
                  <a:lnTo>
                    <a:pt x="766" y="387"/>
                  </a:lnTo>
                  <a:lnTo>
                    <a:pt x="766" y="389"/>
                  </a:lnTo>
                  <a:lnTo>
                    <a:pt x="766" y="391"/>
                  </a:lnTo>
                  <a:lnTo>
                    <a:pt x="766" y="391"/>
                  </a:lnTo>
                  <a:lnTo>
                    <a:pt x="768" y="392"/>
                  </a:lnTo>
                  <a:lnTo>
                    <a:pt x="768" y="396"/>
                  </a:lnTo>
                  <a:lnTo>
                    <a:pt x="770" y="396"/>
                  </a:lnTo>
                  <a:lnTo>
                    <a:pt x="772" y="398"/>
                  </a:lnTo>
                  <a:lnTo>
                    <a:pt x="774" y="398"/>
                  </a:lnTo>
                  <a:lnTo>
                    <a:pt x="776" y="400"/>
                  </a:lnTo>
                  <a:lnTo>
                    <a:pt x="776" y="400"/>
                  </a:lnTo>
                  <a:lnTo>
                    <a:pt x="778" y="400"/>
                  </a:lnTo>
                  <a:lnTo>
                    <a:pt x="779" y="400"/>
                  </a:lnTo>
                  <a:lnTo>
                    <a:pt x="781" y="400"/>
                  </a:lnTo>
                  <a:lnTo>
                    <a:pt x="781" y="398"/>
                  </a:lnTo>
                  <a:lnTo>
                    <a:pt x="783" y="400"/>
                  </a:lnTo>
                  <a:lnTo>
                    <a:pt x="785" y="400"/>
                  </a:lnTo>
                  <a:lnTo>
                    <a:pt x="785" y="400"/>
                  </a:lnTo>
                  <a:lnTo>
                    <a:pt x="787" y="400"/>
                  </a:lnTo>
                  <a:lnTo>
                    <a:pt x="787" y="402"/>
                  </a:lnTo>
                  <a:lnTo>
                    <a:pt x="787" y="402"/>
                  </a:lnTo>
                  <a:lnTo>
                    <a:pt x="789" y="402"/>
                  </a:lnTo>
                  <a:lnTo>
                    <a:pt x="791" y="404"/>
                  </a:lnTo>
                  <a:lnTo>
                    <a:pt x="791" y="404"/>
                  </a:lnTo>
                  <a:lnTo>
                    <a:pt x="789" y="406"/>
                  </a:lnTo>
                  <a:lnTo>
                    <a:pt x="785" y="404"/>
                  </a:lnTo>
                  <a:lnTo>
                    <a:pt x="783" y="402"/>
                  </a:lnTo>
                  <a:lnTo>
                    <a:pt x="781" y="400"/>
                  </a:lnTo>
                  <a:lnTo>
                    <a:pt x="779" y="402"/>
                  </a:lnTo>
                  <a:lnTo>
                    <a:pt x="778" y="402"/>
                  </a:lnTo>
                  <a:lnTo>
                    <a:pt x="776" y="402"/>
                  </a:lnTo>
                  <a:lnTo>
                    <a:pt x="776" y="402"/>
                  </a:lnTo>
                  <a:lnTo>
                    <a:pt x="772" y="400"/>
                  </a:lnTo>
                  <a:lnTo>
                    <a:pt x="768" y="398"/>
                  </a:lnTo>
                  <a:lnTo>
                    <a:pt x="762" y="394"/>
                  </a:lnTo>
                  <a:lnTo>
                    <a:pt x="761" y="392"/>
                  </a:lnTo>
                  <a:lnTo>
                    <a:pt x="755" y="389"/>
                  </a:lnTo>
                  <a:lnTo>
                    <a:pt x="751" y="389"/>
                  </a:lnTo>
                  <a:lnTo>
                    <a:pt x="749" y="391"/>
                  </a:lnTo>
                  <a:lnTo>
                    <a:pt x="749" y="391"/>
                  </a:lnTo>
                  <a:lnTo>
                    <a:pt x="749" y="392"/>
                  </a:lnTo>
                  <a:lnTo>
                    <a:pt x="751" y="394"/>
                  </a:lnTo>
                  <a:lnTo>
                    <a:pt x="749" y="394"/>
                  </a:lnTo>
                  <a:lnTo>
                    <a:pt x="747" y="396"/>
                  </a:lnTo>
                  <a:lnTo>
                    <a:pt x="747" y="396"/>
                  </a:lnTo>
                  <a:lnTo>
                    <a:pt x="745" y="396"/>
                  </a:lnTo>
                  <a:lnTo>
                    <a:pt x="744" y="398"/>
                  </a:lnTo>
                  <a:lnTo>
                    <a:pt x="744" y="396"/>
                  </a:lnTo>
                  <a:lnTo>
                    <a:pt x="745" y="394"/>
                  </a:lnTo>
                  <a:lnTo>
                    <a:pt x="747" y="394"/>
                  </a:lnTo>
                  <a:lnTo>
                    <a:pt x="747" y="392"/>
                  </a:lnTo>
                  <a:lnTo>
                    <a:pt x="747" y="391"/>
                  </a:lnTo>
                  <a:lnTo>
                    <a:pt x="745" y="391"/>
                  </a:lnTo>
                  <a:lnTo>
                    <a:pt x="742" y="389"/>
                  </a:lnTo>
                  <a:lnTo>
                    <a:pt x="738" y="387"/>
                  </a:lnTo>
                  <a:lnTo>
                    <a:pt x="738" y="387"/>
                  </a:lnTo>
                  <a:lnTo>
                    <a:pt x="738" y="387"/>
                  </a:lnTo>
                  <a:lnTo>
                    <a:pt x="736" y="387"/>
                  </a:lnTo>
                  <a:lnTo>
                    <a:pt x="734" y="387"/>
                  </a:lnTo>
                  <a:lnTo>
                    <a:pt x="734" y="387"/>
                  </a:lnTo>
                  <a:lnTo>
                    <a:pt x="734" y="387"/>
                  </a:lnTo>
                  <a:lnTo>
                    <a:pt x="734" y="387"/>
                  </a:lnTo>
                  <a:lnTo>
                    <a:pt x="734" y="385"/>
                  </a:lnTo>
                  <a:lnTo>
                    <a:pt x="732" y="385"/>
                  </a:lnTo>
                  <a:lnTo>
                    <a:pt x="732" y="385"/>
                  </a:lnTo>
                  <a:lnTo>
                    <a:pt x="730" y="385"/>
                  </a:lnTo>
                  <a:lnTo>
                    <a:pt x="730" y="385"/>
                  </a:lnTo>
                  <a:lnTo>
                    <a:pt x="730" y="383"/>
                  </a:lnTo>
                  <a:lnTo>
                    <a:pt x="732" y="383"/>
                  </a:lnTo>
                  <a:lnTo>
                    <a:pt x="732" y="381"/>
                  </a:lnTo>
                  <a:lnTo>
                    <a:pt x="732" y="381"/>
                  </a:lnTo>
                  <a:lnTo>
                    <a:pt x="732" y="379"/>
                  </a:lnTo>
                  <a:lnTo>
                    <a:pt x="734" y="379"/>
                  </a:lnTo>
                  <a:lnTo>
                    <a:pt x="732" y="377"/>
                  </a:lnTo>
                  <a:lnTo>
                    <a:pt x="730" y="377"/>
                  </a:lnTo>
                  <a:lnTo>
                    <a:pt x="730" y="379"/>
                  </a:lnTo>
                  <a:lnTo>
                    <a:pt x="728" y="379"/>
                  </a:lnTo>
                  <a:lnTo>
                    <a:pt x="726" y="381"/>
                  </a:lnTo>
                  <a:lnTo>
                    <a:pt x="726" y="381"/>
                  </a:lnTo>
                  <a:lnTo>
                    <a:pt x="725" y="381"/>
                  </a:lnTo>
                  <a:lnTo>
                    <a:pt x="725" y="381"/>
                  </a:lnTo>
                  <a:lnTo>
                    <a:pt x="725" y="381"/>
                  </a:lnTo>
                  <a:lnTo>
                    <a:pt x="723" y="379"/>
                  </a:lnTo>
                  <a:lnTo>
                    <a:pt x="723" y="379"/>
                  </a:lnTo>
                  <a:lnTo>
                    <a:pt x="723" y="379"/>
                  </a:lnTo>
                  <a:lnTo>
                    <a:pt x="723" y="379"/>
                  </a:lnTo>
                  <a:lnTo>
                    <a:pt x="723" y="379"/>
                  </a:lnTo>
                  <a:lnTo>
                    <a:pt x="723" y="377"/>
                  </a:lnTo>
                  <a:lnTo>
                    <a:pt x="723" y="377"/>
                  </a:lnTo>
                  <a:lnTo>
                    <a:pt x="723" y="377"/>
                  </a:lnTo>
                  <a:lnTo>
                    <a:pt x="721" y="375"/>
                  </a:lnTo>
                  <a:lnTo>
                    <a:pt x="721" y="373"/>
                  </a:lnTo>
                  <a:lnTo>
                    <a:pt x="721" y="373"/>
                  </a:lnTo>
                  <a:lnTo>
                    <a:pt x="719" y="373"/>
                  </a:lnTo>
                  <a:lnTo>
                    <a:pt x="719" y="375"/>
                  </a:lnTo>
                  <a:lnTo>
                    <a:pt x="719" y="375"/>
                  </a:lnTo>
                  <a:lnTo>
                    <a:pt x="719" y="379"/>
                  </a:lnTo>
                  <a:lnTo>
                    <a:pt x="719" y="379"/>
                  </a:lnTo>
                  <a:lnTo>
                    <a:pt x="719" y="379"/>
                  </a:lnTo>
                  <a:lnTo>
                    <a:pt x="719" y="379"/>
                  </a:lnTo>
                  <a:lnTo>
                    <a:pt x="719" y="381"/>
                  </a:lnTo>
                  <a:lnTo>
                    <a:pt x="719" y="381"/>
                  </a:lnTo>
                  <a:lnTo>
                    <a:pt x="717" y="383"/>
                  </a:lnTo>
                  <a:lnTo>
                    <a:pt x="717" y="381"/>
                  </a:lnTo>
                  <a:lnTo>
                    <a:pt x="715" y="381"/>
                  </a:lnTo>
                  <a:lnTo>
                    <a:pt x="715" y="379"/>
                  </a:lnTo>
                  <a:lnTo>
                    <a:pt x="715" y="379"/>
                  </a:lnTo>
                  <a:lnTo>
                    <a:pt x="713" y="381"/>
                  </a:lnTo>
                  <a:lnTo>
                    <a:pt x="713" y="381"/>
                  </a:lnTo>
                  <a:lnTo>
                    <a:pt x="713" y="381"/>
                  </a:lnTo>
                  <a:lnTo>
                    <a:pt x="713" y="381"/>
                  </a:lnTo>
                  <a:lnTo>
                    <a:pt x="711" y="381"/>
                  </a:lnTo>
                  <a:lnTo>
                    <a:pt x="709" y="381"/>
                  </a:lnTo>
                  <a:lnTo>
                    <a:pt x="709" y="381"/>
                  </a:lnTo>
                  <a:lnTo>
                    <a:pt x="700" y="381"/>
                  </a:lnTo>
                  <a:lnTo>
                    <a:pt x="700" y="381"/>
                  </a:lnTo>
                  <a:lnTo>
                    <a:pt x="698" y="381"/>
                  </a:lnTo>
                  <a:lnTo>
                    <a:pt x="698" y="381"/>
                  </a:lnTo>
                  <a:lnTo>
                    <a:pt x="694" y="381"/>
                  </a:lnTo>
                  <a:lnTo>
                    <a:pt x="692" y="381"/>
                  </a:lnTo>
                  <a:lnTo>
                    <a:pt x="692" y="379"/>
                  </a:lnTo>
                  <a:lnTo>
                    <a:pt x="691" y="377"/>
                  </a:lnTo>
                  <a:lnTo>
                    <a:pt x="691" y="375"/>
                  </a:lnTo>
                  <a:lnTo>
                    <a:pt x="689" y="375"/>
                  </a:lnTo>
                  <a:lnTo>
                    <a:pt x="687" y="373"/>
                  </a:lnTo>
                  <a:lnTo>
                    <a:pt x="685" y="373"/>
                  </a:lnTo>
                  <a:lnTo>
                    <a:pt x="679" y="372"/>
                  </a:lnTo>
                  <a:lnTo>
                    <a:pt x="679" y="370"/>
                  </a:lnTo>
                  <a:lnTo>
                    <a:pt x="677" y="368"/>
                  </a:lnTo>
                  <a:lnTo>
                    <a:pt x="675" y="366"/>
                  </a:lnTo>
                  <a:lnTo>
                    <a:pt x="675" y="364"/>
                  </a:lnTo>
                  <a:lnTo>
                    <a:pt x="675" y="364"/>
                  </a:lnTo>
                  <a:lnTo>
                    <a:pt x="675" y="362"/>
                  </a:lnTo>
                  <a:lnTo>
                    <a:pt x="675" y="362"/>
                  </a:lnTo>
                  <a:lnTo>
                    <a:pt x="675" y="360"/>
                  </a:lnTo>
                  <a:lnTo>
                    <a:pt x="675" y="356"/>
                  </a:lnTo>
                  <a:lnTo>
                    <a:pt x="673" y="356"/>
                  </a:lnTo>
                  <a:lnTo>
                    <a:pt x="673" y="355"/>
                  </a:lnTo>
                  <a:lnTo>
                    <a:pt x="673" y="358"/>
                  </a:lnTo>
                  <a:lnTo>
                    <a:pt x="672" y="362"/>
                  </a:lnTo>
                  <a:lnTo>
                    <a:pt x="670" y="362"/>
                  </a:lnTo>
                  <a:lnTo>
                    <a:pt x="670" y="364"/>
                  </a:lnTo>
                  <a:lnTo>
                    <a:pt x="666" y="366"/>
                  </a:lnTo>
                  <a:lnTo>
                    <a:pt x="666" y="366"/>
                  </a:lnTo>
                  <a:lnTo>
                    <a:pt x="666" y="368"/>
                  </a:lnTo>
                  <a:lnTo>
                    <a:pt x="666" y="370"/>
                  </a:lnTo>
                  <a:lnTo>
                    <a:pt x="666" y="370"/>
                  </a:lnTo>
                  <a:lnTo>
                    <a:pt x="666" y="372"/>
                  </a:lnTo>
                  <a:lnTo>
                    <a:pt x="668" y="372"/>
                  </a:lnTo>
                  <a:lnTo>
                    <a:pt x="668" y="373"/>
                  </a:lnTo>
                  <a:lnTo>
                    <a:pt x="668" y="373"/>
                  </a:lnTo>
                  <a:lnTo>
                    <a:pt x="670" y="373"/>
                  </a:lnTo>
                  <a:lnTo>
                    <a:pt x="670" y="373"/>
                  </a:lnTo>
                  <a:lnTo>
                    <a:pt x="673" y="375"/>
                  </a:lnTo>
                  <a:lnTo>
                    <a:pt x="673" y="375"/>
                  </a:lnTo>
                  <a:lnTo>
                    <a:pt x="673" y="375"/>
                  </a:lnTo>
                  <a:lnTo>
                    <a:pt x="673" y="381"/>
                  </a:lnTo>
                  <a:lnTo>
                    <a:pt x="673" y="385"/>
                  </a:lnTo>
                  <a:lnTo>
                    <a:pt x="673" y="387"/>
                  </a:lnTo>
                  <a:lnTo>
                    <a:pt x="675" y="387"/>
                  </a:lnTo>
                  <a:lnTo>
                    <a:pt x="675" y="389"/>
                  </a:lnTo>
                  <a:lnTo>
                    <a:pt x="683" y="394"/>
                  </a:lnTo>
                  <a:lnTo>
                    <a:pt x="683" y="394"/>
                  </a:lnTo>
                  <a:lnTo>
                    <a:pt x="683" y="396"/>
                  </a:lnTo>
                  <a:lnTo>
                    <a:pt x="683" y="396"/>
                  </a:lnTo>
                  <a:lnTo>
                    <a:pt x="685" y="396"/>
                  </a:lnTo>
                  <a:lnTo>
                    <a:pt x="685" y="396"/>
                  </a:lnTo>
                  <a:lnTo>
                    <a:pt x="687" y="400"/>
                  </a:lnTo>
                  <a:lnTo>
                    <a:pt x="687" y="400"/>
                  </a:lnTo>
                  <a:lnTo>
                    <a:pt x="689" y="400"/>
                  </a:lnTo>
                  <a:lnTo>
                    <a:pt x="691" y="400"/>
                  </a:lnTo>
                  <a:lnTo>
                    <a:pt x="691" y="400"/>
                  </a:lnTo>
                  <a:lnTo>
                    <a:pt x="692" y="400"/>
                  </a:lnTo>
                  <a:lnTo>
                    <a:pt x="694" y="402"/>
                  </a:lnTo>
                  <a:lnTo>
                    <a:pt x="694" y="406"/>
                  </a:lnTo>
                  <a:lnTo>
                    <a:pt x="696" y="408"/>
                  </a:lnTo>
                  <a:lnTo>
                    <a:pt x="696" y="408"/>
                  </a:lnTo>
                  <a:lnTo>
                    <a:pt x="698" y="409"/>
                  </a:lnTo>
                  <a:lnTo>
                    <a:pt x="700" y="409"/>
                  </a:lnTo>
                  <a:lnTo>
                    <a:pt x="702" y="413"/>
                  </a:lnTo>
                  <a:lnTo>
                    <a:pt x="704" y="413"/>
                  </a:lnTo>
                  <a:lnTo>
                    <a:pt x="704" y="415"/>
                  </a:lnTo>
                  <a:lnTo>
                    <a:pt x="708" y="415"/>
                  </a:lnTo>
                  <a:lnTo>
                    <a:pt x="709" y="415"/>
                  </a:lnTo>
                  <a:lnTo>
                    <a:pt x="711" y="417"/>
                  </a:lnTo>
                  <a:lnTo>
                    <a:pt x="711" y="419"/>
                  </a:lnTo>
                  <a:lnTo>
                    <a:pt x="715" y="425"/>
                  </a:lnTo>
                  <a:lnTo>
                    <a:pt x="715" y="427"/>
                  </a:lnTo>
                  <a:lnTo>
                    <a:pt x="715" y="428"/>
                  </a:lnTo>
                  <a:lnTo>
                    <a:pt x="717" y="428"/>
                  </a:lnTo>
                  <a:lnTo>
                    <a:pt x="717" y="428"/>
                  </a:lnTo>
                  <a:lnTo>
                    <a:pt x="719" y="427"/>
                  </a:lnTo>
                  <a:lnTo>
                    <a:pt x="721" y="428"/>
                  </a:lnTo>
                  <a:lnTo>
                    <a:pt x="723" y="428"/>
                  </a:lnTo>
                  <a:lnTo>
                    <a:pt x="725" y="430"/>
                  </a:lnTo>
                  <a:lnTo>
                    <a:pt x="726" y="434"/>
                  </a:lnTo>
                  <a:lnTo>
                    <a:pt x="728" y="436"/>
                  </a:lnTo>
                  <a:lnTo>
                    <a:pt x="732" y="436"/>
                  </a:lnTo>
                  <a:lnTo>
                    <a:pt x="736" y="438"/>
                  </a:lnTo>
                  <a:lnTo>
                    <a:pt x="738" y="436"/>
                  </a:lnTo>
                  <a:lnTo>
                    <a:pt x="740" y="436"/>
                  </a:lnTo>
                  <a:lnTo>
                    <a:pt x="740" y="434"/>
                  </a:lnTo>
                  <a:lnTo>
                    <a:pt x="740" y="434"/>
                  </a:lnTo>
                  <a:lnTo>
                    <a:pt x="740" y="434"/>
                  </a:lnTo>
                  <a:lnTo>
                    <a:pt x="740" y="434"/>
                  </a:lnTo>
                  <a:lnTo>
                    <a:pt x="742" y="436"/>
                  </a:lnTo>
                  <a:lnTo>
                    <a:pt x="742" y="436"/>
                  </a:lnTo>
                  <a:lnTo>
                    <a:pt x="744" y="436"/>
                  </a:lnTo>
                  <a:lnTo>
                    <a:pt x="744" y="436"/>
                  </a:lnTo>
                  <a:lnTo>
                    <a:pt x="745" y="434"/>
                  </a:lnTo>
                  <a:lnTo>
                    <a:pt x="745" y="434"/>
                  </a:lnTo>
                  <a:lnTo>
                    <a:pt x="745" y="434"/>
                  </a:lnTo>
                  <a:lnTo>
                    <a:pt x="747" y="434"/>
                  </a:lnTo>
                  <a:lnTo>
                    <a:pt x="747" y="434"/>
                  </a:lnTo>
                  <a:lnTo>
                    <a:pt x="747" y="434"/>
                  </a:lnTo>
                  <a:lnTo>
                    <a:pt x="749" y="434"/>
                  </a:lnTo>
                  <a:lnTo>
                    <a:pt x="749" y="432"/>
                  </a:lnTo>
                  <a:lnTo>
                    <a:pt x="749" y="432"/>
                  </a:lnTo>
                  <a:lnTo>
                    <a:pt x="749" y="434"/>
                  </a:lnTo>
                  <a:lnTo>
                    <a:pt x="751" y="434"/>
                  </a:lnTo>
                  <a:lnTo>
                    <a:pt x="751" y="434"/>
                  </a:lnTo>
                  <a:lnTo>
                    <a:pt x="751" y="432"/>
                  </a:lnTo>
                  <a:lnTo>
                    <a:pt x="751" y="432"/>
                  </a:lnTo>
                  <a:lnTo>
                    <a:pt x="751" y="430"/>
                  </a:lnTo>
                  <a:lnTo>
                    <a:pt x="755" y="428"/>
                  </a:lnTo>
                  <a:lnTo>
                    <a:pt x="757" y="427"/>
                  </a:lnTo>
                  <a:lnTo>
                    <a:pt x="759" y="427"/>
                  </a:lnTo>
                  <a:lnTo>
                    <a:pt x="764" y="427"/>
                  </a:lnTo>
                  <a:lnTo>
                    <a:pt x="779" y="423"/>
                  </a:lnTo>
                  <a:lnTo>
                    <a:pt x="779" y="423"/>
                  </a:lnTo>
                  <a:lnTo>
                    <a:pt x="789" y="427"/>
                  </a:lnTo>
                  <a:lnTo>
                    <a:pt x="791" y="427"/>
                  </a:lnTo>
                  <a:lnTo>
                    <a:pt x="793" y="427"/>
                  </a:lnTo>
                  <a:lnTo>
                    <a:pt x="793" y="427"/>
                  </a:lnTo>
                  <a:lnTo>
                    <a:pt x="797" y="427"/>
                  </a:lnTo>
                  <a:lnTo>
                    <a:pt x="797" y="427"/>
                  </a:lnTo>
                  <a:lnTo>
                    <a:pt x="798" y="427"/>
                  </a:lnTo>
                  <a:lnTo>
                    <a:pt x="798" y="427"/>
                  </a:lnTo>
                  <a:lnTo>
                    <a:pt x="798" y="428"/>
                  </a:lnTo>
                  <a:lnTo>
                    <a:pt x="800" y="430"/>
                  </a:lnTo>
                  <a:lnTo>
                    <a:pt x="800" y="430"/>
                  </a:lnTo>
                  <a:lnTo>
                    <a:pt x="802" y="427"/>
                  </a:lnTo>
                  <a:lnTo>
                    <a:pt x="808" y="425"/>
                  </a:lnTo>
                  <a:lnTo>
                    <a:pt x="808" y="425"/>
                  </a:lnTo>
                  <a:lnTo>
                    <a:pt x="810" y="425"/>
                  </a:lnTo>
                  <a:lnTo>
                    <a:pt x="812" y="427"/>
                  </a:lnTo>
                  <a:lnTo>
                    <a:pt x="815" y="427"/>
                  </a:lnTo>
                  <a:lnTo>
                    <a:pt x="817" y="428"/>
                  </a:lnTo>
                  <a:lnTo>
                    <a:pt x="821" y="427"/>
                  </a:lnTo>
                  <a:lnTo>
                    <a:pt x="827" y="419"/>
                  </a:lnTo>
                  <a:lnTo>
                    <a:pt x="831" y="419"/>
                  </a:lnTo>
                  <a:lnTo>
                    <a:pt x="836" y="419"/>
                  </a:lnTo>
                  <a:lnTo>
                    <a:pt x="838" y="419"/>
                  </a:lnTo>
                  <a:lnTo>
                    <a:pt x="840" y="417"/>
                  </a:lnTo>
                  <a:lnTo>
                    <a:pt x="840" y="417"/>
                  </a:lnTo>
                  <a:lnTo>
                    <a:pt x="844" y="408"/>
                  </a:lnTo>
                  <a:lnTo>
                    <a:pt x="846" y="402"/>
                  </a:lnTo>
                  <a:lnTo>
                    <a:pt x="846" y="402"/>
                  </a:lnTo>
                  <a:lnTo>
                    <a:pt x="846" y="402"/>
                  </a:lnTo>
                  <a:lnTo>
                    <a:pt x="846" y="400"/>
                  </a:lnTo>
                  <a:lnTo>
                    <a:pt x="844" y="400"/>
                  </a:lnTo>
                  <a:lnTo>
                    <a:pt x="844" y="400"/>
                  </a:lnTo>
                  <a:lnTo>
                    <a:pt x="844" y="398"/>
                  </a:lnTo>
                  <a:lnTo>
                    <a:pt x="846" y="396"/>
                  </a:lnTo>
                  <a:lnTo>
                    <a:pt x="853" y="394"/>
                  </a:lnTo>
                  <a:lnTo>
                    <a:pt x="855" y="392"/>
                  </a:lnTo>
                  <a:lnTo>
                    <a:pt x="859" y="392"/>
                  </a:lnTo>
                  <a:lnTo>
                    <a:pt x="859" y="392"/>
                  </a:lnTo>
                  <a:lnTo>
                    <a:pt x="861" y="391"/>
                  </a:lnTo>
                  <a:lnTo>
                    <a:pt x="863" y="391"/>
                  </a:lnTo>
                  <a:lnTo>
                    <a:pt x="863" y="389"/>
                  </a:lnTo>
                  <a:lnTo>
                    <a:pt x="865" y="389"/>
                  </a:lnTo>
                  <a:lnTo>
                    <a:pt x="885" y="391"/>
                  </a:lnTo>
                  <a:lnTo>
                    <a:pt x="887" y="391"/>
                  </a:lnTo>
                  <a:lnTo>
                    <a:pt x="887" y="391"/>
                  </a:lnTo>
                  <a:lnTo>
                    <a:pt x="887" y="391"/>
                  </a:lnTo>
                  <a:lnTo>
                    <a:pt x="887" y="391"/>
                  </a:lnTo>
                  <a:lnTo>
                    <a:pt x="889" y="389"/>
                  </a:lnTo>
                  <a:lnTo>
                    <a:pt x="889" y="389"/>
                  </a:lnTo>
                  <a:lnTo>
                    <a:pt x="891" y="389"/>
                  </a:lnTo>
                  <a:lnTo>
                    <a:pt x="891" y="389"/>
                  </a:lnTo>
                  <a:lnTo>
                    <a:pt x="893" y="389"/>
                  </a:lnTo>
                  <a:lnTo>
                    <a:pt x="895" y="389"/>
                  </a:lnTo>
                  <a:lnTo>
                    <a:pt x="897" y="389"/>
                  </a:lnTo>
                  <a:lnTo>
                    <a:pt x="899" y="389"/>
                  </a:lnTo>
                  <a:lnTo>
                    <a:pt x="901" y="391"/>
                  </a:lnTo>
                  <a:lnTo>
                    <a:pt x="901" y="391"/>
                  </a:lnTo>
                  <a:lnTo>
                    <a:pt x="903" y="391"/>
                  </a:lnTo>
                  <a:lnTo>
                    <a:pt x="903" y="392"/>
                  </a:lnTo>
                  <a:lnTo>
                    <a:pt x="903" y="394"/>
                  </a:lnTo>
                  <a:lnTo>
                    <a:pt x="901" y="396"/>
                  </a:lnTo>
                  <a:lnTo>
                    <a:pt x="901" y="396"/>
                  </a:lnTo>
                  <a:lnTo>
                    <a:pt x="897" y="398"/>
                  </a:lnTo>
                  <a:lnTo>
                    <a:pt x="897" y="398"/>
                  </a:lnTo>
                  <a:lnTo>
                    <a:pt x="897" y="400"/>
                  </a:lnTo>
                  <a:lnTo>
                    <a:pt x="899" y="400"/>
                  </a:lnTo>
                  <a:lnTo>
                    <a:pt x="901" y="398"/>
                  </a:lnTo>
                  <a:lnTo>
                    <a:pt x="904" y="398"/>
                  </a:lnTo>
                  <a:lnTo>
                    <a:pt x="906" y="398"/>
                  </a:lnTo>
                  <a:lnTo>
                    <a:pt x="908" y="400"/>
                  </a:lnTo>
                  <a:lnTo>
                    <a:pt x="912" y="402"/>
                  </a:lnTo>
                  <a:lnTo>
                    <a:pt x="912" y="402"/>
                  </a:lnTo>
                  <a:lnTo>
                    <a:pt x="916" y="402"/>
                  </a:lnTo>
                  <a:lnTo>
                    <a:pt x="920" y="402"/>
                  </a:lnTo>
                  <a:lnTo>
                    <a:pt x="921" y="404"/>
                  </a:lnTo>
                  <a:lnTo>
                    <a:pt x="927" y="408"/>
                  </a:lnTo>
                  <a:lnTo>
                    <a:pt x="931" y="408"/>
                  </a:lnTo>
                  <a:lnTo>
                    <a:pt x="933" y="406"/>
                  </a:lnTo>
                  <a:lnTo>
                    <a:pt x="935" y="406"/>
                  </a:lnTo>
                  <a:lnTo>
                    <a:pt x="937" y="406"/>
                  </a:lnTo>
                  <a:lnTo>
                    <a:pt x="937" y="408"/>
                  </a:lnTo>
                  <a:lnTo>
                    <a:pt x="940" y="411"/>
                  </a:lnTo>
                  <a:lnTo>
                    <a:pt x="942" y="411"/>
                  </a:lnTo>
                  <a:lnTo>
                    <a:pt x="944" y="411"/>
                  </a:lnTo>
                  <a:lnTo>
                    <a:pt x="956" y="404"/>
                  </a:lnTo>
                  <a:lnTo>
                    <a:pt x="959" y="400"/>
                  </a:lnTo>
                  <a:lnTo>
                    <a:pt x="961" y="398"/>
                  </a:lnTo>
                  <a:lnTo>
                    <a:pt x="961" y="398"/>
                  </a:lnTo>
                  <a:lnTo>
                    <a:pt x="971" y="396"/>
                  </a:lnTo>
                  <a:lnTo>
                    <a:pt x="974" y="396"/>
                  </a:lnTo>
                  <a:lnTo>
                    <a:pt x="976" y="396"/>
                  </a:lnTo>
                  <a:lnTo>
                    <a:pt x="978" y="398"/>
                  </a:lnTo>
                  <a:lnTo>
                    <a:pt x="978" y="398"/>
                  </a:lnTo>
                  <a:lnTo>
                    <a:pt x="978" y="398"/>
                  </a:lnTo>
                  <a:lnTo>
                    <a:pt x="980" y="400"/>
                  </a:lnTo>
                  <a:lnTo>
                    <a:pt x="980" y="398"/>
                  </a:lnTo>
                  <a:lnTo>
                    <a:pt x="982" y="398"/>
                  </a:lnTo>
                  <a:lnTo>
                    <a:pt x="992" y="394"/>
                  </a:lnTo>
                  <a:lnTo>
                    <a:pt x="993" y="392"/>
                  </a:lnTo>
                  <a:lnTo>
                    <a:pt x="995" y="394"/>
                  </a:lnTo>
                  <a:lnTo>
                    <a:pt x="995" y="394"/>
                  </a:lnTo>
                  <a:lnTo>
                    <a:pt x="1001" y="398"/>
                  </a:lnTo>
                  <a:lnTo>
                    <a:pt x="1003" y="398"/>
                  </a:lnTo>
                  <a:lnTo>
                    <a:pt x="1005" y="398"/>
                  </a:lnTo>
                  <a:lnTo>
                    <a:pt x="1005" y="396"/>
                  </a:lnTo>
                  <a:lnTo>
                    <a:pt x="1007" y="396"/>
                  </a:lnTo>
                  <a:lnTo>
                    <a:pt x="1007" y="394"/>
                  </a:lnTo>
                  <a:lnTo>
                    <a:pt x="1007" y="392"/>
                  </a:lnTo>
                  <a:lnTo>
                    <a:pt x="1007" y="391"/>
                  </a:lnTo>
                  <a:lnTo>
                    <a:pt x="1007" y="391"/>
                  </a:lnTo>
                  <a:lnTo>
                    <a:pt x="1009" y="389"/>
                  </a:lnTo>
                  <a:lnTo>
                    <a:pt x="1010" y="387"/>
                  </a:lnTo>
                  <a:lnTo>
                    <a:pt x="1012" y="385"/>
                  </a:lnTo>
                  <a:lnTo>
                    <a:pt x="1012" y="381"/>
                  </a:lnTo>
                  <a:lnTo>
                    <a:pt x="1014" y="375"/>
                  </a:lnTo>
                  <a:lnTo>
                    <a:pt x="1014" y="373"/>
                  </a:lnTo>
                  <a:lnTo>
                    <a:pt x="1014" y="373"/>
                  </a:lnTo>
                  <a:lnTo>
                    <a:pt x="1012" y="373"/>
                  </a:lnTo>
                  <a:lnTo>
                    <a:pt x="1012" y="372"/>
                  </a:lnTo>
                  <a:lnTo>
                    <a:pt x="1014" y="372"/>
                  </a:lnTo>
                  <a:lnTo>
                    <a:pt x="1014" y="372"/>
                  </a:lnTo>
                  <a:lnTo>
                    <a:pt x="1014" y="370"/>
                  </a:lnTo>
                  <a:lnTo>
                    <a:pt x="1014" y="370"/>
                  </a:lnTo>
                  <a:lnTo>
                    <a:pt x="1016" y="370"/>
                  </a:lnTo>
                  <a:lnTo>
                    <a:pt x="1020" y="370"/>
                  </a:lnTo>
                  <a:lnTo>
                    <a:pt x="1024" y="368"/>
                  </a:lnTo>
                  <a:lnTo>
                    <a:pt x="1024" y="366"/>
                  </a:lnTo>
                  <a:lnTo>
                    <a:pt x="1024" y="366"/>
                  </a:lnTo>
                  <a:lnTo>
                    <a:pt x="1024" y="364"/>
                  </a:lnTo>
                  <a:lnTo>
                    <a:pt x="1024" y="362"/>
                  </a:lnTo>
                  <a:lnTo>
                    <a:pt x="1024" y="362"/>
                  </a:lnTo>
                  <a:lnTo>
                    <a:pt x="1024" y="360"/>
                  </a:lnTo>
                  <a:lnTo>
                    <a:pt x="1026" y="360"/>
                  </a:lnTo>
                  <a:lnTo>
                    <a:pt x="1026" y="358"/>
                  </a:lnTo>
                  <a:lnTo>
                    <a:pt x="1024" y="358"/>
                  </a:lnTo>
                  <a:lnTo>
                    <a:pt x="1024" y="356"/>
                  </a:lnTo>
                  <a:lnTo>
                    <a:pt x="1022" y="356"/>
                  </a:lnTo>
                  <a:lnTo>
                    <a:pt x="1022" y="358"/>
                  </a:lnTo>
                  <a:lnTo>
                    <a:pt x="1020" y="358"/>
                  </a:lnTo>
                  <a:lnTo>
                    <a:pt x="1020" y="356"/>
                  </a:lnTo>
                  <a:lnTo>
                    <a:pt x="1020" y="356"/>
                  </a:lnTo>
                  <a:lnTo>
                    <a:pt x="1020" y="353"/>
                  </a:lnTo>
                  <a:lnTo>
                    <a:pt x="1020" y="353"/>
                  </a:lnTo>
                  <a:lnTo>
                    <a:pt x="1018" y="353"/>
                  </a:lnTo>
                  <a:lnTo>
                    <a:pt x="1018" y="351"/>
                  </a:lnTo>
                  <a:lnTo>
                    <a:pt x="1018" y="351"/>
                  </a:lnTo>
                  <a:lnTo>
                    <a:pt x="1020" y="347"/>
                  </a:lnTo>
                  <a:lnTo>
                    <a:pt x="1020" y="343"/>
                  </a:lnTo>
                  <a:lnTo>
                    <a:pt x="1022" y="343"/>
                  </a:lnTo>
                  <a:lnTo>
                    <a:pt x="1027" y="341"/>
                  </a:lnTo>
                  <a:lnTo>
                    <a:pt x="1029" y="341"/>
                  </a:lnTo>
                  <a:lnTo>
                    <a:pt x="1029" y="341"/>
                  </a:lnTo>
                  <a:lnTo>
                    <a:pt x="1029" y="339"/>
                  </a:lnTo>
                  <a:lnTo>
                    <a:pt x="1029" y="338"/>
                  </a:lnTo>
                  <a:lnTo>
                    <a:pt x="1029" y="336"/>
                  </a:lnTo>
                  <a:lnTo>
                    <a:pt x="1031" y="336"/>
                  </a:lnTo>
                  <a:lnTo>
                    <a:pt x="1033" y="336"/>
                  </a:lnTo>
                  <a:lnTo>
                    <a:pt x="1035" y="336"/>
                  </a:lnTo>
                  <a:lnTo>
                    <a:pt x="1037" y="334"/>
                  </a:lnTo>
                  <a:lnTo>
                    <a:pt x="1039" y="332"/>
                  </a:lnTo>
                  <a:lnTo>
                    <a:pt x="1041" y="332"/>
                  </a:lnTo>
                  <a:lnTo>
                    <a:pt x="1043" y="328"/>
                  </a:lnTo>
                  <a:lnTo>
                    <a:pt x="1045" y="328"/>
                  </a:lnTo>
                  <a:lnTo>
                    <a:pt x="1046" y="328"/>
                  </a:lnTo>
                  <a:lnTo>
                    <a:pt x="1048" y="328"/>
                  </a:lnTo>
                  <a:lnTo>
                    <a:pt x="1048" y="326"/>
                  </a:lnTo>
                  <a:lnTo>
                    <a:pt x="1048" y="324"/>
                  </a:lnTo>
                  <a:lnTo>
                    <a:pt x="1048" y="322"/>
                  </a:lnTo>
                  <a:lnTo>
                    <a:pt x="1046" y="322"/>
                  </a:lnTo>
                  <a:lnTo>
                    <a:pt x="1046" y="320"/>
                  </a:lnTo>
                  <a:lnTo>
                    <a:pt x="1046" y="320"/>
                  </a:lnTo>
                  <a:lnTo>
                    <a:pt x="1045" y="320"/>
                  </a:lnTo>
                  <a:lnTo>
                    <a:pt x="1045" y="320"/>
                  </a:lnTo>
                  <a:lnTo>
                    <a:pt x="1043" y="319"/>
                  </a:lnTo>
                  <a:lnTo>
                    <a:pt x="1043" y="320"/>
                  </a:lnTo>
                  <a:lnTo>
                    <a:pt x="1041" y="320"/>
                  </a:lnTo>
                  <a:lnTo>
                    <a:pt x="1041" y="320"/>
                  </a:lnTo>
                  <a:lnTo>
                    <a:pt x="1039" y="319"/>
                  </a:lnTo>
                  <a:lnTo>
                    <a:pt x="1039" y="319"/>
                  </a:lnTo>
                  <a:lnTo>
                    <a:pt x="1041" y="317"/>
                  </a:lnTo>
                  <a:lnTo>
                    <a:pt x="1041" y="315"/>
                  </a:lnTo>
                  <a:lnTo>
                    <a:pt x="1041" y="315"/>
                  </a:lnTo>
                  <a:lnTo>
                    <a:pt x="1039" y="313"/>
                  </a:lnTo>
                  <a:lnTo>
                    <a:pt x="1039" y="313"/>
                  </a:lnTo>
                  <a:lnTo>
                    <a:pt x="1039" y="311"/>
                  </a:lnTo>
                  <a:lnTo>
                    <a:pt x="1041" y="311"/>
                  </a:lnTo>
                  <a:lnTo>
                    <a:pt x="1041" y="311"/>
                  </a:lnTo>
                  <a:lnTo>
                    <a:pt x="1041" y="311"/>
                  </a:lnTo>
                  <a:lnTo>
                    <a:pt x="1043" y="309"/>
                  </a:lnTo>
                  <a:lnTo>
                    <a:pt x="1043" y="307"/>
                  </a:lnTo>
                  <a:lnTo>
                    <a:pt x="1041" y="305"/>
                  </a:lnTo>
                  <a:lnTo>
                    <a:pt x="1039" y="305"/>
                  </a:lnTo>
                  <a:lnTo>
                    <a:pt x="1041" y="303"/>
                  </a:lnTo>
                  <a:lnTo>
                    <a:pt x="1041" y="303"/>
                  </a:lnTo>
                  <a:lnTo>
                    <a:pt x="1041" y="303"/>
                  </a:lnTo>
                  <a:lnTo>
                    <a:pt x="1043" y="303"/>
                  </a:lnTo>
                  <a:lnTo>
                    <a:pt x="1043" y="302"/>
                  </a:lnTo>
                  <a:lnTo>
                    <a:pt x="1043" y="302"/>
                  </a:lnTo>
                  <a:lnTo>
                    <a:pt x="1043" y="300"/>
                  </a:lnTo>
                  <a:lnTo>
                    <a:pt x="1043" y="300"/>
                  </a:lnTo>
                  <a:lnTo>
                    <a:pt x="1045" y="298"/>
                  </a:lnTo>
                  <a:lnTo>
                    <a:pt x="1048" y="296"/>
                  </a:lnTo>
                  <a:lnTo>
                    <a:pt x="1050" y="294"/>
                  </a:lnTo>
                  <a:lnTo>
                    <a:pt x="1050" y="292"/>
                  </a:lnTo>
                  <a:lnTo>
                    <a:pt x="1052" y="290"/>
                  </a:lnTo>
                  <a:lnTo>
                    <a:pt x="1052" y="290"/>
                  </a:lnTo>
                  <a:lnTo>
                    <a:pt x="1054" y="294"/>
                  </a:lnTo>
                  <a:lnTo>
                    <a:pt x="1056" y="294"/>
                  </a:lnTo>
                  <a:lnTo>
                    <a:pt x="1058" y="294"/>
                  </a:lnTo>
                  <a:lnTo>
                    <a:pt x="1063" y="292"/>
                  </a:lnTo>
                  <a:lnTo>
                    <a:pt x="1065" y="292"/>
                  </a:lnTo>
                  <a:lnTo>
                    <a:pt x="1067" y="290"/>
                  </a:lnTo>
                  <a:lnTo>
                    <a:pt x="1067" y="290"/>
                  </a:lnTo>
                  <a:lnTo>
                    <a:pt x="1067" y="286"/>
                  </a:lnTo>
                  <a:lnTo>
                    <a:pt x="1067" y="286"/>
                  </a:lnTo>
                  <a:lnTo>
                    <a:pt x="1071" y="283"/>
                  </a:lnTo>
                  <a:lnTo>
                    <a:pt x="1069" y="283"/>
                  </a:lnTo>
                  <a:lnTo>
                    <a:pt x="1069" y="283"/>
                  </a:lnTo>
                  <a:lnTo>
                    <a:pt x="1067" y="281"/>
                  </a:lnTo>
                  <a:lnTo>
                    <a:pt x="1067" y="279"/>
                  </a:lnTo>
                  <a:lnTo>
                    <a:pt x="1071" y="269"/>
                  </a:lnTo>
                  <a:lnTo>
                    <a:pt x="1071" y="266"/>
                  </a:lnTo>
                  <a:lnTo>
                    <a:pt x="1073" y="264"/>
                  </a:lnTo>
                  <a:lnTo>
                    <a:pt x="1073" y="266"/>
                  </a:lnTo>
                  <a:lnTo>
                    <a:pt x="1075" y="266"/>
                  </a:lnTo>
                  <a:lnTo>
                    <a:pt x="1075" y="266"/>
                  </a:lnTo>
                  <a:lnTo>
                    <a:pt x="1075" y="266"/>
                  </a:lnTo>
                  <a:lnTo>
                    <a:pt x="1077" y="264"/>
                  </a:lnTo>
                  <a:lnTo>
                    <a:pt x="1077" y="264"/>
                  </a:lnTo>
                  <a:lnTo>
                    <a:pt x="1075" y="262"/>
                  </a:lnTo>
                  <a:lnTo>
                    <a:pt x="1075" y="260"/>
                  </a:lnTo>
                  <a:lnTo>
                    <a:pt x="1075" y="260"/>
                  </a:lnTo>
                  <a:lnTo>
                    <a:pt x="1073" y="258"/>
                  </a:lnTo>
                  <a:lnTo>
                    <a:pt x="1075" y="258"/>
                  </a:lnTo>
                  <a:lnTo>
                    <a:pt x="1075" y="256"/>
                  </a:lnTo>
                  <a:lnTo>
                    <a:pt x="1073" y="252"/>
                  </a:lnTo>
                  <a:lnTo>
                    <a:pt x="1073" y="250"/>
                  </a:lnTo>
                  <a:lnTo>
                    <a:pt x="1073" y="249"/>
                  </a:lnTo>
                  <a:lnTo>
                    <a:pt x="1073" y="245"/>
                  </a:lnTo>
                  <a:lnTo>
                    <a:pt x="1075" y="237"/>
                  </a:lnTo>
                  <a:lnTo>
                    <a:pt x="1075" y="235"/>
                  </a:lnTo>
                  <a:lnTo>
                    <a:pt x="1075" y="235"/>
                  </a:lnTo>
                  <a:lnTo>
                    <a:pt x="1073" y="233"/>
                  </a:lnTo>
                  <a:lnTo>
                    <a:pt x="1071" y="233"/>
                  </a:lnTo>
                  <a:lnTo>
                    <a:pt x="1071" y="231"/>
                  </a:lnTo>
                  <a:lnTo>
                    <a:pt x="1073" y="231"/>
                  </a:lnTo>
                  <a:lnTo>
                    <a:pt x="1075" y="230"/>
                  </a:lnTo>
                  <a:lnTo>
                    <a:pt x="1075" y="230"/>
                  </a:lnTo>
                  <a:lnTo>
                    <a:pt x="1077" y="226"/>
                  </a:lnTo>
                  <a:lnTo>
                    <a:pt x="1077" y="224"/>
                  </a:lnTo>
                  <a:lnTo>
                    <a:pt x="1079" y="218"/>
                  </a:lnTo>
                  <a:lnTo>
                    <a:pt x="1079" y="214"/>
                  </a:lnTo>
                  <a:lnTo>
                    <a:pt x="1079" y="214"/>
                  </a:lnTo>
                  <a:lnTo>
                    <a:pt x="1080" y="214"/>
                  </a:lnTo>
                  <a:lnTo>
                    <a:pt x="1080" y="213"/>
                  </a:lnTo>
                  <a:lnTo>
                    <a:pt x="1082" y="213"/>
                  </a:lnTo>
                  <a:lnTo>
                    <a:pt x="1084" y="211"/>
                  </a:lnTo>
                  <a:lnTo>
                    <a:pt x="1084" y="211"/>
                  </a:lnTo>
                  <a:lnTo>
                    <a:pt x="1086" y="211"/>
                  </a:lnTo>
                  <a:lnTo>
                    <a:pt x="1086" y="211"/>
                  </a:lnTo>
                  <a:lnTo>
                    <a:pt x="1088" y="211"/>
                  </a:lnTo>
                  <a:lnTo>
                    <a:pt x="1088" y="211"/>
                  </a:lnTo>
                  <a:lnTo>
                    <a:pt x="1088" y="209"/>
                  </a:lnTo>
                  <a:lnTo>
                    <a:pt x="1090" y="207"/>
                  </a:lnTo>
                  <a:lnTo>
                    <a:pt x="1090" y="205"/>
                  </a:lnTo>
                  <a:lnTo>
                    <a:pt x="1090" y="203"/>
                  </a:lnTo>
                  <a:lnTo>
                    <a:pt x="1092" y="201"/>
                  </a:lnTo>
                  <a:lnTo>
                    <a:pt x="1092" y="199"/>
                  </a:lnTo>
                  <a:lnTo>
                    <a:pt x="1094" y="199"/>
                  </a:lnTo>
                  <a:lnTo>
                    <a:pt x="1094" y="199"/>
                  </a:lnTo>
                  <a:lnTo>
                    <a:pt x="1094" y="201"/>
                  </a:lnTo>
                  <a:lnTo>
                    <a:pt x="1094" y="203"/>
                  </a:lnTo>
                  <a:lnTo>
                    <a:pt x="1096" y="203"/>
                  </a:lnTo>
                  <a:lnTo>
                    <a:pt x="1099" y="203"/>
                  </a:lnTo>
                  <a:lnTo>
                    <a:pt x="1101" y="203"/>
                  </a:lnTo>
                  <a:lnTo>
                    <a:pt x="1101" y="203"/>
                  </a:lnTo>
                  <a:lnTo>
                    <a:pt x="1101" y="205"/>
                  </a:lnTo>
                  <a:lnTo>
                    <a:pt x="1101" y="205"/>
                  </a:lnTo>
                  <a:lnTo>
                    <a:pt x="1103" y="207"/>
                  </a:lnTo>
                  <a:lnTo>
                    <a:pt x="1103" y="207"/>
                  </a:lnTo>
                  <a:lnTo>
                    <a:pt x="1103" y="207"/>
                  </a:lnTo>
                  <a:lnTo>
                    <a:pt x="1105" y="207"/>
                  </a:lnTo>
                  <a:lnTo>
                    <a:pt x="1109" y="205"/>
                  </a:lnTo>
                  <a:lnTo>
                    <a:pt x="1109" y="203"/>
                  </a:lnTo>
                  <a:lnTo>
                    <a:pt x="1111" y="203"/>
                  </a:lnTo>
                  <a:lnTo>
                    <a:pt x="1111" y="201"/>
                  </a:lnTo>
                  <a:lnTo>
                    <a:pt x="1111" y="201"/>
                  </a:lnTo>
                  <a:lnTo>
                    <a:pt x="1113" y="201"/>
                  </a:lnTo>
                  <a:lnTo>
                    <a:pt x="1113" y="201"/>
                  </a:lnTo>
                  <a:lnTo>
                    <a:pt x="1115" y="201"/>
                  </a:lnTo>
                  <a:lnTo>
                    <a:pt x="1116" y="201"/>
                  </a:lnTo>
                  <a:lnTo>
                    <a:pt x="1118" y="201"/>
                  </a:lnTo>
                  <a:lnTo>
                    <a:pt x="1120" y="201"/>
                  </a:lnTo>
                  <a:lnTo>
                    <a:pt x="1122" y="201"/>
                  </a:lnTo>
                  <a:lnTo>
                    <a:pt x="1124" y="199"/>
                  </a:lnTo>
                  <a:lnTo>
                    <a:pt x="1126" y="201"/>
                  </a:lnTo>
                  <a:lnTo>
                    <a:pt x="1126" y="201"/>
                  </a:lnTo>
                  <a:lnTo>
                    <a:pt x="1126" y="201"/>
                  </a:lnTo>
                  <a:lnTo>
                    <a:pt x="1128" y="201"/>
                  </a:lnTo>
                  <a:lnTo>
                    <a:pt x="1128" y="203"/>
                  </a:lnTo>
                  <a:lnTo>
                    <a:pt x="1128" y="203"/>
                  </a:lnTo>
                  <a:lnTo>
                    <a:pt x="1130" y="207"/>
                  </a:lnTo>
                  <a:lnTo>
                    <a:pt x="1130" y="207"/>
                  </a:lnTo>
                  <a:lnTo>
                    <a:pt x="1130" y="207"/>
                  </a:lnTo>
                  <a:lnTo>
                    <a:pt x="1132" y="207"/>
                  </a:lnTo>
                  <a:lnTo>
                    <a:pt x="1133" y="205"/>
                  </a:lnTo>
                  <a:lnTo>
                    <a:pt x="1133" y="205"/>
                  </a:lnTo>
                  <a:lnTo>
                    <a:pt x="1133" y="205"/>
                  </a:lnTo>
                  <a:lnTo>
                    <a:pt x="1135" y="205"/>
                  </a:lnTo>
                  <a:lnTo>
                    <a:pt x="1135" y="205"/>
                  </a:lnTo>
                  <a:lnTo>
                    <a:pt x="1135" y="203"/>
                  </a:lnTo>
                  <a:lnTo>
                    <a:pt x="1135" y="203"/>
                  </a:lnTo>
                  <a:lnTo>
                    <a:pt x="1135" y="203"/>
                  </a:lnTo>
                  <a:lnTo>
                    <a:pt x="1135" y="201"/>
                  </a:lnTo>
                  <a:lnTo>
                    <a:pt x="1137" y="199"/>
                  </a:lnTo>
                  <a:lnTo>
                    <a:pt x="1137" y="199"/>
                  </a:lnTo>
                  <a:lnTo>
                    <a:pt x="1139" y="199"/>
                  </a:lnTo>
                  <a:lnTo>
                    <a:pt x="1141" y="203"/>
                  </a:lnTo>
                  <a:lnTo>
                    <a:pt x="1143" y="203"/>
                  </a:lnTo>
                  <a:lnTo>
                    <a:pt x="1145" y="203"/>
                  </a:lnTo>
                  <a:lnTo>
                    <a:pt x="1147" y="203"/>
                  </a:lnTo>
                  <a:lnTo>
                    <a:pt x="1147" y="203"/>
                  </a:lnTo>
                  <a:lnTo>
                    <a:pt x="1149" y="203"/>
                  </a:lnTo>
                  <a:lnTo>
                    <a:pt x="1151" y="201"/>
                  </a:lnTo>
                  <a:lnTo>
                    <a:pt x="1152" y="201"/>
                  </a:lnTo>
                  <a:lnTo>
                    <a:pt x="1154" y="203"/>
                  </a:lnTo>
                  <a:lnTo>
                    <a:pt x="1156" y="203"/>
                  </a:lnTo>
                  <a:lnTo>
                    <a:pt x="1162" y="203"/>
                  </a:lnTo>
                  <a:lnTo>
                    <a:pt x="1166" y="203"/>
                  </a:lnTo>
                  <a:lnTo>
                    <a:pt x="1169" y="203"/>
                  </a:lnTo>
                  <a:lnTo>
                    <a:pt x="1181" y="203"/>
                  </a:lnTo>
                  <a:lnTo>
                    <a:pt x="1183" y="203"/>
                  </a:lnTo>
                  <a:lnTo>
                    <a:pt x="1183" y="203"/>
                  </a:lnTo>
                  <a:lnTo>
                    <a:pt x="1185" y="201"/>
                  </a:lnTo>
                  <a:lnTo>
                    <a:pt x="1185" y="203"/>
                  </a:lnTo>
                  <a:lnTo>
                    <a:pt x="1185" y="203"/>
                  </a:lnTo>
                  <a:lnTo>
                    <a:pt x="1187" y="203"/>
                  </a:lnTo>
                  <a:lnTo>
                    <a:pt x="1187" y="203"/>
                  </a:lnTo>
                  <a:lnTo>
                    <a:pt x="1188" y="205"/>
                  </a:lnTo>
                  <a:lnTo>
                    <a:pt x="1194" y="209"/>
                  </a:lnTo>
                  <a:lnTo>
                    <a:pt x="1198" y="213"/>
                  </a:lnTo>
                  <a:lnTo>
                    <a:pt x="1200" y="214"/>
                  </a:lnTo>
                  <a:lnTo>
                    <a:pt x="1202" y="214"/>
                  </a:lnTo>
                  <a:lnTo>
                    <a:pt x="1204" y="214"/>
                  </a:lnTo>
                  <a:lnTo>
                    <a:pt x="1205" y="214"/>
                  </a:lnTo>
                  <a:lnTo>
                    <a:pt x="1207" y="214"/>
                  </a:lnTo>
                  <a:lnTo>
                    <a:pt x="1207" y="214"/>
                  </a:lnTo>
                  <a:lnTo>
                    <a:pt x="1209" y="214"/>
                  </a:lnTo>
                  <a:lnTo>
                    <a:pt x="1211" y="214"/>
                  </a:lnTo>
                  <a:lnTo>
                    <a:pt x="1211" y="214"/>
                  </a:lnTo>
                  <a:lnTo>
                    <a:pt x="1213" y="214"/>
                  </a:lnTo>
                  <a:lnTo>
                    <a:pt x="1211" y="214"/>
                  </a:lnTo>
                  <a:lnTo>
                    <a:pt x="1211" y="213"/>
                  </a:lnTo>
                  <a:lnTo>
                    <a:pt x="1211" y="213"/>
                  </a:lnTo>
                  <a:lnTo>
                    <a:pt x="1211" y="211"/>
                  </a:lnTo>
                  <a:lnTo>
                    <a:pt x="1211" y="211"/>
                  </a:lnTo>
                  <a:lnTo>
                    <a:pt x="1211" y="211"/>
                  </a:lnTo>
                  <a:lnTo>
                    <a:pt x="1211" y="211"/>
                  </a:lnTo>
                  <a:lnTo>
                    <a:pt x="1213" y="209"/>
                  </a:lnTo>
                  <a:lnTo>
                    <a:pt x="1215" y="209"/>
                  </a:lnTo>
                  <a:lnTo>
                    <a:pt x="1215" y="207"/>
                  </a:lnTo>
                  <a:lnTo>
                    <a:pt x="1215" y="207"/>
                  </a:lnTo>
                  <a:lnTo>
                    <a:pt x="1213" y="205"/>
                  </a:lnTo>
                  <a:lnTo>
                    <a:pt x="1213" y="205"/>
                  </a:lnTo>
                  <a:lnTo>
                    <a:pt x="1213" y="203"/>
                  </a:lnTo>
                  <a:lnTo>
                    <a:pt x="1213" y="201"/>
                  </a:lnTo>
                  <a:lnTo>
                    <a:pt x="1211" y="201"/>
                  </a:lnTo>
                  <a:lnTo>
                    <a:pt x="1211" y="201"/>
                  </a:lnTo>
                  <a:lnTo>
                    <a:pt x="1211" y="199"/>
                  </a:lnTo>
                  <a:lnTo>
                    <a:pt x="1213" y="199"/>
                  </a:lnTo>
                  <a:lnTo>
                    <a:pt x="1215" y="197"/>
                  </a:lnTo>
                  <a:lnTo>
                    <a:pt x="1215" y="197"/>
                  </a:lnTo>
                  <a:lnTo>
                    <a:pt x="1217" y="199"/>
                  </a:lnTo>
                  <a:lnTo>
                    <a:pt x="1217" y="199"/>
                  </a:lnTo>
                  <a:lnTo>
                    <a:pt x="1219" y="201"/>
                  </a:lnTo>
                  <a:lnTo>
                    <a:pt x="1219" y="203"/>
                  </a:lnTo>
                  <a:lnTo>
                    <a:pt x="1221" y="203"/>
                  </a:lnTo>
                  <a:lnTo>
                    <a:pt x="1222" y="203"/>
                  </a:lnTo>
                  <a:lnTo>
                    <a:pt x="1224" y="203"/>
                  </a:lnTo>
                  <a:lnTo>
                    <a:pt x="1224" y="203"/>
                  </a:lnTo>
                  <a:lnTo>
                    <a:pt x="1224" y="203"/>
                  </a:lnTo>
                  <a:lnTo>
                    <a:pt x="1226" y="205"/>
                  </a:lnTo>
                  <a:lnTo>
                    <a:pt x="1226" y="205"/>
                  </a:lnTo>
                  <a:lnTo>
                    <a:pt x="1226" y="205"/>
                  </a:lnTo>
                  <a:lnTo>
                    <a:pt x="1226" y="205"/>
                  </a:lnTo>
                  <a:lnTo>
                    <a:pt x="1228" y="207"/>
                  </a:lnTo>
                  <a:lnTo>
                    <a:pt x="1230" y="209"/>
                  </a:lnTo>
                  <a:lnTo>
                    <a:pt x="1232" y="209"/>
                  </a:lnTo>
                  <a:lnTo>
                    <a:pt x="1232" y="209"/>
                  </a:lnTo>
                  <a:lnTo>
                    <a:pt x="1236" y="211"/>
                  </a:lnTo>
                  <a:lnTo>
                    <a:pt x="1238" y="211"/>
                  </a:lnTo>
                  <a:lnTo>
                    <a:pt x="1247" y="207"/>
                  </a:lnTo>
                  <a:lnTo>
                    <a:pt x="1249" y="205"/>
                  </a:lnTo>
                  <a:lnTo>
                    <a:pt x="1255" y="205"/>
                  </a:lnTo>
                  <a:lnTo>
                    <a:pt x="1260" y="203"/>
                  </a:lnTo>
                  <a:lnTo>
                    <a:pt x="1260" y="203"/>
                  </a:lnTo>
                  <a:lnTo>
                    <a:pt x="1262" y="201"/>
                  </a:lnTo>
                  <a:lnTo>
                    <a:pt x="1262" y="203"/>
                  </a:lnTo>
                  <a:lnTo>
                    <a:pt x="1264" y="203"/>
                  </a:lnTo>
                  <a:lnTo>
                    <a:pt x="1268" y="203"/>
                  </a:lnTo>
                  <a:lnTo>
                    <a:pt x="1268" y="203"/>
                  </a:lnTo>
                  <a:lnTo>
                    <a:pt x="1270" y="201"/>
                  </a:lnTo>
                  <a:lnTo>
                    <a:pt x="1272" y="201"/>
                  </a:lnTo>
                  <a:lnTo>
                    <a:pt x="1274" y="201"/>
                  </a:lnTo>
                  <a:lnTo>
                    <a:pt x="1275" y="201"/>
                  </a:lnTo>
                  <a:lnTo>
                    <a:pt x="1275" y="201"/>
                  </a:lnTo>
                  <a:lnTo>
                    <a:pt x="1277" y="199"/>
                  </a:lnTo>
                  <a:lnTo>
                    <a:pt x="1277" y="199"/>
                  </a:lnTo>
                  <a:lnTo>
                    <a:pt x="1277" y="197"/>
                  </a:lnTo>
                  <a:lnTo>
                    <a:pt x="1277" y="197"/>
                  </a:lnTo>
                  <a:lnTo>
                    <a:pt x="1279" y="197"/>
                  </a:lnTo>
                  <a:lnTo>
                    <a:pt x="1279" y="197"/>
                  </a:lnTo>
                  <a:lnTo>
                    <a:pt x="1279" y="197"/>
                  </a:lnTo>
                  <a:lnTo>
                    <a:pt x="1281" y="197"/>
                  </a:lnTo>
                  <a:lnTo>
                    <a:pt x="1281" y="197"/>
                  </a:lnTo>
                  <a:lnTo>
                    <a:pt x="1281" y="196"/>
                  </a:lnTo>
                  <a:lnTo>
                    <a:pt x="1279" y="194"/>
                  </a:lnTo>
                  <a:lnTo>
                    <a:pt x="1277" y="192"/>
                  </a:lnTo>
                  <a:lnTo>
                    <a:pt x="1277" y="192"/>
                  </a:lnTo>
                  <a:lnTo>
                    <a:pt x="1277" y="192"/>
                  </a:lnTo>
                  <a:lnTo>
                    <a:pt x="1275" y="190"/>
                  </a:lnTo>
                  <a:lnTo>
                    <a:pt x="1275" y="190"/>
                  </a:lnTo>
                  <a:lnTo>
                    <a:pt x="1274" y="192"/>
                  </a:lnTo>
                  <a:lnTo>
                    <a:pt x="1272" y="192"/>
                  </a:lnTo>
                  <a:lnTo>
                    <a:pt x="1272" y="192"/>
                  </a:lnTo>
                  <a:lnTo>
                    <a:pt x="1270" y="192"/>
                  </a:lnTo>
                  <a:lnTo>
                    <a:pt x="1270" y="190"/>
                  </a:lnTo>
                  <a:lnTo>
                    <a:pt x="1270" y="190"/>
                  </a:lnTo>
                  <a:lnTo>
                    <a:pt x="1270" y="190"/>
                  </a:lnTo>
                  <a:lnTo>
                    <a:pt x="1270" y="188"/>
                  </a:lnTo>
                  <a:lnTo>
                    <a:pt x="1270" y="188"/>
                  </a:lnTo>
                  <a:lnTo>
                    <a:pt x="1270" y="186"/>
                  </a:lnTo>
                  <a:lnTo>
                    <a:pt x="1270" y="186"/>
                  </a:lnTo>
                  <a:lnTo>
                    <a:pt x="1270" y="184"/>
                  </a:lnTo>
                  <a:lnTo>
                    <a:pt x="1268" y="184"/>
                  </a:lnTo>
                  <a:lnTo>
                    <a:pt x="1266" y="184"/>
                  </a:lnTo>
                  <a:lnTo>
                    <a:pt x="1266" y="186"/>
                  </a:lnTo>
                  <a:lnTo>
                    <a:pt x="1266" y="186"/>
                  </a:lnTo>
                  <a:lnTo>
                    <a:pt x="1264" y="186"/>
                  </a:lnTo>
                  <a:lnTo>
                    <a:pt x="1264" y="184"/>
                  </a:lnTo>
                  <a:lnTo>
                    <a:pt x="1264" y="184"/>
                  </a:lnTo>
                  <a:lnTo>
                    <a:pt x="1264" y="184"/>
                  </a:lnTo>
                  <a:lnTo>
                    <a:pt x="1264" y="182"/>
                  </a:lnTo>
                  <a:lnTo>
                    <a:pt x="1262" y="182"/>
                  </a:lnTo>
                  <a:lnTo>
                    <a:pt x="1262" y="182"/>
                  </a:lnTo>
                  <a:lnTo>
                    <a:pt x="1260" y="182"/>
                  </a:lnTo>
                  <a:lnTo>
                    <a:pt x="1260" y="182"/>
                  </a:lnTo>
                  <a:lnTo>
                    <a:pt x="1260" y="182"/>
                  </a:lnTo>
                  <a:lnTo>
                    <a:pt x="1258" y="180"/>
                  </a:lnTo>
                  <a:lnTo>
                    <a:pt x="1257" y="178"/>
                  </a:lnTo>
                  <a:lnTo>
                    <a:pt x="1255" y="177"/>
                  </a:lnTo>
                  <a:lnTo>
                    <a:pt x="1253" y="175"/>
                  </a:lnTo>
                  <a:lnTo>
                    <a:pt x="1251" y="173"/>
                  </a:lnTo>
                  <a:lnTo>
                    <a:pt x="1251" y="171"/>
                  </a:lnTo>
                  <a:lnTo>
                    <a:pt x="1249" y="171"/>
                  </a:lnTo>
                  <a:lnTo>
                    <a:pt x="1249" y="169"/>
                  </a:lnTo>
                  <a:lnTo>
                    <a:pt x="1247" y="169"/>
                  </a:lnTo>
                  <a:lnTo>
                    <a:pt x="1247" y="169"/>
                  </a:lnTo>
                  <a:lnTo>
                    <a:pt x="1247" y="169"/>
                  </a:lnTo>
                  <a:lnTo>
                    <a:pt x="1247" y="167"/>
                  </a:lnTo>
                  <a:lnTo>
                    <a:pt x="1247" y="167"/>
                  </a:lnTo>
                  <a:lnTo>
                    <a:pt x="1247" y="165"/>
                  </a:lnTo>
                  <a:lnTo>
                    <a:pt x="1249" y="165"/>
                  </a:lnTo>
                  <a:lnTo>
                    <a:pt x="1253" y="161"/>
                  </a:lnTo>
                  <a:lnTo>
                    <a:pt x="1255" y="160"/>
                  </a:lnTo>
                  <a:lnTo>
                    <a:pt x="1257" y="160"/>
                  </a:lnTo>
                  <a:lnTo>
                    <a:pt x="1257" y="160"/>
                  </a:lnTo>
                  <a:lnTo>
                    <a:pt x="1257" y="160"/>
                  </a:lnTo>
                  <a:lnTo>
                    <a:pt x="1258" y="158"/>
                  </a:lnTo>
                  <a:lnTo>
                    <a:pt x="1258" y="160"/>
                  </a:lnTo>
                  <a:lnTo>
                    <a:pt x="1260" y="158"/>
                  </a:lnTo>
                  <a:lnTo>
                    <a:pt x="1262" y="156"/>
                  </a:lnTo>
                  <a:lnTo>
                    <a:pt x="1262" y="156"/>
                  </a:lnTo>
                  <a:lnTo>
                    <a:pt x="1262" y="156"/>
                  </a:lnTo>
                  <a:lnTo>
                    <a:pt x="1264" y="156"/>
                  </a:lnTo>
                  <a:lnTo>
                    <a:pt x="1266" y="158"/>
                  </a:lnTo>
                  <a:lnTo>
                    <a:pt x="1270" y="160"/>
                  </a:lnTo>
                  <a:lnTo>
                    <a:pt x="1270" y="161"/>
                  </a:lnTo>
                  <a:lnTo>
                    <a:pt x="1270" y="163"/>
                  </a:lnTo>
                  <a:lnTo>
                    <a:pt x="1272" y="163"/>
                  </a:lnTo>
                  <a:lnTo>
                    <a:pt x="1272" y="163"/>
                  </a:lnTo>
                  <a:lnTo>
                    <a:pt x="1274" y="163"/>
                  </a:lnTo>
                  <a:lnTo>
                    <a:pt x="1275" y="161"/>
                  </a:lnTo>
                  <a:lnTo>
                    <a:pt x="1275" y="161"/>
                  </a:lnTo>
                  <a:lnTo>
                    <a:pt x="1277" y="161"/>
                  </a:lnTo>
                  <a:lnTo>
                    <a:pt x="1279" y="161"/>
                  </a:lnTo>
                  <a:lnTo>
                    <a:pt x="1281" y="161"/>
                  </a:lnTo>
                  <a:lnTo>
                    <a:pt x="1283" y="161"/>
                  </a:lnTo>
                  <a:lnTo>
                    <a:pt x="1283" y="163"/>
                  </a:lnTo>
                  <a:lnTo>
                    <a:pt x="1285" y="163"/>
                  </a:lnTo>
                  <a:lnTo>
                    <a:pt x="1287" y="161"/>
                  </a:lnTo>
                  <a:lnTo>
                    <a:pt x="1289" y="161"/>
                  </a:lnTo>
                  <a:lnTo>
                    <a:pt x="1291" y="160"/>
                  </a:lnTo>
                  <a:lnTo>
                    <a:pt x="1304" y="156"/>
                  </a:lnTo>
                  <a:lnTo>
                    <a:pt x="1315" y="152"/>
                  </a:lnTo>
                  <a:lnTo>
                    <a:pt x="1319" y="150"/>
                  </a:lnTo>
                  <a:lnTo>
                    <a:pt x="1321" y="146"/>
                  </a:lnTo>
                  <a:lnTo>
                    <a:pt x="1323" y="144"/>
                  </a:lnTo>
                  <a:lnTo>
                    <a:pt x="1323" y="144"/>
                  </a:lnTo>
                  <a:lnTo>
                    <a:pt x="1323" y="141"/>
                  </a:lnTo>
                  <a:lnTo>
                    <a:pt x="1323" y="139"/>
                  </a:lnTo>
                  <a:lnTo>
                    <a:pt x="1323" y="137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318A03A4-4900-44B1-B8E1-EA27F1FDB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6388" y="1966913"/>
              <a:ext cx="811213" cy="962025"/>
            </a:xfrm>
            <a:custGeom>
              <a:avLst/>
              <a:gdLst>
                <a:gd name="T0" fmla="*/ 492 w 511"/>
                <a:gd name="T1" fmla="*/ 498 h 606"/>
                <a:gd name="T2" fmla="*/ 494 w 511"/>
                <a:gd name="T3" fmla="*/ 462 h 606"/>
                <a:gd name="T4" fmla="*/ 469 w 511"/>
                <a:gd name="T5" fmla="*/ 441 h 606"/>
                <a:gd name="T6" fmla="*/ 450 w 511"/>
                <a:gd name="T7" fmla="*/ 430 h 606"/>
                <a:gd name="T8" fmla="*/ 430 w 511"/>
                <a:gd name="T9" fmla="*/ 394 h 606"/>
                <a:gd name="T10" fmla="*/ 414 w 511"/>
                <a:gd name="T11" fmla="*/ 373 h 606"/>
                <a:gd name="T12" fmla="*/ 367 w 511"/>
                <a:gd name="T13" fmla="*/ 318 h 606"/>
                <a:gd name="T14" fmla="*/ 352 w 511"/>
                <a:gd name="T15" fmla="*/ 308 h 606"/>
                <a:gd name="T16" fmla="*/ 341 w 511"/>
                <a:gd name="T17" fmla="*/ 280 h 606"/>
                <a:gd name="T18" fmla="*/ 310 w 511"/>
                <a:gd name="T19" fmla="*/ 263 h 606"/>
                <a:gd name="T20" fmla="*/ 276 w 511"/>
                <a:gd name="T21" fmla="*/ 242 h 606"/>
                <a:gd name="T22" fmla="*/ 267 w 511"/>
                <a:gd name="T23" fmla="*/ 221 h 606"/>
                <a:gd name="T24" fmla="*/ 272 w 511"/>
                <a:gd name="T25" fmla="*/ 202 h 606"/>
                <a:gd name="T26" fmla="*/ 308 w 511"/>
                <a:gd name="T27" fmla="*/ 201 h 606"/>
                <a:gd name="T28" fmla="*/ 327 w 511"/>
                <a:gd name="T29" fmla="*/ 180 h 606"/>
                <a:gd name="T30" fmla="*/ 310 w 511"/>
                <a:gd name="T31" fmla="*/ 159 h 606"/>
                <a:gd name="T32" fmla="*/ 293 w 511"/>
                <a:gd name="T33" fmla="*/ 125 h 606"/>
                <a:gd name="T34" fmla="*/ 272 w 511"/>
                <a:gd name="T35" fmla="*/ 112 h 606"/>
                <a:gd name="T36" fmla="*/ 244 w 511"/>
                <a:gd name="T37" fmla="*/ 129 h 606"/>
                <a:gd name="T38" fmla="*/ 221 w 511"/>
                <a:gd name="T39" fmla="*/ 123 h 606"/>
                <a:gd name="T40" fmla="*/ 191 w 511"/>
                <a:gd name="T41" fmla="*/ 102 h 606"/>
                <a:gd name="T42" fmla="*/ 189 w 511"/>
                <a:gd name="T43" fmla="*/ 76 h 606"/>
                <a:gd name="T44" fmla="*/ 182 w 511"/>
                <a:gd name="T45" fmla="*/ 49 h 606"/>
                <a:gd name="T46" fmla="*/ 157 w 511"/>
                <a:gd name="T47" fmla="*/ 32 h 606"/>
                <a:gd name="T48" fmla="*/ 134 w 511"/>
                <a:gd name="T49" fmla="*/ 4 h 606"/>
                <a:gd name="T50" fmla="*/ 102 w 511"/>
                <a:gd name="T51" fmla="*/ 13 h 606"/>
                <a:gd name="T52" fmla="*/ 108 w 511"/>
                <a:gd name="T53" fmla="*/ 43 h 606"/>
                <a:gd name="T54" fmla="*/ 110 w 511"/>
                <a:gd name="T55" fmla="*/ 81 h 606"/>
                <a:gd name="T56" fmla="*/ 104 w 511"/>
                <a:gd name="T57" fmla="*/ 95 h 606"/>
                <a:gd name="T58" fmla="*/ 76 w 511"/>
                <a:gd name="T59" fmla="*/ 85 h 606"/>
                <a:gd name="T60" fmla="*/ 43 w 511"/>
                <a:gd name="T61" fmla="*/ 85 h 606"/>
                <a:gd name="T62" fmla="*/ 30 w 511"/>
                <a:gd name="T63" fmla="*/ 121 h 606"/>
                <a:gd name="T64" fmla="*/ 0 w 511"/>
                <a:gd name="T65" fmla="*/ 155 h 606"/>
                <a:gd name="T66" fmla="*/ 26 w 511"/>
                <a:gd name="T67" fmla="*/ 166 h 606"/>
                <a:gd name="T68" fmla="*/ 21 w 511"/>
                <a:gd name="T69" fmla="*/ 204 h 606"/>
                <a:gd name="T70" fmla="*/ 53 w 511"/>
                <a:gd name="T71" fmla="*/ 206 h 606"/>
                <a:gd name="T72" fmla="*/ 74 w 511"/>
                <a:gd name="T73" fmla="*/ 227 h 606"/>
                <a:gd name="T74" fmla="*/ 77 w 511"/>
                <a:gd name="T75" fmla="*/ 274 h 606"/>
                <a:gd name="T76" fmla="*/ 70 w 511"/>
                <a:gd name="T77" fmla="*/ 305 h 606"/>
                <a:gd name="T78" fmla="*/ 59 w 511"/>
                <a:gd name="T79" fmla="*/ 337 h 606"/>
                <a:gd name="T80" fmla="*/ 72 w 511"/>
                <a:gd name="T81" fmla="*/ 358 h 606"/>
                <a:gd name="T82" fmla="*/ 93 w 511"/>
                <a:gd name="T83" fmla="*/ 339 h 606"/>
                <a:gd name="T84" fmla="*/ 115 w 511"/>
                <a:gd name="T85" fmla="*/ 318 h 606"/>
                <a:gd name="T86" fmla="*/ 170 w 511"/>
                <a:gd name="T87" fmla="*/ 333 h 606"/>
                <a:gd name="T88" fmla="*/ 200 w 511"/>
                <a:gd name="T89" fmla="*/ 312 h 606"/>
                <a:gd name="T90" fmla="*/ 214 w 511"/>
                <a:gd name="T91" fmla="*/ 293 h 606"/>
                <a:gd name="T92" fmla="*/ 255 w 511"/>
                <a:gd name="T93" fmla="*/ 301 h 606"/>
                <a:gd name="T94" fmla="*/ 291 w 511"/>
                <a:gd name="T95" fmla="*/ 343 h 606"/>
                <a:gd name="T96" fmla="*/ 314 w 511"/>
                <a:gd name="T97" fmla="*/ 401 h 606"/>
                <a:gd name="T98" fmla="*/ 329 w 511"/>
                <a:gd name="T99" fmla="*/ 441 h 606"/>
                <a:gd name="T100" fmla="*/ 361 w 511"/>
                <a:gd name="T101" fmla="*/ 479 h 606"/>
                <a:gd name="T102" fmla="*/ 367 w 511"/>
                <a:gd name="T103" fmla="*/ 513 h 606"/>
                <a:gd name="T104" fmla="*/ 365 w 511"/>
                <a:gd name="T105" fmla="*/ 539 h 606"/>
                <a:gd name="T106" fmla="*/ 354 w 511"/>
                <a:gd name="T107" fmla="*/ 574 h 606"/>
                <a:gd name="T108" fmla="*/ 363 w 511"/>
                <a:gd name="T109" fmla="*/ 591 h 606"/>
                <a:gd name="T110" fmla="*/ 397 w 511"/>
                <a:gd name="T111" fmla="*/ 606 h 606"/>
                <a:gd name="T112" fmla="*/ 397 w 511"/>
                <a:gd name="T113" fmla="*/ 575 h 606"/>
                <a:gd name="T114" fmla="*/ 428 w 511"/>
                <a:gd name="T115" fmla="*/ 566 h 606"/>
                <a:gd name="T116" fmla="*/ 439 w 511"/>
                <a:gd name="T117" fmla="*/ 568 h 606"/>
                <a:gd name="T118" fmla="*/ 467 w 511"/>
                <a:gd name="T119" fmla="*/ 570 h 606"/>
                <a:gd name="T120" fmla="*/ 492 w 511"/>
                <a:gd name="T121" fmla="*/ 562 h 606"/>
                <a:gd name="T122" fmla="*/ 503 w 511"/>
                <a:gd name="T123" fmla="*/ 539 h 606"/>
                <a:gd name="T124" fmla="*/ 509 w 511"/>
                <a:gd name="T125" fmla="*/ 51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1" h="606">
                  <a:moveTo>
                    <a:pt x="509" y="511"/>
                  </a:moveTo>
                  <a:lnTo>
                    <a:pt x="509" y="511"/>
                  </a:lnTo>
                  <a:lnTo>
                    <a:pt x="505" y="509"/>
                  </a:lnTo>
                  <a:lnTo>
                    <a:pt x="505" y="507"/>
                  </a:lnTo>
                  <a:lnTo>
                    <a:pt x="505" y="505"/>
                  </a:lnTo>
                  <a:lnTo>
                    <a:pt x="505" y="503"/>
                  </a:lnTo>
                  <a:lnTo>
                    <a:pt x="503" y="503"/>
                  </a:lnTo>
                  <a:lnTo>
                    <a:pt x="503" y="502"/>
                  </a:lnTo>
                  <a:lnTo>
                    <a:pt x="500" y="503"/>
                  </a:lnTo>
                  <a:lnTo>
                    <a:pt x="500" y="502"/>
                  </a:lnTo>
                  <a:lnTo>
                    <a:pt x="500" y="502"/>
                  </a:lnTo>
                  <a:lnTo>
                    <a:pt x="500" y="500"/>
                  </a:lnTo>
                  <a:lnTo>
                    <a:pt x="498" y="498"/>
                  </a:lnTo>
                  <a:lnTo>
                    <a:pt x="498" y="498"/>
                  </a:lnTo>
                  <a:lnTo>
                    <a:pt x="498" y="498"/>
                  </a:lnTo>
                  <a:lnTo>
                    <a:pt x="496" y="498"/>
                  </a:lnTo>
                  <a:lnTo>
                    <a:pt x="496" y="498"/>
                  </a:lnTo>
                  <a:lnTo>
                    <a:pt x="496" y="496"/>
                  </a:lnTo>
                  <a:lnTo>
                    <a:pt x="496" y="496"/>
                  </a:lnTo>
                  <a:lnTo>
                    <a:pt x="496" y="496"/>
                  </a:lnTo>
                  <a:lnTo>
                    <a:pt x="496" y="496"/>
                  </a:lnTo>
                  <a:lnTo>
                    <a:pt x="496" y="496"/>
                  </a:lnTo>
                  <a:lnTo>
                    <a:pt x="494" y="496"/>
                  </a:lnTo>
                  <a:lnTo>
                    <a:pt x="494" y="496"/>
                  </a:lnTo>
                  <a:lnTo>
                    <a:pt x="492" y="496"/>
                  </a:lnTo>
                  <a:lnTo>
                    <a:pt x="492" y="496"/>
                  </a:lnTo>
                  <a:lnTo>
                    <a:pt x="492" y="498"/>
                  </a:lnTo>
                  <a:lnTo>
                    <a:pt x="492" y="498"/>
                  </a:lnTo>
                  <a:lnTo>
                    <a:pt x="490" y="496"/>
                  </a:lnTo>
                  <a:lnTo>
                    <a:pt x="486" y="490"/>
                  </a:lnTo>
                  <a:lnTo>
                    <a:pt x="486" y="490"/>
                  </a:lnTo>
                  <a:lnTo>
                    <a:pt x="484" y="488"/>
                  </a:lnTo>
                  <a:lnTo>
                    <a:pt x="483" y="486"/>
                  </a:lnTo>
                  <a:lnTo>
                    <a:pt x="483" y="486"/>
                  </a:lnTo>
                  <a:lnTo>
                    <a:pt x="481" y="485"/>
                  </a:lnTo>
                  <a:lnTo>
                    <a:pt x="481" y="483"/>
                  </a:lnTo>
                  <a:lnTo>
                    <a:pt x="481" y="481"/>
                  </a:lnTo>
                  <a:lnTo>
                    <a:pt x="481" y="481"/>
                  </a:lnTo>
                  <a:lnTo>
                    <a:pt x="477" y="479"/>
                  </a:lnTo>
                  <a:lnTo>
                    <a:pt x="475" y="477"/>
                  </a:lnTo>
                  <a:lnTo>
                    <a:pt x="475" y="475"/>
                  </a:lnTo>
                  <a:lnTo>
                    <a:pt x="477" y="471"/>
                  </a:lnTo>
                  <a:lnTo>
                    <a:pt x="479" y="471"/>
                  </a:lnTo>
                  <a:lnTo>
                    <a:pt x="479" y="471"/>
                  </a:lnTo>
                  <a:lnTo>
                    <a:pt x="481" y="471"/>
                  </a:lnTo>
                  <a:lnTo>
                    <a:pt x="481" y="471"/>
                  </a:lnTo>
                  <a:lnTo>
                    <a:pt x="481" y="471"/>
                  </a:lnTo>
                  <a:lnTo>
                    <a:pt x="481" y="471"/>
                  </a:lnTo>
                  <a:lnTo>
                    <a:pt x="486" y="469"/>
                  </a:lnTo>
                  <a:lnTo>
                    <a:pt x="488" y="468"/>
                  </a:lnTo>
                  <a:lnTo>
                    <a:pt x="490" y="468"/>
                  </a:lnTo>
                  <a:lnTo>
                    <a:pt x="490" y="468"/>
                  </a:lnTo>
                  <a:lnTo>
                    <a:pt x="492" y="466"/>
                  </a:lnTo>
                  <a:lnTo>
                    <a:pt x="494" y="462"/>
                  </a:lnTo>
                  <a:lnTo>
                    <a:pt x="494" y="462"/>
                  </a:lnTo>
                  <a:lnTo>
                    <a:pt x="496" y="462"/>
                  </a:lnTo>
                  <a:lnTo>
                    <a:pt x="496" y="460"/>
                  </a:lnTo>
                  <a:lnTo>
                    <a:pt x="496" y="460"/>
                  </a:lnTo>
                  <a:lnTo>
                    <a:pt x="494" y="458"/>
                  </a:lnTo>
                  <a:lnTo>
                    <a:pt x="496" y="458"/>
                  </a:lnTo>
                  <a:lnTo>
                    <a:pt x="496" y="456"/>
                  </a:lnTo>
                  <a:lnTo>
                    <a:pt x="494" y="456"/>
                  </a:lnTo>
                  <a:lnTo>
                    <a:pt x="494" y="456"/>
                  </a:lnTo>
                  <a:lnTo>
                    <a:pt x="490" y="458"/>
                  </a:lnTo>
                  <a:lnTo>
                    <a:pt x="488" y="458"/>
                  </a:lnTo>
                  <a:lnTo>
                    <a:pt x="486" y="458"/>
                  </a:lnTo>
                  <a:lnTo>
                    <a:pt x="484" y="456"/>
                  </a:lnTo>
                  <a:lnTo>
                    <a:pt x="483" y="452"/>
                  </a:lnTo>
                  <a:lnTo>
                    <a:pt x="481" y="450"/>
                  </a:lnTo>
                  <a:lnTo>
                    <a:pt x="479" y="450"/>
                  </a:lnTo>
                  <a:lnTo>
                    <a:pt x="479" y="450"/>
                  </a:lnTo>
                  <a:lnTo>
                    <a:pt x="477" y="450"/>
                  </a:lnTo>
                  <a:lnTo>
                    <a:pt x="477" y="450"/>
                  </a:lnTo>
                  <a:lnTo>
                    <a:pt x="475" y="449"/>
                  </a:lnTo>
                  <a:lnTo>
                    <a:pt x="475" y="449"/>
                  </a:lnTo>
                  <a:lnTo>
                    <a:pt x="475" y="447"/>
                  </a:lnTo>
                  <a:lnTo>
                    <a:pt x="473" y="445"/>
                  </a:lnTo>
                  <a:lnTo>
                    <a:pt x="473" y="443"/>
                  </a:lnTo>
                  <a:lnTo>
                    <a:pt x="471" y="443"/>
                  </a:lnTo>
                  <a:lnTo>
                    <a:pt x="471" y="441"/>
                  </a:lnTo>
                  <a:lnTo>
                    <a:pt x="469" y="441"/>
                  </a:lnTo>
                  <a:lnTo>
                    <a:pt x="467" y="441"/>
                  </a:lnTo>
                  <a:lnTo>
                    <a:pt x="464" y="441"/>
                  </a:lnTo>
                  <a:lnTo>
                    <a:pt x="464" y="441"/>
                  </a:lnTo>
                  <a:lnTo>
                    <a:pt x="464" y="441"/>
                  </a:lnTo>
                  <a:lnTo>
                    <a:pt x="462" y="439"/>
                  </a:lnTo>
                  <a:lnTo>
                    <a:pt x="462" y="437"/>
                  </a:lnTo>
                  <a:lnTo>
                    <a:pt x="462" y="437"/>
                  </a:lnTo>
                  <a:lnTo>
                    <a:pt x="462" y="437"/>
                  </a:lnTo>
                  <a:lnTo>
                    <a:pt x="460" y="435"/>
                  </a:lnTo>
                  <a:lnTo>
                    <a:pt x="458" y="435"/>
                  </a:lnTo>
                  <a:lnTo>
                    <a:pt x="458" y="433"/>
                  </a:lnTo>
                  <a:lnTo>
                    <a:pt x="458" y="432"/>
                  </a:lnTo>
                  <a:lnTo>
                    <a:pt x="458" y="432"/>
                  </a:lnTo>
                  <a:lnTo>
                    <a:pt x="456" y="433"/>
                  </a:lnTo>
                  <a:lnTo>
                    <a:pt x="456" y="433"/>
                  </a:lnTo>
                  <a:lnTo>
                    <a:pt x="456" y="433"/>
                  </a:lnTo>
                  <a:lnTo>
                    <a:pt x="456" y="432"/>
                  </a:lnTo>
                  <a:lnTo>
                    <a:pt x="456" y="432"/>
                  </a:lnTo>
                  <a:lnTo>
                    <a:pt x="456" y="432"/>
                  </a:lnTo>
                  <a:lnTo>
                    <a:pt x="456" y="432"/>
                  </a:lnTo>
                  <a:lnTo>
                    <a:pt x="456" y="430"/>
                  </a:lnTo>
                  <a:lnTo>
                    <a:pt x="456" y="426"/>
                  </a:lnTo>
                  <a:lnTo>
                    <a:pt x="456" y="424"/>
                  </a:lnTo>
                  <a:lnTo>
                    <a:pt x="454" y="424"/>
                  </a:lnTo>
                  <a:lnTo>
                    <a:pt x="452" y="428"/>
                  </a:lnTo>
                  <a:lnTo>
                    <a:pt x="452" y="428"/>
                  </a:lnTo>
                  <a:lnTo>
                    <a:pt x="450" y="430"/>
                  </a:lnTo>
                  <a:lnTo>
                    <a:pt x="448" y="430"/>
                  </a:lnTo>
                  <a:lnTo>
                    <a:pt x="448" y="432"/>
                  </a:lnTo>
                  <a:lnTo>
                    <a:pt x="448" y="432"/>
                  </a:lnTo>
                  <a:lnTo>
                    <a:pt x="448" y="432"/>
                  </a:lnTo>
                  <a:lnTo>
                    <a:pt x="448" y="432"/>
                  </a:lnTo>
                  <a:lnTo>
                    <a:pt x="448" y="432"/>
                  </a:lnTo>
                  <a:lnTo>
                    <a:pt x="447" y="433"/>
                  </a:lnTo>
                  <a:lnTo>
                    <a:pt x="447" y="432"/>
                  </a:lnTo>
                  <a:lnTo>
                    <a:pt x="447" y="432"/>
                  </a:lnTo>
                  <a:lnTo>
                    <a:pt x="445" y="432"/>
                  </a:lnTo>
                  <a:lnTo>
                    <a:pt x="443" y="430"/>
                  </a:lnTo>
                  <a:lnTo>
                    <a:pt x="443" y="430"/>
                  </a:lnTo>
                  <a:lnTo>
                    <a:pt x="441" y="426"/>
                  </a:lnTo>
                  <a:lnTo>
                    <a:pt x="441" y="426"/>
                  </a:lnTo>
                  <a:lnTo>
                    <a:pt x="441" y="422"/>
                  </a:lnTo>
                  <a:lnTo>
                    <a:pt x="441" y="420"/>
                  </a:lnTo>
                  <a:lnTo>
                    <a:pt x="441" y="420"/>
                  </a:lnTo>
                  <a:lnTo>
                    <a:pt x="439" y="420"/>
                  </a:lnTo>
                  <a:lnTo>
                    <a:pt x="439" y="420"/>
                  </a:lnTo>
                  <a:lnTo>
                    <a:pt x="437" y="418"/>
                  </a:lnTo>
                  <a:lnTo>
                    <a:pt x="435" y="416"/>
                  </a:lnTo>
                  <a:lnTo>
                    <a:pt x="435" y="416"/>
                  </a:lnTo>
                  <a:lnTo>
                    <a:pt x="433" y="415"/>
                  </a:lnTo>
                  <a:lnTo>
                    <a:pt x="433" y="394"/>
                  </a:lnTo>
                  <a:lnTo>
                    <a:pt x="433" y="392"/>
                  </a:lnTo>
                  <a:lnTo>
                    <a:pt x="431" y="394"/>
                  </a:lnTo>
                  <a:lnTo>
                    <a:pt x="430" y="394"/>
                  </a:lnTo>
                  <a:lnTo>
                    <a:pt x="430" y="394"/>
                  </a:lnTo>
                  <a:lnTo>
                    <a:pt x="428" y="394"/>
                  </a:lnTo>
                  <a:lnTo>
                    <a:pt x="426" y="392"/>
                  </a:lnTo>
                  <a:lnTo>
                    <a:pt x="426" y="392"/>
                  </a:lnTo>
                  <a:lnTo>
                    <a:pt x="426" y="392"/>
                  </a:lnTo>
                  <a:lnTo>
                    <a:pt x="426" y="392"/>
                  </a:lnTo>
                  <a:lnTo>
                    <a:pt x="424" y="388"/>
                  </a:lnTo>
                  <a:lnTo>
                    <a:pt x="424" y="388"/>
                  </a:lnTo>
                  <a:lnTo>
                    <a:pt x="424" y="388"/>
                  </a:lnTo>
                  <a:lnTo>
                    <a:pt x="424" y="386"/>
                  </a:lnTo>
                  <a:lnTo>
                    <a:pt x="424" y="386"/>
                  </a:lnTo>
                  <a:lnTo>
                    <a:pt x="420" y="382"/>
                  </a:lnTo>
                  <a:lnTo>
                    <a:pt x="418" y="379"/>
                  </a:lnTo>
                  <a:lnTo>
                    <a:pt x="418" y="379"/>
                  </a:lnTo>
                  <a:lnTo>
                    <a:pt x="418" y="377"/>
                  </a:lnTo>
                  <a:lnTo>
                    <a:pt x="418" y="377"/>
                  </a:lnTo>
                  <a:lnTo>
                    <a:pt x="418" y="377"/>
                  </a:lnTo>
                  <a:lnTo>
                    <a:pt x="418" y="375"/>
                  </a:lnTo>
                  <a:lnTo>
                    <a:pt x="418" y="375"/>
                  </a:lnTo>
                  <a:lnTo>
                    <a:pt x="418" y="375"/>
                  </a:lnTo>
                  <a:lnTo>
                    <a:pt x="418" y="373"/>
                  </a:lnTo>
                  <a:lnTo>
                    <a:pt x="418" y="373"/>
                  </a:lnTo>
                  <a:lnTo>
                    <a:pt x="418" y="371"/>
                  </a:lnTo>
                  <a:lnTo>
                    <a:pt x="416" y="371"/>
                  </a:lnTo>
                  <a:lnTo>
                    <a:pt x="416" y="371"/>
                  </a:lnTo>
                  <a:lnTo>
                    <a:pt x="416" y="371"/>
                  </a:lnTo>
                  <a:lnTo>
                    <a:pt x="414" y="373"/>
                  </a:lnTo>
                  <a:lnTo>
                    <a:pt x="414" y="373"/>
                  </a:lnTo>
                  <a:lnTo>
                    <a:pt x="414" y="375"/>
                  </a:lnTo>
                  <a:lnTo>
                    <a:pt x="413" y="375"/>
                  </a:lnTo>
                  <a:lnTo>
                    <a:pt x="413" y="375"/>
                  </a:lnTo>
                  <a:lnTo>
                    <a:pt x="411" y="373"/>
                  </a:lnTo>
                  <a:lnTo>
                    <a:pt x="399" y="363"/>
                  </a:lnTo>
                  <a:lnTo>
                    <a:pt x="394" y="358"/>
                  </a:lnTo>
                  <a:lnTo>
                    <a:pt x="392" y="356"/>
                  </a:lnTo>
                  <a:lnTo>
                    <a:pt x="388" y="350"/>
                  </a:lnTo>
                  <a:lnTo>
                    <a:pt x="386" y="348"/>
                  </a:lnTo>
                  <a:lnTo>
                    <a:pt x="384" y="346"/>
                  </a:lnTo>
                  <a:lnTo>
                    <a:pt x="380" y="344"/>
                  </a:lnTo>
                  <a:lnTo>
                    <a:pt x="380" y="344"/>
                  </a:lnTo>
                  <a:lnTo>
                    <a:pt x="378" y="343"/>
                  </a:lnTo>
                  <a:lnTo>
                    <a:pt x="378" y="341"/>
                  </a:lnTo>
                  <a:lnTo>
                    <a:pt x="377" y="339"/>
                  </a:lnTo>
                  <a:lnTo>
                    <a:pt x="377" y="337"/>
                  </a:lnTo>
                  <a:lnTo>
                    <a:pt x="375" y="335"/>
                  </a:lnTo>
                  <a:lnTo>
                    <a:pt x="371" y="331"/>
                  </a:lnTo>
                  <a:lnTo>
                    <a:pt x="371" y="329"/>
                  </a:lnTo>
                  <a:lnTo>
                    <a:pt x="371" y="324"/>
                  </a:lnTo>
                  <a:lnTo>
                    <a:pt x="371" y="322"/>
                  </a:lnTo>
                  <a:lnTo>
                    <a:pt x="369" y="322"/>
                  </a:lnTo>
                  <a:lnTo>
                    <a:pt x="369" y="320"/>
                  </a:lnTo>
                  <a:lnTo>
                    <a:pt x="369" y="320"/>
                  </a:lnTo>
                  <a:lnTo>
                    <a:pt x="367" y="318"/>
                  </a:lnTo>
                  <a:lnTo>
                    <a:pt x="367" y="318"/>
                  </a:lnTo>
                  <a:lnTo>
                    <a:pt x="367" y="316"/>
                  </a:lnTo>
                  <a:lnTo>
                    <a:pt x="365" y="316"/>
                  </a:lnTo>
                  <a:lnTo>
                    <a:pt x="365" y="316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2"/>
                  </a:lnTo>
                  <a:lnTo>
                    <a:pt x="363" y="310"/>
                  </a:lnTo>
                  <a:lnTo>
                    <a:pt x="363" y="308"/>
                  </a:lnTo>
                  <a:lnTo>
                    <a:pt x="361" y="308"/>
                  </a:lnTo>
                  <a:lnTo>
                    <a:pt x="361" y="308"/>
                  </a:lnTo>
                  <a:lnTo>
                    <a:pt x="360" y="307"/>
                  </a:lnTo>
                  <a:lnTo>
                    <a:pt x="358" y="307"/>
                  </a:lnTo>
                  <a:lnTo>
                    <a:pt x="358" y="308"/>
                  </a:lnTo>
                  <a:lnTo>
                    <a:pt x="358" y="308"/>
                  </a:lnTo>
                  <a:lnTo>
                    <a:pt x="356" y="310"/>
                  </a:lnTo>
                  <a:lnTo>
                    <a:pt x="356" y="310"/>
                  </a:lnTo>
                  <a:lnTo>
                    <a:pt x="356" y="310"/>
                  </a:lnTo>
                  <a:lnTo>
                    <a:pt x="356" y="310"/>
                  </a:lnTo>
                  <a:lnTo>
                    <a:pt x="356" y="310"/>
                  </a:lnTo>
                  <a:lnTo>
                    <a:pt x="354" y="310"/>
                  </a:lnTo>
                  <a:lnTo>
                    <a:pt x="354" y="310"/>
                  </a:lnTo>
                  <a:lnTo>
                    <a:pt x="352" y="308"/>
                  </a:lnTo>
                  <a:lnTo>
                    <a:pt x="352" y="308"/>
                  </a:lnTo>
                  <a:lnTo>
                    <a:pt x="350" y="308"/>
                  </a:lnTo>
                  <a:lnTo>
                    <a:pt x="350" y="307"/>
                  </a:lnTo>
                  <a:lnTo>
                    <a:pt x="352" y="305"/>
                  </a:lnTo>
                  <a:lnTo>
                    <a:pt x="350" y="305"/>
                  </a:lnTo>
                  <a:lnTo>
                    <a:pt x="350" y="303"/>
                  </a:lnTo>
                  <a:lnTo>
                    <a:pt x="350" y="303"/>
                  </a:lnTo>
                  <a:lnTo>
                    <a:pt x="350" y="305"/>
                  </a:lnTo>
                  <a:lnTo>
                    <a:pt x="348" y="305"/>
                  </a:lnTo>
                  <a:lnTo>
                    <a:pt x="346" y="305"/>
                  </a:lnTo>
                  <a:lnTo>
                    <a:pt x="346" y="303"/>
                  </a:lnTo>
                  <a:lnTo>
                    <a:pt x="346" y="303"/>
                  </a:lnTo>
                  <a:lnTo>
                    <a:pt x="344" y="301"/>
                  </a:lnTo>
                  <a:lnTo>
                    <a:pt x="342" y="299"/>
                  </a:lnTo>
                  <a:lnTo>
                    <a:pt x="341" y="299"/>
                  </a:lnTo>
                  <a:lnTo>
                    <a:pt x="341" y="297"/>
                  </a:lnTo>
                  <a:lnTo>
                    <a:pt x="342" y="297"/>
                  </a:lnTo>
                  <a:lnTo>
                    <a:pt x="342" y="295"/>
                  </a:lnTo>
                  <a:lnTo>
                    <a:pt x="341" y="295"/>
                  </a:lnTo>
                  <a:lnTo>
                    <a:pt x="339" y="293"/>
                  </a:lnTo>
                  <a:lnTo>
                    <a:pt x="337" y="291"/>
                  </a:lnTo>
                  <a:lnTo>
                    <a:pt x="337" y="290"/>
                  </a:lnTo>
                  <a:lnTo>
                    <a:pt x="337" y="286"/>
                  </a:lnTo>
                  <a:lnTo>
                    <a:pt x="337" y="282"/>
                  </a:lnTo>
                  <a:lnTo>
                    <a:pt x="339" y="280"/>
                  </a:lnTo>
                  <a:lnTo>
                    <a:pt x="339" y="278"/>
                  </a:lnTo>
                  <a:lnTo>
                    <a:pt x="341" y="278"/>
                  </a:lnTo>
                  <a:lnTo>
                    <a:pt x="341" y="280"/>
                  </a:lnTo>
                  <a:lnTo>
                    <a:pt x="342" y="280"/>
                  </a:lnTo>
                  <a:lnTo>
                    <a:pt x="342" y="278"/>
                  </a:lnTo>
                  <a:lnTo>
                    <a:pt x="342" y="276"/>
                  </a:lnTo>
                  <a:lnTo>
                    <a:pt x="342" y="276"/>
                  </a:lnTo>
                  <a:lnTo>
                    <a:pt x="341" y="274"/>
                  </a:lnTo>
                  <a:lnTo>
                    <a:pt x="339" y="272"/>
                  </a:lnTo>
                  <a:lnTo>
                    <a:pt x="337" y="272"/>
                  </a:lnTo>
                  <a:lnTo>
                    <a:pt x="337" y="272"/>
                  </a:lnTo>
                  <a:lnTo>
                    <a:pt x="337" y="272"/>
                  </a:lnTo>
                  <a:lnTo>
                    <a:pt x="335" y="272"/>
                  </a:lnTo>
                  <a:lnTo>
                    <a:pt x="333" y="272"/>
                  </a:lnTo>
                  <a:lnTo>
                    <a:pt x="329" y="269"/>
                  </a:lnTo>
                  <a:lnTo>
                    <a:pt x="329" y="269"/>
                  </a:lnTo>
                  <a:lnTo>
                    <a:pt x="327" y="271"/>
                  </a:lnTo>
                  <a:lnTo>
                    <a:pt x="327" y="271"/>
                  </a:lnTo>
                  <a:lnTo>
                    <a:pt x="325" y="269"/>
                  </a:lnTo>
                  <a:lnTo>
                    <a:pt x="325" y="269"/>
                  </a:lnTo>
                  <a:lnTo>
                    <a:pt x="324" y="267"/>
                  </a:lnTo>
                  <a:lnTo>
                    <a:pt x="322" y="267"/>
                  </a:lnTo>
                  <a:lnTo>
                    <a:pt x="318" y="267"/>
                  </a:lnTo>
                  <a:lnTo>
                    <a:pt x="318" y="267"/>
                  </a:lnTo>
                  <a:lnTo>
                    <a:pt x="314" y="265"/>
                  </a:lnTo>
                  <a:lnTo>
                    <a:pt x="312" y="265"/>
                  </a:lnTo>
                  <a:lnTo>
                    <a:pt x="310" y="265"/>
                  </a:lnTo>
                  <a:lnTo>
                    <a:pt x="310" y="265"/>
                  </a:lnTo>
                  <a:lnTo>
                    <a:pt x="310" y="263"/>
                  </a:lnTo>
                  <a:lnTo>
                    <a:pt x="310" y="263"/>
                  </a:lnTo>
                  <a:lnTo>
                    <a:pt x="308" y="263"/>
                  </a:lnTo>
                  <a:lnTo>
                    <a:pt x="308" y="263"/>
                  </a:lnTo>
                  <a:lnTo>
                    <a:pt x="306" y="263"/>
                  </a:lnTo>
                  <a:lnTo>
                    <a:pt x="306" y="261"/>
                  </a:lnTo>
                  <a:lnTo>
                    <a:pt x="305" y="259"/>
                  </a:lnTo>
                  <a:lnTo>
                    <a:pt x="303" y="259"/>
                  </a:lnTo>
                  <a:lnTo>
                    <a:pt x="301" y="257"/>
                  </a:lnTo>
                  <a:lnTo>
                    <a:pt x="301" y="257"/>
                  </a:lnTo>
                  <a:lnTo>
                    <a:pt x="297" y="254"/>
                  </a:lnTo>
                  <a:lnTo>
                    <a:pt x="297" y="254"/>
                  </a:lnTo>
                  <a:lnTo>
                    <a:pt x="295" y="252"/>
                  </a:lnTo>
                  <a:lnTo>
                    <a:pt x="295" y="252"/>
                  </a:lnTo>
                  <a:lnTo>
                    <a:pt x="293" y="252"/>
                  </a:lnTo>
                  <a:lnTo>
                    <a:pt x="291" y="252"/>
                  </a:lnTo>
                  <a:lnTo>
                    <a:pt x="289" y="252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6" y="246"/>
                  </a:lnTo>
                  <a:lnTo>
                    <a:pt x="286" y="246"/>
                  </a:lnTo>
                  <a:lnTo>
                    <a:pt x="284" y="246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0" y="244"/>
                  </a:lnTo>
                  <a:lnTo>
                    <a:pt x="280" y="242"/>
                  </a:lnTo>
                  <a:lnTo>
                    <a:pt x="278" y="244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0"/>
                  </a:lnTo>
                  <a:lnTo>
                    <a:pt x="276" y="240"/>
                  </a:lnTo>
                  <a:lnTo>
                    <a:pt x="272" y="238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3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59" y="233"/>
                  </a:lnTo>
                  <a:lnTo>
                    <a:pt x="257" y="233"/>
                  </a:lnTo>
                  <a:lnTo>
                    <a:pt x="257" y="233"/>
                  </a:lnTo>
                  <a:lnTo>
                    <a:pt x="257" y="231"/>
                  </a:lnTo>
                  <a:lnTo>
                    <a:pt x="255" y="229"/>
                  </a:lnTo>
                  <a:lnTo>
                    <a:pt x="255" y="229"/>
                  </a:lnTo>
                  <a:lnTo>
                    <a:pt x="253" y="229"/>
                  </a:lnTo>
                  <a:lnTo>
                    <a:pt x="253" y="229"/>
                  </a:lnTo>
                  <a:lnTo>
                    <a:pt x="253" y="229"/>
                  </a:lnTo>
                  <a:lnTo>
                    <a:pt x="255" y="227"/>
                  </a:lnTo>
                  <a:lnTo>
                    <a:pt x="257" y="227"/>
                  </a:lnTo>
                  <a:lnTo>
                    <a:pt x="257" y="225"/>
                  </a:lnTo>
                  <a:lnTo>
                    <a:pt x="259" y="223"/>
                  </a:lnTo>
                  <a:lnTo>
                    <a:pt x="259" y="223"/>
                  </a:lnTo>
                  <a:lnTo>
                    <a:pt x="261" y="223"/>
                  </a:lnTo>
                  <a:lnTo>
                    <a:pt x="263" y="221"/>
                  </a:lnTo>
                  <a:lnTo>
                    <a:pt x="265" y="221"/>
                  </a:lnTo>
                  <a:lnTo>
                    <a:pt x="265" y="221"/>
                  </a:lnTo>
                  <a:lnTo>
                    <a:pt x="267" y="221"/>
                  </a:lnTo>
                  <a:lnTo>
                    <a:pt x="267" y="221"/>
                  </a:lnTo>
                  <a:lnTo>
                    <a:pt x="267" y="219"/>
                  </a:lnTo>
                  <a:lnTo>
                    <a:pt x="267" y="219"/>
                  </a:lnTo>
                  <a:lnTo>
                    <a:pt x="267" y="218"/>
                  </a:lnTo>
                  <a:lnTo>
                    <a:pt x="267" y="218"/>
                  </a:lnTo>
                  <a:lnTo>
                    <a:pt x="269" y="218"/>
                  </a:lnTo>
                  <a:lnTo>
                    <a:pt x="269" y="216"/>
                  </a:lnTo>
                  <a:lnTo>
                    <a:pt x="269" y="216"/>
                  </a:lnTo>
                  <a:lnTo>
                    <a:pt x="271" y="216"/>
                  </a:lnTo>
                  <a:lnTo>
                    <a:pt x="271" y="216"/>
                  </a:lnTo>
                  <a:lnTo>
                    <a:pt x="269" y="214"/>
                  </a:lnTo>
                  <a:lnTo>
                    <a:pt x="269" y="214"/>
                  </a:lnTo>
                  <a:lnTo>
                    <a:pt x="269" y="212"/>
                  </a:lnTo>
                  <a:lnTo>
                    <a:pt x="269" y="210"/>
                  </a:lnTo>
                  <a:lnTo>
                    <a:pt x="267" y="210"/>
                  </a:lnTo>
                  <a:lnTo>
                    <a:pt x="265" y="208"/>
                  </a:lnTo>
                  <a:lnTo>
                    <a:pt x="265" y="208"/>
                  </a:lnTo>
                  <a:lnTo>
                    <a:pt x="263" y="204"/>
                  </a:lnTo>
                  <a:lnTo>
                    <a:pt x="263" y="204"/>
                  </a:lnTo>
                  <a:lnTo>
                    <a:pt x="263" y="202"/>
                  </a:lnTo>
                  <a:lnTo>
                    <a:pt x="265" y="202"/>
                  </a:lnTo>
                  <a:lnTo>
                    <a:pt x="265" y="202"/>
                  </a:lnTo>
                  <a:lnTo>
                    <a:pt x="269" y="204"/>
                  </a:lnTo>
                  <a:lnTo>
                    <a:pt x="269" y="204"/>
                  </a:lnTo>
                  <a:lnTo>
                    <a:pt x="271" y="204"/>
                  </a:lnTo>
                  <a:lnTo>
                    <a:pt x="271" y="204"/>
                  </a:lnTo>
                  <a:lnTo>
                    <a:pt x="272" y="202"/>
                  </a:lnTo>
                  <a:lnTo>
                    <a:pt x="272" y="202"/>
                  </a:lnTo>
                  <a:lnTo>
                    <a:pt x="272" y="202"/>
                  </a:lnTo>
                  <a:lnTo>
                    <a:pt x="274" y="202"/>
                  </a:lnTo>
                  <a:lnTo>
                    <a:pt x="278" y="201"/>
                  </a:lnTo>
                  <a:lnTo>
                    <a:pt x="280" y="201"/>
                  </a:lnTo>
                  <a:lnTo>
                    <a:pt x="282" y="202"/>
                  </a:lnTo>
                  <a:lnTo>
                    <a:pt x="284" y="204"/>
                  </a:lnTo>
                  <a:lnTo>
                    <a:pt x="286" y="202"/>
                  </a:lnTo>
                  <a:lnTo>
                    <a:pt x="288" y="202"/>
                  </a:lnTo>
                  <a:lnTo>
                    <a:pt x="289" y="202"/>
                  </a:lnTo>
                  <a:lnTo>
                    <a:pt x="289" y="202"/>
                  </a:lnTo>
                  <a:lnTo>
                    <a:pt x="289" y="204"/>
                  </a:lnTo>
                  <a:lnTo>
                    <a:pt x="291" y="204"/>
                  </a:lnTo>
                  <a:lnTo>
                    <a:pt x="291" y="204"/>
                  </a:lnTo>
                  <a:lnTo>
                    <a:pt x="293" y="206"/>
                  </a:lnTo>
                  <a:lnTo>
                    <a:pt x="297" y="208"/>
                  </a:lnTo>
                  <a:lnTo>
                    <a:pt x="299" y="208"/>
                  </a:lnTo>
                  <a:lnTo>
                    <a:pt x="301" y="208"/>
                  </a:lnTo>
                  <a:lnTo>
                    <a:pt x="301" y="208"/>
                  </a:lnTo>
                  <a:lnTo>
                    <a:pt x="301" y="206"/>
                  </a:lnTo>
                  <a:lnTo>
                    <a:pt x="303" y="206"/>
                  </a:lnTo>
                  <a:lnTo>
                    <a:pt x="303" y="206"/>
                  </a:lnTo>
                  <a:lnTo>
                    <a:pt x="305" y="208"/>
                  </a:lnTo>
                  <a:lnTo>
                    <a:pt x="305" y="208"/>
                  </a:lnTo>
                  <a:lnTo>
                    <a:pt x="305" y="206"/>
                  </a:lnTo>
                  <a:lnTo>
                    <a:pt x="306" y="201"/>
                  </a:lnTo>
                  <a:lnTo>
                    <a:pt x="308" y="201"/>
                  </a:lnTo>
                  <a:lnTo>
                    <a:pt x="308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2" y="199"/>
                  </a:lnTo>
                  <a:lnTo>
                    <a:pt x="312" y="197"/>
                  </a:lnTo>
                  <a:lnTo>
                    <a:pt x="314" y="197"/>
                  </a:lnTo>
                  <a:lnTo>
                    <a:pt x="316" y="195"/>
                  </a:lnTo>
                  <a:lnTo>
                    <a:pt x="318" y="195"/>
                  </a:lnTo>
                  <a:lnTo>
                    <a:pt x="318" y="193"/>
                  </a:lnTo>
                  <a:lnTo>
                    <a:pt x="318" y="191"/>
                  </a:lnTo>
                  <a:lnTo>
                    <a:pt x="318" y="191"/>
                  </a:lnTo>
                  <a:lnTo>
                    <a:pt x="318" y="189"/>
                  </a:lnTo>
                  <a:lnTo>
                    <a:pt x="316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7"/>
                  </a:lnTo>
                  <a:lnTo>
                    <a:pt x="316" y="185"/>
                  </a:lnTo>
                  <a:lnTo>
                    <a:pt x="320" y="184"/>
                  </a:lnTo>
                  <a:lnTo>
                    <a:pt x="322" y="184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2" y="182"/>
                  </a:lnTo>
                  <a:lnTo>
                    <a:pt x="324" y="180"/>
                  </a:lnTo>
                  <a:lnTo>
                    <a:pt x="325" y="182"/>
                  </a:lnTo>
                  <a:lnTo>
                    <a:pt x="327" y="180"/>
                  </a:lnTo>
                  <a:lnTo>
                    <a:pt x="327" y="180"/>
                  </a:lnTo>
                  <a:lnTo>
                    <a:pt x="327" y="180"/>
                  </a:lnTo>
                  <a:lnTo>
                    <a:pt x="327" y="178"/>
                  </a:lnTo>
                  <a:lnTo>
                    <a:pt x="327" y="178"/>
                  </a:lnTo>
                  <a:lnTo>
                    <a:pt x="327" y="176"/>
                  </a:lnTo>
                  <a:lnTo>
                    <a:pt x="327" y="176"/>
                  </a:lnTo>
                  <a:lnTo>
                    <a:pt x="327" y="174"/>
                  </a:lnTo>
                  <a:lnTo>
                    <a:pt x="327" y="174"/>
                  </a:lnTo>
                  <a:lnTo>
                    <a:pt x="327" y="174"/>
                  </a:lnTo>
                  <a:lnTo>
                    <a:pt x="329" y="174"/>
                  </a:lnTo>
                  <a:lnTo>
                    <a:pt x="327" y="172"/>
                  </a:lnTo>
                  <a:lnTo>
                    <a:pt x="325" y="172"/>
                  </a:lnTo>
                  <a:lnTo>
                    <a:pt x="324" y="170"/>
                  </a:lnTo>
                  <a:lnTo>
                    <a:pt x="324" y="168"/>
                  </a:lnTo>
                  <a:lnTo>
                    <a:pt x="325" y="168"/>
                  </a:lnTo>
                  <a:lnTo>
                    <a:pt x="325" y="166"/>
                  </a:lnTo>
                  <a:lnTo>
                    <a:pt x="318" y="165"/>
                  </a:lnTo>
                  <a:lnTo>
                    <a:pt x="316" y="165"/>
                  </a:lnTo>
                  <a:lnTo>
                    <a:pt x="312" y="165"/>
                  </a:lnTo>
                  <a:lnTo>
                    <a:pt x="310" y="165"/>
                  </a:lnTo>
                  <a:lnTo>
                    <a:pt x="308" y="165"/>
                  </a:lnTo>
                  <a:lnTo>
                    <a:pt x="306" y="163"/>
                  </a:lnTo>
                  <a:lnTo>
                    <a:pt x="306" y="163"/>
                  </a:lnTo>
                  <a:lnTo>
                    <a:pt x="306" y="161"/>
                  </a:lnTo>
                  <a:lnTo>
                    <a:pt x="308" y="159"/>
                  </a:lnTo>
                  <a:lnTo>
                    <a:pt x="308" y="159"/>
                  </a:lnTo>
                  <a:lnTo>
                    <a:pt x="308" y="159"/>
                  </a:lnTo>
                  <a:lnTo>
                    <a:pt x="308" y="159"/>
                  </a:lnTo>
                  <a:lnTo>
                    <a:pt x="310" y="159"/>
                  </a:lnTo>
                  <a:lnTo>
                    <a:pt x="310" y="157"/>
                  </a:lnTo>
                  <a:lnTo>
                    <a:pt x="310" y="157"/>
                  </a:lnTo>
                  <a:lnTo>
                    <a:pt x="310" y="155"/>
                  </a:lnTo>
                  <a:lnTo>
                    <a:pt x="308" y="155"/>
                  </a:lnTo>
                  <a:lnTo>
                    <a:pt x="308" y="155"/>
                  </a:lnTo>
                  <a:lnTo>
                    <a:pt x="306" y="153"/>
                  </a:lnTo>
                  <a:lnTo>
                    <a:pt x="305" y="153"/>
                  </a:lnTo>
                  <a:lnTo>
                    <a:pt x="303" y="151"/>
                  </a:lnTo>
                  <a:lnTo>
                    <a:pt x="303" y="149"/>
                  </a:lnTo>
                  <a:lnTo>
                    <a:pt x="293" y="149"/>
                  </a:lnTo>
                  <a:lnTo>
                    <a:pt x="289" y="149"/>
                  </a:lnTo>
                  <a:lnTo>
                    <a:pt x="288" y="148"/>
                  </a:lnTo>
                  <a:lnTo>
                    <a:pt x="288" y="148"/>
                  </a:lnTo>
                  <a:lnTo>
                    <a:pt x="291" y="144"/>
                  </a:lnTo>
                  <a:lnTo>
                    <a:pt x="293" y="142"/>
                  </a:lnTo>
                  <a:lnTo>
                    <a:pt x="295" y="142"/>
                  </a:lnTo>
                  <a:lnTo>
                    <a:pt x="297" y="144"/>
                  </a:lnTo>
                  <a:lnTo>
                    <a:pt x="299" y="142"/>
                  </a:lnTo>
                  <a:lnTo>
                    <a:pt x="301" y="142"/>
                  </a:lnTo>
                  <a:lnTo>
                    <a:pt x="305" y="136"/>
                  </a:lnTo>
                  <a:lnTo>
                    <a:pt x="305" y="132"/>
                  </a:lnTo>
                  <a:lnTo>
                    <a:pt x="305" y="132"/>
                  </a:lnTo>
                  <a:lnTo>
                    <a:pt x="301" y="130"/>
                  </a:lnTo>
                  <a:lnTo>
                    <a:pt x="297" y="129"/>
                  </a:lnTo>
                  <a:lnTo>
                    <a:pt x="295" y="129"/>
                  </a:lnTo>
                  <a:lnTo>
                    <a:pt x="295" y="127"/>
                  </a:lnTo>
                  <a:lnTo>
                    <a:pt x="293" y="125"/>
                  </a:lnTo>
                  <a:lnTo>
                    <a:pt x="293" y="125"/>
                  </a:lnTo>
                  <a:lnTo>
                    <a:pt x="291" y="125"/>
                  </a:lnTo>
                  <a:lnTo>
                    <a:pt x="289" y="125"/>
                  </a:lnTo>
                  <a:lnTo>
                    <a:pt x="289" y="123"/>
                  </a:lnTo>
                  <a:lnTo>
                    <a:pt x="288" y="123"/>
                  </a:lnTo>
                  <a:lnTo>
                    <a:pt x="288" y="123"/>
                  </a:lnTo>
                  <a:lnTo>
                    <a:pt x="288" y="121"/>
                  </a:lnTo>
                  <a:lnTo>
                    <a:pt x="286" y="121"/>
                  </a:lnTo>
                  <a:lnTo>
                    <a:pt x="286" y="121"/>
                  </a:lnTo>
                  <a:lnTo>
                    <a:pt x="286" y="119"/>
                  </a:lnTo>
                  <a:lnTo>
                    <a:pt x="284" y="117"/>
                  </a:lnTo>
                  <a:lnTo>
                    <a:pt x="284" y="117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282" y="115"/>
                  </a:lnTo>
                  <a:lnTo>
                    <a:pt x="280" y="115"/>
                  </a:lnTo>
                  <a:lnTo>
                    <a:pt x="280" y="115"/>
                  </a:lnTo>
                  <a:lnTo>
                    <a:pt x="278" y="115"/>
                  </a:lnTo>
                  <a:lnTo>
                    <a:pt x="278" y="115"/>
                  </a:lnTo>
                  <a:lnTo>
                    <a:pt x="278" y="115"/>
                  </a:lnTo>
                  <a:lnTo>
                    <a:pt x="278" y="113"/>
                  </a:lnTo>
                  <a:lnTo>
                    <a:pt x="276" y="113"/>
                  </a:lnTo>
                  <a:lnTo>
                    <a:pt x="276" y="113"/>
                  </a:lnTo>
                  <a:lnTo>
                    <a:pt x="274" y="112"/>
                  </a:lnTo>
                  <a:lnTo>
                    <a:pt x="274" y="112"/>
                  </a:lnTo>
                  <a:lnTo>
                    <a:pt x="272" y="112"/>
                  </a:lnTo>
                  <a:lnTo>
                    <a:pt x="272" y="112"/>
                  </a:lnTo>
                  <a:lnTo>
                    <a:pt x="271" y="112"/>
                  </a:lnTo>
                  <a:lnTo>
                    <a:pt x="271" y="112"/>
                  </a:lnTo>
                  <a:lnTo>
                    <a:pt x="269" y="112"/>
                  </a:lnTo>
                  <a:lnTo>
                    <a:pt x="267" y="112"/>
                  </a:lnTo>
                  <a:lnTo>
                    <a:pt x="265" y="115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59" y="115"/>
                  </a:lnTo>
                  <a:lnTo>
                    <a:pt x="259" y="115"/>
                  </a:lnTo>
                  <a:lnTo>
                    <a:pt x="253" y="117"/>
                  </a:lnTo>
                  <a:lnTo>
                    <a:pt x="253" y="117"/>
                  </a:lnTo>
                  <a:lnTo>
                    <a:pt x="252" y="119"/>
                  </a:lnTo>
                  <a:lnTo>
                    <a:pt x="252" y="119"/>
                  </a:lnTo>
                  <a:lnTo>
                    <a:pt x="252" y="119"/>
                  </a:lnTo>
                  <a:lnTo>
                    <a:pt x="250" y="119"/>
                  </a:lnTo>
                  <a:lnTo>
                    <a:pt x="250" y="119"/>
                  </a:lnTo>
                  <a:lnTo>
                    <a:pt x="248" y="119"/>
                  </a:lnTo>
                  <a:lnTo>
                    <a:pt x="248" y="121"/>
                  </a:lnTo>
                  <a:lnTo>
                    <a:pt x="246" y="123"/>
                  </a:lnTo>
                  <a:lnTo>
                    <a:pt x="246" y="123"/>
                  </a:lnTo>
                  <a:lnTo>
                    <a:pt x="246" y="125"/>
                  </a:lnTo>
                  <a:lnTo>
                    <a:pt x="248" y="127"/>
                  </a:lnTo>
                  <a:lnTo>
                    <a:pt x="246" y="127"/>
                  </a:lnTo>
                  <a:lnTo>
                    <a:pt x="246" y="127"/>
                  </a:lnTo>
                  <a:lnTo>
                    <a:pt x="244" y="127"/>
                  </a:lnTo>
                  <a:lnTo>
                    <a:pt x="244" y="127"/>
                  </a:lnTo>
                  <a:lnTo>
                    <a:pt x="244" y="129"/>
                  </a:lnTo>
                  <a:lnTo>
                    <a:pt x="244" y="129"/>
                  </a:lnTo>
                  <a:lnTo>
                    <a:pt x="244" y="129"/>
                  </a:lnTo>
                  <a:lnTo>
                    <a:pt x="244" y="130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2" y="132"/>
                  </a:lnTo>
                  <a:lnTo>
                    <a:pt x="242" y="132"/>
                  </a:lnTo>
                  <a:lnTo>
                    <a:pt x="242" y="132"/>
                  </a:lnTo>
                  <a:lnTo>
                    <a:pt x="240" y="132"/>
                  </a:lnTo>
                  <a:lnTo>
                    <a:pt x="240" y="132"/>
                  </a:lnTo>
                  <a:lnTo>
                    <a:pt x="240" y="132"/>
                  </a:lnTo>
                  <a:lnTo>
                    <a:pt x="238" y="130"/>
                  </a:lnTo>
                  <a:lnTo>
                    <a:pt x="236" y="129"/>
                  </a:lnTo>
                  <a:lnTo>
                    <a:pt x="235" y="127"/>
                  </a:lnTo>
                  <a:lnTo>
                    <a:pt x="231" y="127"/>
                  </a:lnTo>
                  <a:lnTo>
                    <a:pt x="231" y="127"/>
                  </a:lnTo>
                  <a:lnTo>
                    <a:pt x="229" y="127"/>
                  </a:lnTo>
                  <a:lnTo>
                    <a:pt x="229" y="125"/>
                  </a:lnTo>
                  <a:lnTo>
                    <a:pt x="229" y="125"/>
                  </a:lnTo>
                  <a:lnTo>
                    <a:pt x="227" y="125"/>
                  </a:lnTo>
                  <a:lnTo>
                    <a:pt x="227" y="123"/>
                  </a:lnTo>
                  <a:lnTo>
                    <a:pt x="225" y="121"/>
                  </a:lnTo>
                  <a:lnTo>
                    <a:pt x="225" y="121"/>
                  </a:lnTo>
                  <a:lnTo>
                    <a:pt x="225" y="121"/>
                  </a:lnTo>
                  <a:lnTo>
                    <a:pt x="223" y="121"/>
                  </a:lnTo>
                  <a:lnTo>
                    <a:pt x="223" y="121"/>
                  </a:lnTo>
                  <a:lnTo>
                    <a:pt x="221" y="123"/>
                  </a:lnTo>
                  <a:lnTo>
                    <a:pt x="221" y="123"/>
                  </a:lnTo>
                  <a:lnTo>
                    <a:pt x="219" y="123"/>
                  </a:lnTo>
                  <a:lnTo>
                    <a:pt x="219" y="123"/>
                  </a:lnTo>
                  <a:lnTo>
                    <a:pt x="218" y="123"/>
                  </a:lnTo>
                  <a:lnTo>
                    <a:pt x="214" y="121"/>
                  </a:lnTo>
                  <a:lnTo>
                    <a:pt x="212" y="119"/>
                  </a:lnTo>
                  <a:lnTo>
                    <a:pt x="212" y="121"/>
                  </a:lnTo>
                  <a:lnTo>
                    <a:pt x="210" y="121"/>
                  </a:lnTo>
                  <a:lnTo>
                    <a:pt x="210" y="121"/>
                  </a:lnTo>
                  <a:lnTo>
                    <a:pt x="210" y="121"/>
                  </a:lnTo>
                  <a:lnTo>
                    <a:pt x="208" y="119"/>
                  </a:lnTo>
                  <a:lnTo>
                    <a:pt x="208" y="119"/>
                  </a:lnTo>
                  <a:lnTo>
                    <a:pt x="206" y="119"/>
                  </a:lnTo>
                  <a:lnTo>
                    <a:pt x="206" y="119"/>
                  </a:lnTo>
                  <a:lnTo>
                    <a:pt x="204" y="119"/>
                  </a:lnTo>
                  <a:lnTo>
                    <a:pt x="204" y="119"/>
                  </a:lnTo>
                  <a:lnTo>
                    <a:pt x="204" y="117"/>
                  </a:lnTo>
                  <a:lnTo>
                    <a:pt x="202" y="115"/>
                  </a:lnTo>
                  <a:lnTo>
                    <a:pt x="200" y="113"/>
                  </a:lnTo>
                  <a:lnTo>
                    <a:pt x="199" y="108"/>
                  </a:lnTo>
                  <a:lnTo>
                    <a:pt x="197" y="106"/>
                  </a:lnTo>
                  <a:lnTo>
                    <a:pt x="195" y="104"/>
                  </a:lnTo>
                  <a:lnTo>
                    <a:pt x="195" y="104"/>
                  </a:lnTo>
                  <a:lnTo>
                    <a:pt x="193" y="104"/>
                  </a:lnTo>
                  <a:lnTo>
                    <a:pt x="193" y="102"/>
                  </a:lnTo>
                  <a:lnTo>
                    <a:pt x="193" y="102"/>
                  </a:lnTo>
                  <a:lnTo>
                    <a:pt x="191" y="102"/>
                  </a:lnTo>
                  <a:lnTo>
                    <a:pt x="191" y="100"/>
                  </a:lnTo>
                  <a:lnTo>
                    <a:pt x="191" y="98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187" y="95"/>
                  </a:lnTo>
                  <a:lnTo>
                    <a:pt x="187" y="95"/>
                  </a:lnTo>
                  <a:lnTo>
                    <a:pt x="189" y="93"/>
                  </a:lnTo>
                  <a:lnTo>
                    <a:pt x="189" y="93"/>
                  </a:lnTo>
                  <a:lnTo>
                    <a:pt x="189" y="91"/>
                  </a:lnTo>
                  <a:lnTo>
                    <a:pt x="187" y="91"/>
                  </a:lnTo>
                  <a:lnTo>
                    <a:pt x="187" y="91"/>
                  </a:lnTo>
                  <a:lnTo>
                    <a:pt x="185" y="91"/>
                  </a:lnTo>
                  <a:lnTo>
                    <a:pt x="183" y="89"/>
                  </a:lnTo>
                  <a:lnTo>
                    <a:pt x="183" y="91"/>
                  </a:lnTo>
                  <a:lnTo>
                    <a:pt x="182" y="89"/>
                  </a:lnTo>
                  <a:lnTo>
                    <a:pt x="183" y="89"/>
                  </a:lnTo>
                  <a:lnTo>
                    <a:pt x="183" y="87"/>
                  </a:lnTo>
                  <a:lnTo>
                    <a:pt x="187" y="87"/>
                  </a:lnTo>
                  <a:lnTo>
                    <a:pt x="187" y="85"/>
                  </a:lnTo>
                  <a:lnTo>
                    <a:pt x="187" y="85"/>
                  </a:lnTo>
                  <a:lnTo>
                    <a:pt x="187" y="81"/>
                  </a:lnTo>
                  <a:lnTo>
                    <a:pt x="187" y="79"/>
                  </a:lnTo>
                  <a:lnTo>
                    <a:pt x="191" y="76"/>
                  </a:lnTo>
                  <a:lnTo>
                    <a:pt x="191" y="76"/>
                  </a:lnTo>
                  <a:lnTo>
                    <a:pt x="189" y="76"/>
                  </a:lnTo>
                  <a:lnTo>
                    <a:pt x="187" y="76"/>
                  </a:lnTo>
                  <a:lnTo>
                    <a:pt x="187" y="77"/>
                  </a:lnTo>
                  <a:lnTo>
                    <a:pt x="185" y="77"/>
                  </a:lnTo>
                  <a:lnTo>
                    <a:pt x="189" y="72"/>
                  </a:lnTo>
                  <a:lnTo>
                    <a:pt x="191" y="72"/>
                  </a:lnTo>
                  <a:lnTo>
                    <a:pt x="193" y="68"/>
                  </a:lnTo>
                  <a:lnTo>
                    <a:pt x="195" y="66"/>
                  </a:lnTo>
                  <a:lnTo>
                    <a:pt x="195" y="66"/>
                  </a:lnTo>
                  <a:lnTo>
                    <a:pt x="195" y="66"/>
                  </a:lnTo>
                  <a:lnTo>
                    <a:pt x="195" y="66"/>
                  </a:lnTo>
                  <a:lnTo>
                    <a:pt x="195" y="66"/>
                  </a:lnTo>
                  <a:lnTo>
                    <a:pt x="193" y="64"/>
                  </a:lnTo>
                  <a:lnTo>
                    <a:pt x="193" y="62"/>
                  </a:lnTo>
                  <a:lnTo>
                    <a:pt x="193" y="57"/>
                  </a:lnTo>
                  <a:lnTo>
                    <a:pt x="193" y="57"/>
                  </a:lnTo>
                  <a:lnTo>
                    <a:pt x="193" y="57"/>
                  </a:lnTo>
                  <a:lnTo>
                    <a:pt x="193" y="55"/>
                  </a:lnTo>
                  <a:lnTo>
                    <a:pt x="191" y="55"/>
                  </a:lnTo>
                  <a:lnTo>
                    <a:pt x="191" y="55"/>
                  </a:lnTo>
                  <a:lnTo>
                    <a:pt x="187" y="57"/>
                  </a:lnTo>
                  <a:lnTo>
                    <a:pt x="185" y="57"/>
                  </a:lnTo>
                  <a:lnTo>
                    <a:pt x="185" y="57"/>
                  </a:lnTo>
                  <a:lnTo>
                    <a:pt x="185" y="55"/>
                  </a:lnTo>
                  <a:lnTo>
                    <a:pt x="185" y="53"/>
                  </a:lnTo>
                  <a:lnTo>
                    <a:pt x="183" y="49"/>
                  </a:lnTo>
                  <a:lnTo>
                    <a:pt x="183" y="47"/>
                  </a:lnTo>
                  <a:lnTo>
                    <a:pt x="182" y="49"/>
                  </a:lnTo>
                  <a:lnTo>
                    <a:pt x="182" y="55"/>
                  </a:lnTo>
                  <a:lnTo>
                    <a:pt x="182" y="57"/>
                  </a:lnTo>
                  <a:lnTo>
                    <a:pt x="180" y="59"/>
                  </a:lnTo>
                  <a:lnTo>
                    <a:pt x="178" y="60"/>
                  </a:lnTo>
                  <a:lnTo>
                    <a:pt x="176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59"/>
                  </a:lnTo>
                  <a:lnTo>
                    <a:pt x="170" y="57"/>
                  </a:lnTo>
                  <a:lnTo>
                    <a:pt x="170" y="55"/>
                  </a:lnTo>
                  <a:lnTo>
                    <a:pt x="172" y="51"/>
                  </a:lnTo>
                  <a:lnTo>
                    <a:pt x="170" y="49"/>
                  </a:lnTo>
                  <a:lnTo>
                    <a:pt x="168" y="43"/>
                  </a:lnTo>
                  <a:lnTo>
                    <a:pt x="166" y="41"/>
                  </a:lnTo>
                  <a:lnTo>
                    <a:pt x="163" y="40"/>
                  </a:lnTo>
                  <a:lnTo>
                    <a:pt x="161" y="40"/>
                  </a:lnTo>
                  <a:lnTo>
                    <a:pt x="161" y="36"/>
                  </a:lnTo>
                  <a:lnTo>
                    <a:pt x="161" y="36"/>
                  </a:lnTo>
                  <a:lnTo>
                    <a:pt x="161" y="36"/>
                  </a:lnTo>
                  <a:lnTo>
                    <a:pt x="161" y="36"/>
                  </a:lnTo>
                  <a:lnTo>
                    <a:pt x="161" y="36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59" y="32"/>
                  </a:lnTo>
                  <a:lnTo>
                    <a:pt x="157" y="32"/>
                  </a:lnTo>
                  <a:lnTo>
                    <a:pt x="157" y="30"/>
                  </a:lnTo>
                  <a:lnTo>
                    <a:pt x="155" y="28"/>
                  </a:lnTo>
                  <a:lnTo>
                    <a:pt x="155" y="28"/>
                  </a:lnTo>
                  <a:lnTo>
                    <a:pt x="155" y="28"/>
                  </a:lnTo>
                  <a:lnTo>
                    <a:pt x="153" y="26"/>
                  </a:lnTo>
                  <a:lnTo>
                    <a:pt x="147" y="21"/>
                  </a:lnTo>
                  <a:lnTo>
                    <a:pt x="144" y="19"/>
                  </a:lnTo>
                  <a:lnTo>
                    <a:pt x="142" y="19"/>
                  </a:lnTo>
                  <a:lnTo>
                    <a:pt x="142" y="17"/>
                  </a:lnTo>
                  <a:lnTo>
                    <a:pt x="142" y="15"/>
                  </a:lnTo>
                  <a:lnTo>
                    <a:pt x="140" y="15"/>
                  </a:lnTo>
                  <a:lnTo>
                    <a:pt x="138" y="13"/>
                  </a:lnTo>
                  <a:lnTo>
                    <a:pt x="138" y="13"/>
                  </a:lnTo>
                  <a:lnTo>
                    <a:pt x="138" y="13"/>
                  </a:lnTo>
                  <a:lnTo>
                    <a:pt x="138" y="11"/>
                  </a:lnTo>
                  <a:lnTo>
                    <a:pt x="138" y="11"/>
                  </a:lnTo>
                  <a:lnTo>
                    <a:pt x="138" y="11"/>
                  </a:lnTo>
                  <a:lnTo>
                    <a:pt x="138" y="11"/>
                  </a:lnTo>
                  <a:lnTo>
                    <a:pt x="138" y="9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4" y="6"/>
                  </a:lnTo>
                  <a:lnTo>
                    <a:pt x="134" y="6"/>
                  </a:lnTo>
                  <a:lnTo>
                    <a:pt x="134" y="6"/>
                  </a:lnTo>
                  <a:lnTo>
                    <a:pt x="134" y="6"/>
                  </a:lnTo>
                  <a:lnTo>
                    <a:pt x="134" y="4"/>
                  </a:lnTo>
                  <a:lnTo>
                    <a:pt x="129" y="4"/>
                  </a:lnTo>
                  <a:lnTo>
                    <a:pt x="129" y="4"/>
                  </a:lnTo>
                  <a:lnTo>
                    <a:pt x="127" y="4"/>
                  </a:lnTo>
                  <a:lnTo>
                    <a:pt x="125" y="4"/>
                  </a:lnTo>
                  <a:lnTo>
                    <a:pt x="123" y="4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7"/>
                  </a:lnTo>
                  <a:lnTo>
                    <a:pt x="119" y="9"/>
                  </a:lnTo>
                  <a:lnTo>
                    <a:pt x="117" y="7"/>
                  </a:lnTo>
                  <a:lnTo>
                    <a:pt x="115" y="6"/>
                  </a:lnTo>
                  <a:lnTo>
                    <a:pt x="113" y="2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8" y="2"/>
                  </a:lnTo>
                  <a:lnTo>
                    <a:pt x="106" y="2"/>
                  </a:lnTo>
                  <a:lnTo>
                    <a:pt x="106" y="4"/>
                  </a:lnTo>
                  <a:lnTo>
                    <a:pt x="104" y="6"/>
                  </a:lnTo>
                  <a:lnTo>
                    <a:pt x="104" y="7"/>
                  </a:lnTo>
                  <a:lnTo>
                    <a:pt x="104" y="7"/>
                  </a:lnTo>
                  <a:lnTo>
                    <a:pt x="104" y="9"/>
                  </a:lnTo>
                  <a:lnTo>
                    <a:pt x="104" y="9"/>
                  </a:lnTo>
                  <a:lnTo>
                    <a:pt x="104" y="11"/>
                  </a:lnTo>
                  <a:lnTo>
                    <a:pt x="102" y="11"/>
                  </a:lnTo>
                  <a:lnTo>
                    <a:pt x="102" y="13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7"/>
                  </a:lnTo>
                  <a:lnTo>
                    <a:pt x="96" y="17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98" y="24"/>
                  </a:lnTo>
                  <a:lnTo>
                    <a:pt x="98" y="26"/>
                  </a:lnTo>
                  <a:lnTo>
                    <a:pt x="98" y="28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100" y="34"/>
                  </a:lnTo>
                  <a:lnTo>
                    <a:pt x="102" y="36"/>
                  </a:lnTo>
                  <a:lnTo>
                    <a:pt x="102" y="38"/>
                  </a:lnTo>
                  <a:lnTo>
                    <a:pt x="102" y="40"/>
                  </a:lnTo>
                  <a:lnTo>
                    <a:pt x="104" y="40"/>
                  </a:lnTo>
                  <a:lnTo>
                    <a:pt x="106" y="41"/>
                  </a:lnTo>
                  <a:lnTo>
                    <a:pt x="108" y="41"/>
                  </a:lnTo>
                  <a:lnTo>
                    <a:pt x="108" y="41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10" y="45"/>
                  </a:lnTo>
                  <a:lnTo>
                    <a:pt x="110" y="47"/>
                  </a:lnTo>
                  <a:lnTo>
                    <a:pt x="110" y="47"/>
                  </a:lnTo>
                  <a:lnTo>
                    <a:pt x="112" y="49"/>
                  </a:lnTo>
                  <a:lnTo>
                    <a:pt x="112" y="49"/>
                  </a:lnTo>
                  <a:lnTo>
                    <a:pt x="110" y="55"/>
                  </a:lnTo>
                  <a:lnTo>
                    <a:pt x="110" y="55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3" y="62"/>
                  </a:lnTo>
                  <a:lnTo>
                    <a:pt x="113" y="62"/>
                  </a:lnTo>
                  <a:lnTo>
                    <a:pt x="115" y="62"/>
                  </a:lnTo>
                  <a:lnTo>
                    <a:pt x="115" y="64"/>
                  </a:lnTo>
                  <a:lnTo>
                    <a:pt x="115" y="66"/>
                  </a:lnTo>
                  <a:lnTo>
                    <a:pt x="113" y="66"/>
                  </a:lnTo>
                  <a:lnTo>
                    <a:pt x="112" y="66"/>
                  </a:lnTo>
                  <a:lnTo>
                    <a:pt x="112" y="66"/>
                  </a:lnTo>
                  <a:lnTo>
                    <a:pt x="110" y="68"/>
                  </a:lnTo>
                  <a:lnTo>
                    <a:pt x="112" y="72"/>
                  </a:lnTo>
                  <a:lnTo>
                    <a:pt x="112" y="72"/>
                  </a:lnTo>
                  <a:lnTo>
                    <a:pt x="110" y="74"/>
                  </a:lnTo>
                  <a:lnTo>
                    <a:pt x="110" y="81"/>
                  </a:lnTo>
                  <a:lnTo>
                    <a:pt x="110" y="83"/>
                  </a:lnTo>
                  <a:lnTo>
                    <a:pt x="110" y="85"/>
                  </a:lnTo>
                  <a:lnTo>
                    <a:pt x="110" y="87"/>
                  </a:lnTo>
                  <a:lnTo>
                    <a:pt x="112" y="87"/>
                  </a:lnTo>
                  <a:lnTo>
                    <a:pt x="113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91"/>
                  </a:lnTo>
                  <a:lnTo>
                    <a:pt x="117" y="91"/>
                  </a:lnTo>
                  <a:lnTo>
                    <a:pt x="117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3" y="93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0" y="98"/>
                  </a:lnTo>
                  <a:lnTo>
                    <a:pt x="108" y="98"/>
                  </a:lnTo>
                  <a:lnTo>
                    <a:pt x="108" y="98"/>
                  </a:lnTo>
                  <a:lnTo>
                    <a:pt x="106" y="95"/>
                  </a:lnTo>
                  <a:lnTo>
                    <a:pt x="106" y="95"/>
                  </a:lnTo>
                  <a:lnTo>
                    <a:pt x="104" y="95"/>
                  </a:lnTo>
                  <a:lnTo>
                    <a:pt x="102" y="95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0" y="93"/>
                  </a:lnTo>
                  <a:lnTo>
                    <a:pt x="100" y="93"/>
                  </a:lnTo>
                  <a:lnTo>
                    <a:pt x="100" y="93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4" y="91"/>
                  </a:lnTo>
                  <a:lnTo>
                    <a:pt x="87" y="93"/>
                  </a:lnTo>
                  <a:lnTo>
                    <a:pt x="85" y="93"/>
                  </a:lnTo>
                  <a:lnTo>
                    <a:pt x="81" y="95"/>
                  </a:lnTo>
                  <a:lnTo>
                    <a:pt x="81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7" y="95"/>
                  </a:lnTo>
                  <a:lnTo>
                    <a:pt x="77" y="93"/>
                  </a:lnTo>
                  <a:lnTo>
                    <a:pt x="76" y="91"/>
                  </a:lnTo>
                  <a:lnTo>
                    <a:pt x="76" y="91"/>
                  </a:lnTo>
                  <a:lnTo>
                    <a:pt x="76" y="87"/>
                  </a:lnTo>
                  <a:lnTo>
                    <a:pt x="76" y="87"/>
                  </a:lnTo>
                  <a:lnTo>
                    <a:pt x="76" y="87"/>
                  </a:lnTo>
                  <a:lnTo>
                    <a:pt x="76" y="85"/>
                  </a:lnTo>
                  <a:lnTo>
                    <a:pt x="76" y="85"/>
                  </a:lnTo>
                  <a:lnTo>
                    <a:pt x="76" y="83"/>
                  </a:lnTo>
                  <a:lnTo>
                    <a:pt x="77" y="81"/>
                  </a:lnTo>
                  <a:lnTo>
                    <a:pt x="77" y="81"/>
                  </a:lnTo>
                  <a:lnTo>
                    <a:pt x="77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4" y="79"/>
                  </a:lnTo>
                  <a:lnTo>
                    <a:pt x="72" y="79"/>
                  </a:lnTo>
                  <a:lnTo>
                    <a:pt x="72" y="77"/>
                  </a:lnTo>
                  <a:lnTo>
                    <a:pt x="74" y="72"/>
                  </a:lnTo>
                  <a:lnTo>
                    <a:pt x="74" y="70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70"/>
                  </a:lnTo>
                  <a:lnTo>
                    <a:pt x="72" y="70"/>
                  </a:lnTo>
                  <a:lnTo>
                    <a:pt x="70" y="72"/>
                  </a:lnTo>
                  <a:lnTo>
                    <a:pt x="60" y="79"/>
                  </a:lnTo>
                  <a:lnTo>
                    <a:pt x="55" y="81"/>
                  </a:lnTo>
                  <a:lnTo>
                    <a:pt x="55" y="83"/>
                  </a:lnTo>
                  <a:lnTo>
                    <a:pt x="51" y="85"/>
                  </a:lnTo>
                  <a:lnTo>
                    <a:pt x="51" y="85"/>
                  </a:lnTo>
                  <a:lnTo>
                    <a:pt x="49" y="87"/>
                  </a:lnTo>
                  <a:lnTo>
                    <a:pt x="47" y="87"/>
                  </a:lnTo>
                  <a:lnTo>
                    <a:pt x="45" y="87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1" y="85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0" y="96"/>
                  </a:lnTo>
                  <a:lnTo>
                    <a:pt x="36" y="102"/>
                  </a:lnTo>
                  <a:lnTo>
                    <a:pt x="36" y="104"/>
                  </a:lnTo>
                  <a:lnTo>
                    <a:pt x="34" y="104"/>
                  </a:lnTo>
                  <a:lnTo>
                    <a:pt x="32" y="106"/>
                  </a:lnTo>
                  <a:lnTo>
                    <a:pt x="30" y="106"/>
                  </a:lnTo>
                  <a:lnTo>
                    <a:pt x="30" y="108"/>
                  </a:lnTo>
                  <a:lnTo>
                    <a:pt x="32" y="108"/>
                  </a:lnTo>
                  <a:lnTo>
                    <a:pt x="30" y="110"/>
                  </a:lnTo>
                  <a:lnTo>
                    <a:pt x="30" y="110"/>
                  </a:lnTo>
                  <a:lnTo>
                    <a:pt x="28" y="110"/>
                  </a:lnTo>
                  <a:lnTo>
                    <a:pt x="28" y="112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30" y="117"/>
                  </a:lnTo>
                  <a:lnTo>
                    <a:pt x="36" y="115"/>
                  </a:lnTo>
                  <a:lnTo>
                    <a:pt x="38" y="117"/>
                  </a:lnTo>
                  <a:lnTo>
                    <a:pt x="38" y="117"/>
                  </a:lnTo>
                  <a:lnTo>
                    <a:pt x="36" y="119"/>
                  </a:lnTo>
                  <a:lnTo>
                    <a:pt x="34" y="119"/>
                  </a:lnTo>
                  <a:lnTo>
                    <a:pt x="32" y="121"/>
                  </a:lnTo>
                  <a:lnTo>
                    <a:pt x="30" y="121"/>
                  </a:lnTo>
                  <a:lnTo>
                    <a:pt x="28" y="121"/>
                  </a:lnTo>
                  <a:lnTo>
                    <a:pt x="24" y="121"/>
                  </a:lnTo>
                  <a:lnTo>
                    <a:pt x="19" y="119"/>
                  </a:lnTo>
                  <a:lnTo>
                    <a:pt x="19" y="121"/>
                  </a:lnTo>
                  <a:lnTo>
                    <a:pt x="17" y="121"/>
                  </a:lnTo>
                  <a:lnTo>
                    <a:pt x="17" y="123"/>
                  </a:lnTo>
                  <a:lnTo>
                    <a:pt x="15" y="123"/>
                  </a:lnTo>
                  <a:lnTo>
                    <a:pt x="13" y="125"/>
                  </a:lnTo>
                  <a:lnTo>
                    <a:pt x="11" y="125"/>
                  </a:lnTo>
                  <a:lnTo>
                    <a:pt x="9" y="127"/>
                  </a:lnTo>
                  <a:lnTo>
                    <a:pt x="9" y="129"/>
                  </a:lnTo>
                  <a:lnTo>
                    <a:pt x="7" y="130"/>
                  </a:lnTo>
                  <a:lnTo>
                    <a:pt x="7" y="130"/>
                  </a:lnTo>
                  <a:lnTo>
                    <a:pt x="7" y="132"/>
                  </a:lnTo>
                  <a:lnTo>
                    <a:pt x="5" y="134"/>
                  </a:lnTo>
                  <a:lnTo>
                    <a:pt x="5" y="134"/>
                  </a:lnTo>
                  <a:lnTo>
                    <a:pt x="5" y="136"/>
                  </a:lnTo>
                  <a:lnTo>
                    <a:pt x="4" y="138"/>
                  </a:lnTo>
                  <a:lnTo>
                    <a:pt x="4" y="140"/>
                  </a:lnTo>
                  <a:lnTo>
                    <a:pt x="4" y="148"/>
                  </a:lnTo>
                  <a:lnTo>
                    <a:pt x="2" y="149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2" y="153"/>
                  </a:lnTo>
                  <a:lnTo>
                    <a:pt x="0" y="153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0" y="161"/>
                  </a:lnTo>
                  <a:lnTo>
                    <a:pt x="2" y="163"/>
                  </a:lnTo>
                  <a:lnTo>
                    <a:pt x="2" y="163"/>
                  </a:lnTo>
                  <a:lnTo>
                    <a:pt x="4" y="163"/>
                  </a:lnTo>
                  <a:lnTo>
                    <a:pt x="5" y="161"/>
                  </a:lnTo>
                  <a:lnTo>
                    <a:pt x="5" y="159"/>
                  </a:lnTo>
                  <a:lnTo>
                    <a:pt x="5" y="159"/>
                  </a:lnTo>
                  <a:lnTo>
                    <a:pt x="5" y="157"/>
                  </a:lnTo>
                  <a:lnTo>
                    <a:pt x="7" y="157"/>
                  </a:lnTo>
                  <a:lnTo>
                    <a:pt x="7" y="157"/>
                  </a:lnTo>
                  <a:lnTo>
                    <a:pt x="7" y="157"/>
                  </a:lnTo>
                  <a:lnTo>
                    <a:pt x="9" y="155"/>
                  </a:lnTo>
                  <a:lnTo>
                    <a:pt x="9" y="153"/>
                  </a:lnTo>
                  <a:lnTo>
                    <a:pt x="11" y="151"/>
                  </a:lnTo>
                  <a:lnTo>
                    <a:pt x="15" y="151"/>
                  </a:lnTo>
                  <a:lnTo>
                    <a:pt x="17" y="151"/>
                  </a:lnTo>
                  <a:lnTo>
                    <a:pt x="19" y="153"/>
                  </a:lnTo>
                  <a:lnTo>
                    <a:pt x="23" y="161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24" y="166"/>
                  </a:lnTo>
                  <a:lnTo>
                    <a:pt x="24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30" y="168"/>
                  </a:lnTo>
                  <a:lnTo>
                    <a:pt x="30" y="168"/>
                  </a:lnTo>
                  <a:lnTo>
                    <a:pt x="30" y="168"/>
                  </a:lnTo>
                  <a:lnTo>
                    <a:pt x="30" y="168"/>
                  </a:lnTo>
                  <a:lnTo>
                    <a:pt x="30" y="172"/>
                  </a:lnTo>
                  <a:lnTo>
                    <a:pt x="30" y="174"/>
                  </a:lnTo>
                  <a:lnTo>
                    <a:pt x="28" y="180"/>
                  </a:lnTo>
                  <a:lnTo>
                    <a:pt x="28" y="180"/>
                  </a:lnTo>
                  <a:lnTo>
                    <a:pt x="26" y="184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9"/>
                  </a:lnTo>
                  <a:lnTo>
                    <a:pt x="24" y="189"/>
                  </a:lnTo>
                  <a:lnTo>
                    <a:pt x="24" y="189"/>
                  </a:lnTo>
                  <a:lnTo>
                    <a:pt x="23" y="191"/>
                  </a:lnTo>
                  <a:lnTo>
                    <a:pt x="23" y="191"/>
                  </a:lnTo>
                  <a:lnTo>
                    <a:pt x="23" y="193"/>
                  </a:lnTo>
                  <a:lnTo>
                    <a:pt x="19" y="197"/>
                  </a:lnTo>
                  <a:lnTo>
                    <a:pt x="19" y="197"/>
                  </a:lnTo>
                  <a:lnTo>
                    <a:pt x="19" y="199"/>
                  </a:lnTo>
                  <a:lnTo>
                    <a:pt x="21" y="201"/>
                  </a:lnTo>
                  <a:lnTo>
                    <a:pt x="21" y="201"/>
                  </a:lnTo>
                  <a:lnTo>
                    <a:pt x="21" y="202"/>
                  </a:lnTo>
                  <a:lnTo>
                    <a:pt x="21" y="204"/>
                  </a:lnTo>
                  <a:lnTo>
                    <a:pt x="23" y="206"/>
                  </a:lnTo>
                  <a:lnTo>
                    <a:pt x="23" y="206"/>
                  </a:lnTo>
                  <a:lnTo>
                    <a:pt x="24" y="208"/>
                  </a:lnTo>
                  <a:lnTo>
                    <a:pt x="24" y="210"/>
                  </a:lnTo>
                  <a:lnTo>
                    <a:pt x="24" y="210"/>
                  </a:lnTo>
                  <a:lnTo>
                    <a:pt x="24" y="212"/>
                  </a:lnTo>
                  <a:lnTo>
                    <a:pt x="24" y="212"/>
                  </a:lnTo>
                  <a:lnTo>
                    <a:pt x="26" y="214"/>
                  </a:lnTo>
                  <a:lnTo>
                    <a:pt x="26" y="214"/>
                  </a:lnTo>
                  <a:lnTo>
                    <a:pt x="28" y="216"/>
                  </a:lnTo>
                  <a:lnTo>
                    <a:pt x="30" y="216"/>
                  </a:lnTo>
                  <a:lnTo>
                    <a:pt x="32" y="216"/>
                  </a:lnTo>
                  <a:lnTo>
                    <a:pt x="34" y="214"/>
                  </a:lnTo>
                  <a:lnTo>
                    <a:pt x="34" y="212"/>
                  </a:lnTo>
                  <a:lnTo>
                    <a:pt x="36" y="212"/>
                  </a:lnTo>
                  <a:lnTo>
                    <a:pt x="41" y="214"/>
                  </a:lnTo>
                  <a:lnTo>
                    <a:pt x="43" y="216"/>
                  </a:lnTo>
                  <a:lnTo>
                    <a:pt x="43" y="216"/>
                  </a:lnTo>
                  <a:lnTo>
                    <a:pt x="43" y="216"/>
                  </a:lnTo>
                  <a:lnTo>
                    <a:pt x="43" y="216"/>
                  </a:lnTo>
                  <a:lnTo>
                    <a:pt x="45" y="216"/>
                  </a:lnTo>
                  <a:lnTo>
                    <a:pt x="47" y="212"/>
                  </a:lnTo>
                  <a:lnTo>
                    <a:pt x="51" y="210"/>
                  </a:lnTo>
                  <a:lnTo>
                    <a:pt x="51" y="208"/>
                  </a:lnTo>
                  <a:lnTo>
                    <a:pt x="51" y="208"/>
                  </a:lnTo>
                  <a:lnTo>
                    <a:pt x="53" y="206"/>
                  </a:lnTo>
                  <a:lnTo>
                    <a:pt x="53" y="206"/>
                  </a:lnTo>
                  <a:lnTo>
                    <a:pt x="53" y="208"/>
                  </a:lnTo>
                  <a:lnTo>
                    <a:pt x="59" y="206"/>
                  </a:lnTo>
                  <a:lnTo>
                    <a:pt x="60" y="208"/>
                  </a:lnTo>
                  <a:lnTo>
                    <a:pt x="62" y="208"/>
                  </a:lnTo>
                  <a:lnTo>
                    <a:pt x="66" y="210"/>
                  </a:lnTo>
                  <a:lnTo>
                    <a:pt x="68" y="210"/>
                  </a:lnTo>
                  <a:lnTo>
                    <a:pt x="70" y="210"/>
                  </a:lnTo>
                  <a:lnTo>
                    <a:pt x="72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08"/>
                  </a:lnTo>
                  <a:lnTo>
                    <a:pt x="76" y="208"/>
                  </a:lnTo>
                  <a:lnTo>
                    <a:pt x="76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2"/>
                  </a:lnTo>
                  <a:lnTo>
                    <a:pt x="77" y="214"/>
                  </a:lnTo>
                  <a:lnTo>
                    <a:pt x="77" y="216"/>
                  </a:lnTo>
                  <a:lnTo>
                    <a:pt x="77" y="218"/>
                  </a:lnTo>
                  <a:lnTo>
                    <a:pt x="76" y="218"/>
                  </a:lnTo>
                  <a:lnTo>
                    <a:pt x="74" y="218"/>
                  </a:lnTo>
                  <a:lnTo>
                    <a:pt x="74" y="221"/>
                  </a:lnTo>
                  <a:lnTo>
                    <a:pt x="72" y="223"/>
                  </a:lnTo>
                  <a:lnTo>
                    <a:pt x="74" y="225"/>
                  </a:lnTo>
                  <a:lnTo>
                    <a:pt x="74" y="227"/>
                  </a:lnTo>
                  <a:lnTo>
                    <a:pt x="74" y="227"/>
                  </a:lnTo>
                  <a:lnTo>
                    <a:pt x="76" y="227"/>
                  </a:lnTo>
                  <a:lnTo>
                    <a:pt x="76" y="227"/>
                  </a:lnTo>
                  <a:lnTo>
                    <a:pt x="76" y="227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6" y="235"/>
                  </a:lnTo>
                  <a:lnTo>
                    <a:pt x="76" y="238"/>
                  </a:lnTo>
                  <a:lnTo>
                    <a:pt x="76" y="240"/>
                  </a:lnTo>
                  <a:lnTo>
                    <a:pt x="77" y="242"/>
                  </a:lnTo>
                  <a:lnTo>
                    <a:pt x="77" y="242"/>
                  </a:lnTo>
                  <a:lnTo>
                    <a:pt x="81" y="246"/>
                  </a:lnTo>
                  <a:lnTo>
                    <a:pt x="83" y="248"/>
                  </a:lnTo>
                  <a:lnTo>
                    <a:pt x="83" y="250"/>
                  </a:lnTo>
                  <a:lnTo>
                    <a:pt x="79" y="252"/>
                  </a:lnTo>
                  <a:lnTo>
                    <a:pt x="79" y="254"/>
                  </a:lnTo>
                  <a:lnTo>
                    <a:pt x="79" y="255"/>
                  </a:lnTo>
                  <a:lnTo>
                    <a:pt x="77" y="255"/>
                  </a:lnTo>
                  <a:lnTo>
                    <a:pt x="77" y="257"/>
                  </a:lnTo>
                  <a:lnTo>
                    <a:pt x="76" y="259"/>
                  </a:lnTo>
                  <a:lnTo>
                    <a:pt x="76" y="261"/>
                  </a:lnTo>
                  <a:lnTo>
                    <a:pt x="76" y="265"/>
                  </a:lnTo>
                  <a:lnTo>
                    <a:pt x="76" y="267"/>
                  </a:lnTo>
                  <a:lnTo>
                    <a:pt x="76" y="269"/>
                  </a:lnTo>
                  <a:lnTo>
                    <a:pt x="76" y="271"/>
                  </a:lnTo>
                  <a:lnTo>
                    <a:pt x="76" y="271"/>
                  </a:lnTo>
                  <a:lnTo>
                    <a:pt x="77" y="272"/>
                  </a:lnTo>
                  <a:lnTo>
                    <a:pt x="77" y="274"/>
                  </a:lnTo>
                  <a:lnTo>
                    <a:pt x="77" y="274"/>
                  </a:lnTo>
                  <a:lnTo>
                    <a:pt x="76" y="276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2" y="278"/>
                  </a:lnTo>
                  <a:lnTo>
                    <a:pt x="72" y="278"/>
                  </a:lnTo>
                  <a:lnTo>
                    <a:pt x="72" y="280"/>
                  </a:lnTo>
                  <a:lnTo>
                    <a:pt x="72" y="282"/>
                  </a:lnTo>
                  <a:lnTo>
                    <a:pt x="72" y="282"/>
                  </a:lnTo>
                  <a:lnTo>
                    <a:pt x="70" y="284"/>
                  </a:lnTo>
                  <a:lnTo>
                    <a:pt x="66" y="286"/>
                  </a:lnTo>
                  <a:lnTo>
                    <a:pt x="66" y="286"/>
                  </a:lnTo>
                  <a:lnTo>
                    <a:pt x="66" y="286"/>
                  </a:lnTo>
                  <a:lnTo>
                    <a:pt x="66" y="288"/>
                  </a:lnTo>
                  <a:lnTo>
                    <a:pt x="64" y="290"/>
                  </a:lnTo>
                  <a:lnTo>
                    <a:pt x="62" y="291"/>
                  </a:lnTo>
                  <a:lnTo>
                    <a:pt x="64" y="293"/>
                  </a:lnTo>
                  <a:lnTo>
                    <a:pt x="64" y="293"/>
                  </a:lnTo>
                  <a:lnTo>
                    <a:pt x="66" y="295"/>
                  </a:lnTo>
                  <a:lnTo>
                    <a:pt x="70" y="297"/>
                  </a:lnTo>
                  <a:lnTo>
                    <a:pt x="72" y="299"/>
                  </a:lnTo>
                  <a:lnTo>
                    <a:pt x="72" y="299"/>
                  </a:lnTo>
                  <a:lnTo>
                    <a:pt x="70" y="301"/>
                  </a:lnTo>
                  <a:lnTo>
                    <a:pt x="70" y="301"/>
                  </a:lnTo>
                  <a:lnTo>
                    <a:pt x="70" y="301"/>
                  </a:lnTo>
                  <a:lnTo>
                    <a:pt x="70" y="305"/>
                  </a:lnTo>
                  <a:lnTo>
                    <a:pt x="70" y="305"/>
                  </a:lnTo>
                  <a:lnTo>
                    <a:pt x="70" y="307"/>
                  </a:lnTo>
                  <a:lnTo>
                    <a:pt x="70" y="307"/>
                  </a:lnTo>
                  <a:lnTo>
                    <a:pt x="72" y="307"/>
                  </a:lnTo>
                  <a:lnTo>
                    <a:pt x="72" y="307"/>
                  </a:lnTo>
                  <a:lnTo>
                    <a:pt x="72" y="308"/>
                  </a:lnTo>
                  <a:lnTo>
                    <a:pt x="72" y="308"/>
                  </a:lnTo>
                  <a:lnTo>
                    <a:pt x="70" y="312"/>
                  </a:lnTo>
                  <a:lnTo>
                    <a:pt x="70" y="312"/>
                  </a:lnTo>
                  <a:lnTo>
                    <a:pt x="70" y="314"/>
                  </a:lnTo>
                  <a:lnTo>
                    <a:pt x="72" y="316"/>
                  </a:lnTo>
                  <a:lnTo>
                    <a:pt x="72" y="318"/>
                  </a:lnTo>
                  <a:lnTo>
                    <a:pt x="72" y="318"/>
                  </a:lnTo>
                  <a:lnTo>
                    <a:pt x="70" y="320"/>
                  </a:lnTo>
                  <a:lnTo>
                    <a:pt x="68" y="320"/>
                  </a:lnTo>
                  <a:lnTo>
                    <a:pt x="68" y="322"/>
                  </a:lnTo>
                  <a:lnTo>
                    <a:pt x="66" y="324"/>
                  </a:lnTo>
                  <a:lnTo>
                    <a:pt x="66" y="326"/>
                  </a:lnTo>
                  <a:lnTo>
                    <a:pt x="64" y="327"/>
                  </a:lnTo>
                  <a:lnTo>
                    <a:pt x="62" y="329"/>
                  </a:lnTo>
                  <a:lnTo>
                    <a:pt x="60" y="329"/>
                  </a:lnTo>
                  <a:lnTo>
                    <a:pt x="60" y="331"/>
                  </a:lnTo>
                  <a:lnTo>
                    <a:pt x="60" y="333"/>
                  </a:lnTo>
                  <a:lnTo>
                    <a:pt x="60" y="335"/>
                  </a:lnTo>
                  <a:lnTo>
                    <a:pt x="59" y="335"/>
                  </a:lnTo>
                  <a:lnTo>
                    <a:pt x="59" y="335"/>
                  </a:lnTo>
                  <a:lnTo>
                    <a:pt x="59" y="335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59" y="337"/>
                  </a:lnTo>
                  <a:lnTo>
                    <a:pt x="59" y="339"/>
                  </a:lnTo>
                  <a:lnTo>
                    <a:pt x="59" y="339"/>
                  </a:lnTo>
                  <a:lnTo>
                    <a:pt x="59" y="339"/>
                  </a:lnTo>
                  <a:lnTo>
                    <a:pt x="59" y="341"/>
                  </a:lnTo>
                  <a:lnTo>
                    <a:pt x="59" y="343"/>
                  </a:lnTo>
                  <a:lnTo>
                    <a:pt x="57" y="346"/>
                  </a:lnTo>
                  <a:lnTo>
                    <a:pt x="55" y="348"/>
                  </a:lnTo>
                  <a:lnTo>
                    <a:pt x="53" y="350"/>
                  </a:lnTo>
                  <a:lnTo>
                    <a:pt x="53" y="352"/>
                  </a:lnTo>
                  <a:lnTo>
                    <a:pt x="55" y="352"/>
                  </a:lnTo>
                  <a:lnTo>
                    <a:pt x="60" y="354"/>
                  </a:lnTo>
                  <a:lnTo>
                    <a:pt x="60" y="354"/>
                  </a:lnTo>
                  <a:lnTo>
                    <a:pt x="62" y="354"/>
                  </a:lnTo>
                  <a:lnTo>
                    <a:pt x="64" y="356"/>
                  </a:lnTo>
                  <a:lnTo>
                    <a:pt x="64" y="358"/>
                  </a:lnTo>
                  <a:lnTo>
                    <a:pt x="66" y="358"/>
                  </a:lnTo>
                  <a:lnTo>
                    <a:pt x="68" y="358"/>
                  </a:lnTo>
                  <a:lnTo>
                    <a:pt x="70" y="360"/>
                  </a:lnTo>
                  <a:lnTo>
                    <a:pt x="70" y="360"/>
                  </a:lnTo>
                  <a:lnTo>
                    <a:pt x="70" y="360"/>
                  </a:lnTo>
                  <a:lnTo>
                    <a:pt x="70" y="360"/>
                  </a:lnTo>
                  <a:lnTo>
                    <a:pt x="72" y="358"/>
                  </a:lnTo>
                  <a:lnTo>
                    <a:pt x="72" y="358"/>
                  </a:lnTo>
                  <a:lnTo>
                    <a:pt x="72" y="356"/>
                  </a:lnTo>
                  <a:lnTo>
                    <a:pt x="74" y="356"/>
                  </a:lnTo>
                  <a:lnTo>
                    <a:pt x="74" y="356"/>
                  </a:lnTo>
                  <a:lnTo>
                    <a:pt x="74" y="356"/>
                  </a:lnTo>
                  <a:lnTo>
                    <a:pt x="76" y="354"/>
                  </a:lnTo>
                  <a:lnTo>
                    <a:pt x="76" y="352"/>
                  </a:lnTo>
                  <a:lnTo>
                    <a:pt x="77" y="350"/>
                  </a:lnTo>
                  <a:lnTo>
                    <a:pt x="85" y="344"/>
                  </a:lnTo>
                  <a:lnTo>
                    <a:pt x="85" y="344"/>
                  </a:lnTo>
                  <a:lnTo>
                    <a:pt x="87" y="344"/>
                  </a:lnTo>
                  <a:lnTo>
                    <a:pt x="87" y="344"/>
                  </a:lnTo>
                  <a:lnTo>
                    <a:pt x="89" y="343"/>
                  </a:lnTo>
                  <a:lnTo>
                    <a:pt x="89" y="343"/>
                  </a:lnTo>
                  <a:lnTo>
                    <a:pt x="89" y="341"/>
                  </a:lnTo>
                  <a:lnTo>
                    <a:pt x="87" y="341"/>
                  </a:lnTo>
                  <a:lnTo>
                    <a:pt x="87" y="341"/>
                  </a:lnTo>
                  <a:lnTo>
                    <a:pt x="87" y="341"/>
                  </a:lnTo>
                  <a:lnTo>
                    <a:pt x="87" y="341"/>
                  </a:lnTo>
                  <a:lnTo>
                    <a:pt x="89" y="341"/>
                  </a:lnTo>
                  <a:lnTo>
                    <a:pt x="89" y="341"/>
                  </a:lnTo>
                  <a:lnTo>
                    <a:pt x="91" y="341"/>
                  </a:lnTo>
                  <a:lnTo>
                    <a:pt x="91" y="339"/>
                  </a:lnTo>
                  <a:lnTo>
                    <a:pt x="91" y="339"/>
                  </a:lnTo>
                  <a:lnTo>
                    <a:pt x="91" y="339"/>
                  </a:lnTo>
                  <a:lnTo>
                    <a:pt x="93" y="339"/>
                  </a:lnTo>
                  <a:lnTo>
                    <a:pt x="93" y="339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93" y="339"/>
                  </a:lnTo>
                  <a:lnTo>
                    <a:pt x="94" y="339"/>
                  </a:lnTo>
                  <a:lnTo>
                    <a:pt x="96" y="337"/>
                  </a:lnTo>
                  <a:lnTo>
                    <a:pt x="98" y="337"/>
                  </a:lnTo>
                  <a:lnTo>
                    <a:pt x="96" y="335"/>
                  </a:lnTo>
                  <a:lnTo>
                    <a:pt x="98" y="335"/>
                  </a:lnTo>
                  <a:lnTo>
                    <a:pt x="100" y="333"/>
                  </a:lnTo>
                  <a:lnTo>
                    <a:pt x="100" y="333"/>
                  </a:lnTo>
                  <a:lnTo>
                    <a:pt x="100" y="331"/>
                  </a:lnTo>
                  <a:lnTo>
                    <a:pt x="100" y="331"/>
                  </a:lnTo>
                  <a:lnTo>
                    <a:pt x="102" y="331"/>
                  </a:lnTo>
                  <a:lnTo>
                    <a:pt x="102" y="331"/>
                  </a:lnTo>
                  <a:lnTo>
                    <a:pt x="102" y="329"/>
                  </a:lnTo>
                  <a:lnTo>
                    <a:pt x="104" y="329"/>
                  </a:lnTo>
                  <a:lnTo>
                    <a:pt x="110" y="327"/>
                  </a:lnTo>
                  <a:lnTo>
                    <a:pt x="110" y="326"/>
                  </a:lnTo>
                  <a:lnTo>
                    <a:pt x="112" y="322"/>
                  </a:lnTo>
                  <a:lnTo>
                    <a:pt x="113" y="318"/>
                  </a:lnTo>
                  <a:lnTo>
                    <a:pt x="113" y="318"/>
                  </a:lnTo>
                  <a:lnTo>
                    <a:pt x="113" y="316"/>
                  </a:lnTo>
                  <a:lnTo>
                    <a:pt x="115" y="316"/>
                  </a:lnTo>
                  <a:lnTo>
                    <a:pt x="115" y="318"/>
                  </a:lnTo>
                  <a:lnTo>
                    <a:pt x="117" y="318"/>
                  </a:lnTo>
                  <a:lnTo>
                    <a:pt x="121" y="320"/>
                  </a:lnTo>
                  <a:lnTo>
                    <a:pt x="121" y="318"/>
                  </a:lnTo>
                  <a:lnTo>
                    <a:pt x="132" y="307"/>
                  </a:lnTo>
                  <a:lnTo>
                    <a:pt x="134" y="307"/>
                  </a:lnTo>
                  <a:lnTo>
                    <a:pt x="138" y="307"/>
                  </a:lnTo>
                  <a:lnTo>
                    <a:pt x="140" y="307"/>
                  </a:lnTo>
                  <a:lnTo>
                    <a:pt x="140" y="308"/>
                  </a:lnTo>
                  <a:lnTo>
                    <a:pt x="140" y="310"/>
                  </a:lnTo>
                  <a:lnTo>
                    <a:pt x="142" y="310"/>
                  </a:lnTo>
                  <a:lnTo>
                    <a:pt x="144" y="312"/>
                  </a:lnTo>
                  <a:lnTo>
                    <a:pt x="144" y="312"/>
                  </a:lnTo>
                  <a:lnTo>
                    <a:pt x="144" y="312"/>
                  </a:lnTo>
                  <a:lnTo>
                    <a:pt x="146" y="314"/>
                  </a:lnTo>
                  <a:lnTo>
                    <a:pt x="149" y="318"/>
                  </a:lnTo>
                  <a:lnTo>
                    <a:pt x="151" y="318"/>
                  </a:lnTo>
                  <a:lnTo>
                    <a:pt x="153" y="318"/>
                  </a:lnTo>
                  <a:lnTo>
                    <a:pt x="155" y="320"/>
                  </a:lnTo>
                  <a:lnTo>
                    <a:pt x="157" y="322"/>
                  </a:lnTo>
                  <a:lnTo>
                    <a:pt x="159" y="324"/>
                  </a:lnTo>
                  <a:lnTo>
                    <a:pt x="161" y="324"/>
                  </a:lnTo>
                  <a:lnTo>
                    <a:pt x="166" y="324"/>
                  </a:lnTo>
                  <a:lnTo>
                    <a:pt x="168" y="324"/>
                  </a:lnTo>
                  <a:lnTo>
                    <a:pt x="170" y="327"/>
                  </a:lnTo>
                  <a:lnTo>
                    <a:pt x="168" y="331"/>
                  </a:lnTo>
                  <a:lnTo>
                    <a:pt x="168" y="333"/>
                  </a:lnTo>
                  <a:lnTo>
                    <a:pt x="170" y="333"/>
                  </a:lnTo>
                  <a:lnTo>
                    <a:pt x="172" y="335"/>
                  </a:lnTo>
                  <a:lnTo>
                    <a:pt x="174" y="335"/>
                  </a:lnTo>
                  <a:lnTo>
                    <a:pt x="174" y="335"/>
                  </a:lnTo>
                  <a:lnTo>
                    <a:pt x="174" y="333"/>
                  </a:lnTo>
                  <a:lnTo>
                    <a:pt x="174" y="331"/>
                  </a:lnTo>
                  <a:lnTo>
                    <a:pt x="174" y="331"/>
                  </a:lnTo>
                  <a:lnTo>
                    <a:pt x="174" y="331"/>
                  </a:lnTo>
                  <a:lnTo>
                    <a:pt x="178" y="329"/>
                  </a:lnTo>
                  <a:lnTo>
                    <a:pt x="178" y="329"/>
                  </a:lnTo>
                  <a:lnTo>
                    <a:pt x="180" y="327"/>
                  </a:lnTo>
                  <a:lnTo>
                    <a:pt x="185" y="326"/>
                  </a:lnTo>
                  <a:lnTo>
                    <a:pt x="185" y="324"/>
                  </a:lnTo>
                  <a:lnTo>
                    <a:pt x="185" y="324"/>
                  </a:lnTo>
                  <a:lnTo>
                    <a:pt x="191" y="320"/>
                  </a:lnTo>
                  <a:lnTo>
                    <a:pt x="193" y="320"/>
                  </a:lnTo>
                  <a:lnTo>
                    <a:pt x="195" y="322"/>
                  </a:lnTo>
                  <a:lnTo>
                    <a:pt x="197" y="322"/>
                  </a:lnTo>
                  <a:lnTo>
                    <a:pt x="197" y="322"/>
                  </a:lnTo>
                  <a:lnTo>
                    <a:pt x="199" y="322"/>
                  </a:lnTo>
                  <a:lnTo>
                    <a:pt x="199" y="322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200" y="314"/>
                  </a:lnTo>
                  <a:lnTo>
                    <a:pt x="200" y="314"/>
                  </a:lnTo>
                  <a:lnTo>
                    <a:pt x="200" y="312"/>
                  </a:lnTo>
                  <a:lnTo>
                    <a:pt x="200" y="312"/>
                  </a:lnTo>
                  <a:lnTo>
                    <a:pt x="202" y="312"/>
                  </a:lnTo>
                  <a:lnTo>
                    <a:pt x="202" y="312"/>
                  </a:lnTo>
                  <a:lnTo>
                    <a:pt x="202" y="312"/>
                  </a:lnTo>
                  <a:lnTo>
                    <a:pt x="202" y="312"/>
                  </a:lnTo>
                  <a:lnTo>
                    <a:pt x="204" y="310"/>
                  </a:lnTo>
                  <a:lnTo>
                    <a:pt x="204" y="310"/>
                  </a:lnTo>
                  <a:lnTo>
                    <a:pt x="206" y="308"/>
                  </a:lnTo>
                  <a:lnTo>
                    <a:pt x="206" y="307"/>
                  </a:lnTo>
                  <a:lnTo>
                    <a:pt x="206" y="305"/>
                  </a:lnTo>
                  <a:lnTo>
                    <a:pt x="208" y="305"/>
                  </a:lnTo>
                  <a:lnTo>
                    <a:pt x="208" y="303"/>
                  </a:lnTo>
                  <a:lnTo>
                    <a:pt x="208" y="303"/>
                  </a:lnTo>
                  <a:lnTo>
                    <a:pt x="210" y="303"/>
                  </a:lnTo>
                  <a:lnTo>
                    <a:pt x="212" y="303"/>
                  </a:lnTo>
                  <a:lnTo>
                    <a:pt x="214" y="303"/>
                  </a:lnTo>
                  <a:lnTo>
                    <a:pt x="216" y="301"/>
                  </a:lnTo>
                  <a:lnTo>
                    <a:pt x="216" y="301"/>
                  </a:lnTo>
                  <a:lnTo>
                    <a:pt x="216" y="301"/>
                  </a:lnTo>
                  <a:lnTo>
                    <a:pt x="216" y="299"/>
                  </a:lnTo>
                  <a:lnTo>
                    <a:pt x="212" y="297"/>
                  </a:lnTo>
                  <a:lnTo>
                    <a:pt x="212" y="297"/>
                  </a:lnTo>
                  <a:lnTo>
                    <a:pt x="212" y="297"/>
                  </a:lnTo>
                  <a:lnTo>
                    <a:pt x="212" y="297"/>
                  </a:lnTo>
                  <a:lnTo>
                    <a:pt x="212" y="297"/>
                  </a:lnTo>
                  <a:lnTo>
                    <a:pt x="212" y="297"/>
                  </a:lnTo>
                  <a:lnTo>
                    <a:pt x="212" y="295"/>
                  </a:lnTo>
                  <a:lnTo>
                    <a:pt x="214" y="293"/>
                  </a:lnTo>
                  <a:lnTo>
                    <a:pt x="216" y="291"/>
                  </a:lnTo>
                  <a:lnTo>
                    <a:pt x="216" y="291"/>
                  </a:lnTo>
                  <a:lnTo>
                    <a:pt x="221" y="290"/>
                  </a:lnTo>
                  <a:lnTo>
                    <a:pt x="223" y="290"/>
                  </a:lnTo>
                  <a:lnTo>
                    <a:pt x="227" y="291"/>
                  </a:lnTo>
                  <a:lnTo>
                    <a:pt x="227" y="291"/>
                  </a:lnTo>
                  <a:lnTo>
                    <a:pt x="227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31" y="291"/>
                  </a:lnTo>
                  <a:lnTo>
                    <a:pt x="233" y="291"/>
                  </a:lnTo>
                  <a:lnTo>
                    <a:pt x="236" y="293"/>
                  </a:lnTo>
                  <a:lnTo>
                    <a:pt x="238" y="293"/>
                  </a:lnTo>
                  <a:lnTo>
                    <a:pt x="238" y="295"/>
                  </a:lnTo>
                  <a:lnTo>
                    <a:pt x="238" y="295"/>
                  </a:lnTo>
                  <a:lnTo>
                    <a:pt x="242" y="297"/>
                  </a:lnTo>
                  <a:lnTo>
                    <a:pt x="244" y="297"/>
                  </a:lnTo>
                  <a:lnTo>
                    <a:pt x="248" y="297"/>
                  </a:lnTo>
                  <a:lnTo>
                    <a:pt x="248" y="297"/>
                  </a:lnTo>
                  <a:lnTo>
                    <a:pt x="250" y="297"/>
                  </a:lnTo>
                  <a:lnTo>
                    <a:pt x="252" y="299"/>
                  </a:lnTo>
                  <a:lnTo>
                    <a:pt x="252" y="299"/>
                  </a:lnTo>
                  <a:lnTo>
                    <a:pt x="253" y="299"/>
                  </a:lnTo>
                  <a:lnTo>
                    <a:pt x="253" y="301"/>
                  </a:lnTo>
                  <a:lnTo>
                    <a:pt x="253" y="301"/>
                  </a:lnTo>
                  <a:lnTo>
                    <a:pt x="255" y="301"/>
                  </a:lnTo>
                  <a:lnTo>
                    <a:pt x="255" y="301"/>
                  </a:lnTo>
                  <a:lnTo>
                    <a:pt x="255" y="301"/>
                  </a:lnTo>
                  <a:lnTo>
                    <a:pt x="255" y="301"/>
                  </a:lnTo>
                  <a:lnTo>
                    <a:pt x="255" y="301"/>
                  </a:lnTo>
                  <a:lnTo>
                    <a:pt x="257" y="299"/>
                  </a:lnTo>
                  <a:lnTo>
                    <a:pt x="259" y="299"/>
                  </a:lnTo>
                  <a:lnTo>
                    <a:pt x="259" y="297"/>
                  </a:lnTo>
                  <a:lnTo>
                    <a:pt x="261" y="297"/>
                  </a:lnTo>
                  <a:lnTo>
                    <a:pt x="263" y="299"/>
                  </a:lnTo>
                  <a:lnTo>
                    <a:pt x="265" y="301"/>
                  </a:lnTo>
                  <a:lnTo>
                    <a:pt x="269" y="307"/>
                  </a:lnTo>
                  <a:lnTo>
                    <a:pt x="271" y="314"/>
                  </a:lnTo>
                  <a:lnTo>
                    <a:pt x="272" y="314"/>
                  </a:lnTo>
                  <a:lnTo>
                    <a:pt x="272" y="316"/>
                  </a:lnTo>
                  <a:lnTo>
                    <a:pt x="276" y="320"/>
                  </a:lnTo>
                  <a:lnTo>
                    <a:pt x="278" y="322"/>
                  </a:lnTo>
                  <a:lnTo>
                    <a:pt x="280" y="327"/>
                  </a:lnTo>
                  <a:lnTo>
                    <a:pt x="282" y="329"/>
                  </a:lnTo>
                  <a:lnTo>
                    <a:pt x="282" y="331"/>
                  </a:lnTo>
                  <a:lnTo>
                    <a:pt x="282" y="331"/>
                  </a:lnTo>
                  <a:lnTo>
                    <a:pt x="282" y="331"/>
                  </a:lnTo>
                  <a:lnTo>
                    <a:pt x="288" y="335"/>
                  </a:lnTo>
                  <a:lnTo>
                    <a:pt x="288" y="335"/>
                  </a:lnTo>
                  <a:lnTo>
                    <a:pt x="289" y="339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1" y="341"/>
                  </a:lnTo>
                  <a:lnTo>
                    <a:pt x="291" y="343"/>
                  </a:lnTo>
                  <a:lnTo>
                    <a:pt x="291" y="343"/>
                  </a:lnTo>
                  <a:lnTo>
                    <a:pt x="293" y="344"/>
                  </a:lnTo>
                  <a:lnTo>
                    <a:pt x="295" y="346"/>
                  </a:lnTo>
                  <a:lnTo>
                    <a:pt x="306" y="352"/>
                  </a:lnTo>
                  <a:lnTo>
                    <a:pt x="306" y="352"/>
                  </a:lnTo>
                  <a:lnTo>
                    <a:pt x="310" y="354"/>
                  </a:lnTo>
                  <a:lnTo>
                    <a:pt x="312" y="356"/>
                  </a:lnTo>
                  <a:lnTo>
                    <a:pt x="312" y="358"/>
                  </a:lnTo>
                  <a:lnTo>
                    <a:pt x="314" y="360"/>
                  </a:lnTo>
                  <a:lnTo>
                    <a:pt x="314" y="360"/>
                  </a:lnTo>
                  <a:lnTo>
                    <a:pt x="314" y="360"/>
                  </a:lnTo>
                  <a:lnTo>
                    <a:pt x="316" y="361"/>
                  </a:lnTo>
                  <a:lnTo>
                    <a:pt x="316" y="361"/>
                  </a:lnTo>
                  <a:lnTo>
                    <a:pt x="316" y="361"/>
                  </a:lnTo>
                  <a:lnTo>
                    <a:pt x="318" y="365"/>
                  </a:lnTo>
                  <a:lnTo>
                    <a:pt x="318" y="367"/>
                  </a:lnTo>
                  <a:lnTo>
                    <a:pt x="318" y="367"/>
                  </a:lnTo>
                  <a:lnTo>
                    <a:pt x="318" y="371"/>
                  </a:lnTo>
                  <a:lnTo>
                    <a:pt x="318" y="375"/>
                  </a:lnTo>
                  <a:lnTo>
                    <a:pt x="318" y="379"/>
                  </a:lnTo>
                  <a:lnTo>
                    <a:pt x="318" y="380"/>
                  </a:lnTo>
                  <a:lnTo>
                    <a:pt x="314" y="390"/>
                  </a:lnTo>
                  <a:lnTo>
                    <a:pt x="314" y="392"/>
                  </a:lnTo>
                  <a:lnTo>
                    <a:pt x="314" y="397"/>
                  </a:lnTo>
                  <a:lnTo>
                    <a:pt x="314" y="399"/>
                  </a:lnTo>
                  <a:lnTo>
                    <a:pt x="314" y="399"/>
                  </a:lnTo>
                  <a:lnTo>
                    <a:pt x="314" y="401"/>
                  </a:lnTo>
                  <a:lnTo>
                    <a:pt x="314" y="401"/>
                  </a:lnTo>
                  <a:lnTo>
                    <a:pt x="314" y="403"/>
                  </a:lnTo>
                  <a:lnTo>
                    <a:pt x="314" y="405"/>
                  </a:lnTo>
                  <a:lnTo>
                    <a:pt x="314" y="405"/>
                  </a:lnTo>
                  <a:lnTo>
                    <a:pt x="314" y="405"/>
                  </a:lnTo>
                  <a:lnTo>
                    <a:pt x="316" y="411"/>
                  </a:lnTo>
                  <a:lnTo>
                    <a:pt x="316" y="413"/>
                  </a:lnTo>
                  <a:lnTo>
                    <a:pt x="316" y="413"/>
                  </a:lnTo>
                  <a:lnTo>
                    <a:pt x="314" y="416"/>
                  </a:lnTo>
                  <a:lnTo>
                    <a:pt x="314" y="418"/>
                  </a:lnTo>
                  <a:lnTo>
                    <a:pt x="314" y="422"/>
                  </a:lnTo>
                  <a:lnTo>
                    <a:pt x="314" y="424"/>
                  </a:lnTo>
                  <a:lnTo>
                    <a:pt x="314" y="424"/>
                  </a:lnTo>
                  <a:lnTo>
                    <a:pt x="314" y="426"/>
                  </a:lnTo>
                  <a:lnTo>
                    <a:pt x="316" y="428"/>
                  </a:lnTo>
                  <a:lnTo>
                    <a:pt x="320" y="430"/>
                  </a:lnTo>
                  <a:lnTo>
                    <a:pt x="322" y="430"/>
                  </a:lnTo>
                  <a:lnTo>
                    <a:pt x="322" y="432"/>
                  </a:lnTo>
                  <a:lnTo>
                    <a:pt x="324" y="432"/>
                  </a:lnTo>
                  <a:lnTo>
                    <a:pt x="324" y="433"/>
                  </a:lnTo>
                  <a:lnTo>
                    <a:pt x="324" y="435"/>
                  </a:lnTo>
                  <a:lnTo>
                    <a:pt x="324" y="437"/>
                  </a:lnTo>
                  <a:lnTo>
                    <a:pt x="325" y="437"/>
                  </a:lnTo>
                  <a:lnTo>
                    <a:pt x="325" y="437"/>
                  </a:lnTo>
                  <a:lnTo>
                    <a:pt x="327" y="439"/>
                  </a:lnTo>
                  <a:lnTo>
                    <a:pt x="327" y="439"/>
                  </a:lnTo>
                  <a:lnTo>
                    <a:pt x="329" y="441"/>
                  </a:lnTo>
                  <a:lnTo>
                    <a:pt x="329" y="441"/>
                  </a:lnTo>
                  <a:lnTo>
                    <a:pt x="331" y="441"/>
                  </a:lnTo>
                  <a:lnTo>
                    <a:pt x="331" y="443"/>
                  </a:lnTo>
                  <a:lnTo>
                    <a:pt x="333" y="443"/>
                  </a:lnTo>
                  <a:lnTo>
                    <a:pt x="333" y="445"/>
                  </a:lnTo>
                  <a:lnTo>
                    <a:pt x="333" y="449"/>
                  </a:lnTo>
                  <a:lnTo>
                    <a:pt x="333" y="450"/>
                  </a:lnTo>
                  <a:lnTo>
                    <a:pt x="333" y="452"/>
                  </a:lnTo>
                  <a:lnTo>
                    <a:pt x="335" y="452"/>
                  </a:lnTo>
                  <a:lnTo>
                    <a:pt x="337" y="454"/>
                  </a:lnTo>
                  <a:lnTo>
                    <a:pt x="346" y="458"/>
                  </a:lnTo>
                  <a:lnTo>
                    <a:pt x="348" y="458"/>
                  </a:lnTo>
                  <a:lnTo>
                    <a:pt x="350" y="458"/>
                  </a:lnTo>
                  <a:lnTo>
                    <a:pt x="358" y="460"/>
                  </a:lnTo>
                  <a:lnTo>
                    <a:pt x="360" y="460"/>
                  </a:lnTo>
                  <a:lnTo>
                    <a:pt x="360" y="462"/>
                  </a:lnTo>
                  <a:lnTo>
                    <a:pt x="360" y="462"/>
                  </a:lnTo>
                  <a:lnTo>
                    <a:pt x="360" y="462"/>
                  </a:lnTo>
                  <a:lnTo>
                    <a:pt x="358" y="462"/>
                  </a:lnTo>
                  <a:lnTo>
                    <a:pt x="358" y="464"/>
                  </a:lnTo>
                  <a:lnTo>
                    <a:pt x="356" y="466"/>
                  </a:lnTo>
                  <a:lnTo>
                    <a:pt x="356" y="468"/>
                  </a:lnTo>
                  <a:lnTo>
                    <a:pt x="356" y="469"/>
                  </a:lnTo>
                  <a:lnTo>
                    <a:pt x="358" y="475"/>
                  </a:lnTo>
                  <a:lnTo>
                    <a:pt x="360" y="477"/>
                  </a:lnTo>
                  <a:lnTo>
                    <a:pt x="360" y="477"/>
                  </a:lnTo>
                  <a:lnTo>
                    <a:pt x="361" y="479"/>
                  </a:lnTo>
                  <a:lnTo>
                    <a:pt x="361" y="479"/>
                  </a:lnTo>
                  <a:lnTo>
                    <a:pt x="365" y="479"/>
                  </a:lnTo>
                  <a:lnTo>
                    <a:pt x="367" y="479"/>
                  </a:lnTo>
                  <a:lnTo>
                    <a:pt x="369" y="479"/>
                  </a:lnTo>
                  <a:lnTo>
                    <a:pt x="373" y="481"/>
                  </a:lnTo>
                  <a:lnTo>
                    <a:pt x="375" y="485"/>
                  </a:lnTo>
                  <a:lnTo>
                    <a:pt x="375" y="486"/>
                  </a:lnTo>
                  <a:lnTo>
                    <a:pt x="375" y="490"/>
                  </a:lnTo>
                  <a:lnTo>
                    <a:pt x="373" y="496"/>
                  </a:lnTo>
                  <a:lnTo>
                    <a:pt x="373" y="496"/>
                  </a:lnTo>
                  <a:lnTo>
                    <a:pt x="373" y="500"/>
                  </a:lnTo>
                  <a:lnTo>
                    <a:pt x="371" y="502"/>
                  </a:lnTo>
                  <a:lnTo>
                    <a:pt x="371" y="502"/>
                  </a:lnTo>
                  <a:lnTo>
                    <a:pt x="367" y="503"/>
                  </a:lnTo>
                  <a:lnTo>
                    <a:pt x="365" y="503"/>
                  </a:lnTo>
                  <a:lnTo>
                    <a:pt x="363" y="505"/>
                  </a:lnTo>
                  <a:lnTo>
                    <a:pt x="363" y="507"/>
                  </a:lnTo>
                  <a:lnTo>
                    <a:pt x="363" y="507"/>
                  </a:lnTo>
                  <a:lnTo>
                    <a:pt x="365" y="509"/>
                  </a:lnTo>
                  <a:lnTo>
                    <a:pt x="365" y="509"/>
                  </a:lnTo>
                  <a:lnTo>
                    <a:pt x="367" y="509"/>
                  </a:lnTo>
                  <a:lnTo>
                    <a:pt x="369" y="509"/>
                  </a:lnTo>
                  <a:lnTo>
                    <a:pt x="369" y="509"/>
                  </a:lnTo>
                  <a:lnTo>
                    <a:pt x="369" y="511"/>
                  </a:lnTo>
                  <a:lnTo>
                    <a:pt x="369" y="513"/>
                  </a:lnTo>
                  <a:lnTo>
                    <a:pt x="369" y="513"/>
                  </a:lnTo>
                  <a:lnTo>
                    <a:pt x="367" y="513"/>
                  </a:lnTo>
                  <a:lnTo>
                    <a:pt x="365" y="515"/>
                  </a:lnTo>
                  <a:lnTo>
                    <a:pt x="361" y="519"/>
                  </a:lnTo>
                  <a:lnTo>
                    <a:pt x="361" y="519"/>
                  </a:lnTo>
                  <a:lnTo>
                    <a:pt x="361" y="521"/>
                  </a:lnTo>
                  <a:lnTo>
                    <a:pt x="361" y="522"/>
                  </a:lnTo>
                  <a:lnTo>
                    <a:pt x="361" y="524"/>
                  </a:lnTo>
                  <a:lnTo>
                    <a:pt x="361" y="524"/>
                  </a:lnTo>
                  <a:lnTo>
                    <a:pt x="363" y="524"/>
                  </a:lnTo>
                  <a:lnTo>
                    <a:pt x="365" y="526"/>
                  </a:lnTo>
                  <a:lnTo>
                    <a:pt x="365" y="526"/>
                  </a:lnTo>
                  <a:lnTo>
                    <a:pt x="365" y="526"/>
                  </a:lnTo>
                  <a:lnTo>
                    <a:pt x="365" y="526"/>
                  </a:lnTo>
                  <a:lnTo>
                    <a:pt x="365" y="526"/>
                  </a:lnTo>
                  <a:lnTo>
                    <a:pt x="365" y="528"/>
                  </a:lnTo>
                  <a:lnTo>
                    <a:pt x="365" y="528"/>
                  </a:lnTo>
                  <a:lnTo>
                    <a:pt x="369" y="530"/>
                  </a:lnTo>
                  <a:lnTo>
                    <a:pt x="369" y="532"/>
                  </a:lnTo>
                  <a:lnTo>
                    <a:pt x="371" y="532"/>
                  </a:lnTo>
                  <a:lnTo>
                    <a:pt x="371" y="532"/>
                  </a:lnTo>
                  <a:lnTo>
                    <a:pt x="367" y="534"/>
                  </a:lnTo>
                  <a:lnTo>
                    <a:pt x="367" y="536"/>
                  </a:lnTo>
                  <a:lnTo>
                    <a:pt x="367" y="538"/>
                  </a:lnTo>
                  <a:lnTo>
                    <a:pt x="367" y="539"/>
                  </a:lnTo>
                  <a:lnTo>
                    <a:pt x="367" y="539"/>
                  </a:lnTo>
                  <a:lnTo>
                    <a:pt x="365" y="539"/>
                  </a:lnTo>
                  <a:lnTo>
                    <a:pt x="365" y="539"/>
                  </a:lnTo>
                  <a:lnTo>
                    <a:pt x="365" y="539"/>
                  </a:lnTo>
                  <a:lnTo>
                    <a:pt x="365" y="541"/>
                  </a:lnTo>
                  <a:lnTo>
                    <a:pt x="365" y="541"/>
                  </a:lnTo>
                  <a:lnTo>
                    <a:pt x="365" y="543"/>
                  </a:lnTo>
                  <a:lnTo>
                    <a:pt x="365" y="543"/>
                  </a:lnTo>
                  <a:lnTo>
                    <a:pt x="365" y="543"/>
                  </a:lnTo>
                  <a:lnTo>
                    <a:pt x="365" y="543"/>
                  </a:lnTo>
                  <a:lnTo>
                    <a:pt x="363" y="545"/>
                  </a:lnTo>
                  <a:lnTo>
                    <a:pt x="363" y="545"/>
                  </a:lnTo>
                  <a:lnTo>
                    <a:pt x="363" y="547"/>
                  </a:lnTo>
                  <a:lnTo>
                    <a:pt x="365" y="549"/>
                  </a:lnTo>
                  <a:lnTo>
                    <a:pt x="365" y="549"/>
                  </a:lnTo>
                  <a:lnTo>
                    <a:pt x="365" y="553"/>
                  </a:lnTo>
                  <a:lnTo>
                    <a:pt x="363" y="555"/>
                  </a:lnTo>
                  <a:lnTo>
                    <a:pt x="365" y="560"/>
                  </a:lnTo>
                  <a:lnTo>
                    <a:pt x="365" y="562"/>
                  </a:lnTo>
                  <a:lnTo>
                    <a:pt x="363" y="564"/>
                  </a:lnTo>
                  <a:lnTo>
                    <a:pt x="361" y="566"/>
                  </a:lnTo>
                  <a:lnTo>
                    <a:pt x="360" y="568"/>
                  </a:lnTo>
                  <a:lnTo>
                    <a:pt x="360" y="568"/>
                  </a:lnTo>
                  <a:lnTo>
                    <a:pt x="360" y="568"/>
                  </a:lnTo>
                  <a:lnTo>
                    <a:pt x="360" y="570"/>
                  </a:lnTo>
                  <a:lnTo>
                    <a:pt x="360" y="572"/>
                  </a:lnTo>
                  <a:lnTo>
                    <a:pt x="358" y="572"/>
                  </a:lnTo>
                  <a:lnTo>
                    <a:pt x="356" y="572"/>
                  </a:lnTo>
                  <a:lnTo>
                    <a:pt x="356" y="572"/>
                  </a:lnTo>
                  <a:lnTo>
                    <a:pt x="356" y="572"/>
                  </a:lnTo>
                  <a:lnTo>
                    <a:pt x="354" y="574"/>
                  </a:lnTo>
                  <a:lnTo>
                    <a:pt x="354" y="574"/>
                  </a:lnTo>
                  <a:lnTo>
                    <a:pt x="352" y="574"/>
                  </a:lnTo>
                  <a:lnTo>
                    <a:pt x="352" y="574"/>
                  </a:lnTo>
                  <a:lnTo>
                    <a:pt x="350" y="574"/>
                  </a:lnTo>
                  <a:lnTo>
                    <a:pt x="350" y="574"/>
                  </a:lnTo>
                  <a:lnTo>
                    <a:pt x="350" y="575"/>
                  </a:lnTo>
                  <a:lnTo>
                    <a:pt x="348" y="575"/>
                  </a:lnTo>
                  <a:lnTo>
                    <a:pt x="348" y="575"/>
                  </a:lnTo>
                  <a:lnTo>
                    <a:pt x="344" y="577"/>
                  </a:lnTo>
                  <a:lnTo>
                    <a:pt x="342" y="577"/>
                  </a:lnTo>
                  <a:lnTo>
                    <a:pt x="342" y="579"/>
                  </a:lnTo>
                  <a:lnTo>
                    <a:pt x="344" y="581"/>
                  </a:lnTo>
                  <a:lnTo>
                    <a:pt x="344" y="581"/>
                  </a:lnTo>
                  <a:lnTo>
                    <a:pt x="348" y="589"/>
                  </a:lnTo>
                  <a:lnTo>
                    <a:pt x="350" y="589"/>
                  </a:lnTo>
                  <a:lnTo>
                    <a:pt x="350" y="589"/>
                  </a:lnTo>
                  <a:lnTo>
                    <a:pt x="350" y="589"/>
                  </a:lnTo>
                  <a:lnTo>
                    <a:pt x="352" y="591"/>
                  </a:lnTo>
                  <a:lnTo>
                    <a:pt x="354" y="592"/>
                  </a:lnTo>
                  <a:lnTo>
                    <a:pt x="354" y="592"/>
                  </a:lnTo>
                  <a:lnTo>
                    <a:pt x="354" y="592"/>
                  </a:lnTo>
                  <a:lnTo>
                    <a:pt x="356" y="592"/>
                  </a:lnTo>
                  <a:lnTo>
                    <a:pt x="358" y="592"/>
                  </a:lnTo>
                  <a:lnTo>
                    <a:pt x="360" y="592"/>
                  </a:lnTo>
                  <a:lnTo>
                    <a:pt x="361" y="592"/>
                  </a:lnTo>
                  <a:lnTo>
                    <a:pt x="363" y="591"/>
                  </a:lnTo>
                  <a:lnTo>
                    <a:pt x="363" y="591"/>
                  </a:lnTo>
                  <a:lnTo>
                    <a:pt x="365" y="591"/>
                  </a:lnTo>
                  <a:lnTo>
                    <a:pt x="367" y="589"/>
                  </a:lnTo>
                  <a:lnTo>
                    <a:pt x="367" y="589"/>
                  </a:lnTo>
                  <a:lnTo>
                    <a:pt x="367" y="591"/>
                  </a:lnTo>
                  <a:lnTo>
                    <a:pt x="369" y="591"/>
                  </a:lnTo>
                  <a:lnTo>
                    <a:pt x="369" y="591"/>
                  </a:lnTo>
                  <a:lnTo>
                    <a:pt x="369" y="591"/>
                  </a:lnTo>
                  <a:lnTo>
                    <a:pt x="371" y="591"/>
                  </a:lnTo>
                  <a:lnTo>
                    <a:pt x="373" y="592"/>
                  </a:lnTo>
                  <a:lnTo>
                    <a:pt x="373" y="592"/>
                  </a:lnTo>
                  <a:lnTo>
                    <a:pt x="373" y="592"/>
                  </a:lnTo>
                  <a:lnTo>
                    <a:pt x="375" y="592"/>
                  </a:lnTo>
                  <a:lnTo>
                    <a:pt x="375" y="592"/>
                  </a:lnTo>
                  <a:lnTo>
                    <a:pt x="377" y="594"/>
                  </a:lnTo>
                  <a:lnTo>
                    <a:pt x="377" y="594"/>
                  </a:lnTo>
                  <a:lnTo>
                    <a:pt x="378" y="592"/>
                  </a:lnTo>
                  <a:lnTo>
                    <a:pt x="378" y="594"/>
                  </a:lnTo>
                  <a:lnTo>
                    <a:pt x="380" y="594"/>
                  </a:lnTo>
                  <a:lnTo>
                    <a:pt x="382" y="596"/>
                  </a:lnTo>
                  <a:lnTo>
                    <a:pt x="382" y="598"/>
                  </a:lnTo>
                  <a:lnTo>
                    <a:pt x="384" y="600"/>
                  </a:lnTo>
                  <a:lnTo>
                    <a:pt x="390" y="606"/>
                  </a:lnTo>
                  <a:lnTo>
                    <a:pt x="392" y="606"/>
                  </a:lnTo>
                  <a:lnTo>
                    <a:pt x="394" y="606"/>
                  </a:lnTo>
                  <a:lnTo>
                    <a:pt x="395" y="606"/>
                  </a:lnTo>
                  <a:lnTo>
                    <a:pt x="397" y="606"/>
                  </a:lnTo>
                  <a:lnTo>
                    <a:pt x="397" y="606"/>
                  </a:lnTo>
                  <a:lnTo>
                    <a:pt x="401" y="606"/>
                  </a:lnTo>
                  <a:lnTo>
                    <a:pt x="403" y="606"/>
                  </a:lnTo>
                  <a:lnTo>
                    <a:pt x="403" y="606"/>
                  </a:lnTo>
                  <a:lnTo>
                    <a:pt x="403" y="602"/>
                  </a:lnTo>
                  <a:lnTo>
                    <a:pt x="405" y="600"/>
                  </a:lnTo>
                  <a:lnTo>
                    <a:pt x="405" y="600"/>
                  </a:lnTo>
                  <a:lnTo>
                    <a:pt x="407" y="598"/>
                  </a:lnTo>
                  <a:lnTo>
                    <a:pt x="407" y="598"/>
                  </a:lnTo>
                  <a:lnTo>
                    <a:pt x="409" y="596"/>
                  </a:lnTo>
                  <a:lnTo>
                    <a:pt x="409" y="596"/>
                  </a:lnTo>
                  <a:lnTo>
                    <a:pt x="407" y="594"/>
                  </a:lnTo>
                  <a:lnTo>
                    <a:pt x="407" y="594"/>
                  </a:lnTo>
                  <a:lnTo>
                    <a:pt x="405" y="592"/>
                  </a:lnTo>
                  <a:lnTo>
                    <a:pt x="403" y="589"/>
                  </a:lnTo>
                  <a:lnTo>
                    <a:pt x="403" y="587"/>
                  </a:lnTo>
                  <a:lnTo>
                    <a:pt x="399" y="585"/>
                  </a:lnTo>
                  <a:lnTo>
                    <a:pt x="399" y="585"/>
                  </a:lnTo>
                  <a:lnTo>
                    <a:pt x="399" y="583"/>
                  </a:lnTo>
                  <a:lnTo>
                    <a:pt x="399" y="581"/>
                  </a:lnTo>
                  <a:lnTo>
                    <a:pt x="399" y="581"/>
                  </a:lnTo>
                  <a:lnTo>
                    <a:pt x="397" y="579"/>
                  </a:lnTo>
                  <a:lnTo>
                    <a:pt x="397" y="577"/>
                  </a:lnTo>
                  <a:lnTo>
                    <a:pt x="395" y="577"/>
                  </a:lnTo>
                  <a:lnTo>
                    <a:pt x="395" y="577"/>
                  </a:lnTo>
                  <a:lnTo>
                    <a:pt x="395" y="575"/>
                  </a:lnTo>
                  <a:lnTo>
                    <a:pt x="397" y="575"/>
                  </a:lnTo>
                  <a:lnTo>
                    <a:pt x="397" y="575"/>
                  </a:lnTo>
                  <a:lnTo>
                    <a:pt x="401" y="577"/>
                  </a:lnTo>
                  <a:lnTo>
                    <a:pt x="401" y="575"/>
                  </a:lnTo>
                  <a:lnTo>
                    <a:pt x="401" y="575"/>
                  </a:lnTo>
                  <a:lnTo>
                    <a:pt x="403" y="575"/>
                  </a:lnTo>
                  <a:lnTo>
                    <a:pt x="403" y="575"/>
                  </a:lnTo>
                  <a:lnTo>
                    <a:pt x="403" y="575"/>
                  </a:lnTo>
                  <a:lnTo>
                    <a:pt x="403" y="575"/>
                  </a:lnTo>
                  <a:lnTo>
                    <a:pt x="405" y="575"/>
                  </a:lnTo>
                  <a:lnTo>
                    <a:pt x="407" y="575"/>
                  </a:lnTo>
                  <a:lnTo>
                    <a:pt x="409" y="575"/>
                  </a:lnTo>
                  <a:lnTo>
                    <a:pt x="411" y="575"/>
                  </a:lnTo>
                  <a:lnTo>
                    <a:pt x="411" y="574"/>
                  </a:lnTo>
                  <a:lnTo>
                    <a:pt x="413" y="574"/>
                  </a:lnTo>
                  <a:lnTo>
                    <a:pt x="413" y="572"/>
                  </a:lnTo>
                  <a:lnTo>
                    <a:pt x="413" y="568"/>
                  </a:lnTo>
                  <a:lnTo>
                    <a:pt x="414" y="566"/>
                  </a:lnTo>
                  <a:lnTo>
                    <a:pt x="414" y="568"/>
                  </a:lnTo>
                  <a:lnTo>
                    <a:pt x="418" y="570"/>
                  </a:lnTo>
                  <a:lnTo>
                    <a:pt x="418" y="570"/>
                  </a:lnTo>
                  <a:lnTo>
                    <a:pt x="420" y="570"/>
                  </a:lnTo>
                  <a:lnTo>
                    <a:pt x="420" y="570"/>
                  </a:lnTo>
                  <a:lnTo>
                    <a:pt x="424" y="570"/>
                  </a:lnTo>
                  <a:lnTo>
                    <a:pt x="426" y="568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28" y="564"/>
                  </a:lnTo>
                  <a:lnTo>
                    <a:pt x="428" y="564"/>
                  </a:lnTo>
                  <a:lnTo>
                    <a:pt x="428" y="564"/>
                  </a:lnTo>
                  <a:lnTo>
                    <a:pt x="428" y="564"/>
                  </a:lnTo>
                  <a:lnTo>
                    <a:pt x="430" y="564"/>
                  </a:lnTo>
                  <a:lnTo>
                    <a:pt x="430" y="564"/>
                  </a:lnTo>
                  <a:lnTo>
                    <a:pt x="431" y="564"/>
                  </a:lnTo>
                  <a:lnTo>
                    <a:pt x="431" y="564"/>
                  </a:lnTo>
                  <a:lnTo>
                    <a:pt x="430" y="564"/>
                  </a:lnTo>
                  <a:lnTo>
                    <a:pt x="430" y="564"/>
                  </a:lnTo>
                  <a:lnTo>
                    <a:pt x="430" y="562"/>
                  </a:lnTo>
                  <a:lnTo>
                    <a:pt x="430" y="562"/>
                  </a:lnTo>
                  <a:lnTo>
                    <a:pt x="430" y="562"/>
                  </a:lnTo>
                  <a:lnTo>
                    <a:pt x="430" y="562"/>
                  </a:lnTo>
                  <a:lnTo>
                    <a:pt x="431" y="560"/>
                  </a:lnTo>
                  <a:lnTo>
                    <a:pt x="431" y="560"/>
                  </a:lnTo>
                  <a:lnTo>
                    <a:pt x="433" y="560"/>
                  </a:lnTo>
                  <a:lnTo>
                    <a:pt x="433" y="560"/>
                  </a:lnTo>
                  <a:lnTo>
                    <a:pt x="433" y="562"/>
                  </a:lnTo>
                  <a:lnTo>
                    <a:pt x="433" y="562"/>
                  </a:lnTo>
                  <a:lnTo>
                    <a:pt x="435" y="564"/>
                  </a:lnTo>
                  <a:lnTo>
                    <a:pt x="435" y="566"/>
                  </a:lnTo>
                  <a:lnTo>
                    <a:pt x="435" y="566"/>
                  </a:lnTo>
                  <a:lnTo>
                    <a:pt x="437" y="566"/>
                  </a:lnTo>
                  <a:lnTo>
                    <a:pt x="437" y="566"/>
                  </a:lnTo>
                  <a:lnTo>
                    <a:pt x="439" y="568"/>
                  </a:lnTo>
                  <a:lnTo>
                    <a:pt x="441" y="570"/>
                  </a:lnTo>
                  <a:lnTo>
                    <a:pt x="447" y="572"/>
                  </a:lnTo>
                  <a:lnTo>
                    <a:pt x="447" y="572"/>
                  </a:lnTo>
                  <a:lnTo>
                    <a:pt x="447" y="572"/>
                  </a:lnTo>
                  <a:lnTo>
                    <a:pt x="447" y="572"/>
                  </a:lnTo>
                  <a:lnTo>
                    <a:pt x="448" y="574"/>
                  </a:lnTo>
                  <a:lnTo>
                    <a:pt x="450" y="575"/>
                  </a:lnTo>
                  <a:lnTo>
                    <a:pt x="452" y="577"/>
                  </a:lnTo>
                  <a:lnTo>
                    <a:pt x="452" y="579"/>
                  </a:lnTo>
                  <a:lnTo>
                    <a:pt x="454" y="579"/>
                  </a:lnTo>
                  <a:lnTo>
                    <a:pt x="454" y="579"/>
                  </a:lnTo>
                  <a:lnTo>
                    <a:pt x="458" y="577"/>
                  </a:lnTo>
                  <a:lnTo>
                    <a:pt x="458" y="577"/>
                  </a:lnTo>
                  <a:lnTo>
                    <a:pt x="458" y="577"/>
                  </a:lnTo>
                  <a:lnTo>
                    <a:pt x="458" y="577"/>
                  </a:lnTo>
                  <a:lnTo>
                    <a:pt x="460" y="577"/>
                  </a:lnTo>
                  <a:lnTo>
                    <a:pt x="460" y="577"/>
                  </a:lnTo>
                  <a:lnTo>
                    <a:pt x="462" y="579"/>
                  </a:lnTo>
                  <a:lnTo>
                    <a:pt x="462" y="577"/>
                  </a:lnTo>
                  <a:lnTo>
                    <a:pt x="462" y="577"/>
                  </a:lnTo>
                  <a:lnTo>
                    <a:pt x="462" y="577"/>
                  </a:lnTo>
                  <a:lnTo>
                    <a:pt x="464" y="575"/>
                  </a:lnTo>
                  <a:lnTo>
                    <a:pt x="464" y="575"/>
                  </a:lnTo>
                  <a:lnTo>
                    <a:pt x="464" y="575"/>
                  </a:lnTo>
                  <a:lnTo>
                    <a:pt x="466" y="574"/>
                  </a:lnTo>
                  <a:lnTo>
                    <a:pt x="467" y="570"/>
                  </a:lnTo>
                  <a:lnTo>
                    <a:pt x="467" y="570"/>
                  </a:lnTo>
                  <a:lnTo>
                    <a:pt x="467" y="570"/>
                  </a:lnTo>
                  <a:lnTo>
                    <a:pt x="469" y="570"/>
                  </a:lnTo>
                  <a:lnTo>
                    <a:pt x="469" y="572"/>
                  </a:lnTo>
                  <a:lnTo>
                    <a:pt x="469" y="572"/>
                  </a:lnTo>
                  <a:lnTo>
                    <a:pt x="471" y="574"/>
                  </a:lnTo>
                  <a:lnTo>
                    <a:pt x="473" y="572"/>
                  </a:lnTo>
                  <a:lnTo>
                    <a:pt x="475" y="572"/>
                  </a:lnTo>
                  <a:lnTo>
                    <a:pt x="477" y="570"/>
                  </a:lnTo>
                  <a:lnTo>
                    <a:pt x="477" y="568"/>
                  </a:lnTo>
                  <a:lnTo>
                    <a:pt x="477" y="568"/>
                  </a:lnTo>
                  <a:lnTo>
                    <a:pt x="477" y="566"/>
                  </a:lnTo>
                  <a:lnTo>
                    <a:pt x="479" y="566"/>
                  </a:lnTo>
                  <a:lnTo>
                    <a:pt x="481" y="566"/>
                  </a:lnTo>
                  <a:lnTo>
                    <a:pt x="481" y="566"/>
                  </a:lnTo>
                  <a:lnTo>
                    <a:pt x="481" y="564"/>
                  </a:lnTo>
                  <a:lnTo>
                    <a:pt x="481" y="564"/>
                  </a:lnTo>
                  <a:lnTo>
                    <a:pt x="481" y="562"/>
                  </a:lnTo>
                  <a:lnTo>
                    <a:pt x="483" y="562"/>
                  </a:lnTo>
                  <a:lnTo>
                    <a:pt x="483" y="562"/>
                  </a:lnTo>
                  <a:lnTo>
                    <a:pt x="483" y="562"/>
                  </a:lnTo>
                  <a:lnTo>
                    <a:pt x="484" y="560"/>
                  </a:lnTo>
                  <a:lnTo>
                    <a:pt x="484" y="558"/>
                  </a:lnTo>
                  <a:lnTo>
                    <a:pt x="486" y="558"/>
                  </a:lnTo>
                  <a:lnTo>
                    <a:pt x="488" y="560"/>
                  </a:lnTo>
                  <a:lnTo>
                    <a:pt x="490" y="562"/>
                  </a:lnTo>
                  <a:lnTo>
                    <a:pt x="490" y="562"/>
                  </a:lnTo>
                  <a:lnTo>
                    <a:pt x="492" y="562"/>
                  </a:lnTo>
                  <a:lnTo>
                    <a:pt x="492" y="562"/>
                  </a:lnTo>
                  <a:lnTo>
                    <a:pt x="494" y="562"/>
                  </a:lnTo>
                  <a:lnTo>
                    <a:pt x="494" y="562"/>
                  </a:lnTo>
                  <a:lnTo>
                    <a:pt x="494" y="562"/>
                  </a:lnTo>
                  <a:lnTo>
                    <a:pt x="494" y="560"/>
                  </a:lnTo>
                  <a:lnTo>
                    <a:pt x="494" y="560"/>
                  </a:lnTo>
                  <a:lnTo>
                    <a:pt x="494" y="560"/>
                  </a:lnTo>
                  <a:lnTo>
                    <a:pt x="494" y="558"/>
                  </a:lnTo>
                  <a:lnTo>
                    <a:pt x="496" y="558"/>
                  </a:lnTo>
                  <a:lnTo>
                    <a:pt x="496" y="558"/>
                  </a:lnTo>
                  <a:lnTo>
                    <a:pt x="496" y="557"/>
                  </a:lnTo>
                  <a:lnTo>
                    <a:pt x="496" y="557"/>
                  </a:lnTo>
                  <a:lnTo>
                    <a:pt x="498" y="557"/>
                  </a:lnTo>
                  <a:lnTo>
                    <a:pt x="500" y="553"/>
                  </a:lnTo>
                  <a:lnTo>
                    <a:pt x="501" y="551"/>
                  </a:lnTo>
                  <a:lnTo>
                    <a:pt x="501" y="551"/>
                  </a:lnTo>
                  <a:lnTo>
                    <a:pt x="500" y="551"/>
                  </a:lnTo>
                  <a:lnTo>
                    <a:pt x="500" y="549"/>
                  </a:lnTo>
                  <a:lnTo>
                    <a:pt x="500" y="549"/>
                  </a:lnTo>
                  <a:lnTo>
                    <a:pt x="500" y="547"/>
                  </a:lnTo>
                  <a:lnTo>
                    <a:pt x="500" y="547"/>
                  </a:lnTo>
                  <a:lnTo>
                    <a:pt x="500" y="545"/>
                  </a:lnTo>
                  <a:lnTo>
                    <a:pt x="500" y="545"/>
                  </a:lnTo>
                  <a:lnTo>
                    <a:pt x="500" y="543"/>
                  </a:lnTo>
                  <a:lnTo>
                    <a:pt x="501" y="541"/>
                  </a:lnTo>
                  <a:lnTo>
                    <a:pt x="503" y="539"/>
                  </a:lnTo>
                  <a:lnTo>
                    <a:pt x="503" y="539"/>
                  </a:lnTo>
                  <a:lnTo>
                    <a:pt x="503" y="538"/>
                  </a:lnTo>
                  <a:lnTo>
                    <a:pt x="498" y="536"/>
                  </a:lnTo>
                  <a:lnTo>
                    <a:pt x="498" y="536"/>
                  </a:lnTo>
                  <a:lnTo>
                    <a:pt x="498" y="534"/>
                  </a:lnTo>
                  <a:lnTo>
                    <a:pt x="496" y="534"/>
                  </a:lnTo>
                  <a:lnTo>
                    <a:pt x="496" y="532"/>
                  </a:lnTo>
                  <a:lnTo>
                    <a:pt x="496" y="532"/>
                  </a:lnTo>
                  <a:lnTo>
                    <a:pt x="496" y="530"/>
                  </a:lnTo>
                  <a:lnTo>
                    <a:pt x="496" y="530"/>
                  </a:lnTo>
                  <a:lnTo>
                    <a:pt x="496" y="528"/>
                  </a:lnTo>
                  <a:lnTo>
                    <a:pt x="498" y="528"/>
                  </a:lnTo>
                  <a:lnTo>
                    <a:pt x="501" y="528"/>
                  </a:lnTo>
                  <a:lnTo>
                    <a:pt x="501" y="528"/>
                  </a:lnTo>
                  <a:lnTo>
                    <a:pt x="503" y="528"/>
                  </a:lnTo>
                  <a:lnTo>
                    <a:pt x="505" y="528"/>
                  </a:lnTo>
                  <a:lnTo>
                    <a:pt x="505" y="528"/>
                  </a:lnTo>
                  <a:lnTo>
                    <a:pt x="505" y="526"/>
                  </a:lnTo>
                  <a:lnTo>
                    <a:pt x="505" y="524"/>
                  </a:lnTo>
                  <a:lnTo>
                    <a:pt x="505" y="524"/>
                  </a:lnTo>
                  <a:lnTo>
                    <a:pt x="505" y="524"/>
                  </a:lnTo>
                  <a:lnTo>
                    <a:pt x="505" y="522"/>
                  </a:lnTo>
                  <a:lnTo>
                    <a:pt x="507" y="522"/>
                  </a:lnTo>
                  <a:lnTo>
                    <a:pt x="507" y="522"/>
                  </a:lnTo>
                  <a:lnTo>
                    <a:pt x="507" y="521"/>
                  </a:lnTo>
                  <a:lnTo>
                    <a:pt x="507" y="519"/>
                  </a:lnTo>
                  <a:lnTo>
                    <a:pt x="507" y="517"/>
                  </a:lnTo>
                  <a:lnTo>
                    <a:pt x="509" y="517"/>
                  </a:lnTo>
                  <a:lnTo>
                    <a:pt x="509" y="517"/>
                  </a:lnTo>
                  <a:lnTo>
                    <a:pt x="509" y="517"/>
                  </a:lnTo>
                  <a:lnTo>
                    <a:pt x="509" y="517"/>
                  </a:lnTo>
                  <a:lnTo>
                    <a:pt x="509" y="517"/>
                  </a:lnTo>
                  <a:lnTo>
                    <a:pt x="511" y="513"/>
                  </a:lnTo>
                  <a:lnTo>
                    <a:pt x="511" y="513"/>
                  </a:lnTo>
                  <a:lnTo>
                    <a:pt x="509" y="511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00C87911-0EDD-47E8-A42A-8D955CA5FF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1876" y="3794125"/>
              <a:ext cx="4922838" cy="1809750"/>
            </a:xfrm>
            <a:custGeom>
              <a:avLst/>
              <a:gdLst>
                <a:gd name="T0" fmla="*/ 985 w 3101"/>
                <a:gd name="T1" fmla="*/ 460 h 1140"/>
                <a:gd name="T2" fmla="*/ 1414 w 3101"/>
                <a:gd name="T3" fmla="*/ 638 h 1140"/>
                <a:gd name="T4" fmla="*/ 1518 w 3101"/>
                <a:gd name="T5" fmla="*/ 388 h 1140"/>
                <a:gd name="T6" fmla="*/ 1486 w 3101"/>
                <a:gd name="T7" fmla="*/ 153 h 1140"/>
                <a:gd name="T8" fmla="*/ 1274 w 3101"/>
                <a:gd name="T9" fmla="*/ 301 h 1140"/>
                <a:gd name="T10" fmla="*/ 1386 w 3101"/>
                <a:gd name="T11" fmla="*/ 863 h 1140"/>
                <a:gd name="T12" fmla="*/ 1825 w 3101"/>
                <a:gd name="T13" fmla="*/ 748 h 1140"/>
                <a:gd name="T14" fmla="*/ 1638 w 3101"/>
                <a:gd name="T15" fmla="*/ 964 h 1140"/>
                <a:gd name="T16" fmla="*/ 846 w 3101"/>
                <a:gd name="T17" fmla="*/ 591 h 1140"/>
                <a:gd name="T18" fmla="*/ 877 w 3101"/>
                <a:gd name="T19" fmla="*/ 142 h 1140"/>
                <a:gd name="T20" fmla="*/ 1223 w 3101"/>
                <a:gd name="T21" fmla="*/ 880 h 1140"/>
                <a:gd name="T22" fmla="*/ 924 w 3101"/>
                <a:gd name="T23" fmla="*/ 345 h 1140"/>
                <a:gd name="T24" fmla="*/ 2376 w 3101"/>
                <a:gd name="T25" fmla="*/ 513 h 1140"/>
                <a:gd name="T26" fmla="*/ 2226 w 3101"/>
                <a:gd name="T27" fmla="*/ 418 h 1140"/>
                <a:gd name="T28" fmla="*/ 2245 w 3101"/>
                <a:gd name="T29" fmla="*/ 507 h 1140"/>
                <a:gd name="T30" fmla="*/ 2686 w 3101"/>
                <a:gd name="T31" fmla="*/ 579 h 1140"/>
                <a:gd name="T32" fmla="*/ 2787 w 3101"/>
                <a:gd name="T33" fmla="*/ 511 h 1140"/>
                <a:gd name="T34" fmla="*/ 2406 w 3101"/>
                <a:gd name="T35" fmla="*/ 403 h 1140"/>
                <a:gd name="T36" fmla="*/ 2421 w 3101"/>
                <a:gd name="T37" fmla="*/ 456 h 1140"/>
                <a:gd name="T38" fmla="*/ 1905 w 3101"/>
                <a:gd name="T39" fmla="*/ 490 h 1140"/>
                <a:gd name="T40" fmla="*/ 1889 w 3101"/>
                <a:gd name="T41" fmla="*/ 742 h 1140"/>
                <a:gd name="T42" fmla="*/ 1960 w 3101"/>
                <a:gd name="T43" fmla="*/ 801 h 1140"/>
                <a:gd name="T44" fmla="*/ 2175 w 3101"/>
                <a:gd name="T45" fmla="*/ 415 h 1140"/>
                <a:gd name="T46" fmla="*/ 1607 w 3101"/>
                <a:gd name="T47" fmla="*/ 621 h 1140"/>
                <a:gd name="T48" fmla="*/ 1753 w 3101"/>
                <a:gd name="T49" fmla="*/ 615 h 1140"/>
                <a:gd name="T50" fmla="*/ 1776 w 3101"/>
                <a:gd name="T51" fmla="*/ 526 h 1140"/>
                <a:gd name="T52" fmla="*/ 1746 w 3101"/>
                <a:gd name="T53" fmla="*/ 369 h 1140"/>
                <a:gd name="T54" fmla="*/ 1842 w 3101"/>
                <a:gd name="T55" fmla="*/ 330 h 1140"/>
                <a:gd name="T56" fmla="*/ 1712 w 3101"/>
                <a:gd name="T57" fmla="*/ 324 h 1140"/>
                <a:gd name="T58" fmla="*/ 2122 w 3101"/>
                <a:gd name="T59" fmla="*/ 934 h 1140"/>
                <a:gd name="T60" fmla="*/ 2035 w 3101"/>
                <a:gd name="T61" fmla="*/ 515 h 1140"/>
                <a:gd name="T62" fmla="*/ 2268 w 3101"/>
                <a:gd name="T63" fmla="*/ 882 h 1140"/>
                <a:gd name="T64" fmla="*/ 930 w 3101"/>
                <a:gd name="T65" fmla="*/ 916 h 1140"/>
                <a:gd name="T66" fmla="*/ 651 w 3101"/>
                <a:gd name="T67" fmla="*/ 534 h 1140"/>
                <a:gd name="T68" fmla="*/ 379 w 3101"/>
                <a:gd name="T69" fmla="*/ 254 h 1140"/>
                <a:gd name="T70" fmla="*/ 123 w 3101"/>
                <a:gd name="T71" fmla="*/ 148 h 1140"/>
                <a:gd name="T72" fmla="*/ 576 w 3101"/>
                <a:gd name="T73" fmla="*/ 725 h 1140"/>
                <a:gd name="T74" fmla="*/ 1715 w 3101"/>
                <a:gd name="T75" fmla="*/ 1091 h 1140"/>
                <a:gd name="T76" fmla="*/ 1766 w 3101"/>
                <a:gd name="T77" fmla="*/ 996 h 1140"/>
                <a:gd name="T78" fmla="*/ 1026 w 3101"/>
                <a:gd name="T79" fmla="*/ 862 h 1140"/>
                <a:gd name="T80" fmla="*/ 930 w 3101"/>
                <a:gd name="T81" fmla="*/ 913 h 1140"/>
                <a:gd name="T82" fmla="*/ 1361 w 3101"/>
                <a:gd name="T83" fmla="*/ 987 h 1140"/>
                <a:gd name="T84" fmla="*/ 1520 w 3101"/>
                <a:gd name="T85" fmla="*/ 964 h 1140"/>
                <a:gd name="T86" fmla="*/ 2166 w 3101"/>
                <a:gd name="T87" fmla="*/ 614 h 1140"/>
                <a:gd name="T88" fmla="*/ 2679 w 3101"/>
                <a:gd name="T89" fmla="*/ 816 h 1140"/>
                <a:gd name="T90" fmla="*/ 2622 w 3101"/>
                <a:gd name="T91" fmla="*/ 551 h 1140"/>
                <a:gd name="T92" fmla="*/ 2866 w 3101"/>
                <a:gd name="T93" fmla="*/ 504 h 1140"/>
                <a:gd name="T94" fmla="*/ 2569 w 3101"/>
                <a:gd name="T95" fmla="*/ 432 h 1140"/>
                <a:gd name="T96" fmla="*/ 2626 w 3101"/>
                <a:gd name="T97" fmla="*/ 551 h 1140"/>
                <a:gd name="T98" fmla="*/ 2598 w 3101"/>
                <a:gd name="T99" fmla="*/ 640 h 1140"/>
                <a:gd name="T100" fmla="*/ 2857 w 3101"/>
                <a:gd name="T101" fmla="*/ 735 h 1140"/>
                <a:gd name="T102" fmla="*/ 3065 w 3101"/>
                <a:gd name="T103" fmla="*/ 975 h 1140"/>
                <a:gd name="T104" fmla="*/ 2329 w 3101"/>
                <a:gd name="T105" fmla="*/ 583 h 1140"/>
                <a:gd name="T106" fmla="*/ 2452 w 3101"/>
                <a:gd name="T107" fmla="*/ 663 h 1140"/>
                <a:gd name="T108" fmla="*/ 2493 w 3101"/>
                <a:gd name="T109" fmla="*/ 754 h 1140"/>
                <a:gd name="T110" fmla="*/ 638 w 3101"/>
                <a:gd name="T111" fmla="*/ 339 h 1140"/>
                <a:gd name="T112" fmla="*/ 661 w 3101"/>
                <a:gd name="T113" fmla="*/ 330 h 1140"/>
                <a:gd name="T114" fmla="*/ 778 w 3101"/>
                <a:gd name="T115" fmla="*/ 566 h 1140"/>
                <a:gd name="T116" fmla="*/ 648 w 3101"/>
                <a:gd name="T117" fmla="*/ 343 h 1140"/>
                <a:gd name="T118" fmla="*/ 441 w 3101"/>
                <a:gd name="T119" fmla="*/ 259 h 1140"/>
                <a:gd name="T120" fmla="*/ 242 w 3101"/>
                <a:gd name="T121" fmla="*/ 475 h 1140"/>
                <a:gd name="T122" fmla="*/ 222 w 3101"/>
                <a:gd name="T123" fmla="*/ 432 h 1140"/>
                <a:gd name="T124" fmla="*/ 602 w 3101"/>
                <a:gd name="T125" fmla="*/ 326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01" h="1140">
                  <a:moveTo>
                    <a:pt x="1547" y="757"/>
                  </a:moveTo>
                  <a:lnTo>
                    <a:pt x="1547" y="757"/>
                  </a:lnTo>
                  <a:lnTo>
                    <a:pt x="1545" y="757"/>
                  </a:lnTo>
                  <a:lnTo>
                    <a:pt x="1545" y="757"/>
                  </a:lnTo>
                  <a:lnTo>
                    <a:pt x="1545" y="759"/>
                  </a:lnTo>
                  <a:lnTo>
                    <a:pt x="1547" y="759"/>
                  </a:lnTo>
                  <a:lnTo>
                    <a:pt x="1547" y="761"/>
                  </a:lnTo>
                  <a:lnTo>
                    <a:pt x="1547" y="761"/>
                  </a:lnTo>
                  <a:lnTo>
                    <a:pt x="1547" y="759"/>
                  </a:lnTo>
                  <a:lnTo>
                    <a:pt x="1547" y="757"/>
                  </a:lnTo>
                  <a:lnTo>
                    <a:pt x="1547" y="757"/>
                  </a:lnTo>
                  <a:close/>
                  <a:moveTo>
                    <a:pt x="1539" y="140"/>
                  </a:moveTo>
                  <a:lnTo>
                    <a:pt x="1539" y="140"/>
                  </a:lnTo>
                  <a:lnTo>
                    <a:pt x="1537" y="138"/>
                  </a:lnTo>
                  <a:lnTo>
                    <a:pt x="1535" y="138"/>
                  </a:lnTo>
                  <a:lnTo>
                    <a:pt x="1535" y="138"/>
                  </a:lnTo>
                  <a:lnTo>
                    <a:pt x="1535" y="138"/>
                  </a:lnTo>
                  <a:lnTo>
                    <a:pt x="1534" y="138"/>
                  </a:lnTo>
                  <a:lnTo>
                    <a:pt x="1534" y="138"/>
                  </a:lnTo>
                  <a:lnTo>
                    <a:pt x="1532" y="138"/>
                  </a:lnTo>
                  <a:lnTo>
                    <a:pt x="1534" y="138"/>
                  </a:lnTo>
                  <a:lnTo>
                    <a:pt x="1535" y="140"/>
                  </a:lnTo>
                  <a:lnTo>
                    <a:pt x="1535" y="142"/>
                  </a:lnTo>
                  <a:lnTo>
                    <a:pt x="1537" y="142"/>
                  </a:lnTo>
                  <a:lnTo>
                    <a:pt x="1539" y="142"/>
                  </a:lnTo>
                  <a:lnTo>
                    <a:pt x="1541" y="142"/>
                  </a:lnTo>
                  <a:lnTo>
                    <a:pt x="1541" y="142"/>
                  </a:lnTo>
                  <a:lnTo>
                    <a:pt x="1539" y="140"/>
                  </a:lnTo>
                  <a:close/>
                  <a:moveTo>
                    <a:pt x="1322" y="738"/>
                  </a:moveTo>
                  <a:lnTo>
                    <a:pt x="1322" y="738"/>
                  </a:lnTo>
                  <a:lnTo>
                    <a:pt x="1322" y="738"/>
                  </a:lnTo>
                  <a:lnTo>
                    <a:pt x="1322" y="737"/>
                  </a:lnTo>
                  <a:lnTo>
                    <a:pt x="1322" y="737"/>
                  </a:lnTo>
                  <a:lnTo>
                    <a:pt x="1322" y="738"/>
                  </a:lnTo>
                  <a:lnTo>
                    <a:pt x="1322" y="738"/>
                  </a:lnTo>
                  <a:lnTo>
                    <a:pt x="1322" y="740"/>
                  </a:lnTo>
                  <a:lnTo>
                    <a:pt x="1322" y="738"/>
                  </a:lnTo>
                  <a:close/>
                  <a:moveTo>
                    <a:pt x="1484" y="964"/>
                  </a:moveTo>
                  <a:lnTo>
                    <a:pt x="1484" y="964"/>
                  </a:lnTo>
                  <a:lnTo>
                    <a:pt x="1484" y="962"/>
                  </a:lnTo>
                  <a:lnTo>
                    <a:pt x="1484" y="962"/>
                  </a:lnTo>
                  <a:lnTo>
                    <a:pt x="1482" y="962"/>
                  </a:lnTo>
                  <a:lnTo>
                    <a:pt x="1482" y="962"/>
                  </a:lnTo>
                  <a:lnTo>
                    <a:pt x="1482" y="962"/>
                  </a:lnTo>
                  <a:lnTo>
                    <a:pt x="1482" y="962"/>
                  </a:lnTo>
                  <a:lnTo>
                    <a:pt x="1482" y="962"/>
                  </a:lnTo>
                  <a:lnTo>
                    <a:pt x="1482" y="964"/>
                  </a:lnTo>
                  <a:lnTo>
                    <a:pt x="1482" y="964"/>
                  </a:lnTo>
                  <a:lnTo>
                    <a:pt x="1482" y="964"/>
                  </a:lnTo>
                  <a:lnTo>
                    <a:pt x="1482" y="964"/>
                  </a:lnTo>
                  <a:lnTo>
                    <a:pt x="1482" y="964"/>
                  </a:lnTo>
                  <a:lnTo>
                    <a:pt x="1482" y="964"/>
                  </a:lnTo>
                  <a:lnTo>
                    <a:pt x="1484" y="964"/>
                  </a:lnTo>
                  <a:close/>
                  <a:moveTo>
                    <a:pt x="1511" y="945"/>
                  </a:moveTo>
                  <a:lnTo>
                    <a:pt x="1511" y="945"/>
                  </a:lnTo>
                  <a:lnTo>
                    <a:pt x="1509" y="945"/>
                  </a:lnTo>
                  <a:lnTo>
                    <a:pt x="1509" y="945"/>
                  </a:lnTo>
                  <a:lnTo>
                    <a:pt x="1507" y="945"/>
                  </a:lnTo>
                  <a:lnTo>
                    <a:pt x="1507" y="945"/>
                  </a:lnTo>
                  <a:lnTo>
                    <a:pt x="1507" y="947"/>
                  </a:lnTo>
                  <a:lnTo>
                    <a:pt x="1507" y="947"/>
                  </a:lnTo>
                  <a:lnTo>
                    <a:pt x="1507" y="947"/>
                  </a:lnTo>
                  <a:lnTo>
                    <a:pt x="1509" y="947"/>
                  </a:lnTo>
                  <a:lnTo>
                    <a:pt x="1509" y="947"/>
                  </a:lnTo>
                  <a:lnTo>
                    <a:pt x="1509" y="947"/>
                  </a:lnTo>
                  <a:lnTo>
                    <a:pt x="1509" y="947"/>
                  </a:lnTo>
                  <a:lnTo>
                    <a:pt x="1509" y="947"/>
                  </a:lnTo>
                  <a:lnTo>
                    <a:pt x="1509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lnTo>
                    <a:pt x="1511" y="945"/>
                  </a:lnTo>
                  <a:close/>
                  <a:moveTo>
                    <a:pt x="1517" y="958"/>
                  </a:moveTo>
                  <a:lnTo>
                    <a:pt x="1517" y="958"/>
                  </a:lnTo>
                  <a:lnTo>
                    <a:pt x="1517" y="960"/>
                  </a:lnTo>
                  <a:lnTo>
                    <a:pt x="1518" y="962"/>
                  </a:lnTo>
                  <a:lnTo>
                    <a:pt x="1518" y="962"/>
                  </a:lnTo>
                  <a:lnTo>
                    <a:pt x="1520" y="960"/>
                  </a:lnTo>
                  <a:lnTo>
                    <a:pt x="1522" y="960"/>
                  </a:lnTo>
                  <a:lnTo>
                    <a:pt x="1526" y="952"/>
                  </a:lnTo>
                  <a:lnTo>
                    <a:pt x="1526" y="951"/>
                  </a:lnTo>
                  <a:lnTo>
                    <a:pt x="1528" y="949"/>
                  </a:lnTo>
                  <a:lnTo>
                    <a:pt x="1530" y="949"/>
                  </a:lnTo>
                  <a:lnTo>
                    <a:pt x="1530" y="947"/>
                  </a:lnTo>
                  <a:lnTo>
                    <a:pt x="1530" y="947"/>
                  </a:lnTo>
                  <a:lnTo>
                    <a:pt x="1530" y="947"/>
                  </a:lnTo>
                  <a:lnTo>
                    <a:pt x="1530" y="947"/>
                  </a:lnTo>
                  <a:lnTo>
                    <a:pt x="1528" y="945"/>
                  </a:lnTo>
                  <a:lnTo>
                    <a:pt x="1528" y="945"/>
                  </a:lnTo>
                  <a:lnTo>
                    <a:pt x="1520" y="945"/>
                  </a:lnTo>
                  <a:lnTo>
                    <a:pt x="1520" y="945"/>
                  </a:lnTo>
                  <a:lnTo>
                    <a:pt x="1517" y="947"/>
                  </a:lnTo>
                  <a:lnTo>
                    <a:pt x="1517" y="947"/>
                  </a:lnTo>
                  <a:lnTo>
                    <a:pt x="1517" y="949"/>
                  </a:lnTo>
                  <a:lnTo>
                    <a:pt x="1517" y="949"/>
                  </a:lnTo>
                  <a:lnTo>
                    <a:pt x="1517" y="952"/>
                  </a:lnTo>
                  <a:lnTo>
                    <a:pt x="1517" y="952"/>
                  </a:lnTo>
                  <a:lnTo>
                    <a:pt x="1517" y="952"/>
                  </a:lnTo>
                  <a:lnTo>
                    <a:pt x="1517" y="952"/>
                  </a:lnTo>
                  <a:lnTo>
                    <a:pt x="1518" y="954"/>
                  </a:lnTo>
                  <a:lnTo>
                    <a:pt x="1518" y="954"/>
                  </a:lnTo>
                  <a:lnTo>
                    <a:pt x="1517" y="958"/>
                  </a:lnTo>
                  <a:lnTo>
                    <a:pt x="1517" y="958"/>
                  </a:lnTo>
                  <a:close/>
                  <a:moveTo>
                    <a:pt x="1528" y="746"/>
                  </a:moveTo>
                  <a:lnTo>
                    <a:pt x="1530" y="746"/>
                  </a:lnTo>
                  <a:lnTo>
                    <a:pt x="1528" y="744"/>
                  </a:lnTo>
                  <a:lnTo>
                    <a:pt x="1528" y="746"/>
                  </a:lnTo>
                  <a:lnTo>
                    <a:pt x="1528" y="746"/>
                  </a:lnTo>
                  <a:lnTo>
                    <a:pt x="1528" y="748"/>
                  </a:lnTo>
                  <a:lnTo>
                    <a:pt x="1528" y="746"/>
                  </a:lnTo>
                  <a:close/>
                  <a:moveTo>
                    <a:pt x="1511" y="174"/>
                  </a:moveTo>
                  <a:lnTo>
                    <a:pt x="1511" y="176"/>
                  </a:lnTo>
                  <a:lnTo>
                    <a:pt x="1511" y="176"/>
                  </a:lnTo>
                  <a:lnTo>
                    <a:pt x="1513" y="178"/>
                  </a:lnTo>
                  <a:lnTo>
                    <a:pt x="1513" y="178"/>
                  </a:lnTo>
                  <a:lnTo>
                    <a:pt x="1515" y="176"/>
                  </a:lnTo>
                  <a:lnTo>
                    <a:pt x="1515" y="176"/>
                  </a:lnTo>
                  <a:lnTo>
                    <a:pt x="1515" y="176"/>
                  </a:lnTo>
                  <a:lnTo>
                    <a:pt x="1517" y="176"/>
                  </a:lnTo>
                  <a:lnTo>
                    <a:pt x="1518" y="176"/>
                  </a:lnTo>
                  <a:lnTo>
                    <a:pt x="1518" y="176"/>
                  </a:lnTo>
                  <a:lnTo>
                    <a:pt x="1518" y="176"/>
                  </a:lnTo>
                  <a:lnTo>
                    <a:pt x="1518" y="176"/>
                  </a:lnTo>
                  <a:lnTo>
                    <a:pt x="1518" y="174"/>
                  </a:lnTo>
                  <a:lnTo>
                    <a:pt x="1518" y="174"/>
                  </a:lnTo>
                  <a:lnTo>
                    <a:pt x="1517" y="174"/>
                  </a:lnTo>
                  <a:lnTo>
                    <a:pt x="1517" y="172"/>
                  </a:lnTo>
                  <a:lnTo>
                    <a:pt x="1515" y="172"/>
                  </a:lnTo>
                  <a:lnTo>
                    <a:pt x="1513" y="172"/>
                  </a:lnTo>
                  <a:lnTo>
                    <a:pt x="1513" y="174"/>
                  </a:lnTo>
                  <a:lnTo>
                    <a:pt x="1511" y="174"/>
                  </a:lnTo>
                  <a:close/>
                  <a:moveTo>
                    <a:pt x="941" y="227"/>
                  </a:moveTo>
                  <a:lnTo>
                    <a:pt x="943" y="227"/>
                  </a:lnTo>
                  <a:lnTo>
                    <a:pt x="943" y="227"/>
                  </a:lnTo>
                  <a:lnTo>
                    <a:pt x="943" y="227"/>
                  </a:lnTo>
                  <a:lnTo>
                    <a:pt x="943" y="227"/>
                  </a:lnTo>
                  <a:lnTo>
                    <a:pt x="945" y="227"/>
                  </a:lnTo>
                  <a:lnTo>
                    <a:pt x="945" y="227"/>
                  </a:lnTo>
                  <a:lnTo>
                    <a:pt x="945" y="229"/>
                  </a:lnTo>
                  <a:lnTo>
                    <a:pt x="945" y="229"/>
                  </a:lnTo>
                  <a:lnTo>
                    <a:pt x="945" y="229"/>
                  </a:lnTo>
                  <a:lnTo>
                    <a:pt x="945" y="231"/>
                  </a:lnTo>
                  <a:lnTo>
                    <a:pt x="947" y="231"/>
                  </a:lnTo>
                  <a:lnTo>
                    <a:pt x="949" y="229"/>
                  </a:lnTo>
                  <a:lnTo>
                    <a:pt x="951" y="229"/>
                  </a:lnTo>
                  <a:lnTo>
                    <a:pt x="951" y="229"/>
                  </a:lnTo>
                  <a:lnTo>
                    <a:pt x="951" y="227"/>
                  </a:lnTo>
                  <a:lnTo>
                    <a:pt x="951" y="227"/>
                  </a:lnTo>
                  <a:lnTo>
                    <a:pt x="951" y="227"/>
                  </a:lnTo>
                  <a:lnTo>
                    <a:pt x="947" y="227"/>
                  </a:lnTo>
                  <a:lnTo>
                    <a:pt x="947" y="227"/>
                  </a:lnTo>
                  <a:lnTo>
                    <a:pt x="945" y="225"/>
                  </a:lnTo>
                  <a:lnTo>
                    <a:pt x="945" y="225"/>
                  </a:lnTo>
                  <a:lnTo>
                    <a:pt x="943" y="225"/>
                  </a:lnTo>
                  <a:lnTo>
                    <a:pt x="943" y="225"/>
                  </a:lnTo>
                  <a:lnTo>
                    <a:pt x="941" y="225"/>
                  </a:lnTo>
                  <a:lnTo>
                    <a:pt x="941" y="227"/>
                  </a:lnTo>
                  <a:lnTo>
                    <a:pt x="941" y="227"/>
                  </a:lnTo>
                  <a:lnTo>
                    <a:pt x="941" y="227"/>
                  </a:lnTo>
                  <a:close/>
                  <a:moveTo>
                    <a:pt x="1528" y="131"/>
                  </a:moveTo>
                  <a:lnTo>
                    <a:pt x="1532" y="131"/>
                  </a:lnTo>
                  <a:lnTo>
                    <a:pt x="1534" y="127"/>
                  </a:lnTo>
                  <a:lnTo>
                    <a:pt x="1534" y="125"/>
                  </a:lnTo>
                  <a:lnTo>
                    <a:pt x="1534" y="123"/>
                  </a:lnTo>
                  <a:lnTo>
                    <a:pt x="1534" y="123"/>
                  </a:lnTo>
                  <a:lnTo>
                    <a:pt x="1530" y="121"/>
                  </a:lnTo>
                  <a:lnTo>
                    <a:pt x="1528" y="119"/>
                  </a:lnTo>
                  <a:lnTo>
                    <a:pt x="1528" y="119"/>
                  </a:lnTo>
                  <a:lnTo>
                    <a:pt x="1526" y="119"/>
                  </a:lnTo>
                  <a:lnTo>
                    <a:pt x="1524" y="121"/>
                  </a:lnTo>
                  <a:lnTo>
                    <a:pt x="1524" y="125"/>
                  </a:lnTo>
                  <a:lnTo>
                    <a:pt x="1524" y="129"/>
                  </a:lnTo>
                  <a:lnTo>
                    <a:pt x="1528" y="131"/>
                  </a:lnTo>
                  <a:close/>
                  <a:moveTo>
                    <a:pt x="951" y="258"/>
                  </a:moveTo>
                  <a:lnTo>
                    <a:pt x="951" y="258"/>
                  </a:lnTo>
                  <a:lnTo>
                    <a:pt x="951" y="259"/>
                  </a:lnTo>
                  <a:lnTo>
                    <a:pt x="951" y="258"/>
                  </a:lnTo>
                  <a:lnTo>
                    <a:pt x="951" y="258"/>
                  </a:lnTo>
                  <a:lnTo>
                    <a:pt x="951" y="258"/>
                  </a:lnTo>
                  <a:lnTo>
                    <a:pt x="951" y="258"/>
                  </a:lnTo>
                  <a:close/>
                  <a:moveTo>
                    <a:pt x="939" y="231"/>
                  </a:moveTo>
                  <a:lnTo>
                    <a:pt x="939" y="231"/>
                  </a:lnTo>
                  <a:lnTo>
                    <a:pt x="941" y="231"/>
                  </a:lnTo>
                  <a:lnTo>
                    <a:pt x="941" y="231"/>
                  </a:lnTo>
                  <a:lnTo>
                    <a:pt x="941" y="231"/>
                  </a:lnTo>
                  <a:lnTo>
                    <a:pt x="941" y="229"/>
                  </a:lnTo>
                  <a:lnTo>
                    <a:pt x="941" y="229"/>
                  </a:lnTo>
                  <a:lnTo>
                    <a:pt x="939" y="229"/>
                  </a:lnTo>
                  <a:lnTo>
                    <a:pt x="939" y="229"/>
                  </a:lnTo>
                  <a:lnTo>
                    <a:pt x="939" y="229"/>
                  </a:lnTo>
                  <a:lnTo>
                    <a:pt x="939" y="231"/>
                  </a:lnTo>
                  <a:close/>
                  <a:moveTo>
                    <a:pt x="939" y="320"/>
                  </a:moveTo>
                  <a:lnTo>
                    <a:pt x="943" y="331"/>
                  </a:lnTo>
                  <a:lnTo>
                    <a:pt x="943" y="333"/>
                  </a:lnTo>
                  <a:lnTo>
                    <a:pt x="941" y="335"/>
                  </a:lnTo>
                  <a:lnTo>
                    <a:pt x="941" y="337"/>
                  </a:lnTo>
                  <a:lnTo>
                    <a:pt x="939" y="339"/>
                  </a:lnTo>
                  <a:lnTo>
                    <a:pt x="939" y="339"/>
                  </a:lnTo>
                  <a:lnTo>
                    <a:pt x="937" y="339"/>
                  </a:lnTo>
                  <a:lnTo>
                    <a:pt x="937" y="339"/>
                  </a:lnTo>
                  <a:lnTo>
                    <a:pt x="935" y="341"/>
                  </a:lnTo>
                  <a:lnTo>
                    <a:pt x="933" y="341"/>
                  </a:lnTo>
                  <a:lnTo>
                    <a:pt x="933" y="341"/>
                  </a:lnTo>
                  <a:lnTo>
                    <a:pt x="933" y="343"/>
                  </a:lnTo>
                  <a:lnTo>
                    <a:pt x="935" y="345"/>
                  </a:lnTo>
                  <a:lnTo>
                    <a:pt x="935" y="347"/>
                  </a:lnTo>
                  <a:lnTo>
                    <a:pt x="935" y="348"/>
                  </a:lnTo>
                  <a:lnTo>
                    <a:pt x="935" y="348"/>
                  </a:lnTo>
                  <a:lnTo>
                    <a:pt x="935" y="348"/>
                  </a:lnTo>
                  <a:lnTo>
                    <a:pt x="937" y="352"/>
                  </a:lnTo>
                  <a:lnTo>
                    <a:pt x="939" y="354"/>
                  </a:lnTo>
                  <a:lnTo>
                    <a:pt x="939" y="356"/>
                  </a:lnTo>
                  <a:lnTo>
                    <a:pt x="939" y="358"/>
                  </a:lnTo>
                  <a:lnTo>
                    <a:pt x="939" y="360"/>
                  </a:lnTo>
                  <a:lnTo>
                    <a:pt x="937" y="362"/>
                  </a:lnTo>
                  <a:lnTo>
                    <a:pt x="937" y="362"/>
                  </a:lnTo>
                  <a:lnTo>
                    <a:pt x="937" y="364"/>
                  </a:lnTo>
                  <a:lnTo>
                    <a:pt x="939" y="365"/>
                  </a:lnTo>
                  <a:lnTo>
                    <a:pt x="939" y="367"/>
                  </a:lnTo>
                  <a:lnTo>
                    <a:pt x="939" y="369"/>
                  </a:lnTo>
                  <a:lnTo>
                    <a:pt x="939" y="369"/>
                  </a:lnTo>
                  <a:lnTo>
                    <a:pt x="939" y="371"/>
                  </a:lnTo>
                  <a:lnTo>
                    <a:pt x="939" y="375"/>
                  </a:lnTo>
                  <a:lnTo>
                    <a:pt x="939" y="377"/>
                  </a:lnTo>
                  <a:lnTo>
                    <a:pt x="941" y="377"/>
                  </a:lnTo>
                  <a:lnTo>
                    <a:pt x="945" y="377"/>
                  </a:lnTo>
                  <a:lnTo>
                    <a:pt x="947" y="377"/>
                  </a:lnTo>
                  <a:lnTo>
                    <a:pt x="947" y="379"/>
                  </a:lnTo>
                  <a:lnTo>
                    <a:pt x="951" y="381"/>
                  </a:lnTo>
                  <a:lnTo>
                    <a:pt x="954" y="390"/>
                  </a:lnTo>
                  <a:lnTo>
                    <a:pt x="956" y="390"/>
                  </a:lnTo>
                  <a:lnTo>
                    <a:pt x="960" y="394"/>
                  </a:lnTo>
                  <a:lnTo>
                    <a:pt x="962" y="396"/>
                  </a:lnTo>
                  <a:lnTo>
                    <a:pt x="964" y="396"/>
                  </a:lnTo>
                  <a:lnTo>
                    <a:pt x="956" y="396"/>
                  </a:lnTo>
                  <a:lnTo>
                    <a:pt x="954" y="396"/>
                  </a:lnTo>
                  <a:lnTo>
                    <a:pt x="954" y="396"/>
                  </a:lnTo>
                  <a:lnTo>
                    <a:pt x="954" y="396"/>
                  </a:lnTo>
                  <a:lnTo>
                    <a:pt x="954" y="398"/>
                  </a:lnTo>
                  <a:lnTo>
                    <a:pt x="954" y="400"/>
                  </a:lnTo>
                  <a:lnTo>
                    <a:pt x="956" y="401"/>
                  </a:lnTo>
                  <a:lnTo>
                    <a:pt x="956" y="403"/>
                  </a:lnTo>
                  <a:lnTo>
                    <a:pt x="956" y="407"/>
                  </a:lnTo>
                  <a:lnTo>
                    <a:pt x="956" y="409"/>
                  </a:lnTo>
                  <a:lnTo>
                    <a:pt x="956" y="409"/>
                  </a:lnTo>
                  <a:lnTo>
                    <a:pt x="956" y="411"/>
                  </a:lnTo>
                  <a:lnTo>
                    <a:pt x="958" y="413"/>
                  </a:lnTo>
                  <a:lnTo>
                    <a:pt x="958" y="413"/>
                  </a:lnTo>
                  <a:lnTo>
                    <a:pt x="958" y="413"/>
                  </a:lnTo>
                  <a:lnTo>
                    <a:pt x="958" y="413"/>
                  </a:lnTo>
                  <a:lnTo>
                    <a:pt x="956" y="411"/>
                  </a:lnTo>
                  <a:lnTo>
                    <a:pt x="954" y="411"/>
                  </a:lnTo>
                  <a:lnTo>
                    <a:pt x="952" y="411"/>
                  </a:lnTo>
                  <a:lnTo>
                    <a:pt x="949" y="411"/>
                  </a:lnTo>
                  <a:lnTo>
                    <a:pt x="949" y="411"/>
                  </a:lnTo>
                  <a:lnTo>
                    <a:pt x="947" y="411"/>
                  </a:lnTo>
                  <a:lnTo>
                    <a:pt x="947" y="413"/>
                  </a:lnTo>
                  <a:lnTo>
                    <a:pt x="947" y="415"/>
                  </a:lnTo>
                  <a:lnTo>
                    <a:pt x="947" y="415"/>
                  </a:lnTo>
                  <a:lnTo>
                    <a:pt x="949" y="415"/>
                  </a:lnTo>
                  <a:lnTo>
                    <a:pt x="949" y="415"/>
                  </a:lnTo>
                  <a:lnTo>
                    <a:pt x="949" y="415"/>
                  </a:lnTo>
                  <a:lnTo>
                    <a:pt x="951" y="415"/>
                  </a:lnTo>
                  <a:lnTo>
                    <a:pt x="951" y="415"/>
                  </a:lnTo>
                  <a:lnTo>
                    <a:pt x="951" y="415"/>
                  </a:lnTo>
                  <a:lnTo>
                    <a:pt x="951" y="417"/>
                  </a:lnTo>
                  <a:lnTo>
                    <a:pt x="951" y="418"/>
                  </a:lnTo>
                  <a:lnTo>
                    <a:pt x="952" y="422"/>
                  </a:lnTo>
                  <a:lnTo>
                    <a:pt x="951" y="422"/>
                  </a:lnTo>
                  <a:lnTo>
                    <a:pt x="951" y="422"/>
                  </a:lnTo>
                  <a:lnTo>
                    <a:pt x="951" y="422"/>
                  </a:lnTo>
                  <a:lnTo>
                    <a:pt x="951" y="424"/>
                  </a:lnTo>
                  <a:lnTo>
                    <a:pt x="952" y="430"/>
                  </a:lnTo>
                  <a:lnTo>
                    <a:pt x="952" y="432"/>
                  </a:lnTo>
                  <a:lnTo>
                    <a:pt x="952" y="432"/>
                  </a:lnTo>
                  <a:lnTo>
                    <a:pt x="954" y="434"/>
                  </a:lnTo>
                  <a:lnTo>
                    <a:pt x="954" y="434"/>
                  </a:lnTo>
                  <a:lnTo>
                    <a:pt x="956" y="434"/>
                  </a:lnTo>
                  <a:lnTo>
                    <a:pt x="956" y="434"/>
                  </a:lnTo>
                  <a:lnTo>
                    <a:pt x="956" y="434"/>
                  </a:lnTo>
                  <a:lnTo>
                    <a:pt x="958" y="434"/>
                  </a:lnTo>
                  <a:lnTo>
                    <a:pt x="958" y="434"/>
                  </a:lnTo>
                  <a:lnTo>
                    <a:pt x="958" y="434"/>
                  </a:lnTo>
                  <a:lnTo>
                    <a:pt x="958" y="436"/>
                  </a:lnTo>
                  <a:lnTo>
                    <a:pt x="958" y="436"/>
                  </a:lnTo>
                  <a:lnTo>
                    <a:pt x="960" y="436"/>
                  </a:lnTo>
                  <a:lnTo>
                    <a:pt x="960" y="436"/>
                  </a:lnTo>
                  <a:lnTo>
                    <a:pt x="960" y="436"/>
                  </a:lnTo>
                  <a:lnTo>
                    <a:pt x="960" y="437"/>
                  </a:lnTo>
                  <a:lnTo>
                    <a:pt x="962" y="437"/>
                  </a:lnTo>
                  <a:lnTo>
                    <a:pt x="962" y="437"/>
                  </a:lnTo>
                  <a:lnTo>
                    <a:pt x="968" y="436"/>
                  </a:lnTo>
                  <a:lnTo>
                    <a:pt x="969" y="437"/>
                  </a:lnTo>
                  <a:lnTo>
                    <a:pt x="971" y="437"/>
                  </a:lnTo>
                  <a:lnTo>
                    <a:pt x="971" y="439"/>
                  </a:lnTo>
                  <a:lnTo>
                    <a:pt x="971" y="439"/>
                  </a:lnTo>
                  <a:lnTo>
                    <a:pt x="971" y="439"/>
                  </a:lnTo>
                  <a:lnTo>
                    <a:pt x="969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39"/>
                  </a:lnTo>
                  <a:lnTo>
                    <a:pt x="968" y="441"/>
                  </a:lnTo>
                  <a:lnTo>
                    <a:pt x="968" y="441"/>
                  </a:lnTo>
                  <a:lnTo>
                    <a:pt x="969" y="441"/>
                  </a:lnTo>
                  <a:lnTo>
                    <a:pt x="969" y="441"/>
                  </a:lnTo>
                  <a:lnTo>
                    <a:pt x="971" y="441"/>
                  </a:lnTo>
                  <a:lnTo>
                    <a:pt x="973" y="443"/>
                  </a:lnTo>
                  <a:lnTo>
                    <a:pt x="973" y="443"/>
                  </a:lnTo>
                  <a:lnTo>
                    <a:pt x="975" y="445"/>
                  </a:lnTo>
                  <a:lnTo>
                    <a:pt x="975" y="445"/>
                  </a:lnTo>
                  <a:lnTo>
                    <a:pt x="977" y="445"/>
                  </a:lnTo>
                  <a:lnTo>
                    <a:pt x="977" y="445"/>
                  </a:lnTo>
                  <a:lnTo>
                    <a:pt x="979" y="445"/>
                  </a:lnTo>
                  <a:lnTo>
                    <a:pt x="977" y="447"/>
                  </a:lnTo>
                  <a:lnTo>
                    <a:pt x="975" y="447"/>
                  </a:lnTo>
                  <a:lnTo>
                    <a:pt x="975" y="447"/>
                  </a:lnTo>
                  <a:lnTo>
                    <a:pt x="975" y="447"/>
                  </a:lnTo>
                  <a:lnTo>
                    <a:pt x="975" y="447"/>
                  </a:lnTo>
                  <a:lnTo>
                    <a:pt x="973" y="445"/>
                  </a:lnTo>
                  <a:lnTo>
                    <a:pt x="971" y="445"/>
                  </a:lnTo>
                  <a:lnTo>
                    <a:pt x="969" y="443"/>
                  </a:lnTo>
                  <a:lnTo>
                    <a:pt x="966" y="443"/>
                  </a:lnTo>
                  <a:lnTo>
                    <a:pt x="964" y="443"/>
                  </a:lnTo>
                  <a:lnTo>
                    <a:pt x="962" y="441"/>
                  </a:lnTo>
                  <a:lnTo>
                    <a:pt x="962" y="441"/>
                  </a:lnTo>
                  <a:lnTo>
                    <a:pt x="960" y="443"/>
                  </a:lnTo>
                  <a:lnTo>
                    <a:pt x="960" y="443"/>
                  </a:lnTo>
                  <a:lnTo>
                    <a:pt x="962" y="454"/>
                  </a:lnTo>
                  <a:lnTo>
                    <a:pt x="962" y="454"/>
                  </a:lnTo>
                  <a:lnTo>
                    <a:pt x="966" y="456"/>
                  </a:lnTo>
                  <a:lnTo>
                    <a:pt x="966" y="456"/>
                  </a:lnTo>
                  <a:lnTo>
                    <a:pt x="966" y="456"/>
                  </a:lnTo>
                  <a:lnTo>
                    <a:pt x="969" y="458"/>
                  </a:lnTo>
                  <a:lnTo>
                    <a:pt x="969" y="458"/>
                  </a:lnTo>
                  <a:lnTo>
                    <a:pt x="971" y="458"/>
                  </a:lnTo>
                  <a:lnTo>
                    <a:pt x="971" y="458"/>
                  </a:lnTo>
                  <a:lnTo>
                    <a:pt x="971" y="456"/>
                  </a:lnTo>
                  <a:lnTo>
                    <a:pt x="971" y="456"/>
                  </a:lnTo>
                  <a:lnTo>
                    <a:pt x="971" y="454"/>
                  </a:lnTo>
                  <a:lnTo>
                    <a:pt x="971" y="454"/>
                  </a:lnTo>
                  <a:lnTo>
                    <a:pt x="971" y="454"/>
                  </a:lnTo>
                  <a:lnTo>
                    <a:pt x="973" y="454"/>
                  </a:lnTo>
                  <a:lnTo>
                    <a:pt x="973" y="454"/>
                  </a:lnTo>
                  <a:lnTo>
                    <a:pt x="977" y="454"/>
                  </a:lnTo>
                  <a:lnTo>
                    <a:pt x="979" y="454"/>
                  </a:lnTo>
                  <a:lnTo>
                    <a:pt x="981" y="456"/>
                  </a:lnTo>
                  <a:lnTo>
                    <a:pt x="983" y="456"/>
                  </a:lnTo>
                  <a:lnTo>
                    <a:pt x="985" y="460"/>
                  </a:lnTo>
                  <a:lnTo>
                    <a:pt x="985" y="462"/>
                  </a:lnTo>
                  <a:lnTo>
                    <a:pt x="985" y="462"/>
                  </a:lnTo>
                  <a:lnTo>
                    <a:pt x="986" y="460"/>
                  </a:lnTo>
                  <a:lnTo>
                    <a:pt x="986" y="460"/>
                  </a:lnTo>
                  <a:lnTo>
                    <a:pt x="986" y="462"/>
                  </a:lnTo>
                  <a:lnTo>
                    <a:pt x="988" y="464"/>
                  </a:lnTo>
                  <a:lnTo>
                    <a:pt x="990" y="462"/>
                  </a:lnTo>
                  <a:lnTo>
                    <a:pt x="992" y="460"/>
                  </a:lnTo>
                  <a:lnTo>
                    <a:pt x="992" y="460"/>
                  </a:lnTo>
                  <a:lnTo>
                    <a:pt x="992" y="458"/>
                  </a:lnTo>
                  <a:lnTo>
                    <a:pt x="992" y="456"/>
                  </a:lnTo>
                  <a:lnTo>
                    <a:pt x="994" y="456"/>
                  </a:lnTo>
                  <a:lnTo>
                    <a:pt x="996" y="456"/>
                  </a:lnTo>
                  <a:lnTo>
                    <a:pt x="996" y="456"/>
                  </a:lnTo>
                  <a:lnTo>
                    <a:pt x="994" y="456"/>
                  </a:lnTo>
                  <a:lnTo>
                    <a:pt x="994" y="458"/>
                  </a:lnTo>
                  <a:lnTo>
                    <a:pt x="994" y="458"/>
                  </a:lnTo>
                  <a:lnTo>
                    <a:pt x="994" y="458"/>
                  </a:lnTo>
                  <a:lnTo>
                    <a:pt x="992" y="460"/>
                  </a:lnTo>
                  <a:lnTo>
                    <a:pt x="994" y="462"/>
                  </a:lnTo>
                  <a:lnTo>
                    <a:pt x="994" y="462"/>
                  </a:lnTo>
                  <a:lnTo>
                    <a:pt x="994" y="464"/>
                  </a:lnTo>
                  <a:lnTo>
                    <a:pt x="996" y="466"/>
                  </a:lnTo>
                  <a:lnTo>
                    <a:pt x="996" y="466"/>
                  </a:lnTo>
                  <a:lnTo>
                    <a:pt x="998" y="468"/>
                  </a:lnTo>
                  <a:lnTo>
                    <a:pt x="1000" y="470"/>
                  </a:lnTo>
                  <a:lnTo>
                    <a:pt x="1000" y="470"/>
                  </a:lnTo>
                  <a:lnTo>
                    <a:pt x="1002" y="470"/>
                  </a:lnTo>
                  <a:lnTo>
                    <a:pt x="1002" y="470"/>
                  </a:lnTo>
                  <a:lnTo>
                    <a:pt x="1004" y="472"/>
                  </a:lnTo>
                  <a:lnTo>
                    <a:pt x="1004" y="472"/>
                  </a:lnTo>
                  <a:lnTo>
                    <a:pt x="1005" y="472"/>
                  </a:lnTo>
                  <a:lnTo>
                    <a:pt x="1007" y="472"/>
                  </a:lnTo>
                  <a:lnTo>
                    <a:pt x="1007" y="473"/>
                  </a:lnTo>
                  <a:lnTo>
                    <a:pt x="1005" y="475"/>
                  </a:lnTo>
                  <a:lnTo>
                    <a:pt x="1005" y="477"/>
                  </a:lnTo>
                  <a:lnTo>
                    <a:pt x="1005" y="479"/>
                  </a:lnTo>
                  <a:lnTo>
                    <a:pt x="1007" y="479"/>
                  </a:lnTo>
                  <a:lnTo>
                    <a:pt x="1007" y="481"/>
                  </a:lnTo>
                  <a:lnTo>
                    <a:pt x="1009" y="483"/>
                  </a:lnTo>
                  <a:lnTo>
                    <a:pt x="1011" y="483"/>
                  </a:lnTo>
                  <a:lnTo>
                    <a:pt x="1011" y="483"/>
                  </a:lnTo>
                  <a:lnTo>
                    <a:pt x="1013" y="483"/>
                  </a:lnTo>
                  <a:lnTo>
                    <a:pt x="1015" y="485"/>
                  </a:lnTo>
                  <a:lnTo>
                    <a:pt x="1015" y="487"/>
                  </a:lnTo>
                  <a:lnTo>
                    <a:pt x="1015" y="490"/>
                  </a:lnTo>
                  <a:lnTo>
                    <a:pt x="1015" y="494"/>
                  </a:lnTo>
                  <a:lnTo>
                    <a:pt x="1013" y="502"/>
                  </a:lnTo>
                  <a:lnTo>
                    <a:pt x="1013" y="506"/>
                  </a:lnTo>
                  <a:lnTo>
                    <a:pt x="1013" y="507"/>
                  </a:lnTo>
                  <a:lnTo>
                    <a:pt x="1011" y="511"/>
                  </a:lnTo>
                  <a:lnTo>
                    <a:pt x="1011" y="513"/>
                  </a:lnTo>
                  <a:lnTo>
                    <a:pt x="1009" y="513"/>
                  </a:lnTo>
                  <a:lnTo>
                    <a:pt x="1009" y="515"/>
                  </a:lnTo>
                  <a:lnTo>
                    <a:pt x="1005" y="515"/>
                  </a:lnTo>
                  <a:lnTo>
                    <a:pt x="1005" y="517"/>
                  </a:lnTo>
                  <a:lnTo>
                    <a:pt x="1005" y="517"/>
                  </a:lnTo>
                  <a:lnTo>
                    <a:pt x="1005" y="519"/>
                  </a:lnTo>
                  <a:lnTo>
                    <a:pt x="1005" y="519"/>
                  </a:lnTo>
                  <a:lnTo>
                    <a:pt x="1005" y="519"/>
                  </a:lnTo>
                  <a:lnTo>
                    <a:pt x="1005" y="519"/>
                  </a:lnTo>
                  <a:lnTo>
                    <a:pt x="1005" y="519"/>
                  </a:lnTo>
                  <a:lnTo>
                    <a:pt x="1005" y="519"/>
                  </a:lnTo>
                  <a:lnTo>
                    <a:pt x="1007" y="523"/>
                  </a:lnTo>
                  <a:lnTo>
                    <a:pt x="1009" y="523"/>
                  </a:lnTo>
                  <a:lnTo>
                    <a:pt x="1011" y="525"/>
                  </a:lnTo>
                  <a:lnTo>
                    <a:pt x="1013" y="525"/>
                  </a:lnTo>
                  <a:lnTo>
                    <a:pt x="1015" y="526"/>
                  </a:lnTo>
                  <a:lnTo>
                    <a:pt x="1017" y="526"/>
                  </a:lnTo>
                  <a:lnTo>
                    <a:pt x="1017" y="528"/>
                  </a:lnTo>
                  <a:lnTo>
                    <a:pt x="1017" y="528"/>
                  </a:lnTo>
                  <a:lnTo>
                    <a:pt x="1019" y="532"/>
                  </a:lnTo>
                  <a:lnTo>
                    <a:pt x="1021" y="536"/>
                  </a:lnTo>
                  <a:lnTo>
                    <a:pt x="1019" y="540"/>
                  </a:lnTo>
                  <a:lnTo>
                    <a:pt x="1019" y="542"/>
                  </a:lnTo>
                  <a:lnTo>
                    <a:pt x="1017" y="545"/>
                  </a:lnTo>
                  <a:lnTo>
                    <a:pt x="1017" y="545"/>
                  </a:lnTo>
                  <a:lnTo>
                    <a:pt x="1017" y="547"/>
                  </a:lnTo>
                  <a:lnTo>
                    <a:pt x="1019" y="549"/>
                  </a:lnTo>
                  <a:lnTo>
                    <a:pt x="1019" y="549"/>
                  </a:lnTo>
                  <a:lnTo>
                    <a:pt x="1021" y="549"/>
                  </a:lnTo>
                  <a:lnTo>
                    <a:pt x="1021" y="551"/>
                  </a:lnTo>
                  <a:lnTo>
                    <a:pt x="1021" y="557"/>
                  </a:lnTo>
                  <a:lnTo>
                    <a:pt x="1022" y="559"/>
                  </a:lnTo>
                  <a:lnTo>
                    <a:pt x="1022" y="561"/>
                  </a:lnTo>
                  <a:lnTo>
                    <a:pt x="1024" y="566"/>
                  </a:lnTo>
                  <a:lnTo>
                    <a:pt x="1026" y="566"/>
                  </a:lnTo>
                  <a:lnTo>
                    <a:pt x="1028" y="568"/>
                  </a:lnTo>
                  <a:lnTo>
                    <a:pt x="1030" y="566"/>
                  </a:lnTo>
                  <a:lnTo>
                    <a:pt x="1028" y="568"/>
                  </a:lnTo>
                  <a:lnTo>
                    <a:pt x="1026" y="568"/>
                  </a:lnTo>
                  <a:lnTo>
                    <a:pt x="1024" y="568"/>
                  </a:lnTo>
                  <a:lnTo>
                    <a:pt x="1024" y="570"/>
                  </a:lnTo>
                  <a:lnTo>
                    <a:pt x="1022" y="572"/>
                  </a:lnTo>
                  <a:lnTo>
                    <a:pt x="1022" y="572"/>
                  </a:lnTo>
                  <a:lnTo>
                    <a:pt x="1022" y="574"/>
                  </a:lnTo>
                  <a:lnTo>
                    <a:pt x="1022" y="574"/>
                  </a:lnTo>
                  <a:lnTo>
                    <a:pt x="1024" y="574"/>
                  </a:lnTo>
                  <a:lnTo>
                    <a:pt x="1026" y="576"/>
                  </a:lnTo>
                  <a:lnTo>
                    <a:pt x="1026" y="576"/>
                  </a:lnTo>
                  <a:lnTo>
                    <a:pt x="1026" y="578"/>
                  </a:lnTo>
                  <a:lnTo>
                    <a:pt x="1026" y="581"/>
                  </a:lnTo>
                  <a:lnTo>
                    <a:pt x="1028" y="583"/>
                  </a:lnTo>
                  <a:lnTo>
                    <a:pt x="1028" y="585"/>
                  </a:lnTo>
                  <a:lnTo>
                    <a:pt x="1026" y="589"/>
                  </a:lnTo>
                  <a:lnTo>
                    <a:pt x="1026" y="591"/>
                  </a:lnTo>
                  <a:lnTo>
                    <a:pt x="1024" y="591"/>
                  </a:lnTo>
                  <a:lnTo>
                    <a:pt x="1026" y="595"/>
                  </a:lnTo>
                  <a:lnTo>
                    <a:pt x="1028" y="596"/>
                  </a:lnTo>
                  <a:lnTo>
                    <a:pt x="1028" y="598"/>
                  </a:lnTo>
                  <a:lnTo>
                    <a:pt x="1032" y="598"/>
                  </a:lnTo>
                  <a:lnTo>
                    <a:pt x="1038" y="593"/>
                  </a:lnTo>
                  <a:lnTo>
                    <a:pt x="1045" y="591"/>
                  </a:lnTo>
                  <a:lnTo>
                    <a:pt x="1049" y="589"/>
                  </a:lnTo>
                  <a:lnTo>
                    <a:pt x="1051" y="591"/>
                  </a:lnTo>
                  <a:lnTo>
                    <a:pt x="1053" y="593"/>
                  </a:lnTo>
                  <a:lnTo>
                    <a:pt x="1053" y="595"/>
                  </a:lnTo>
                  <a:lnTo>
                    <a:pt x="1055" y="596"/>
                  </a:lnTo>
                  <a:lnTo>
                    <a:pt x="1055" y="598"/>
                  </a:lnTo>
                  <a:lnTo>
                    <a:pt x="1055" y="600"/>
                  </a:lnTo>
                  <a:lnTo>
                    <a:pt x="1055" y="600"/>
                  </a:lnTo>
                  <a:lnTo>
                    <a:pt x="1055" y="600"/>
                  </a:lnTo>
                  <a:lnTo>
                    <a:pt x="1055" y="600"/>
                  </a:lnTo>
                  <a:lnTo>
                    <a:pt x="1053" y="602"/>
                  </a:lnTo>
                  <a:lnTo>
                    <a:pt x="1053" y="602"/>
                  </a:lnTo>
                  <a:lnTo>
                    <a:pt x="1057" y="604"/>
                  </a:lnTo>
                  <a:lnTo>
                    <a:pt x="1058" y="602"/>
                  </a:lnTo>
                  <a:lnTo>
                    <a:pt x="1064" y="596"/>
                  </a:lnTo>
                  <a:lnTo>
                    <a:pt x="1064" y="595"/>
                  </a:lnTo>
                  <a:lnTo>
                    <a:pt x="1066" y="595"/>
                  </a:lnTo>
                  <a:lnTo>
                    <a:pt x="1068" y="595"/>
                  </a:lnTo>
                  <a:lnTo>
                    <a:pt x="1070" y="593"/>
                  </a:lnTo>
                  <a:lnTo>
                    <a:pt x="1072" y="593"/>
                  </a:lnTo>
                  <a:lnTo>
                    <a:pt x="1074" y="591"/>
                  </a:lnTo>
                  <a:lnTo>
                    <a:pt x="1075" y="591"/>
                  </a:lnTo>
                  <a:lnTo>
                    <a:pt x="1075" y="591"/>
                  </a:lnTo>
                  <a:lnTo>
                    <a:pt x="1075" y="591"/>
                  </a:lnTo>
                  <a:lnTo>
                    <a:pt x="1070" y="595"/>
                  </a:lnTo>
                  <a:lnTo>
                    <a:pt x="1068" y="595"/>
                  </a:lnTo>
                  <a:lnTo>
                    <a:pt x="1066" y="596"/>
                  </a:lnTo>
                  <a:lnTo>
                    <a:pt x="1064" y="596"/>
                  </a:lnTo>
                  <a:lnTo>
                    <a:pt x="1062" y="598"/>
                  </a:lnTo>
                  <a:lnTo>
                    <a:pt x="1062" y="598"/>
                  </a:lnTo>
                  <a:lnTo>
                    <a:pt x="1062" y="600"/>
                  </a:lnTo>
                  <a:lnTo>
                    <a:pt x="1062" y="600"/>
                  </a:lnTo>
                  <a:lnTo>
                    <a:pt x="1066" y="600"/>
                  </a:lnTo>
                  <a:lnTo>
                    <a:pt x="1066" y="600"/>
                  </a:lnTo>
                  <a:lnTo>
                    <a:pt x="1072" y="604"/>
                  </a:lnTo>
                  <a:lnTo>
                    <a:pt x="1075" y="604"/>
                  </a:lnTo>
                  <a:lnTo>
                    <a:pt x="1077" y="604"/>
                  </a:lnTo>
                  <a:lnTo>
                    <a:pt x="1083" y="602"/>
                  </a:lnTo>
                  <a:lnTo>
                    <a:pt x="1098" y="595"/>
                  </a:lnTo>
                  <a:lnTo>
                    <a:pt x="1100" y="593"/>
                  </a:lnTo>
                  <a:lnTo>
                    <a:pt x="1104" y="593"/>
                  </a:lnTo>
                  <a:lnTo>
                    <a:pt x="1110" y="595"/>
                  </a:lnTo>
                  <a:lnTo>
                    <a:pt x="1111" y="595"/>
                  </a:lnTo>
                  <a:lnTo>
                    <a:pt x="1113" y="596"/>
                  </a:lnTo>
                  <a:lnTo>
                    <a:pt x="1113" y="596"/>
                  </a:lnTo>
                  <a:lnTo>
                    <a:pt x="1113" y="598"/>
                  </a:lnTo>
                  <a:lnTo>
                    <a:pt x="1115" y="598"/>
                  </a:lnTo>
                  <a:lnTo>
                    <a:pt x="1115" y="600"/>
                  </a:lnTo>
                  <a:lnTo>
                    <a:pt x="1117" y="600"/>
                  </a:lnTo>
                  <a:lnTo>
                    <a:pt x="1117" y="598"/>
                  </a:lnTo>
                  <a:lnTo>
                    <a:pt x="1123" y="596"/>
                  </a:lnTo>
                  <a:lnTo>
                    <a:pt x="1125" y="595"/>
                  </a:lnTo>
                  <a:lnTo>
                    <a:pt x="1125" y="595"/>
                  </a:lnTo>
                  <a:lnTo>
                    <a:pt x="1127" y="595"/>
                  </a:lnTo>
                  <a:lnTo>
                    <a:pt x="1127" y="595"/>
                  </a:lnTo>
                  <a:lnTo>
                    <a:pt x="1127" y="595"/>
                  </a:lnTo>
                  <a:lnTo>
                    <a:pt x="1127" y="593"/>
                  </a:lnTo>
                  <a:lnTo>
                    <a:pt x="1125" y="593"/>
                  </a:lnTo>
                  <a:lnTo>
                    <a:pt x="1125" y="593"/>
                  </a:lnTo>
                  <a:lnTo>
                    <a:pt x="1125" y="593"/>
                  </a:lnTo>
                  <a:lnTo>
                    <a:pt x="1125" y="593"/>
                  </a:lnTo>
                  <a:lnTo>
                    <a:pt x="1125" y="593"/>
                  </a:lnTo>
                  <a:lnTo>
                    <a:pt x="1125" y="591"/>
                  </a:lnTo>
                  <a:lnTo>
                    <a:pt x="1125" y="591"/>
                  </a:lnTo>
                  <a:lnTo>
                    <a:pt x="1125" y="591"/>
                  </a:lnTo>
                  <a:lnTo>
                    <a:pt x="1125" y="591"/>
                  </a:lnTo>
                  <a:lnTo>
                    <a:pt x="1125" y="591"/>
                  </a:lnTo>
                  <a:lnTo>
                    <a:pt x="1125" y="589"/>
                  </a:lnTo>
                  <a:lnTo>
                    <a:pt x="1127" y="589"/>
                  </a:lnTo>
                  <a:lnTo>
                    <a:pt x="1127" y="589"/>
                  </a:lnTo>
                  <a:lnTo>
                    <a:pt x="1127" y="587"/>
                  </a:lnTo>
                  <a:lnTo>
                    <a:pt x="1127" y="585"/>
                  </a:lnTo>
                  <a:lnTo>
                    <a:pt x="1127" y="583"/>
                  </a:lnTo>
                  <a:lnTo>
                    <a:pt x="1127" y="581"/>
                  </a:lnTo>
                  <a:lnTo>
                    <a:pt x="1128" y="581"/>
                  </a:lnTo>
                  <a:lnTo>
                    <a:pt x="1128" y="581"/>
                  </a:lnTo>
                  <a:lnTo>
                    <a:pt x="1128" y="581"/>
                  </a:lnTo>
                  <a:lnTo>
                    <a:pt x="1128" y="583"/>
                  </a:lnTo>
                  <a:lnTo>
                    <a:pt x="1128" y="585"/>
                  </a:lnTo>
                  <a:lnTo>
                    <a:pt x="1128" y="585"/>
                  </a:lnTo>
                  <a:lnTo>
                    <a:pt x="1128" y="587"/>
                  </a:lnTo>
                  <a:lnTo>
                    <a:pt x="1128" y="587"/>
                  </a:lnTo>
                  <a:lnTo>
                    <a:pt x="1128" y="587"/>
                  </a:lnTo>
                  <a:lnTo>
                    <a:pt x="1128" y="589"/>
                  </a:lnTo>
                  <a:lnTo>
                    <a:pt x="1130" y="593"/>
                  </a:lnTo>
                  <a:lnTo>
                    <a:pt x="1134" y="600"/>
                  </a:lnTo>
                  <a:lnTo>
                    <a:pt x="1134" y="602"/>
                  </a:lnTo>
                  <a:lnTo>
                    <a:pt x="1134" y="608"/>
                  </a:lnTo>
                  <a:lnTo>
                    <a:pt x="1134" y="612"/>
                  </a:lnTo>
                  <a:lnTo>
                    <a:pt x="1136" y="623"/>
                  </a:lnTo>
                  <a:lnTo>
                    <a:pt x="1136" y="625"/>
                  </a:lnTo>
                  <a:lnTo>
                    <a:pt x="1134" y="629"/>
                  </a:lnTo>
                  <a:lnTo>
                    <a:pt x="1134" y="631"/>
                  </a:lnTo>
                  <a:lnTo>
                    <a:pt x="1132" y="632"/>
                  </a:lnTo>
                  <a:lnTo>
                    <a:pt x="1132" y="634"/>
                  </a:lnTo>
                  <a:lnTo>
                    <a:pt x="1134" y="634"/>
                  </a:lnTo>
                  <a:lnTo>
                    <a:pt x="1138" y="636"/>
                  </a:lnTo>
                  <a:lnTo>
                    <a:pt x="1138" y="636"/>
                  </a:lnTo>
                  <a:lnTo>
                    <a:pt x="1140" y="636"/>
                  </a:lnTo>
                  <a:lnTo>
                    <a:pt x="1142" y="636"/>
                  </a:lnTo>
                  <a:lnTo>
                    <a:pt x="1144" y="634"/>
                  </a:lnTo>
                  <a:lnTo>
                    <a:pt x="1153" y="625"/>
                  </a:lnTo>
                  <a:lnTo>
                    <a:pt x="1159" y="621"/>
                  </a:lnTo>
                  <a:lnTo>
                    <a:pt x="1166" y="619"/>
                  </a:lnTo>
                  <a:lnTo>
                    <a:pt x="1170" y="619"/>
                  </a:lnTo>
                  <a:lnTo>
                    <a:pt x="1172" y="621"/>
                  </a:lnTo>
                  <a:lnTo>
                    <a:pt x="1181" y="629"/>
                  </a:lnTo>
                  <a:lnTo>
                    <a:pt x="1183" y="629"/>
                  </a:lnTo>
                  <a:lnTo>
                    <a:pt x="1183" y="629"/>
                  </a:lnTo>
                  <a:lnTo>
                    <a:pt x="1183" y="629"/>
                  </a:lnTo>
                  <a:lnTo>
                    <a:pt x="1185" y="627"/>
                  </a:lnTo>
                  <a:lnTo>
                    <a:pt x="1185" y="627"/>
                  </a:lnTo>
                  <a:lnTo>
                    <a:pt x="1185" y="627"/>
                  </a:lnTo>
                  <a:lnTo>
                    <a:pt x="1187" y="627"/>
                  </a:lnTo>
                  <a:lnTo>
                    <a:pt x="1189" y="627"/>
                  </a:lnTo>
                  <a:lnTo>
                    <a:pt x="1191" y="625"/>
                  </a:lnTo>
                  <a:lnTo>
                    <a:pt x="1216" y="610"/>
                  </a:lnTo>
                  <a:lnTo>
                    <a:pt x="1216" y="610"/>
                  </a:lnTo>
                  <a:lnTo>
                    <a:pt x="1214" y="608"/>
                  </a:lnTo>
                  <a:lnTo>
                    <a:pt x="1214" y="608"/>
                  </a:lnTo>
                  <a:lnTo>
                    <a:pt x="1212" y="608"/>
                  </a:lnTo>
                  <a:lnTo>
                    <a:pt x="1212" y="608"/>
                  </a:lnTo>
                  <a:lnTo>
                    <a:pt x="1212" y="608"/>
                  </a:lnTo>
                  <a:lnTo>
                    <a:pt x="1210" y="606"/>
                  </a:lnTo>
                  <a:lnTo>
                    <a:pt x="1210" y="606"/>
                  </a:lnTo>
                  <a:lnTo>
                    <a:pt x="1210" y="604"/>
                  </a:lnTo>
                  <a:lnTo>
                    <a:pt x="1212" y="602"/>
                  </a:lnTo>
                  <a:lnTo>
                    <a:pt x="1212" y="602"/>
                  </a:lnTo>
                  <a:lnTo>
                    <a:pt x="1212" y="602"/>
                  </a:lnTo>
                  <a:lnTo>
                    <a:pt x="1212" y="602"/>
                  </a:lnTo>
                  <a:lnTo>
                    <a:pt x="1214" y="602"/>
                  </a:lnTo>
                  <a:lnTo>
                    <a:pt x="1214" y="602"/>
                  </a:lnTo>
                  <a:lnTo>
                    <a:pt x="1214" y="602"/>
                  </a:lnTo>
                  <a:lnTo>
                    <a:pt x="1214" y="600"/>
                  </a:lnTo>
                  <a:lnTo>
                    <a:pt x="1216" y="600"/>
                  </a:lnTo>
                  <a:lnTo>
                    <a:pt x="1216" y="598"/>
                  </a:lnTo>
                  <a:lnTo>
                    <a:pt x="1216" y="598"/>
                  </a:lnTo>
                  <a:lnTo>
                    <a:pt x="1216" y="593"/>
                  </a:lnTo>
                  <a:lnTo>
                    <a:pt x="1219" y="602"/>
                  </a:lnTo>
                  <a:lnTo>
                    <a:pt x="1221" y="602"/>
                  </a:lnTo>
                  <a:lnTo>
                    <a:pt x="1225" y="602"/>
                  </a:lnTo>
                  <a:lnTo>
                    <a:pt x="1225" y="604"/>
                  </a:lnTo>
                  <a:lnTo>
                    <a:pt x="1227" y="604"/>
                  </a:lnTo>
                  <a:lnTo>
                    <a:pt x="1227" y="606"/>
                  </a:lnTo>
                  <a:lnTo>
                    <a:pt x="1229" y="608"/>
                  </a:lnTo>
                  <a:lnTo>
                    <a:pt x="1229" y="608"/>
                  </a:lnTo>
                  <a:lnTo>
                    <a:pt x="1229" y="610"/>
                  </a:lnTo>
                  <a:lnTo>
                    <a:pt x="1229" y="610"/>
                  </a:lnTo>
                  <a:lnTo>
                    <a:pt x="1231" y="612"/>
                  </a:lnTo>
                  <a:lnTo>
                    <a:pt x="1233" y="612"/>
                  </a:lnTo>
                  <a:lnTo>
                    <a:pt x="1234" y="614"/>
                  </a:lnTo>
                  <a:lnTo>
                    <a:pt x="1236" y="617"/>
                  </a:lnTo>
                  <a:lnTo>
                    <a:pt x="1236" y="615"/>
                  </a:lnTo>
                  <a:lnTo>
                    <a:pt x="1234" y="610"/>
                  </a:lnTo>
                  <a:lnTo>
                    <a:pt x="1234" y="610"/>
                  </a:lnTo>
                  <a:lnTo>
                    <a:pt x="1236" y="610"/>
                  </a:lnTo>
                  <a:lnTo>
                    <a:pt x="1236" y="612"/>
                  </a:lnTo>
                  <a:lnTo>
                    <a:pt x="1236" y="614"/>
                  </a:lnTo>
                  <a:lnTo>
                    <a:pt x="1236" y="614"/>
                  </a:lnTo>
                  <a:lnTo>
                    <a:pt x="1236" y="615"/>
                  </a:lnTo>
                  <a:lnTo>
                    <a:pt x="1238" y="615"/>
                  </a:lnTo>
                  <a:lnTo>
                    <a:pt x="1242" y="615"/>
                  </a:lnTo>
                  <a:lnTo>
                    <a:pt x="1244" y="614"/>
                  </a:lnTo>
                  <a:lnTo>
                    <a:pt x="1244" y="614"/>
                  </a:lnTo>
                  <a:lnTo>
                    <a:pt x="1244" y="612"/>
                  </a:lnTo>
                  <a:lnTo>
                    <a:pt x="1244" y="612"/>
                  </a:lnTo>
                  <a:lnTo>
                    <a:pt x="1246" y="610"/>
                  </a:lnTo>
                  <a:lnTo>
                    <a:pt x="1248" y="610"/>
                  </a:lnTo>
                  <a:lnTo>
                    <a:pt x="1253" y="610"/>
                  </a:lnTo>
                  <a:lnTo>
                    <a:pt x="1255" y="610"/>
                  </a:lnTo>
                  <a:lnTo>
                    <a:pt x="1255" y="612"/>
                  </a:lnTo>
                  <a:lnTo>
                    <a:pt x="1257" y="615"/>
                  </a:lnTo>
                  <a:lnTo>
                    <a:pt x="1257" y="619"/>
                  </a:lnTo>
                  <a:lnTo>
                    <a:pt x="1257" y="621"/>
                  </a:lnTo>
                  <a:lnTo>
                    <a:pt x="1255" y="625"/>
                  </a:lnTo>
                  <a:lnTo>
                    <a:pt x="1255" y="629"/>
                  </a:lnTo>
                  <a:lnTo>
                    <a:pt x="1261" y="631"/>
                  </a:lnTo>
                  <a:lnTo>
                    <a:pt x="1269" y="629"/>
                  </a:lnTo>
                  <a:lnTo>
                    <a:pt x="1272" y="627"/>
                  </a:lnTo>
                  <a:lnTo>
                    <a:pt x="1278" y="625"/>
                  </a:lnTo>
                  <a:lnTo>
                    <a:pt x="1280" y="625"/>
                  </a:lnTo>
                  <a:lnTo>
                    <a:pt x="1284" y="623"/>
                  </a:lnTo>
                  <a:lnTo>
                    <a:pt x="1286" y="617"/>
                  </a:lnTo>
                  <a:lnTo>
                    <a:pt x="1287" y="617"/>
                  </a:lnTo>
                  <a:lnTo>
                    <a:pt x="1287" y="617"/>
                  </a:lnTo>
                  <a:lnTo>
                    <a:pt x="1287" y="615"/>
                  </a:lnTo>
                  <a:lnTo>
                    <a:pt x="1287" y="612"/>
                  </a:lnTo>
                  <a:lnTo>
                    <a:pt x="1287" y="612"/>
                  </a:lnTo>
                  <a:lnTo>
                    <a:pt x="1289" y="612"/>
                  </a:lnTo>
                  <a:lnTo>
                    <a:pt x="1289" y="614"/>
                  </a:lnTo>
                  <a:lnTo>
                    <a:pt x="1287" y="619"/>
                  </a:lnTo>
                  <a:lnTo>
                    <a:pt x="1287" y="621"/>
                  </a:lnTo>
                  <a:lnTo>
                    <a:pt x="1289" y="623"/>
                  </a:lnTo>
                  <a:lnTo>
                    <a:pt x="1291" y="623"/>
                  </a:lnTo>
                  <a:lnTo>
                    <a:pt x="1293" y="625"/>
                  </a:lnTo>
                  <a:lnTo>
                    <a:pt x="1297" y="623"/>
                  </a:lnTo>
                  <a:lnTo>
                    <a:pt x="1301" y="619"/>
                  </a:lnTo>
                  <a:lnTo>
                    <a:pt x="1303" y="615"/>
                  </a:lnTo>
                  <a:lnTo>
                    <a:pt x="1305" y="614"/>
                  </a:lnTo>
                  <a:lnTo>
                    <a:pt x="1305" y="614"/>
                  </a:lnTo>
                  <a:lnTo>
                    <a:pt x="1305" y="615"/>
                  </a:lnTo>
                  <a:lnTo>
                    <a:pt x="1303" y="617"/>
                  </a:lnTo>
                  <a:lnTo>
                    <a:pt x="1301" y="621"/>
                  </a:lnTo>
                  <a:lnTo>
                    <a:pt x="1301" y="623"/>
                  </a:lnTo>
                  <a:lnTo>
                    <a:pt x="1299" y="623"/>
                  </a:lnTo>
                  <a:lnTo>
                    <a:pt x="1299" y="623"/>
                  </a:lnTo>
                  <a:lnTo>
                    <a:pt x="1299" y="625"/>
                  </a:lnTo>
                  <a:lnTo>
                    <a:pt x="1299" y="627"/>
                  </a:lnTo>
                  <a:lnTo>
                    <a:pt x="1301" y="627"/>
                  </a:lnTo>
                  <a:lnTo>
                    <a:pt x="1306" y="629"/>
                  </a:lnTo>
                  <a:lnTo>
                    <a:pt x="1308" y="631"/>
                  </a:lnTo>
                  <a:lnTo>
                    <a:pt x="1312" y="632"/>
                  </a:lnTo>
                  <a:lnTo>
                    <a:pt x="1312" y="632"/>
                  </a:lnTo>
                  <a:lnTo>
                    <a:pt x="1314" y="631"/>
                  </a:lnTo>
                  <a:lnTo>
                    <a:pt x="1314" y="625"/>
                  </a:lnTo>
                  <a:lnTo>
                    <a:pt x="1316" y="623"/>
                  </a:lnTo>
                  <a:lnTo>
                    <a:pt x="1316" y="623"/>
                  </a:lnTo>
                  <a:lnTo>
                    <a:pt x="1318" y="621"/>
                  </a:lnTo>
                  <a:lnTo>
                    <a:pt x="1316" y="631"/>
                  </a:lnTo>
                  <a:lnTo>
                    <a:pt x="1316" y="632"/>
                  </a:lnTo>
                  <a:lnTo>
                    <a:pt x="1318" y="636"/>
                  </a:lnTo>
                  <a:lnTo>
                    <a:pt x="1322" y="642"/>
                  </a:lnTo>
                  <a:lnTo>
                    <a:pt x="1322" y="644"/>
                  </a:lnTo>
                  <a:lnTo>
                    <a:pt x="1322" y="655"/>
                  </a:lnTo>
                  <a:lnTo>
                    <a:pt x="1322" y="661"/>
                  </a:lnTo>
                  <a:lnTo>
                    <a:pt x="1323" y="667"/>
                  </a:lnTo>
                  <a:lnTo>
                    <a:pt x="1322" y="672"/>
                  </a:lnTo>
                  <a:lnTo>
                    <a:pt x="1322" y="674"/>
                  </a:lnTo>
                  <a:lnTo>
                    <a:pt x="1323" y="678"/>
                  </a:lnTo>
                  <a:lnTo>
                    <a:pt x="1325" y="678"/>
                  </a:lnTo>
                  <a:lnTo>
                    <a:pt x="1329" y="678"/>
                  </a:lnTo>
                  <a:lnTo>
                    <a:pt x="1340" y="670"/>
                  </a:lnTo>
                  <a:lnTo>
                    <a:pt x="1352" y="665"/>
                  </a:lnTo>
                  <a:lnTo>
                    <a:pt x="1369" y="657"/>
                  </a:lnTo>
                  <a:lnTo>
                    <a:pt x="1388" y="651"/>
                  </a:lnTo>
                  <a:lnTo>
                    <a:pt x="1399" y="646"/>
                  </a:lnTo>
                  <a:lnTo>
                    <a:pt x="1403" y="644"/>
                  </a:lnTo>
                  <a:lnTo>
                    <a:pt x="1405" y="640"/>
                  </a:lnTo>
                  <a:lnTo>
                    <a:pt x="1407" y="640"/>
                  </a:lnTo>
                  <a:lnTo>
                    <a:pt x="1409" y="640"/>
                  </a:lnTo>
                  <a:lnTo>
                    <a:pt x="1412" y="640"/>
                  </a:lnTo>
                  <a:lnTo>
                    <a:pt x="1414" y="640"/>
                  </a:lnTo>
                  <a:lnTo>
                    <a:pt x="1414" y="638"/>
                  </a:lnTo>
                  <a:lnTo>
                    <a:pt x="1416" y="634"/>
                  </a:lnTo>
                  <a:lnTo>
                    <a:pt x="1416" y="629"/>
                  </a:lnTo>
                  <a:lnTo>
                    <a:pt x="1418" y="627"/>
                  </a:lnTo>
                  <a:lnTo>
                    <a:pt x="1422" y="619"/>
                  </a:lnTo>
                  <a:lnTo>
                    <a:pt x="1422" y="615"/>
                  </a:lnTo>
                  <a:lnTo>
                    <a:pt x="1424" y="615"/>
                  </a:lnTo>
                  <a:lnTo>
                    <a:pt x="1424" y="614"/>
                  </a:lnTo>
                  <a:lnTo>
                    <a:pt x="1426" y="614"/>
                  </a:lnTo>
                  <a:lnTo>
                    <a:pt x="1428" y="614"/>
                  </a:lnTo>
                  <a:lnTo>
                    <a:pt x="1428" y="615"/>
                  </a:lnTo>
                  <a:lnTo>
                    <a:pt x="1426" y="615"/>
                  </a:lnTo>
                  <a:lnTo>
                    <a:pt x="1426" y="615"/>
                  </a:lnTo>
                  <a:lnTo>
                    <a:pt x="1426" y="615"/>
                  </a:lnTo>
                  <a:lnTo>
                    <a:pt x="1426" y="615"/>
                  </a:lnTo>
                  <a:lnTo>
                    <a:pt x="1424" y="615"/>
                  </a:lnTo>
                  <a:lnTo>
                    <a:pt x="1424" y="617"/>
                  </a:lnTo>
                  <a:lnTo>
                    <a:pt x="1426" y="617"/>
                  </a:lnTo>
                  <a:lnTo>
                    <a:pt x="1428" y="615"/>
                  </a:lnTo>
                  <a:lnTo>
                    <a:pt x="1428" y="615"/>
                  </a:lnTo>
                  <a:lnTo>
                    <a:pt x="1428" y="614"/>
                  </a:lnTo>
                  <a:lnTo>
                    <a:pt x="1428" y="612"/>
                  </a:lnTo>
                  <a:lnTo>
                    <a:pt x="1428" y="610"/>
                  </a:lnTo>
                  <a:lnTo>
                    <a:pt x="1428" y="610"/>
                  </a:lnTo>
                  <a:lnTo>
                    <a:pt x="1428" y="610"/>
                  </a:lnTo>
                  <a:lnTo>
                    <a:pt x="1431" y="608"/>
                  </a:lnTo>
                  <a:lnTo>
                    <a:pt x="1433" y="608"/>
                  </a:lnTo>
                  <a:lnTo>
                    <a:pt x="1433" y="606"/>
                  </a:lnTo>
                  <a:lnTo>
                    <a:pt x="1433" y="606"/>
                  </a:lnTo>
                  <a:lnTo>
                    <a:pt x="1429" y="602"/>
                  </a:lnTo>
                  <a:lnTo>
                    <a:pt x="1428" y="602"/>
                  </a:lnTo>
                  <a:lnTo>
                    <a:pt x="1428" y="600"/>
                  </a:lnTo>
                  <a:lnTo>
                    <a:pt x="1428" y="600"/>
                  </a:lnTo>
                  <a:lnTo>
                    <a:pt x="1428" y="598"/>
                  </a:lnTo>
                  <a:lnTo>
                    <a:pt x="1426" y="598"/>
                  </a:lnTo>
                  <a:lnTo>
                    <a:pt x="1424" y="598"/>
                  </a:lnTo>
                  <a:lnTo>
                    <a:pt x="1424" y="598"/>
                  </a:lnTo>
                  <a:lnTo>
                    <a:pt x="1424" y="598"/>
                  </a:lnTo>
                  <a:lnTo>
                    <a:pt x="1424" y="598"/>
                  </a:lnTo>
                  <a:lnTo>
                    <a:pt x="1424" y="596"/>
                  </a:lnTo>
                  <a:lnTo>
                    <a:pt x="1424" y="596"/>
                  </a:lnTo>
                  <a:lnTo>
                    <a:pt x="1424" y="595"/>
                  </a:lnTo>
                  <a:lnTo>
                    <a:pt x="1424" y="595"/>
                  </a:lnTo>
                  <a:lnTo>
                    <a:pt x="1424" y="593"/>
                  </a:lnTo>
                  <a:lnTo>
                    <a:pt x="1424" y="591"/>
                  </a:lnTo>
                  <a:lnTo>
                    <a:pt x="1426" y="589"/>
                  </a:lnTo>
                  <a:lnTo>
                    <a:pt x="1426" y="589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7"/>
                  </a:lnTo>
                  <a:lnTo>
                    <a:pt x="1426" y="589"/>
                  </a:lnTo>
                  <a:lnTo>
                    <a:pt x="1428" y="591"/>
                  </a:lnTo>
                  <a:lnTo>
                    <a:pt x="1428" y="593"/>
                  </a:lnTo>
                  <a:lnTo>
                    <a:pt x="1428" y="593"/>
                  </a:lnTo>
                  <a:lnTo>
                    <a:pt x="1429" y="593"/>
                  </a:lnTo>
                  <a:lnTo>
                    <a:pt x="1429" y="593"/>
                  </a:lnTo>
                  <a:lnTo>
                    <a:pt x="1429" y="595"/>
                  </a:lnTo>
                  <a:lnTo>
                    <a:pt x="1429" y="595"/>
                  </a:lnTo>
                  <a:lnTo>
                    <a:pt x="1431" y="596"/>
                  </a:lnTo>
                  <a:lnTo>
                    <a:pt x="1431" y="598"/>
                  </a:lnTo>
                  <a:lnTo>
                    <a:pt x="1431" y="598"/>
                  </a:lnTo>
                  <a:lnTo>
                    <a:pt x="1433" y="598"/>
                  </a:lnTo>
                  <a:lnTo>
                    <a:pt x="1435" y="598"/>
                  </a:lnTo>
                  <a:lnTo>
                    <a:pt x="1439" y="593"/>
                  </a:lnTo>
                  <a:lnTo>
                    <a:pt x="1439" y="591"/>
                  </a:lnTo>
                  <a:lnTo>
                    <a:pt x="1441" y="589"/>
                  </a:lnTo>
                  <a:lnTo>
                    <a:pt x="1441" y="587"/>
                  </a:lnTo>
                  <a:lnTo>
                    <a:pt x="1441" y="576"/>
                  </a:lnTo>
                  <a:lnTo>
                    <a:pt x="1441" y="574"/>
                  </a:lnTo>
                  <a:lnTo>
                    <a:pt x="1443" y="570"/>
                  </a:lnTo>
                  <a:lnTo>
                    <a:pt x="1443" y="570"/>
                  </a:lnTo>
                  <a:lnTo>
                    <a:pt x="1441" y="568"/>
                  </a:lnTo>
                  <a:lnTo>
                    <a:pt x="1441" y="568"/>
                  </a:lnTo>
                  <a:lnTo>
                    <a:pt x="1439" y="570"/>
                  </a:lnTo>
                  <a:lnTo>
                    <a:pt x="1437" y="572"/>
                  </a:lnTo>
                  <a:lnTo>
                    <a:pt x="1435" y="572"/>
                  </a:lnTo>
                  <a:lnTo>
                    <a:pt x="1437" y="570"/>
                  </a:lnTo>
                  <a:lnTo>
                    <a:pt x="1437" y="568"/>
                  </a:lnTo>
                  <a:lnTo>
                    <a:pt x="1437" y="568"/>
                  </a:lnTo>
                  <a:lnTo>
                    <a:pt x="1437" y="568"/>
                  </a:lnTo>
                  <a:lnTo>
                    <a:pt x="1437" y="566"/>
                  </a:lnTo>
                  <a:lnTo>
                    <a:pt x="1437" y="566"/>
                  </a:lnTo>
                  <a:lnTo>
                    <a:pt x="1437" y="566"/>
                  </a:lnTo>
                  <a:lnTo>
                    <a:pt x="1439" y="566"/>
                  </a:lnTo>
                  <a:lnTo>
                    <a:pt x="1441" y="564"/>
                  </a:lnTo>
                  <a:lnTo>
                    <a:pt x="1441" y="566"/>
                  </a:lnTo>
                  <a:lnTo>
                    <a:pt x="1441" y="566"/>
                  </a:lnTo>
                  <a:lnTo>
                    <a:pt x="1441" y="566"/>
                  </a:lnTo>
                  <a:lnTo>
                    <a:pt x="1443" y="566"/>
                  </a:lnTo>
                  <a:lnTo>
                    <a:pt x="1443" y="566"/>
                  </a:lnTo>
                  <a:lnTo>
                    <a:pt x="1443" y="564"/>
                  </a:lnTo>
                  <a:lnTo>
                    <a:pt x="1443" y="564"/>
                  </a:lnTo>
                  <a:lnTo>
                    <a:pt x="1445" y="564"/>
                  </a:lnTo>
                  <a:lnTo>
                    <a:pt x="1446" y="564"/>
                  </a:lnTo>
                  <a:lnTo>
                    <a:pt x="1446" y="566"/>
                  </a:lnTo>
                  <a:lnTo>
                    <a:pt x="1446" y="566"/>
                  </a:lnTo>
                  <a:lnTo>
                    <a:pt x="1448" y="568"/>
                  </a:lnTo>
                  <a:lnTo>
                    <a:pt x="1448" y="568"/>
                  </a:lnTo>
                  <a:lnTo>
                    <a:pt x="1450" y="568"/>
                  </a:lnTo>
                  <a:lnTo>
                    <a:pt x="1452" y="566"/>
                  </a:lnTo>
                  <a:lnTo>
                    <a:pt x="1456" y="547"/>
                  </a:lnTo>
                  <a:lnTo>
                    <a:pt x="1456" y="543"/>
                  </a:lnTo>
                  <a:lnTo>
                    <a:pt x="1456" y="543"/>
                  </a:lnTo>
                  <a:lnTo>
                    <a:pt x="1456" y="543"/>
                  </a:lnTo>
                  <a:lnTo>
                    <a:pt x="1454" y="545"/>
                  </a:lnTo>
                  <a:lnTo>
                    <a:pt x="1454" y="545"/>
                  </a:lnTo>
                  <a:lnTo>
                    <a:pt x="1452" y="545"/>
                  </a:lnTo>
                  <a:lnTo>
                    <a:pt x="1452" y="545"/>
                  </a:lnTo>
                  <a:lnTo>
                    <a:pt x="1452" y="543"/>
                  </a:lnTo>
                  <a:lnTo>
                    <a:pt x="1452" y="543"/>
                  </a:lnTo>
                  <a:lnTo>
                    <a:pt x="1450" y="542"/>
                  </a:lnTo>
                  <a:lnTo>
                    <a:pt x="1450" y="543"/>
                  </a:lnTo>
                  <a:lnTo>
                    <a:pt x="1445" y="545"/>
                  </a:lnTo>
                  <a:lnTo>
                    <a:pt x="1443" y="545"/>
                  </a:lnTo>
                  <a:lnTo>
                    <a:pt x="1443" y="543"/>
                  </a:lnTo>
                  <a:lnTo>
                    <a:pt x="1443" y="542"/>
                  </a:lnTo>
                  <a:lnTo>
                    <a:pt x="1441" y="540"/>
                  </a:lnTo>
                  <a:lnTo>
                    <a:pt x="1439" y="542"/>
                  </a:lnTo>
                  <a:lnTo>
                    <a:pt x="1435" y="543"/>
                  </a:lnTo>
                  <a:lnTo>
                    <a:pt x="1435" y="543"/>
                  </a:lnTo>
                  <a:lnTo>
                    <a:pt x="1435" y="542"/>
                  </a:lnTo>
                  <a:lnTo>
                    <a:pt x="1437" y="540"/>
                  </a:lnTo>
                  <a:lnTo>
                    <a:pt x="1439" y="538"/>
                  </a:lnTo>
                  <a:lnTo>
                    <a:pt x="1441" y="538"/>
                  </a:lnTo>
                  <a:lnTo>
                    <a:pt x="1445" y="536"/>
                  </a:lnTo>
                  <a:lnTo>
                    <a:pt x="1445" y="536"/>
                  </a:lnTo>
                  <a:lnTo>
                    <a:pt x="1446" y="534"/>
                  </a:lnTo>
                  <a:lnTo>
                    <a:pt x="1446" y="532"/>
                  </a:lnTo>
                  <a:lnTo>
                    <a:pt x="1446" y="528"/>
                  </a:lnTo>
                  <a:lnTo>
                    <a:pt x="1446" y="525"/>
                  </a:lnTo>
                  <a:lnTo>
                    <a:pt x="1446" y="523"/>
                  </a:lnTo>
                  <a:lnTo>
                    <a:pt x="1443" y="521"/>
                  </a:lnTo>
                  <a:lnTo>
                    <a:pt x="1445" y="519"/>
                  </a:lnTo>
                  <a:lnTo>
                    <a:pt x="1446" y="517"/>
                  </a:lnTo>
                  <a:lnTo>
                    <a:pt x="1445" y="517"/>
                  </a:lnTo>
                  <a:lnTo>
                    <a:pt x="1445" y="515"/>
                  </a:lnTo>
                  <a:lnTo>
                    <a:pt x="1443" y="515"/>
                  </a:lnTo>
                  <a:lnTo>
                    <a:pt x="1441" y="515"/>
                  </a:lnTo>
                  <a:lnTo>
                    <a:pt x="1441" y="515"/>
                  </a:lnTo>
                  <a:lnTo>
                    <a:pt x="1441" y="517"/>
                  </a:lnTo>
                  <a:lnTo>
                    <a:pt x="1441" y="517"/>
                  </a:lnTo>
                  <a:lnTo>
                    <a:pt x="1441" y="517"/>
                  </a:lnTo>
                  <a:lnTo>
                    <a:pt x="1439" y="517"/>
                  </a:lnTo>
                  <a:lnTo>
                    <a:pt x="1439" y="517"/>
                  </a:lnTo>
                  <a:lnTo>
                    <a:pt x="1439" y="517"/>
                  </a:lnTo>
                  <a:lnTo>
                    <a:pt x="1437" y="517"/>
                  </a:lnTo>
                  <a:lnTo>
                    <a:pt x="1437" y="517"/>
                  </a:lnTo>
                  <a:lnTo>
                    <a:pt x="1437" y="519"/>
                  </a:lnTo>
                  <a:lnTo>
                    <a:pt x="1435" y="519"/>
                  </a:lnTo>
                  <a:lnTo>
                    <a:pt x="1433" y="519"/>
                  </a:lnTo>
                  <a:lnTo>
                    <a:pt x="1431" y="519"/>
                  </a:lnTo>
                  <a:lnTo>
                    <a:pt x="1431" y="517"/>
                  </a:lnTo>
                  <a:lnTo>
                    <a:pt x="1431" y="517"/>
                  </a:lnTo>
                  <a:lnTo>
                    <a:pt x="1433" y="515"/>
                  </a:lnTo>
                  <a:lnTo>
                    <a:pt x="1433" y="515"/>
                  </a:lnTo>
                  <a:lnTo>
                    <a:pt x="1437" y="511"/>
                  </a:lnTo>
                  <a:lnTo>
                    <a:pt x="1439" y="511"/>
                  </a:lnTo>
                  <a:lnTo>
                    <a:pt x="1443" y="509"/>
                  </a:lnTo>
                  <a:lnTo>
                    <a:pt x="1445" y="509"/>
                  </a:lnTo>
                  <a:lnTo>
                    <a:pt x="1450" y="507"/>
                  </a:lnTo>
                  <a:lnTo>
                    <a:pt x="1452" y="506"/>
                  </a:lnTo>
                  <a:lnTo>
                    <a:pt x="1454" y="506"/>
                  </a:lnTo>
                  <a:lnTo>
                    <a:pt x="1454" y="504"/>
                  </a:lnTo>
                  <a:lnTo>
                    <a:pt x="1454" y="502"/>
                  </a:lnTo>
                  <a:lnTo>
                    <a:pt x="1452" y="502"/>
                  </a:lnTo>
                  <a:lnTo>
                    <a:pt x="1452" y="500"/>
                  </a:lnTo>
                  <a:lnTo>
                    <a:pt x="1452" y="500"/>
                  </a:lnTo>
                  <a:lnTo>
                    <a:pt x="1452" y="496"/>
                  </a:lnTo>
                  <a:lnTo>
                    <a:pt x="1454" y="494"/>
                  </a:lnTo>
                  <a:lnTo>
                    <a:pt x="1456" y="492"/>
                  </a:lnTo>
                  <a:lnTo>
                    <a:pt x="1464" y="490"/>
                  </a:lnTo>
                  <a:lnTo>
                    <a:pt x="1465" y="489"/>
                  </a:lnTo>
                  <a:lnTo>
                    <a:pt x="1467" y="489"/>
                  </a:lnTo>
                  <a:lnTo>
                    <a:pt x="1467" y="487"/>
                  </a:lnTo>
                  <a:lnTo>
                    <a:pt x="1467" y="485"/>
                  </a:lnTo>
                  <a:lnTo>
                    <a:pt x="1467" y="483"/>
                  </a:lnTo>
                  <a:lnTo>
                    <a:pt x="1469" y="483"/>
                  </a:lnTo>
                  <a:lnTo>
                    <a:pt x="1469" y="481"/>
                  </a:lnTo>
                  <a:lnTo>
                    <a:pt x="1469" y="481"/>
                  </a:lnTo>
                  <a:lnTo>
                    <a:pt x="1469" y="481"/>
                  </a:lnTo>
                  <a:lnTo>
                    <a:pt x="1469" y="481"/>
                  </a:lnTo>
                  <a:lnTo>
                    <a:pt x="1469" y="481"/>
                  </a:lnTo>
                  <a:lnTo>
                    <a:pt x="1469" y="481"/>
                  </a:lnTo>
                  <a:lnTo>
                    <a:pt x="1467" y="479"/>
                  </a:lnTo>
                  <a:lnTo>
                    <a:pt x="1465" y="479"/>
                  </a:lnTo>
                  <a:lnTo>
                    <a:pt x="1465" y="479"/>
                  </a:lnTo>
                  <a:lnTo>
                    <a:pt x="1465" y="477"/>
                  </a:lnTo>
                  <a:lnTo>
                    <a:pt x="1467" y="477"/>
                  </a:lnTo>
                  <a:lnTo>
                    <a:pt x="1467" y="477"/>
                  </a:lnTo>
                  <a:lnTo>
                    <a:pt x="1467" y="477"/>
                  </a:lnTo>
                  <a:lnTo>
                    <a:pt x="1465" y="475"/>
                  </a:lnTo>
                  <a:lnTo>
                    <a:pt x="1464" y="473"/>
                  </a:lnTo>
                  <a:lnTo>
                    <a:pt x="1464" y="473"/>
                  </a:lnTo>
                  <a:lnTo>
                    <a:pt x="1464" y="470"/>
                  </a:lnTo>
                  <a:lnTo>
                    <a:pt x="1465" y="468"/>
                  </a:lnTo>
                  <a:lnTo>
                    <a:pt x="1465" y="466"/>
                  </a:lnTo>
                  <a:lnTo>
                    <a:pt x="1467" y="466"/>
                  </a:lnTo>
                  <a:lnTo>
                    <a:pt x="1465" y="470"/>
                  </a:lnTo>
                  <a:lnTo>
                    <a:pt x="1465" y="472"/>
                  </a:lnTo>
                  <a:lnTo>
                    <a:pt x="1469" y="475"/>
                  </a:lnTo>
                  <a:lnTo>
                    <a:pt x="1469" y="475"/>
                  </a:lnTo>
                  <a:lnTo>
                    <a:pt x="1469" y="477"/>
                  </a:lnTo>
                  <a:lnTo>
                    <a:pt x="1469" y="479"/>
                  </a:lnTo>
                  <a:lnTo>
                    <a:pt x="1469" y="477"/>
                  </a:lnTo>
                  <a:lnTo>
                    <a:pt x="1471" y="477"/>
                  </a:lnTo>
                  <a:lnTo>
                    <a:pt x="1471" y="477"/>
                  </a:lnTo>
                  <a:lnTo>
                    <a:pt x="1471" y="477"/>
                  </a:lnTo>
                  <a:lnTo>
                    <a:pt x="1471" y="477"/>
                  </a:lnTo>
                  <a:lnTo>
                    <a:pt x="1471" y="479"/>
                  </a:lnTo>
                  <a:lnTo>
                    <a:pt x="1471" y="481"/>
                  </a:lnTo>
                  <a:lnTo>
                    <a:pt x="1471" y="481"/>
                  </a:lnTo>
                  <a:lnTo>
                    <a:pt x="1471" y="483"/>
                  </a:lnTo>
                  <a:lnTo>
                    <a:pt x="1473" y="483"/>
                  </a:lnTo>
                  <a:lnTo>
                    <a:pt x="1481" y="481"/>
                  </a:lnTo>
                  <a:lnTo>
                    <a:pt x="1482" y="479"/>
                  </a:lnTo>
                  <a:lnTo>
                    <a:pt x="1484" y="479"/>
                  </a:lnTo>
                  <a:lnTo>
                    <a:pt x="1484" y="477"/>
                  </a:lnTo>
                  <a:lnTo>
                    <a:pt x="1484" y="477"/>
                  </a:lnTo>
                  <a:lnTo>
                    <a:pt x="1486" y="475"/>
                  </a:lnTo>
                  <a:lnTo>
                    <a:pt x="1486" y="473"/>
                  </a:lnTo>
                  <a:lnTo>
                    <a:pt x="1488" y="472"/>
                  </a:lnTo>
                  <a:lnTo>
                    <a:pt x="1494" y="464"/>
                  </a:lnTo>
                  <a:lnTo>
                    <a:pt x="1496" y="460"/>
                  </a:lnTo>
                  <a:lnTo>
                    <a:pt x="1500" y="460"/>
                  </a:lnTo>
                  <a:lnTo>
                    <a:pt x="1500" y="458"/>
                  </a:lnTo>
                  <a:lnTo>
                    <a:pt x="1501" y="456"/>
                  </a:lnTo>
                  <a:lnTo>
                    <a:pt x="1501" y="454"/>
                  </a:lnTo>
                  <a:lnTo>
                    <a:pt x="1501" y="453"/>
                  </a:lnTo>
                  <a:lnTo>
                    <a:pt x="1501" y="451"/>
                  </a:lnTo>
                  <a:lnTo>
                    <a:pt x="1503" y="453"/>
                  </a:lnTo>
                  <a:lnTo>
                    <a:pt x="1505" y="454"/>
                  </a:lnTo>
                  <a:lnTo>
                    <a:pt x="1505" y="454"/>
                  </a:lnTo>
                  <a:lnTo>
                    <a:pt x="1505" y="456"/>
                  </a:lnTo>
                  <a:lnTo>
                    <a:pt x="1505" y="456"/>
                  </a:lnTo>
                  <a:lnTo>
                    <a:pt x="1505" y="458"/>
                  </a:lnTo>
                  <a:lnTo>
                    <a:pt x="1507" y="458"/>
                  </a:lnTo>
                  <a:lnTo>
                    <a:pt x="1507" y="456"/>
                  </a:lnTo>
                  <a:lnTo>
                    <a:pt x="1509" y="454"/>
                  </a:lnTo>
                  <a:lnTo>
                    <a:pt x="1509" y="453"/>
                  </a:lnTo>
                  <a:lnTo>
                    <a:pt x="1509" y="454"/>
                  </a:lnTo>
                  <a:lnTo>
                    <a:pt x="1511" y="456"/>
                  </a:lnTo>
                  <a:lnTo>
                    <a:pt x="1513" y="456"/>
                  </a:lnTo>
                  <a:lnTo>
                    <a:pt x="1513" y="456"/>
                  </a:lnTo>
                  <a:lnTo>
                    <a:pt x="1513" y="454"/>
                  </a:lnTo>
                  <a:lnTo>
                    <a:pt x="1513" y="454"/>
                  </a:lnTo>
                  <a:lnTo>
                    <a:pt x="1515" y="453"/>
                  </a:lnTo>
                  <a:lnTo>
                    <a:pt x="1517" y="453"/>
                  </a:lnTo>
                  <a:lnTo>
                    <a:pt x="1517" y="451"/>
                  </a:lnTo>
                  <a:lnTo>
                    <a:pt x="1520" y="453"/>
                  </a:lnTo>
                  <a:lnTo>
                    <a:pt x="1520" y="451"/>
                  </a:lnTo>
                  <a:lnTo>
                    <a:pt x="1520" y="451"/>
                  </a:lnTo>
                  <a:lnTo>
                    <a:pt x="1522" y="451"/>
                  </a:lnTo>
                  <a:lnTo>
                    <a:pt x="1522" y="451"/>
                  </a:lnTo>
                  <a:lnTo>
                    <a:pt x="1522" y="451"/>
                  </a:lnTo>
                  <a:lnTo>
                    <a:pt x="1524" y="451"/>
                  </a:lnTo>
                  <a:lnTo>
                    <a:pt x="1526" y="449"/>
                  </a:lnTo>
                  <a:lnTo>
                    <a:pt x="1526" y="449"/>
                  </a:lnTo>
                  <a:lnTo>
                    <a:pt x="1526" y="449"/>
                  </a:lnTo>
                  <a:lnTo>
                    <a:pt x="1526" y="447"/>
                  </a:lnTo>
                  <a:lnTo>
                    <a:pt x="1524" y="447"/>
                  </a:lnTo>
                  <a:lnTo>
                    <a:pt x="1524" y="447"/>
                  </a:lnTo>
                  <a:lnTo>
                    <a:pt x="1522" y="447"/>
                  </a:lnTo>
                  <a:lnTo>
                    <a:pt x="1518" y="445"/>
                  </a:lnTo>
                  <a:lnTo>
                    <a:pt x="1517" y="445"/>
                  </a:lnTo>
                  <a:lnTo>
                    <a:pt x="1517" y="445"/>
                  </a:lnTo>
                  <a:lnTo>
                    <a:pt x="1517" y="445"/>
                  </a:lnTo>
                  <a:lnTo>
                    <a:pt x="1517" y="443"/>
                  </a:lnTo>
                  <a:lnTo>
                    <a:pt x="1517" y="443"/>
                  </a:lnTo>
                  <a:lnTo>
                    <a:pt x="1518" y="443"/>
                  </a:lnTo>
                  <a:lnTo>
                    <a:pt x="1520" y="443"/>
                  </a:lnTo>
                  <a:lnTo>
                    <a:pt x="1520" y="443"/>
                  </a:lnTo>
                  <a:lnTo>
                    <a:pt x="1520" y="443"/>
                  </a:lnTo>
                  <a:lnTo>
                    <a:pt x="1520" y="441"/>
                  </a:lnTo>
                  <a:lnTo>
                    <a:pt x="1520" y="441"/>
                  </a:lnTo>
                  <a:lnTo>
                    <a:pt x="1522" y="441"/>
                  </a:lnTo>
                  <a:lnTo>
                    <a:pt x="1522" y="439"/>
                  </a:lnTo>
                  <a:lnTo>
                    <a:pt x="1522" y="439"/>
                  </a:lnTo>
                  <a:lnTo>
                    <a:pt x="1520" y="439"/>
                  </a:lnTo>
                  <a:lnTo>
                    <a:pt x="1518" y="439"/>
                  </a:lnTo>
                  <a:lnTo>
                    <a:pt x="1518" y="437"/>
                  </a:lnTo>
                  <a:lnTo>
                    <a:pt x="1518" y="437"/>
                  </a:lnTo>
                  <a:lnTo>
                    <a:pt x="1520" y="437"/>
                  </a:lnTo>
                  <a:lnTo>
                    <a:pt x="1522" y="437"/>
                  </a:lnTo>
                  <a:lnTo>
                    <a:pt x="1522" y="437"/>
                  </a:lnTo>
                  <a:lnTo>
                    <a:pt x="1522" y="437"/>
                  </a:lnTo>
                  <a:lnTo>
                    <a:pt x="1524" y="436"/>
                  </a:lnTo>
                  <a:lnTo>
                    <a:pt x="1524" y="436"/>
                  </a:lnTo>
                  <a:lnTo>
                    <a:pt x="1524" y="432"/>
                  </a:lnTo>
                  <a:lnTo>
                    <a:pt x="1522" y="432"/>
                  </a:lnTo>
                  <a:lnTo>
                    <a:pt x="1520" y="432"/>
                  </a:lnTo>
                  <a:lnTo>
                    <a:pt x="1520" y="430"/>
                  </a:lnTo>
                  <a:lnTo>
                    <a:pt x="1522" y="430"/>
                  </a:lnTo>
                  <a:lnTo>
                    <a:pt x="1524" y="430"/>
                  </a:lnTo>
                  <a:lnTo>
                    <a:pt x="1524" y="428"/>
                  </a:lnTo>
                  <a:lnTo>
                    <a:pt x="1524" y="428"/>
                  </a:lnTo>
                  <a:lnTo>
                    <a:pt x="1526" y="428"/>
                  </a:lnTo>
                  <a:lnTo>
                    <a:pt x="1526" y="426"/>
                  </a:lnTo>
                  <a:lnTo>
                    <a:pt x="1526" y="426"/>
                  </a:lnTo>
                  <a:lnTo>
                    <a:pt x="1524" y="424"/>
                  </a:lnTo>
                  <a:lnTo>
                    <a:pt x="1524" y="426"/>
                  </a:lnTo>
                  <a:lnTo>
                    <a:pt x="1515" y="432"/>
                  </a:lnTo>
                  <a:lnTo>
                    <a:pt x="1513" y="432"/>
                  </a:lnTo>
                  <a:lnTo>
                    <a:pt x="1513" y="432"/>
                  </a:lnTo>
                  <a:lnTo>
                    <a:pt x="1515" y="432"/>
                  </a:lnTo>
                  <a:lnTo>
                    <a:pt x="1515" y="430"/>
                  </a:lnTo>
                  <a:lnTo>
                    <a:pt x="1515" y="428"/>
                  </a:lnTo>
                  <a:lnTo>
                    <a:pt x="1515" y="426"/>
                  </a:lnTo>
                  <a:lnTo>
                    <a:pt x="1515" y="426"/>
                  </a:lnTo>
                  <a:lnTo>
                    <a:pt x="1515" y="424"/>
                  </a:lnTo>
                  <a:lnTo>
                    <a:pt x="1517" y="424"/>
                  </a:lnTo>
                  <a:lnTo>
                    <a:pt x="1517" y="422"/>
                  </a:lnTo>
                  <a:lnTo>
                    <a:pt x="1517" y="420"/>
                  </a:lnTo>
                  <a:lnTo>
                    <a:pt x="1517" y="420"/>
                  </a:lnTo>
                  <a:lnTo>
                    <a:pt x="1517" y="420"/>
                  </a:lnTo>
                  <a:lnTo>
                    <a:pt x="1515" y="418"/>
                  </a:lnTo>
                  <a:lnTo>
                    <a:pt x="1515" y="418"/>
                  </a:lnTo>
                  <a:lnTo>
                    <a:pt x="1513" y="417"/>
                  </a:lnTo>
                  <a:lnTo>
                    <a:pt x="1513" y="415"/>
                  </a:lnTo>
                  <a:lnTo>
                    <a:pt x="1513" y="413"/>
                  </a:lnTo>
                  <a:lnTo>
                    <a:pt x="1515" y="411"/>
                  </a:lnTo>
                  <a:lnTo>
                    <a:pt x="1515" y="409"/>
                  </a:lnTo>
                  <a:lnTo>
                    <a:pt x="1515" y="407"/>
                  </a:lnTo>
                  <a:lnTo>
                    <a:pt x="1515" y="405"/>
                  </a:lnTo>
                  <a:lnTo>
                    <a:pt x="1517" y="403"/>
                  </a:lnTo>
                  <a:lnTo>
                    <a:pt x="1517" y="403"/>
                  </a:lnTo>
                  <a:lnTo>
                    <a:pt x="1517" y="403"/>
                  </a:lnTo>
                  <a:lnTo>
                    <a:pt x="1517" y="401"/>
                  </a:lnTo>
                  <a:lnTo>
                    <a:pt x="1518" y="401"/>
                  </a:lnTo>
                  <a:lnTo>
                    <a:pt x="1518" y="400"/>
                  </a:lnTo>
                  <a:lnTo>
                    <a:pt x="1518" y="400"/>
                  </a:lnTo>
                  <a:lnTo>
                    <a:pt x="1518" y="400"/>
                  </a:lnTo>
                  <a:lnTo>
                    <a:pt x="1518" y="398"/>
                  </a:lnTo>
                  <a:lnTo>
                    <a:pt x="1518" y="398"/>
                  </a:lnTo>
                  <a:lnTo>
                    <a:pt x="1518" y="396"/>
                  </a:lnTo>
                  <a:lnTo>
                    <a:pt x="1518" y="396"/>
                  </a:lnTo>
                  <a:lnTo>
                    <a:pt x="1517" y="396"/>
                  </a:lnTo>
                  <a:lnTo>
                    <a:pt x="1517" y="394"/>
                  </a:lnTo>
                  <a:lnTo>
                    <a:pt x="1517" y="394"/>
                  </a:lnTo>
                  <a:lnTo>
                    <a:pt x="1517" y="394"/>
                  </a:lnTo>
                  <a:lnTo>
                    <a:pt x="1517" y="394"/>
                  </a:lnTo>
                  <a:lnTo>
                    <a:pt x="1515" y="394"/>
                  </a:lnTo>
                  <a:lnTo>
                    <a:pt x="1515" y="394"/>
                  </a:lnTo>
                  <a:lnTo>
                    <a:pt x="1515" y="392"/>
                  </a:lnTo>
                  <a:lnTo>
                    <a:pt x="1515" y="392"/>
                  </a:lnTo>
                  <a:lnTo>
                    <a:pt x="1515" y="392"/>
                  </a:lnTo>
                  <a:lnTo>
                    <a:pt x="1515" y="390"/>
                  </a:lnTo>
                  <a:lnTo>
                    <a:pt x="1515" y="390"/>
                  </a:lnTo>
                  <a:lnTo>
                    <a:pt x="1515" y="390"/>
                  </a:lnTo>
                  <a:lnTo>
                    <a:pt x="1515" y="390"/>
                  </a:lnTo>
                  <a:lnTo>
                    <a:pt x="1517" y="388"/>
                  </a:lnTo>
                  <a:lnTo>
                    <a:pt x="1517" y="388"/>
                  </a:lnTo>
                  <a:lnTo>
                    <a:pt x="1518" y="388"/>
                  </a:lnTo>
                  <a:lnTo>
                    <a:pt x="1518" y="388"/>
                  </a:lnTo>
                  <a:lnTo>
                    <a:pt x="1517" y="386"/>
                  </a:lnTo>
                  <a:lnTo>
                    <a:pt x="1517" y="386"/>
                  </a:lnTo>
                  <a:lnTo>
                    <a:pt x="1517" y="386"/>
                  </a:lnTo>
                  <a:lnTo>
                    <a:pt x="1515" y="386"/>
                  </a:lnTo>
                  <a:lnTo>
                    <a:pt x="1517" y="384"/>
                  </a:lnTo>
                  <a:lnTo>
                    <a:pt x="1517" y="384"/>
                  </a:lnTo>
                  <a:lnTo>
                    <a:pt x="1518" y="383"/>
                  </a:lnTo>
                  <a:lnTo>
                    <a:pt x="1518" y="383"/>
                  </a:lnTo>
                  <a:lnTo>
                    <a:pt x="1518" y="381"/>
                  </a:lnTo>
                  <a:lnTo>
                    <a:pt x="1518" y="379"/>
                  </a:lnTo>
                  <a:lnTo>
                    <a:pt x="1518" y="379"/>
                  </a:lnTo>
                  <a:lnTo>
                    <a:pt x="1518" y="379"/>
                  </a:lnTo>
                  <a:lnTo>
                    <a:pt x="1518" y="379"/>
                  </a:lnTo>
                  <a:lnTo>
                    <a:pt x="1518" y="379"/>
                  </a:lnTo>
                  <a:lnTo>
                    <a:pt x="1520" y="373"/>
                  </a:lnTo>
                  <a:lnTo>
                    <a:pt x="1522" y="371"/>
                  </a:lnTo>
                  <a:lnTo>
                    <a:pt x="1522" y="369"/>
                  </a:lnTo>
                  <a:lnTo>
                    <a:pt x="1524" y="369"/>
                  </a:lnTo>
                  <a:lnTo>
                    <a:pt x="1524" y="369"/>
                  </a:lnTo>
                  <a:lnTo>
                    <a:pt x="1524" y="369"/>
                  </a:lnTo>
                  <a:lnTo>
                    <a:pt x="1526" y="367"/>
                  </a:lnTo>
                  <a:lnTo>
                    <a:pt x="1526" y="367"/>
                  </a:lnTo>
                  <a:lnTo>
                    <a:pt x="1524" y="365"/>
                  </a:lnTo>
                  <a:lnTo>
                    <a:pt x="1524" y="365"/>
                  </a:lnTo>
                  <a:lnTo>
                    <a:pt x="1526" y="364"/>
                  </a:lnTo>
                  <a:lnTo>
                    <a:pt x="1528" y="360"/>
                  </a:lnTo>
                  <a:lnTo>
                    <a:pt x="1530" y="358"/>
                  </a:lnTo>
                  <a:lnTo>
                    <a:pt x="1530" y="358"/>
                  </a:lnTo>
                  <a:lnTo>
                    <a:pt x="1530" y="356"/>
                  </a:lnTo>
                  <a:lnTo>
                    <a:pt x="1530" y="356"/>
                  </a:lnTo>
                  <a:lnTo>
                    <a:pt x="1532" y="354"/>
                  </a:lnTo>
                  <a:lnTo>
                    <a:pt x="1532" y="354"/>
                  </a:lnTo>
                  <a:lnTo>
                    <a:pt x="1532" y="348"/>
                  </a:lnTo>
                  <a:lnTo>
                    <a:pt x="1534" y="348"/>
                  </a:lnTo>
                  <a:lnTo>
                    <a:pt x="1535" y="345"/>
                  </a:lnTo>
                  <a:lnTo>
                    <a:pt x="1537" y="343"/>
                  </a:lnTo>
                  <a:lnTo>
                    <a:pt x="1539" y="343"/>
                  </a:lnTo>
                  <a:lnTo>
                    <a:pt x="1541" y="343"/>
                  </a:lnTo>
                  <a:lnTo>
                    <a:pt x="1543" y="343"/>
                  </a:lnTo>
                  <a:lnTo>
                    <a:pt x="1543" y="341"/>
                  </a:lnTo>
                  <a:lnTo>
                    <a:pt x="1543" y="341"/>
                  </a:lnTo>
                  <a:lnTo>
                    <a:pt x="1545" y="341"/>
                  </a:lnTo>
                  <a:lnTo>
                    <a:pt x="1545" y="341"/>
                  </a:lnTo>
                  <a:lnTo>
                    <a:pt x="1545" y="341"/>
                  </a:lnTo>
                  <a:lnTo>
                    <a:pt x="1547" y="341"/>
                  </a:lnTo>
                  <a:lnTo>
                    <a:pt x="1547" y="341"/>
                  </a:lnTo>
                  <a:lnTo>
                    <a:pt x="1547" y="343"/>
                  </a:lnTo>
                  <a:lnTo>
                    <a:pt x="1549" y="343"/>
                  </a:lnTo>
                  <a:lnTo>
                    <a:pt x="1549" y="345"/>
                  </a:lnTo>
                  <a:lnTo>
                    <a:pt x="1549" y="345"/>
                  </a:lnTo>
                  <a:lnTo>
                    <a:pt x="1551" y="345"/>
                  </a:lnTo>
                  <a:lnTo>
                    <a:pt x="1551" y="345"/>
                  </a:lnTo>
                  <a:lnTo>
                    <a:pt x="1553" y="345"/>
                  </a:lnTo>
                  <a:lnTo>
                    <a:pt x="1553" y="343"/>
                  </a:lnTo>
                  <a:lnTo>
                    <a:pt x="1553" y="343"/>
                  </a:lnTo>
                  <a:lnTo>
                    <a:pt x="1553" y="341"/>
                  </a:lnTo>
                  <a:lnTo>
                    <a:pt x="1553" y="339"/>
                  </a:lnTo>
                  <a:lnTo>
                    <a:pt x="1553" y="339"/>
                  </a:lnTo>
                  <a:lnTo>
                    <a:pt x="1553" y="337"/>
                  </a:lnTo>
                  <a:lnTo>
                    <a:pt x="1553" y="337"/>
                  </a:lnTo>
                  <a:lnTo>
                    <a:pt x="1551" y="337"/>
                  </a:lnTo>
                  <a:lnTo>
                    <a:pt x="1551" y="337"/>
                  </a:lnTo>
                  <a:lnTo>
                    <a:pt x="1551" y="337"/>
                  </a:lnTo>
                  <a:lnTo>
                    <a:pt x="1551" y="337"/>
                  </a:lnTo>
                  <a:lnTo>
                    <a:pt x="1549" y="335"/>
                  </a:lnTo>
                  <a:lnTo>
                    <a:pt x="1549" y="333"/>
                  </a:lnTo>
                  <a:lnTo>
                    <a:pt x="1549" y="331"/>
                  </a:lnTo>
                  <a:lnTo>
                    <a:pt x="1547" y="328"/>
                  </a:lnTo>
                  <a:lnTo>
                    <a:pt x="1547" y="328"/>
                  </a:lnTo>
                  <a:lnTo>
                    <a:pt x="1545" y="326"/>
                  </a:lnTo>
                  <a:lnTo>
                    <a:pt x="1543" y="324"/>
                  </a:lnTo>
                  <a:lnTo>
                    <a:pt x="1543" y="324"/>
                  </a:lnTo>
                  <a:lnTo>
                    <a:pt x="1543" y="322"/>
                  </a:lnTo>
                  <a:lnTo>
                    <a:pt x="1545" y="322"/>
                  </a:lnTo>
                  <a:lnTo>
                    <a:pt x="1545" y="322"/>
                  </a:lnTo>
                  <a:lnTo>
                    <a:pt x="1545" y="322"/>
                  </a:lnTo>
                  <a:lnTo>
                    <a:pt x="1545" y="322"/>
                  </a:lnTo>
                  <a:lnTo>
                    <a:pt x="1547" y="324"/>
                  </a:lnTo>
                  <a:lnTo>
                    <a:pt x="1549" y="324"/>
                  </a:lnTo>
                  <a:lnTo>
                    <a:pt x="1551" y="326"/>
                  </a:lnTo>
                  <a:lnTo>
                    <a:pt x="1551" y="328"/>
                  </a:lnTo>
                  <a:lnTo>
                    <a:pt x="1553" y="331"/>
                  </a:lnTo>
                  <a:lnTo>
                    <a:pt x="1554" y="333"/>
                  </a:lnTo>
                  <a:lnTo>
                    <a:pt x="1554" y="335"/>
                  </a:lnTo>
                  <a:lnTo>
                    <a:pt x="1556" y="337"/>
                  </a:lnTo>
                  <a:lnTo>
                    <a:pt x="1560" y="337"/>
                  </a:lnTo>
                  <a:lnTo>
                    <a:pt x="1564" y="339"/>
                  </a:lnTo>
                  <a:lnTo>
                    <a:pt x="1571" y="339"/>
                  </a:lnTo>
                  <a:lnTo>
                    <a:pt x="1573" y="341"/>
                  </a:lnTo>
                  <a:lnTo>
                    <a:pt x="1573" y="341"/>
                  </a:lnTo>
                  <a:lnTo>
                    <a:pt x="1575" y="343"/>
                  </a:lnTo>
                  <a:lnTo>
                    <a:pt x="1575" y="343"/>
                  </a:lnTo>
                  <a:lnTo>
                    <a:pt x="1577" y="343"/>
                  </a:lnTo>
                  <a:lnTo>
                    <a:pt x="1577" y="343"/>
                  </a:lnTo>
                  <a:lnTo>
                    <a:pt x="1577" y="343"/>
                  </a:lnTo>
                  <a:lnTo>
                    <a:pt x="1579" y="343"/>
                  </a:lnTo>
                  <a:lnTo>
                    <a:pt x="1579" y="341"/>
                  </a:lnTo>
                  <a:lnTo>
                    <a:pt x="1579" y="341"/>
                  </a:lnTo>
                  <a:lnTo>
                    <a:pt x="1583" y="341"/>
                  </a:lnTo>
                  <a:lnTo>
                    <a:pt x="1585" y="343"/>
                  </a:lnTo>
                  <a:lnTo>
                    <a:pt x="1587" y="343"/>
                  </a:lnTo>
                  <a:lnTo>
                    <a:pt x="1587" y="343"/>
                  </a:lnTo>
                  <a:lnTo>
                    <a:pt x="1588" y="343"/>
                  </a:lnTo>
                  <a:lnTo>
                    <a:pt x="1588" y="343"/>
                  </a:lnTo>
                  <a:lnTo>
                    <a:pt x="1590" y="343"/>
                  </a:lnTo>
                  <a:lnTo>
                    <a:pt x="1590" y="343"/>
                  </a:lnTo>
                  <a:lnTo>
                    <a:pt x="1594" y="341"/>
                  </a:lnTo>
                  <a:lnTo>
                    <a:pt x="1596" y="341"/>
                  </a:lnTo>
                  <a:lnTo>
                    <a:pt x="1596" y="341"/>
                  </a:lnTo>
                  <a:lnTo>
                    <a:pt x="1598" y="341"/>
                  </a:lnTo>
                  <a:lnTo>
                    <a:pt x="1600" y="341"/>
                  </a:lnTo>
                  <a:lnTo>
                    <a:pt x="1600" y="343"/>
                  </a:lnTo>
                  <a:lnTo>
                    <a:pt x="1602" y="343"/>
                  </a:lnTo>
                  <a:lnTo>
                    <a:pt x="1604" y="343"/>
                  </a:lnTo>
                  <a:lnTo>
                    <a:pt x="1604" y="343"/>
                  </a:lnTo>
                  <a:lnTo>
                    <a:pt x="1604" y="343"/>
                  </a:lnTo>
                  <a:lnTo>
                    <a:pt x="1606" y="343"/>
                  </a:lnTo>
                  <a:lnTo>
                    <a:pt x="1607" y="343"/>
                  </a:lnTo>
                  <a:lnTo>
                    <a:pt x="1607" y="341"/>
                  </a:lnTo>
                  <a:lnTo>
                    <a:pt x="1607" y="339"/>
                  </a:lnTo>
                  <a:lnTo>
                    <a:pt x="1609" y="339"/>
                  </a:lnTo>
                  <a:lnTo>
                    <a:pt x="1615" y="337"/>
                  </a:lnTo>
                  <a:lnTo>
                    <a:pt x="1615" y="335"/>
                  </a:lnTo>
                  <a:lnTo>
                    <a:pt x="1617" y="335"/>
                  </a:lnTo>
                  <a:lnTo>
                    <a:pt x="1619" y="333"/>
                  </a:lnTo>
                  <a:lnTo>
                    <a:pt x="1619" y="331"/>
                  </a:lnTo>
                  <a:lnTo>
                    <a:pt x="1619" y="331"/>
                  </a:lnTo>
                  <a:lnTo>
                    <a:pt x="1619" y="331"/>
                  </a:lnTo>
                  <a:lnTo>
                    <a:pt x="1619" y="330"/>
                  </a:lnTo>
                  <a:lnTo>
                    <a:pt x="1619" y="330"/>
                  </a:lnTo>
                  <a:lnTo>
                    <a:pt x="1619" y="330"/>
                  </a:lnTo>
                  <a:lnTo>
                    <a:pt x="1619" y="328"/>
                  </a:lnTo>
                  <a:lnTo>
                    <a:pt x="1619" y="328"/>
                  </a:lnTo>
                  <a:lnTo>
                    <a:pt x="1619" y="328"/>
                  </a:lnTo>
                  <a:lnTo>
                    <a:pt x="1617" y="326"/>
                  </a:lnTo>
                  <a:lnTo>
                    <a:pt x="1613" y="326"/>
                  </a:lnTo>
                  <a:lnTo>
                    <a:pt x="1613" y="326"/>
                  </a:lnTo>
                  <a:lnTo>
                    <a:pt x="1611" y="326"/>
                  </a:lnTo>
                  <a:lnTo>
                    <a:pt x="1611" y="326"/>
                  </a:lnTo>
                  <a:lnTo>
                    <a:pt x="1611" y="326"/>
                  </a:lnTo>
                  <a:lnTo>
                    <a:pt x="1609" y="326"/>
                  </a:lnTo>
                  <a:lnTo>
                    <a:pt x="1609" y="326"/>
                  </a:lnTo>
                  <a:lnTo>
                    <a:pt x="1609" y="326"/>
                  </a:lnTo>
                  <a:lnTo>
                    <a:pt x="1606" y="322"/>
                  </a:lnTo>
                  <a:lnTo>
                    <a:pt x="1606" y="320"/>
                  </a:lnTo>
                  <a:lnTo>
                    <a:pt x="1604" y="320"/>
                  </a:lnTo>
                  <a:lnTo>
                    <a:pt x="1602" y="320"/>
                  </a:lnTo>
                  <a:lnTo>
                    <a:pt x="1602" y="318"/>
                  </a:lnTo>
                  <a:lnTo>
                    <a:pt x="1604" y="318"/>
                  </a:lnTo>
                  <a:lnTo>
                    <a:pt x="1604" y="318"/>
                  </a:lnTo>
                  <a:lnTo>
                    <a:pt x="1604" y="318"/>
                  </a:lnTo>
                  <a:lnTo>
                    <a:pt x="1604" y="316"/>
                  </a:lnTo>
                  <a:lnTo>
                    <a:pt x="1602" y="314"/>
                  </a:lnTo>
                  <a:lnTo>
                    <a:pt x="1600" y="312"/>
                  </a:lnTo>
                  <a:lnTo>
                    <a:pt x="1598" y="312"/>
                  </a:lnTo>
                  <a:lnTo>
                    <a:pt x="1596" y="311"/>
                  </a:lnTo>
                  <a:lnTo>
                    <a:pt x="1592" y="307"/>
                  </a:lnTo>
                  <a:lnTo>
                    <a:pt x="1590" y="305"/>
                  </a:lnTo>
                  <a:lnTo>
                    <a:pt x="1587" y="305"/>
                  </a:lnTo>
                  <a:lnTo>
                    <a:pt x="1587" y="305"/>
                  </a:lnTo>
                  <a:lnTo>
                    <a:pt x="1585" y="303"/>
                  </a:lnTo>
                  <a:lnTo>
                    <a:pt x="1583" y="303"/>
                  </a:lnTo>
                  <a:lnTo>
                    <a:pt x="1583" y="303"/>
                  </a:lnTo>
                  <a:lnTo>
                    <a:pt x="1581" y="303"/>
                  </a:lnTo>
                  <a:lnTo>
                    <a:pt x="1581" y="303"/>
                  </a:lnTo>
                  <a:lnTo>
                    <a:pt x="1581" y="301"/>
                  </a:lnTo>
                  <a:lnTo>
                    <a:pt x="1581" y="301"/>
                  </a:lnTo>
                  <a:lnTo>
                    <a:pt x="1581" y="301"/>
                  </a:lnTo>
                  <a:lnTo>
                    <a:pt x="1579" y="301"/>
                  </a:lnTo>
                  <a:lnTo>
                    <a:pt x="1577" y="301"/>
                  </a:lnTo>
                  <a:lnTo>
                    <a:pt x="1577" y="299"/>
                  </a:lnTo>
                  <a:lnTo>
                    <a:pt x="1577" y="299"/>
                  </a:lnTo>
                  <a:lnTo>
                    <a:pt x="1579" y="299"/>
                  </a:lnTo>
                  <a:lnTo>
                    <a:pt x="1579" y="297"/>
                  </a:lnTo>
                  <a:lnTo>
                    <a:pt x="1579" y="297"/>
                  </a:lnTo>
                  <a:lnTo>
                    <a:pt x="1577" y="297"/>
                  </a:lnTo>
                  <a:lnTo>
                    <a:pt x="1575" y="295"/>
                  </a:lnTo>
                  <a:lnTo>
                    <a:pt x="1575" y="294"/>
                  </a:lnTo>
                  <a:lnTo>
                    <a:pt x="1571" y="294"/>
                  </a:lnTo>
                  <a:lnTo>
                    <a:pt x="1570" y="292"/>
                  </a:lnTo>
                  <a:lnTo>
                    <a:pt x="1564" y="288"/>
                  </a:lnTo>
                  <a:lnTo>
                    <a:pt x="1560" y="286"/>
                  </a:lnTo>
                  <a:lnTo>
                    <a:pt x="1554" y="280"/>
                  </a:lnTo>
                  <a:lnTo>
                    <a:pt x="1554" y="280"/>
                  </a:lnTo>
                  <a:lnTo>
                    <a:pt x="1554" y="280"/>
                  </a:lnTo>
                  <a:lnTo>
                    <a:pt x="1554" y="278"/>
                  </a:lnTo>
                  <a:lnTo>
                    <a:pt x="1554" y="278"/>
                  </a:lnTo>
                  <a:lnTo>
                    <a:pt x="1554" y="278"/>
                  </a:lnTo>
                  <a:lnTo>
                    <a:pt x="1553" y="278"/>
                  </a:lnTo>
                  <a:lnTo>
                    <a:pt x="1551" y="278"/>
                  </a:lnTo>
                  <a:lnTo>
                    <a:pt x="1551" y="276"/>
                  </a:lnTo>
                  <a:lnTo>
                    <a:pt x="1549" y="276"/>
                  </a:lnTo>
                  <a:lnTo>
                    <a:pt x="1549" y="276"/>
                  </a:lnTo>
                  <a:lnTo>
                    <a:pt x="1547" y="276"/>
                  </a:lnTo>
                  <a:lnTo>
                    <a:pt x="1545" y="275"/>
                  </a:lnTo>
                  <a:lnTo>
                    <a:pt x="1545" y="275"/>
                  </a:lnTo>
                  <a:lnTo>
                    <a:pt x="1545" y="273"/>
                  </a:lnTo>
                  <a:lnTo>
                    <a:pt x="1543" y="271"/>
                  </a:lnTo>
                  <a:lnTo>
                    <a:pt x="1543" y="271"/>
                  </a:lnTo>
                  <a:lnTo>
                    <a:pt x="1543" y="271"/>
                  </a:lnTo>
                  <a:lnTo>
                    <a:pt x="1543" y="271"/>
                  </a:lnTo>
                  <a:lnTo>
                    <a:pt x="1541" y="271"/>
                  </a:lnTo>
                  <a:lnTo>
                    <a:pt x="1541" y="271"/>
                  </a:lnTo>
                  <a:lnTo>
                    <a:pt x="1541" y="271"/>
                  </a:lnTo>
                  <a:lnTo>
                    <a:pt x="1541" y="269"/>
                  </a:lnTo>
                  <a:lnTo>
                    <a:pt x="1541" y="269"/>
                  </a:lnTo>
                  <a:lnTo>
                    <a:pt x="1541" y="269"/>
                  </a:lnTo>
                  <a:lnTo>
                    <a:pt x="1543" y="267"/>
                  </a:lnTo>
                  <a:lnTo>
                    <a:pt x="1543" y="263"/>
                  </a:lnTo>
                  <a:lnTo>
                    <a:pt x="1541" y="263"/>
                  </a:lnTo>
                  <a:lnTo>
                    <a:pt x="1541" y="265"/>
                  </a:lnTo>
                  <a:lnTo>
                    <a:pt x="1539" y="263"/>
                  </a:lnTo>
                  <a:lnTo>
                    <a:pt x="1539" y="263"/>
                  </a:lnTo>
                  <a:lnTo>
                    <a:pt x="1539" y="261"/>
                  </a:lnTo>
                  <a:lnTo>
                    <a:pt x="1537" y="261"/>
                  </a:lnTo>
                  <a:lnTo>
                    <a:pt x="1535" y="261"/>
                  </a:lnTo>
                  <a:lnTo>
                    <a:pt x="1534" y="261"/>
                  </a:lnTo>
                  <a:lnTo>
                    <a:pt x="1534" y="259"/>
                  </a:lnTo>
                  <a:lnTo>
                    <a:pt x="1534" y="259"/>
                  </a:lnTo>
                  <a:lnTo>
                    <a:pt x="1537" y="261"/>
                  </a:lnTo>
                  <a:lnTo>
                    <a:pt x="1539" y="261"/>
                  </a:lnTo>
                  <a:lnTo>
                    <a:pt x="1541" y="261"/>
                  </a:lnTo>
                  <a:lnTo>
                    <a:pt x="1543" y="259"/>
                  </a:lnTo>
                  <a:lnTo>
                    <a:pt x="1543" y="259"/>
                  </a:lnTo>
                  <a:lnTo>
                    <a:pt x="1539" y="258"/>
                  </a:lnTo>
                  <a:lnTo>
                    <a:pt x="1539" y="256"/>
                  </a:lnTo>
                  <a:lnTo>
                    <a:pt x="1543" y="258"/>
                  </a:lnTo>
                  <a:lnTo>
                    <a:pt x="1545" y="258"/>
                  </a:lnTo>
                  <a:lnTo>
                    <a:pt x="1545" y="256"/>
                  </a:lnTo>
                  <a:lnTo>
                    <a:pt x="1547" y="256"/>
                  </a:lnTo>
                  <a:lnTo>
                    <a:pt x="1547" y="254"/>
                  </a:lnTo>
                  <a:lnTo>
                    <a:pt x="1547" y="252"/>
                  </a:lnTo>
                  <a:lnTo>
                    <a:pt x="1547" y="252"/>
                  </a:lnTo>
                  <a:lnTo>
                    <a:pt x="1549" y="250"/>
                  </a:lnTo>
                  <a:lnTo>
                    <a:pt x="1554" y="250"/>
                  </a:lnTo>
                  <a:lnTo>
                    <a:pt x="1554" y="248"/>
                  </a:lnTo>
                  <a:lnTo>
                    <a:pt x="1556" y="246"/>
                  </a:lnTo>
                  <a:lnTo>
                    <a:pt x="1558" y="244"/>
                  </a:lnTo>
                  <a:lnTo>
                    <a:pt x="1556" y="242"/>
                  </a:lnTo>
                  <a:lnTo>
                    <a:pt x="1556" y="241"/>
                  </a:lnTo>
                  <a:lnTo>
                    <a:pt x="1554" y="239"/>
                  </a:lnTo>
                  <a:lnTo>
                    <a:pt x="1554" y="237"/>
                  </a:lnTo>
                  <a:lnTo>
                    <a:pt x="1553" y="239"/>
                  </a:lnTo>
                  <a:lnTo>
                    <a:pt x="1553" y="237"/>
                  </a:lnTo>
                  <a:lnTo>
                    <a:pt x="1551" y="235"/>
                  </a:lnTo>
                  <a:lnTo>
                    <a:pt x="1551" y="235"/>
                  </a:lnTo>
                  <a:lnTo>
                    <a:pt x="1551" y="233"/>
                  </a:lnTo>
                  <a:lnTo>
                    <a:pt x="1549" y="231"/>
                  </a:lnTo>
                  <a:lnTo>
                    <a:pt x="1543" y="225"/>
                  </a:lnTo>
                  <a:lnTo>
                    <a:pt x="1541" y="225"/>
                  </a:lnTo>
                  <a:lnTo>
                    <a:pt x="1539" y="222"/>
                  </a:lnTo>
                  <a:lnTo>
                    <a:pt x="1537" y="222"/>
                  </a:lnTo>
                  <a:lnTo>
                    <a:pt x="1537" y="220"/>
                  </a:lnTo>
                  <a:lnTo>
                    <a:pt x="1537" y="220"/>
                  </a:lnTo>
                  <a:lnTo>
                    <a:pt x="1537" y="214"/>
                  </a:lnTo>
                  <a:lnTo>
                    <a:pt x="1537" y="214"/>
                  </a:lnTo>
                  <a:lnTo>
                    <a:pt x="1535" y="212"/>
                  </a:lnTo>
                  <a:lnTo>
                    <a:pt x="1534" y="210"/>
                  </a:lnTo>
                  <a:lnTo>
                    <a:pt x="1532" y="210"/>
                  </a:lnTo>
                  <a:lnTo>
                    <a:pt x="1528" y="210"/>
                  </a:lnTo>
                  <a:lnTo>
                    <a:pt x="1526" y="208"/>
                  </a:lnTo>
                  <a:lnTo>
                    <a:pt x="1524" y="208"/>
                  </a:lnTo>
                  <a:lnTo>
                    <a:pt x="1526" y="206"/>
                  </a:lnTo>
                  <a:lnTo>
                    <a:pt x="1528" y="205"/>
                  </a:lnTo>
                  <a:lnTo>
                    <a:pt x="1530" y="205"/>
                  </a:lnTo>
                  <a:lnTo>
                    <a:pt x="1530" y="205"/>
                  </a:lnTo>
                  <a:lnTo>
                    <a:pt x="1532" y="205"/>
                  </a:lnTo>
                  <a:lnTo>
                    <a:pt x="1534" y="203"/>
                  </a:lnTo>
                  <a:lnTo>
                    <a:pt x="1526" y="203"/>
                  </a:lnTo>
                  <a:lnTo>
                    <a:pt x="1522" y="201"/>
                  </a:lnTo>
                  <a:lnTo>
                    <a:pt x="1520" y="201"/>
                  </a:lnTo>
                  <a:lnTo>
                    <a:pt x="1520" y="201"/>
                  </a:lnTo>
                  <a:lnTo>
                    <a:pt x="1524" y="201"/>
                  </a:lnTo>
                  <a:lnTo>
                    <a:pt x="1526" y="201"/>
                  </a:lnTo>
                  <a:lnTo>
                    <a:pt x="1528" y="199"/>
                  </a:lnTo>
                  <a:lnTo>
                    <a:pt x="1530" y="199"/>
                  </a:lnTo>
                  <a:lnTo>
                    <a:pt x="1530" y="199"/>
                  </a:lnTo>
                  <a:lnTo>
                    <a:pt x="1528" y="197"/>
                  </a:lnTo>
                  <a:lnTo>
                    <a:pt x="1528" y="197"/>
                  </a:lnTo>
                  <a:lnTo>
                    <a:pt x="1526" y="197"/>
                  </a:lnTo>
                  <a:lnTo>
                    <a:pt x="1526" y="197"/>
                  </a:lnTo>
                  <a:lnTo>
                    <a:pt x="1524" y="197"/>
                  </a:lnTo>
                  <a:lnTo>
                    <a:pt x="1522" y="197"/>
                  </a:lnTo>
                  <a:lnTo>
                    <a:pt x="1522" y="197"/>
                  </a:lnTo>
                  <a:lnTo>
                    <a:pt x="1522" y="197"/>
                  </a:lnTo>
                  <a:lnTo>
                    <a:pt x="1524" y="195"/>
                  </a:lnTo>
                  <a:lnTo>
                    <a:pt x="1524" y="193"/>
                  </a:lnTo>
                  <a:lnTo>
                    <a:pt x="1524" y="193"/>
                  </a:lnTo>
                  <a:lnTo>
                    <a:pt x="1526" y="193"/>
                  </a:lnTo>
                  <a:lnTo>
                    <a:pt x="1526" y="193"/>
                  </a:lnTo>
                  <a:lnTo>
                    <a:pt x="1526" y="191"/>
                  </a:lnTo>
                  <a:lnTo>
                    <a:pt x="1526" y="191"/>
                  </a:lnTo>
                  <a:lnTo>
                    <a:pt x="1526" y="191"/>
                  </a:lnTo>
                  <a:lnTo>
                    <a:pt x="1524" y="191"/>
                  </a:lnTo>
                  <a:lnTo>
                    <a:pt x="1524" y="189"/>
                  </a:lnTo>
                  <a:lnTo>
                    <a:pt x="1520" y="189"/>
                  </a:lnTo>
                  <a:lnTo>
                    <a:pt x="1518" y="189"/>
                  </a:lnTo>
                  <a:lnTo>
                    <a:pt x="1517" y="189"/>
                  </a:lnTo>
                  <a:lnTo>
                    <a:pt x="1515" y="187"/>
                  </a:lnTo>
                  <a:lnTo>
                    <a:pt x="1515" y="186"/>
                  </a:lnTo>
                  <a:lnTo>
                    <a:pt x="1515" y="186"/>
                  </a:lnTo>
                  <a:lnTo>
                    <a:pt x="1515" y="184"/>
                  </a:lnTo>
                  <a:lnTo>
                    <a:pt x="1513" y="184"/>
                  </a:lnTo>
                  <a:lnTo>
                    <a:pt x="1509" y="184"/>
                  </a:lnTo>
                  <a:lnTo>
                    <a:pt x="1509" y="184"/>
                  </a:lnTo>
                  <a:lnTo>
                    <a:pt x="1507" y="184"/>
                  </a:lnTo>
                  <a:lnTo>
                    <a:pt x="1501" y="182"/>
                  </a:lnTo>
                  <a:lnTo>
                    <a:pt x="1501" y="180"/>
                  </a:lnTo>
                  <a:lnTo>
                    <a:pt x="1501" y="180"/>
                  </a:lnTo>
                  <a:lnTo>
                    <a:pt x="1501" y="180"/>
                  </a:lnTo>
                  <a:lnTo>
                    <a:pt x="1501" y="178"/>
                  </a:lnTo>
                  <a:lnTo>
                    <a:pt x="1501" y="178"/>
                  </a:lnTo>
                  <a:lnTo>
                    <a:pt x="1501" y="178"/>
                  </a:lnTo>
                  <a:lnTo>
                    <a:pt x="1503" y="180"/>
                  </a:lnTo>
                  <a:lnTo>
                    <a:pt x="1505" y="180"/>
                  </a:lnTo>
                  <a:lnTo>
                    <a:pt x="1507" y="180"/>
                  </a:lnTo>
                  <a:lnTo>
                    <a:pt x="1507" y="180"/>
                  </a:lnTo>
                  <a:lnTo>
                    <a:pt x="1507" y="180"/>
                  </a:lnTo>
                  <a:lnTo>
                    <a:pt x="1507" y="176"/>
                  </a:lnTo>
                  <a:lnTo>
                    <a:pt x="1509" y="176"/>
                  </a:lnTo>
                  <a:lnTo>
                    <a:pt x="1509" y="174"/>
                  </a:lnTo>
                  <a:lnTo>
                    <a:pt x="1509" y="174"/>
                  </a:lnTo>
                  <a:lnTo>
                    <a:pt x="1509" y="174"/>
                  </a:lnTo>
                  <a:lnTo>
                    <a:pt x="1511" y="172"/>
                  </a:lnTo>
                  <a:lnTo>
                    <a:pt x="1511" y="172"/>
                  </a:lnTo>
                  <a:lnTo>
                    <a:pt x="1513" y="172"/>
                  </a:lnTo>
                  <a:lnTo>
                    <a:pt x="1513" y="172"/>
                  </a:lnTo>
                  <a:lnTo>
                    <a:pt x="1513" y="170"/>
                  </a:lnTo>
                  <a:lnTo>
                    <a:pt x="1513" y="170"/>
                  </a:lnTo>
                  <a:lnTo>
                    <a:pt x="1513" y="169"/>
                  </a:lnTo>
                  <a:lnTo>
                    <a:pt x="1513" y="167"/>
                  </a:lnTo>
                  <a:lnTo>
                    <a:pt x="1513" y="167"/>
                  </a:lnTo>
                  <a:lnTo>
                    <a:pt x="1513" y="167"/>
                  </a:lnTo>
                  <a:lnTo>
                    <a:pt x="1513" y="167"/>
                  </a:lnTo>
                  <a:lnTo>
                    <a:pt x="1513" y="167"/>
                  </a:lnTo>
                  <a:lnTo>
                    <a:pt x="1511" y="167"/>
                  </a:lnTo>
                  <a:lnTo>
                    <a:pt x="1509" y="167"/>
                  </a:lnTo>
                  <a:lnTo>
                    <a:pt x="1507" y="167"/>
                  </a:lnTo>
                  <a:lnTo>
                    <a:pt x="1505" y="167"/>
                  </a:lnTo>
                  <a:lnTo>
                    <a:pt x="1503" y="165"/>
                  </a:lnTo>
                  <a:lnTo>
                    <a:pt x="1503" y="165"/>
                  </a:lnTo>
                  <a:lnTo>
                    <a:pt x="1503" y="165"/>
                  </a:lnTo>
                  <a:lnTo>
                    <a:pt x="1500" y="163"/>
                  </a:lnTo>
                  <a:lnTo>
                    <a:pt x="1500" y="163"/>
                  </a:lnTo>
                  <a:lnTo>
                    <a:pt x="1500" y="163"/>
                  </a:lnTo>
                  <a:lnTo>
                    <a:pt x="1498" y="161"/>
                  </a:lnTo>
                  <a:lnTo>
                    <a:pt x="1498" y="159"/>
                  </a:lnTo>
                  <a:lnTo>
                    <a:pt x="1498" y="157"/>
                  </a:lnTo>
                  <a:lnTo>
                    <a:pt x="1498" y="155"/>
                  </a:lnTo>
                  <a:lnTo>
                    <a:pt x="1496" y="155"/>
                  </a:lnTo>
                  <a:lnTo>
                    <a:pt x="1494" y="155"/>
                  </a:lnTo>
                  <a:lnTo>
                    <a:pt x="1490" y="155"/>
                  </a:lnTo>
                  <a:lnTo>
                    <a:pt x="1488" y="155"/>
                  </a:lnTo>
                  <a:lnTo>
                    <a:pt x="1486" y="155"/>
                  </a:lnTo>
                  <a:lnTo>
                    <a:pt x="1484" y="157"/>
                  </a:lnTo>
                  <a:lnTo>
                    <a:pt x="1486" y="153"/>
                  </a:lnTo>
                  <a:lnTo>
                    <a:pt x="1490" y="153"/>
                  </a:lnTo>
                  <a:lnTo>
                    <a:pt x="1498" y="153"/>
                  </a:lnTo>
                  <a:lnTo>
                    <a:pt x="1503" y="153"/>
                  </a:lnTo>
                  <a:lnTo>
                    <a:pt x="1513" y="153"/>
                  </a:lnTo>
                  <a:lnTo>
                    <a:pt x="1513" y="153"/>
                  </a:lnTo>
                  <a:lnTo>
                    <a:pt x="1517" y="155"/>
                  </a:lnTo>
                  <a:lnTo>
                    <a:pt x="1518" y="155"/>
                  </a:lnTo>
                  <a:lnTo>
                    <a:pt x="1518" y="153"/>
                  </a:lnTo>
                  <a:lnTo>
                    <a:pt x="1518" y="153"/>
                  </a:lnTo>
                  <a:lnTo>
                    <a:pt x="1518" y="152"/>
                  </a:lnTo>
                  <a:lnTo>
                    <a:pt x="1517" y="150"/>
                  </a:lnTo>
                  <a:lnTo>
                    <a:pt x="1517" y="148"/>
                  </a:lnTo>
                  <a:lnTo>
                    <a:pt x="1517" y="144"/>
                  </a:lnTo>
                  <a:lnTo>
                    <a:pt x="1515" y="144"/>
                  </a:lnTo>
                  <a:lnTo>
                    <a:pt x="1515" y="142"/>
                  </a:lnTo>
                  <a:lnTo>
                    <a:pt x="1517" y="144"/>
                  </a:lnTo>
                  <a:lnTo>
                    <a:pt x="1517" y="144"/>
                  </a:lnTo>
                  <a:lnTo>
                    <a:pt x="1517" y="144"/>
                  </a:lnTo>
                  <a:lnTo>
                    <a:pt x="1517" y="146"/>
                  </a:lnTo>
                  <a:lnTo>
                    <a:pt x="1518" y="146"/>
                  </a:lnTo>
                  <a:lnTo>
                    <a:pt x="1518" y="148"/>
                  </a:lnTo>
                  <a:lnTo>
                    <a:pt x="1518" y="150"/>
                  </a:lnTo>
                  <a:lnTo>
                    <a:pt x="1520" y="152"/>
                  </a:lnTo>
                  <a:lnTo>
                    <a:pt x="1522" y="152"/>
                  </a:lnTo>
                  <a:lnTo>
                    <a:pt x="1522" y="152"/>
                  </a:lnTo>
                  <a:lnTo>
                    <a:pt x="1526" y="153"/>
                  </a:lnTo>
                  <a:lnTo>
                    <a:pt x="1528" y="153"/>
                  </a:lnTo>
                  <a:lnTo>
                    <a:pt x="1534" y="153"/>
                  </a:lnTo>
                  <a:lnTo>
                    <a:pt x="1535" y="153"/>
                  </a:lnTo>
                  <a:lnTo>
                    <a:pt x="1535" y="152"/>
                  </a:lnTo>
                  <a:lnTo>
                    <a:pt x="1535" y="152"/>
                  </a:lnTo>
                  <a:lnTo>
                    <a:pt x="1539" y="150"/>
                  </a:lnTo>
                  <a:lnTo>
                    <a:pt x="1539" y="150"/>
                  </a:lnTo>
                  <a:lnTo>
                    <a:pt x="1539" y="148"/>
                  </a:lnTo>
                  <a:lnTo>
                    <a:pt x="1539" y="148"/>
                  </a:lnTo>
                  <a:lnTo>
                    <a:pt x="1535" y="146"/>
                  </a:lnTo>
                  <a:lnTo>
                    <a:pt x="1534" y="146"/>
                  </a:lnTo>
                  <a:lnTo>
                    <a:pt x="1532" y="144"/>
                  </a:lnTo>
                  <a:lnTo>
                    <a:pt x="1530" y="144"/>
                  </a:lnTo>
                  <a:lnTo>
                    <a:pt x="1535" y="144"/>
                  </a:lnTo>
                  <a:lnTo>
                    <a:pt x="1535" y="144"/>
                  </a:lnTo>
                  <a:lnTo>
                    <a:pt x="1535" y="144"/>
                  </a:lnTo>
                  <a:lnTo>
                    <a:pt x="1535" y="144"/>
                  </a:lnTo>
                  <a:lnTo>
                    <a:pt x="1535" y="142"/>
                  </a:lnTo>
                  <a:lnTo>
                    <a:pt x="1532" y="138"/>
                  </a:lnTo>
                  <a:lnTo>
                    <a:pt x="1532" y="138"/>
                  </a:lnTo>
                  <a:lnTo>
                    <a:pt x="1530" y="136"/>
                  </a:lnTo>
                  <a:lnTo>
                    <a:pt x="1530" y="136"/>
                  </a:lnTo>
                  <a:lnTo>
                    <a:pt x="1528" y="136"/>
                  </a:lnTo>
                  <a:lnTo>
                    <a:pt x="1528" y="138"/>
                  </a:lnTo>
                  <a:lnTo>
                    <a:pt x="1526" y="138"/>
                  </a:lnTo>
                  <a:lnTo>
                    <a:pt x="1526" y="136"/>
                  </a:lnTo>
                  <a:lnTo>
                    <a:pt x="1524" y="136"/>
                  </a:lnTo>
                  <a:lnTo>
                    <a:pt x="1522" y="134"/>
                  </a:lnTo>
                  <a:lnTo>
                    <a:pt x="1520" y="134"/>
                  </a:lnTo>
                  <a:lnTo>
                    <a:pt x="1518" y="134"/>
                  </a:lnTo>
                  <a:lnTo>
                    <a:pt x="1518" y="133"/>
                  </a:lnTo>
                  <a:lnTo>
                    <a:pt x="1522" y="133"/>
                  </a:lnTo>
                  <a:lnTo>
                    <a:pt x="1522" y="134"/>
                  </a:lnTo>
                  <a:lnTo>
                    <a:pt x="1526" y="136"/>
                  </a:lnTo>
                  <a:lnTo>
                    <a:pt x="1528" y="136"/>
                  </a:lnTo>
                  <a:lnTo>
                    <a:pt x="1528" y="136"/>
                  </a:lnTo>
                  <a:lnTo>
                    <a:pt x="1530" y="134"/>
                  </a:lnTo>
                  <a:lnTo>
                    <a:pt x="1530" y="134"/>
                  </a:lnTo>
                  <a:lnTo>
                    <a:pt x="1530" y="134"/>
                  </a:lnTo>
                  <a:lnTo>
                    <a:pt x="1528" y="133"/>
                  </a:lnTo>
                  <a:lnTo>
                    <a:pt x="1526" y="133"/>
                  </a:lnTo>
                  <a:lnTo>
                    <a:pt x="1524" y="133"/>
                  </a:lnTo>
                  <a:lnTo>
                    <a:pt x="1518" y="125"/>
                  </a:lnTo>
                  <a:lnTo>
                    <a:pt x="1518" y="125"/>
                  </a:lnTo>
                  <a:lnTo>
                    <a:pt x="1517" y="125"/>
                  </a:lnTo>
                  <a:lnTo>
                    <a:pt x="1517" y="127"/>
                  </a:lnTo>
                  <a:lnTo>
                    <a:pt x="1515" y="127"/>
                  </a:lnTo>
                  <a:lnTo>
                    <a:pt x="1515" y="127"/>
                  </a:lnTo>
                  <a:lnTo>
                    <a:pt x="1515" y="125"/>
                  </a:lnTo>
                  <a:lnTo>
                    <a:pt x="1515" y="125"/>
                  </a:lnTo>
                  <a:lnTo>
                    <a:pt x="1515" y="123"/>
                  </a:lnTo>
                  <a:lnTo>
                    <a:pt x="1513" y="123"/>
                  </a:lnTo>
                  <a:lnTo>
                    <a:pt x="1513" y="123"/>
                  </a:lnTo>
                  <a:lnTo>
                    <a:pt x="1511" y="123"/>
                  </a:lnTo>
                  <a:lnTo>
                    <a:pt x="1509" y="123"/>
                  </a:lnTo>
                  <a:lnTo>
                    <a:pt x="1511" y="121"/>
                  </a:lnTo>
                  <a:lnTo>
                    <a:pt x="1511" y="121"/>
                  </a:lnTo>
                  <a:lnTo>
                    <a:pt x="1511" y="121"/>
                  </a:lnTo>
                  <a:lnTo>
                    <a:pt x="1511" y="119"/>
                  </a:lnTo>
                  <a:lnTo>
                    <a:pt x="1511" y="119"/>
                  </a:lnTo>
                  <a:lnTo>
                    <a:pt x="1509" y="119"/>
                  </a:lnTo>
                  <a:lnTo>
                    <a:pt x="1509" y="119"/>
                  </a:lnTo>
                  <a:lnTo>
                    <a:pt x="1509" y="119"/>
                  </a:lnTo>
                  <a:lnTo>
                    <a:pt x="1509" y="117"/>
                  </a:lnTo>
                  <a:lnTo>
                    <a:pt x="1509" y="117"/>
                  </a:lnTo>
                  <a:lnTo>
                    <a:pt x="1517" y="121"/>
                  </a:lnTo>
                  <a:lnTo>
                    <a:pt x="1518" y="121"/>
                  </a:lnTo>
                  <a:lnTo>
                    <a:pt x="1518" y="121"/>
                  </a:lnTo>
                  <a:lnTo>
                    <a:pt x="1520" y="119"/>
                  </a:lnTo>
                  <a:lnTo>
                    <a:pt x="1522" y="117"/>
                  </a:lnTo>
                  <a:lnTo>
                    <a:pt x="1520" y="117"/>
                  </a:lnTo>
                  <a:lnTo>
                    <a:pt x="1520" y="117"/>
                  </a:lnTo>
                  <a:lnTo>
                    <a:pt x="1518" y="117"/>
                  </a:lnTo>
                  <a:lnTo>
                    <a:pt x="1517" y="117"/>
                  </a:lnTo>
                  <a:lnTo>
                    <a:pt x="1515" y="117"/>
                  </a:lnTo>
                  <a:lnTo>
                    <a:pt x="1513" y="117"/>
                  </a:lnTo>
                  <a:lnTo>
                    <a:pt x="1511" y="116"/>
                  </a:lnTo>
                  <a:lnTo>
                    <a:pt x="1507" y="112"/>
                  </a:lnTo>
                  <a:lnTo>
                    <a:pt x="1501" y="108"/>
                  </a:lnTo>
                  <a:lnTo>
                    <a:pt x="1500" y="106"/>
                  </a:lnTo>
                  <a:lnTo>
                    <a:pt x="1500" y="106"/>
                  </a:lnTo>
                  <a:lnTo>
                    <a:pt x="1498" y="106"/>
                  </a:lnTo>
                  <a:lnTo>
                    <a:pt x="1498" y="106"/>
                  </a:lnTo>
                  <a:lnTo>
                    <a:pt x="1498" y="104"/>
                  </a:lnTo>
                  <a:lnTo>
                    <a:pt x="1496" y="106"/>
                  </a:lnTo>
                  <a:lnTo>
                    <a:pt x="1496" y="106"/>
                  </a:lnTo>
                  <a:lnTo>
                    <a:pt x="1494" y="106"/>
                  </a:lnTo>
                  <a:lnTo>
                    <a:pt x="1482" y="106"/>
                  </a:lnTo>
                  <a:lnTo>
                    <a:pt x="1479" y="106"/>
                  </a:lnTo>
                  <a:lnTo>
                    <a:pt x="1475" y="106"/>
                  </a:lnTo>
                  <a:lnTo>
                    <a:pt x="1469" y="106"/>
                  </a:lnTo>
                  <a:lnTo>
                    <a:pt x="1467" y="106"/>
                  </a:lnTo>
                  <a:lnTo>
                    <a:pt x="1465" y="104"/>
                  </a:lnTo>
                  <a:lnTo>
                    <a:pt x="1464" y="104"/>
                  </a:lnTo>
                  <a:lnTo>
                    <a:pt x="1462" y="106"/>
                  </a:lnTo>
                  <a:lnTo>
                    <a:pt x="1460" y="106"/>
                  </a:lnTo>
                  <a:lnTo>
                    <a:pt x="1460" y="106"/>
                  </a:lnTo>
                  <a:lnTo>
                    <a:pt x="1458" y="106"/>
                  </a:lnTo>
                  <a:lnTo>
                    <a:pt x="1456" y="106"/>
                  </a:lnTo>
                  <a:lnTo>
                    <a:pt x="1454" y="106"/>
                  </a:lnTo>
                  <a:lnTo>
                    <a:pt x="1452" y="102"/>
                  </a:lnTo>
                  <a:lnTo>
                    <a:pt x="1450" y="102"/>
                  </a:lnTo>
                  <a:lnTo>
                    <a:pt x="1450" y="102"/>
                  </a:lnTo>
                  <a:lnTo>
                    <a:pt x="1448" y="104"/>
                  </a:lnTo>
                  <a:lnTo>
                    <a:pt x="1448" y="106"/>
                  </a:lnTo>
                  <a:lnTo>
                    <a:pt x="1448" y="106"/>
                  </a:lnTo>
                  <a:lnTo>
                    <a:pt x="1448" y="106"/>
                  </a:lnTo>
                  <a:lnTo>
                    <a:pt x="1448" y="108"/>
                  </a:lnTo>
                  <a:lnTo>
                    <a:pt x="1448" y="108"/>
                  </a:lnTo>
                  <a:lnTo>
                    <a:pt x="1446" y="108"/>
                  </a:lnTo>
                  <a:lnTo>
                    <a:pt x="1446" y="108"/>
                  </a:lnTo>
                  <a:lnTo>
                    <a:pt x="1446" y="108"/>
                  </a:lnTo>
                  <a:lnTo>
                    <a:pt x="1445" y="110"/>
                  </a:lnTo>
                  <a:lnTo>
                    <a:pt x="1443" y="110"/>
                  </a:lnTo>
                  <a:lnTo>
                    <a:pt x="1443" y="110"/>
                  </a:lnTo>
                  <a:lnTo>
                    <a:pt x="1443" y="110"/>
                  </a:lnTo>
                  <a:lnTo>
                    <a:pt x="1441" y="106"/>
                  </a:lnTo>
                  <a:lnTo>
                    <a:pt x="1441" y="106"/>
                  </a:lnTo>
                  <a:lnTo>
                    <a:pt x="1441" y="104"/>
                  </a:lnTo>
                  <a:lnTo>
                    <a:pt x="1439" y="104"/>
                  </a:lnTo>
                  <a:lnTo>
                    <a:pt x="1439" y="104"/>
                  </a:lnTo>
                  <a:lnTo>
                    <a:pt x="1439" y="104"/>
                  </a:lnTo>
                  <a:lnTo>
                    <a:pt x="1437" y="102"/>
                  </a:lnTo>
                  <a:lnTo>
                    <a:pt x="1435" y="104"/>
                  </a:lnTo>
                  <a:lnTo>
                    <a:pt x="1433" y="104"/>
                  </a:lnTo>
                  <a:lnTo>
                    <a:pt x="1431" y="104"/>
                  </a:lnTo>
                  <a:lnTo>
                    <a:pt x="1429" y="104"/>
                  </a:lnTo>
                  <a:lnTo>
                    <a:pt x="1428" y="104"/>
                  </a:lnTo>
                  <a:lnTo>
                    <a:pt x="1426" y="104"/>
                  </a:lnTo>
                  <a:lnTo>
                    <a:pt x="1426" y="104"/>
                  </a:lnTo>
                  <a:lnTo>
                    <a:pt x="1424" y="104"/>
                  </a:lnTo>
                  <a:lnTo>
                    <a:pt x="1424" y="104"/>
                  </a:lnTo>
                  <a:lnTo>
                    <a:pt x="1424" y="106"/>
                  </a:lnTo>
                  <a:lnTo>
                    <a:pt x="1422" y="106"/>
                  </a:lnTo>
                  <a:lnTo>
                    <a:pt x="1422" y="108"/>
                  </a:lnTo>
                  <a:lnTo>
                    <a:pt x="1418" y="110"/>
                  </a:lnTo>
                  <a:lnTo>
                    <a:pt x="1416" y="110"/>
                  </a:lnTo>
                  <a:lnTo>
                    <a:pt x="1416" y="110"/>
                  </a:lnTo>
                  <a:lnTo>
                    <a:pt x="1416" y="110"/>
                  </a:lnTo>
                  <a:lnTo>
                    <a:pt x="1414" y="108"/>
                  </a:lnTo>
                  <a:lnTo>
                    <a:pt x="1414" y="108"/>
                  </a:lnTo>
                  <a:lnTo>
                    <a:pt x="1414" y="106"/>
                  </a:lnTo>
                  <a:lnTo>
                    <a:pt x="1414" y="106"/>
                  </a:lnTo>
                  <a:lnTo>
                    <a:pt x="1412" y="106"/>
                  </a:lnTo>
                  <a:lnTo>
                    <a:pt x="1409" y="106"/>
                  </a:lnTo>
                  <a:lnTo>
                    <a:pt x="1407" y="106"/>
                  </a:lnTo>
                  <a:lnTo>
                    <a:pt x="1407" y="104"/>
                  </a:lnTo>
                  <a:lnTo>
                    <a:pt x="1407" y="102"/>
                  </a:lnTo>
                  <a:lnTo>
                    <a:pt x="1407" y="102"/>
                  </a:lnTo>
                  <a:lnTo>
                    <a:pt x="1405" y="102"/>
                  </a:lnTo>
                  <a:lnTo>
                    <a:pt x="1405" y="104"/>
                  </a:lnTo>
                  <a:lnTo>
                    <a:pt x="1403" y="106"/>
                  </a:lnTo>
                  <a:lnTo>
                    <a:pt x="1403" y="108"/>
                  </a:lnTo>
                  <a:lnTo>
                    <a:pt x="1403" y="110"/>
                  </a:lnTo>
                  <a:lnTo>
                    <a:pt x="1401" y="112"/>
                  </a:lnTo>
                  <a:lnTo>
                    <a:pt x="1401" y="114"/>
                  </a:lnTo>
                  <a:lnTo>
                    <a:pt x="1401" y="114"/>
                  </a:lnTo>
                  <a:lnTo>
                    <a:pt x="1399" y="114"/>
                  </a:lnTo>
                  <a:lnTo>
                    <a:pt x="1399" y="114"/>
                  </a:lnTo>
                  <a:lnTo>
                    <a:pt x="1397" y="114"/>
                  </a:lnTo>
                  <a:lnTo>
                    <a:pt x="1397" y="114"/>
                  </a:lnTo>
                  <a:lnTo>
                    <a:pt x="1395" y="116"/>
                  </a:lnTo>
                  <a:lnTo>
                    <a:pt x="1393" y="116"/>
                  </a:lnTo>
                  <a:lnTo>
                    <a:pt x="1393" y="117"/>
                  </a:lnTo>
                  <a:lnTo>
                    <a:pt x="1392" y="117"/>
                  </a:lnTo>
                  <a:lnTo>
                    <a:pt x="1392" y="117"/>
                  </a:lnTo>
                  <a:lnTo>
                    <a:pt x="1392" y="121"/>
                  </a:lnTo>
                  <a:lnTo>
                    <a:pt x="1390" y="127"/>
                  </a:lnTo>
                  <a:lnTo>
                    <a:pt x="1390" y="129"/>
                  </a:lnTo>
                  <a:lnTo>
                    <a:pt x="1388" y="133"/>
                  </a:lnTo>
                  <a:lnTo>
                    <a:pt x="1388" y="133"/>
                  </a:lnTo>
                  <a:lnTo>
                    <a:pt x="1386" y="134"/>
                  </a:lnTo>
                  <a:lnTo>
                    <a:pt x="1384" y="134"/>
                  </a:lnTo>
                  <a:lnTo>
                    <a:pt x="1384" y="136"/>
                  </a:lnTo>
                  <a:lnTo>
                    <a:pt x="1386" y="136"/>
                  </a:lnTo>
                  <a:lnTo>
                    <a:pt x="1388" y="138"/>
                  </a:lnTo>
                  <a:lnTo>
                    <a:pt x="1388" y="138"/>
                  </a:lnTo>
                  <a:lnTo>
                    <a:pt x="1388" y="140"/>
                  </a:lnTo>
                  <a:lnTo>
                    <a:pt x="1386" y="148"/>
                  </a:lnTo>
                  <a:lnTo>
                    <a:pt x="1386" y="152"/>
                  </a:lnTo>
                  <a:lnTo>
                    <a:pt x="1386" y="153"/>
                  </a:lnTo>
                  <a:lnTo>
                    <a:pt x="1386" y="155"/>
                  </a:lnTo>
                  <a:lnTo>
                    <a:pt x="1388" y="159"/>
                  </a:lnTo>
                  <a:lnTo>
                    <a:pt x="1388" y="161"/>
                  </a:lnTo>
                  <a:lnTo>
                    <a:pt x="1386" y="161"/>
                  </a:lnTo>
                  <a:lnTo>
                    <a:pt x="1388" y="163"/>
                  </a:lnTo>
                  <a:lnTo>
                    <a:pt x="1388" y="163"/>
                  </a:lnTo>
                  <a:lnTo>
                    <a:pt x="1388" y="165"/>
                  </a:lnTo>
                  <a:lnTo>
                    <a:pt x="1390" y="167"/>
                  </a:lnTo>
                  <a:lnTo>
                    <a:pt x="1390" y="167"/>
                  </a:lnTo>
                  <a:lnTo>
                    <a:pt x="1388" y="169"/>
                  </a:lnTo>
                  <a:lnTo>
                    <a:pt x="1388" y="169"/>
                  </a:lnTo>
                  <a:lnTo>
                    <a:pt x="1388" y="169"/>
                  </a:lnTo>
                  <a:lnTo>
                    <a:pt x="1386" y="169"/>
                  </a:lnTo>
                  <a:lnTo>
                    <a:pt x="1386" y="167"/>
                  </a:lnTo>
                  <a:lnTo>
                    <a:pt x="1384" y="169"/>
                  </a:lnTo>
                  <a:lnTo>
                    <a:pt x="1384" y="172"/>
                  </a:lnTo>
                  <a:lnTo>
                    <a:pt x="1380" y="182"/>
                  </a:lnTo>
                  <a:lnTo>
                    <a:pt x="1380" y="184"/>
                  </a:lnTo>
                  <a:lnTo>
                    <a:pt x="1382" y="186"/>
                  </a:lnTo>
                  <a:lnTo>
                    <a:pt x="1382" y="186"/>
                  </a:lnTo>
                  <a:lnTo>
                    <a:pt x="1384" y="186"/>
                  </a:lnTo>
                  <a:lnTo>
                    <a:pt x="1380" y="189"/>
                  </a:lnTo>
                  <a:lnTo>
                    <a:pt x="1380" y="189"/>
                  </a:lnTo>
                  <a:lnTo>
                    <a:pt x="1380" y="193"/>
                  </a:lnTo>
                  <a:lnTo>
                    <a:pt x="1380" y="193"/>
                  </a:lnTo>
                  <a:lnTo>
                    <a:pt x="1378" y="195"/>
                  </a:lnTo>
                  <a:lnTo>
                    <a:pt x="1376" y="195"/>
                  </a:lnTo>
                  <a:lnTo>
                    <a:pt x="1371" y="197"/>
                  </a:lnTo>
                  <a:lnTo>
                    <a:pt x="1369" y="197"/>
                  </a:lnTo>
                  <a:lnTo>
                    <a:pt x="1367" y="197"/>
                  </a:lnTo>
                  <a:lnTo>
                    <a:pt x="1365" y="193"/>
                  </a:lnTo>
                  <a:lnTo>
                    <a:pt x="1365" y="193"/>
                  </a:lnTo>
                  <a:lnTo>
                    <a:pt x="1363" y="195"/>
                  </a:lnTo>
                  <a:lnTo>
                    <a:pt x="1363" y="197"/>
                  </a:lnTo>
                  <a:lnTo>
                    <a:pt x="1361" y="199"/>
                  </a:lnTo>
                  <a:lnTo>
                    <a:pt x="1358" y="201"/>
                  </a:lnTo>
                  <a:lnTo>
                    <a:pt x="1356" y="203"/>
                  </a:lnTo>
                  <a:lnTo>
                    <a:pt x="1356" y="203"/>
                  </a:lnTo>
                  <a:lnTo>
                    <a:pt x="1356" y="205"/>
                  </a:lnTo>
                  <a:lnTo>
                    <a:pt x="1356" y="205"/>
                  </a:lnTo>
                  <a:lnTo>
                    <a:pt x="1356" y="206"/>
                  </a:lnTo>
                  <a:lnTo>
                    <a:pt x="1354" y="206"/>
                  </a:lnTo>
                  <a:lnTo>
                    <a:pt x="1354" y="206"/>
                  </a:lnTo>
                  <a:lnTo>
                    <a:pt x="1354" y="206"/>
                  </a:lnTo>
                  <a:lnTo>
                    <a:pt x="1352" y="208"/>
                  </a:lnTo>
                  <a:lnTo>
                    <a:pt x="1354" y="208"/>
                  </a:lnTo>
                  <a:lnTo>
                    <a:pt x="1356" y="210"/>
                  </a:lnTo>
                  <a:lnTo>
                    <a:pt x="1356" y="212"/>
                  </a:lnTo>
                  <a:lnTo>
                    <a:pt x="1354" y="214"/>
                  </a:lnTo>
                  <a:lnTo>
                    <a:pt x="1354" y="214"/>
                  </a:lnTo>
                  <a:lnTo>
                    <a:pt x="1354" y="214"/>
                  </a:lnTo>
                  <a:lnTo>
                    <a:pt x="1352" y="214"/>
                  </a:lnTo>
                  <a:lnTo>
                    <a:pt x="1352" y="216"/>
                  </a:lnTo>
                  <a:lnTo>
                    <a:pt x="1352" y="216"/>
                  </a:lnTo>
                  <a:lnTo>
                    <a:pt x="1354" y="218"/>
                  </a:lnTo>
                  <a:lnTo>
                    <a:pt x="1354" y="218"/>
                  </a:lnTo>
                  <a:lnTo>
                    <a:pt x="1354" y="220"/>
                  </a:lnTo>
                  <a:lnTo>
                    <a:pt x="1352" y="222"/>
                  </a:lnTo>
                  <a:lnTo>
                    <a:pt x="1352" y="222"/>
                  </a:lnTo>
                  <a:lnTo>
                    <a:pt x="1354" y="223"/>
                  </a:lnTo>
                  <a:lnTo>
                    <a:pt x="1354" y="223"/>
                  </a:lnTo>
                  <a:lnTo>
                    <a:pt x="1356" y="223"/>
                  </a:lnTo>
                  <a:lnTo>
                    <a:pt x="1356" y="222"/>
                  </a:lnTo>
                  <a:lnTo>
                    <a:pt x="1358" y="223"/>
                  </a:lnTo>
                  <a:lnTo>
                    <a:pt x="1358" y="223"/>
                  </a:lnTo>
                  <a:lnTo>
                    <a:pt x="1359" y="223"/>
                  </a:lnTo>
                  <a:lnTo>
                    <a:pt x="1359" y="223"/>
                  </a:lnTo>
                  <a:lnTo>
                    <a:pt x="1359" y="225"/>
                  </a:lnTo>
                  <a:lnTo>
                    <a:pt x="1361" y="225"/>
                  </a:lnTo>
                  <a:lnTo>
                    <a:pt x="1361" y="227"/>
                  </a:lnTo>
                  <a:lnTo>
                    <a:pt x="1361" y="229"/>
                  </a:lnTo>
                  <a:lnTo>
                    <a:pt x="1361" y="231"/>
                  </a:lnTo>
                  <a:lnTo>
                    <a:pt x="1359" y="231"/>
                  </a:lnTo>
                  <a:lnTo>
                    <a:pt x="1358" y="231"/>
                  </a:lnTo>
                  <a:lnTo>
                    <a:pt x="1356" y="231"/>
                  </a:lnTo>
                  <a:lnTo>
                    <a:pt x="1354" y="235"/>
                  </a:lnTo>
                  <a:lnTo>
                    <a:pt x="1352" y="235"/>
                  </a:lnTo>
                  <a:lnTo>
                    <a:pt x="1350" y="237"/>
                  </a:lnTo>
                  <a:lnTo>
                    <a:pt x="1348" y="239"/>
                  </a:lnTo>
                  <a:lnTo>
                    <a:pt x="1346" y="239"/>
                  </a:lnTo>
                  <a:lnTo>
                    <a:pt x="1344" y="239"/>
                  </a:lnTo>
                  <a:lnTo>
                    <a:pt x="1342" y="239"/>
                  </a:lnTo>
                  <a:lnTo>
                    <a:pt x="1342" y="241"/>
                  </a:lnTo>
                  <a:lnTo>
                    <a:pt x="1342" y="242"/>
                  </a:lnTo>
                  <a:lnTo>
                    <a:pt x="1342" y="244"/>
                  </a:lnTo>
                  <a:lnTo>
                    <a:pt x="1342" y="244"/>
                  </a:lnTo>
                  <a:lnTo>
                    <a:pt x="1340" y="244"/>
                  </a:lnTo>
                  <a:lnTo>
                    <a:pt x="1335" y="246"/>
                  </a:lnTo>
                  <a:lnTo>
                    <a:pt x="1333" y="246"/>
                  </a:lnTo>
                  <a:lnTo>
                    <a:pt x="1333" y="250"/>
                  </a:lnTo>
                  <a:lnTo>
                    <a:pt x="1331" y="254"/>
                  </a:lnTo>
                  <a:lnTo>
                    <a:pt x="1331" y="254"/>
                  </a:lnTo>
                  <a:lnTo>
                    <a:pt x="1331" y="256"/>
                  </a:lnTo>
                  <a:lnTo>
                    <a:pt x="1333" y="256"/>
                  </a:lnTo>
                  <a:lnTo>
                    <a:pt x="1333" y="256"/>
                  </a:lnTo>
                  <a:lnTo>
                    <a:pt x="1333" y="259"/>
                  </a:lnTo>
                  <a:lnTo>
                    <a:pt x="1333" y="259"/>
                  </a:lnTo>
                  <a:lnTo>
                    <a:pt x="1333" y="261"/>
                  </a:lnTo>
                  <a:lnTo>
                    <a:pt x="1335" y="261"/>
                  </a:lnTo>
                  <a:lnTo>
                    <a:pt x="1335" y="259"/>
                  </a:lnTo>
                  <a:lnTo>
                    <a:pt x="1337" y="259"/>
                  </a:lnTo>
                  <a:lnTo>
                    <a:pt x="1337" y="261"/>
                  </a:lnTo>
                  <a:lnTo>
                    <a:pt x="1339" y="261"/>
                  </a:lnTo>
                  <a:lnTo>
                    <a:pt x="1339" y="263"/>
                  </a:lnTo>
                  <a:lnTo>
                    <a:pt x="1337" y="263"/>
                  </a:lnTo>
                  <a:lnTo>
                    <a:pt x="1337" y="265"/>
                  </a:lnTo>
                  <a:lnTo>
                    <a:pt x="1337" y="265"/>
                  </a:lnTo>
                  <a:lnTo>
                    <a:pt x="1337" y="267"/>
                  </a:lnTo>
                  <a:lnTo>
                    <a:pt x="1337" y="269"/>
                  </a:lnTo>
                  <a:lnTo>
                    <a:pt x="1337" y="269"/>
                  </a:lnTo>
                  <a:lnTo>
                    <a:pt x="1337" y="271"/>
                  </a:lnTo>
                  <a:lnTo>
                    <a:pt x="1333" y="273"/>
                  </a:lnTo>
                  <a:lnTo>
                    <a:pt x="1329" y="273"/>
                  </a:lnTo>
                  <a:lnTo>
                    <a:pt x="1327" y="273"/>
                  </a:lnTo>
                  <a:lnTo>
                    <a:pt x="1327" y="273"/>
                  </a:lnTo>
                  <a:lnTo>
                    <a:pt x="1327" y="275"/>
                  </a:lnTo>
                  <a:lnTo>
                    <a:pt x="1327" y="275"/>
                  </a:lnTo>
                  <a:lnTo>
                    <a:pt x="1325" y="275"/>
                  </a:lnTo>
                  <a:lnTo>
                    <a:pt x="1325" y="276"/>
                  </a:lnTo>
                  <a:lnTo>
                    <a:pt x="1327" y="276"/>
                  </a:lnTo>
                  <a:lnTo>
                    <a:pt x="1327" y="276"/>
                  </a:lnTo>
                  <a:lnTo>
                    <a:pt x="1327" y="278"/>
                  </a:lnTo>
                  <a:lnTo>
                    <a:pt x="1325" y="284"/>
                  </a:lnTo>
                  <a:lnTo>
                    <a:pt x="1325" y="288"/>
                  </a:lnTo>
                  <a:lnTo>
                    <a:pt x="1323" y="290"/>
                  </a:lnTo>
                  <a:lnTo>
                    <a:pt x="1322" y="292"/>
                  </a:lnTo>
                  <a:lnTo>
                    <a:pt x="1320" y="294"/>
                  </a:lnTo>
                  <a:lnTo>
                    <a:pt x="1320" y="294"/>
                  </a:lnTo>
                  <a:lnTo>
                    <a:pt x="1320" y="295"/>
                  </a:lnTo>
                  <a:lnTo>
                    <a:pt x="1320" y="297"/>
                  </a:lnTo>
                  <a:lnTo>
                    <a:pt x="1320" y="299"/>
                  </a:lnTo>
                  <a:lnTo>
                    <a:pt x="1318" y="299"/>
                  </a:lnTo>
                  <a:lnTo>
                    <a:pt x="1318" y="301"/>
                  </a:lnTo>
                  <a:lnTo>
                    <a:pt x="1316" y="301"/>
                  </a:lnTo>
                  <a:lnTo>
                    <a:pt x="1314" y="301"/>
                  </a:lnTo>
                  <a:lnTo>
                    <a:pt x="1308" y="297"/>
                  </a:lnTo>
                  <a:lnTo>
                    <a:pt x="1308" y="297"/>
                  </a:lnTo>
                  <a:lnTo>
                    <a:pt x="1306" y="295"/>
                  </a:lnTo>
                  <a:lnTo>
                    <a:pt x="1305" y="297"/>
                  </a:lnTo>
                  <a:lnTo>
                    <a:pt x="1295" y="301"/>
                  </a:lnTo>
                  <a:lnTo>
                    <a:pt x="1293" y="301"/>
                  </a:lnTo>
                  <a:lnTo>
                    <a:pt x="1293" y="303"/>
                  </a:lnTo>
                  <a:lnTo>
                    <a:pt x="1291" y="301"/>
                  </a:lnTo>
                  <a:lnTo>
                    <a:pt x="1291" y="301"/>
                  </a:lnTo>
                  <a:lnTo>
                    <a:pt x="1291" y="301"/>
                  </a:lnTo>
                  <a:lnTo>
                    <a:pt x="1289" y="299"/>
                  </a:lnTo>
                  <a:lnTo>
                    <a:pt x="1287" y="299"/>
                  </a:lnTo>
                  <a:lnTo>
                    <a:pt x="1284" y="299"/>
                  </a:lnTo>
                  <a:lnTo>
                    <a:pt x="1274" y="301"/>
                  </a:lnTo>
                  <a:lnTo>
                    <a:pt x="1274" y="301"/>
                  </a:lnTo>
                  <a:lnTo>
                    <a:pt x="1272" y="303"/>
                  </a:lnTo>
                  <a:lnTo>
                    <a:pt x="1269" y="307"/>
                  </a:lnTo>
                  <a:lnTo>
                    <a:pt x="1257" y="314"/>
                  </a:lnTo>
                  <a:lnTo>
                    <a:pt x="1255" y="314"/>
                  </a:lnTo>
                  <a:lnTo>
                    <a:pt x="1253" y="314"/>
                  </a:lnTo>
                  <a:lnTo>
                    <a:pt x="1250" y="311"/>
                  </a:lnTo>
                  <a:lnTo>
                    <a:pt x="1250" y="309"/>
                  </a:lnTo>
                  <a:lnTo>
                    <a:pt x="1248" y="309"/>
                  </a:lnTo>
                  <a:lnTo>
                    <a:pt x="1246" y="309"/>
                  </a:lnTo>
                  <a:lnTo>
                    <a:pt x="1244" y="311"/>
                  </a:lnTo>
                  <a:lnTo>
                    <a:pt x="1240" y="311"/>
                  </a:lnTo>
                  <a:lnTo>
                    <a:pt x="1234" y="307"/>
                  </a:lnTo>
                  <a:lnTo>
                    <a:pt x="1233" y="305"/>
                  </a:lnTo>
                  <a:lnTo>
                    <a:pt x="1229" y="305"/>
                  </a:lnTo>
                  <a:lnTo>
                    <a:pt x="1225" y="305"/>
                  </a:lnTo>
                  <a:lnTo>
                    <a:pt x="1225" y="305"/>
                  </a:lnTo>
                  <a:lnTo>
                    <a:pt x="1221" y="303"/>
                  </a:lnTo>
                  <a:lnTo>
                    <a:pt x="1219" y="301"/>
                  </a:lnTo>
                  <a:lnTo>
                    <a:pt x="1217" y="301"/>
                  </a:lnTo>
                  <a:lnTo>
                    <a:pt x="1214" y="301"/>
                  </a:lnTo>
                  <a:lnTo>
                    <a:pt x="1212" y="303"/>
                  </a:lnTo>
                  <a:lnTo>
                    <a:pt x="1210" y="303"/>
                  </a:lnTo>
                  <a:lnTo>
                    <a:pt x="1210" y="301"/>
                  </a:lnTo>
                  <a:lnTo>
                    <a:pt x="1210" y="301"/>
                  </a:lnTo>
                  <a:lnTo>
                    <a:pt x="1214" y="299"/>
                  </a:lnTo>
                  <a:lnTo>
                    <a:pt x="1214" y="299"/>
                  </a:lnTo>
                  <a:lnTo>
                    <a:pt x="1216" y="297"/>
                  </a:lnTo>
                  <a:lnTo>
                    <a:pt x="1216" y="295"/>
                  </a:lnTo>
                  <a:lnTo>
                    <a:pt x="1216" y="294"/>
                  </a:lnTo>
                  <a:lnTo>
                    <a:pt x="1214" y="294"/>
                  </a:lnTo>
                  <a:lnTo>
                    <a:pt x="1214" y="294"/>
                  </a:lnTo>
                  <a:lnTo>
                    <a:pt x="1212" y="292"/>
                  </a:lnTo>
                  <a:lnTo>
                    <a:pt x="1210" y="292"/>
                  </a:lnTo>
                  <a:lnTo>
                    <a:pt x="1208" y="292"/>
                  </a:lnTo>
                  <a:lnTo>
                    <a:pt x="1206" y="292"/>
                  </a:lnTo>
                  <a:lnTo>
                    <a:pt x="1204" y="292"/>
                  </a:lnTo>
                  <a:lnTo>
                    <a:pt x="1204" y="292"/>
                  </a:lnTo>
                  <a:lnTo>
                    <a:pt x="1202" y="292"/>
                  </a:lnTo>
                  <a:lnTo>
                    <a:pt x="1202" y="292"/>
                  </a:lnTo>
                  <a:lnTo>
                    <a:pt x="1200" y="294"/>
                  </a:lnTo>
                  <a:lnTo>
                    <a:pt x="1200" y="294"/>
                  </a:lnTo>
                  <a:lnTo>
                    <a:pt x="1200" y="294"/>
                  </a:lnTo>
                  <a:lnTo>
                    <a:pt x="1200" y="294"/>
                  </a:lnTo>
                  <a:lnTo>
                    <a:pt x="1198" y="294"/>
                  </a:lnTo>
                  <a:lnTo>
                    <a:pt x="1178" y="292"/>
                  </a:lnTo>
                  <a:lnTo>
                    <a:pt x="1176" y="292"/>
                  </a:lnTo>
                  <a:lnTo>
                    <a:pt x="1176" y="294"/>
                  </a:lnTo>
                  <a:lnTo>
                    <a:pt x="1174" y="294"/>
                  </a:lnTo>
                  <a:lnTo>
                    <a:pt x="1172" y="295"/>
                  </a:lnTo>
                  <a:lnTo>
                    <a:pt x="1172" y="295"/>
                  </a:lnTo>
                  <a:lnTo>
                    <a:pt x="1168" y="295"/>
                  </a:lnTo>
                  <a:lnTo>
                    <a:pt x="1166" y="297"/>
                  </a:lnTo>
                  <a:lnTo>
                    <a:pt x="1159" y="299"/>
                  </a:lnTo>
                  <a:lnTo>
                    <a:pt x="1157" y="301"/>
                  </a:lnTo>
                  <a:lnTo>
                    <a:pt x="1157" y="303"/>
                  </a:lnTo>
                  <a:lnTo>
                    <a:pt x="1157" y="303"/>
                  </a:lnTo>
                  <a:lnTo>
                    <a:pt x="1159" y="303"/>
                  </a:lnTo>
                  <a:lnTo>
                    <a:pt x="1159" y="305"/>
                  </a:lnTo>
                  <a:lnTo>
                    <a:pt x="1159" y="305"/>
                  </a:lnTo>
                  <a:lnTo>
                    <a:pt x="1159" y="305"/>
                  </a:lnTo>
                  <a:lnTo>
                    <a:pt x="1157" y="311"/>
                  </a:lnTo>
                  <a:lnTo>
                    <a:pt x="1153" y="320"/>
                  </a:lnTo>
                  <a:lnTo>
                    <a:pt x="1153" y="320"/>
                  </a:lnTo>
                  <a:lnTo>
                    <a:pt x="1151" y="322"/>
                  </a:lnTo>
                  <a:lnTo>
                    <a:pt x="1149" y="322"/>
                  </a:lnTo>
                  <a:lnTo>
                    <a:pt x="1144" y="322"/>
                  </a:lnTo>
                  <a:lnTo>
                    <a:pt x="1140" y="322"/>
                  </a:lnTo>
                  <a:lnTo>
                    <a:pt x="1134" y="330"/>
                  </a:lnTo>
                  <a:lnTo>
                    <a:pt x="1130" y="331"/>
                  </a:lnTo>
                  <a:lnTo>
                    <a:pt x="1128" y="330"/>
                  </a:lnTo>
                  <a:lnTo>
                    <a:pt x="1125" y="330"/>
                  </a:lnTo>
                  <a:lnTo>
                    <a:pt x="1123" y="328"/>
                  </a:lnTo>
                  <a:lnTo>
                    <a:pt x="1121" y="328"/>
                  </a:lnTo>
                  <a:lnTo>
                    <a:pt x="1121" y="328"/>
                  </a:lnTo>
                  <a:lnTo>
                    <a:pt x="1115" y="330"/>
                  </a:lnTo>
                  <a:lnTo>
                    <a:pt x="1113" y="333"/>
                  </a:lnTo>
                  <a:lnTo>
                    <a:pt x="1113" y="333"/>
                  </a:lnTo>
                  <a:lnTo>
                    <a:pt x="1111" y="331"/>
                  </a:lnTo>
                  <a:lnTo>
                    <a:pt x="1111" y="330"/>
                  </a:lnTo>
                  <a:lnTo>
                    <a:pt x="1111" y="330"/>
                  </a:lnTo>
                  <a:lnTo>
                    <a:pt x="1110" y="330"/>
                  </a:lnTo>
                  <a:lnTo>
                    <a:pt x="1110" y="330"/>
                  </a:lnTo>
                  <a:lnTo>
                    <a:pt x="1106" y="330"/>
                  </a:lnTo>
                  <a:lnTo>
                    <a:pt x="1106" y="330"/>
                  </a:lnTo>
                  <a:lnTo>
                    <a:pt x="1104" y="330"/>
                  </a:lnTo>
                  <a:lnTo>
                    <a:pt x="1102" y="330"/>
                  </a:lnTo>
                  <a:lnTo>
                    <a:pt x="1092" y="326"/>
                  </a:lnTo>
                  <a:lnTo>
                    <a:pt x="1092" y="326"/>
                  </a:lnTo>
                  <a:lnTo>
                    <a:pt x="1077" y="330"/>
                  </a:lnTo>
                  <a:lnTo>
                    <a:pt x="1072" y="330"/>
                  </a:lnTo>
                  <a:lnTo>
                    <a:pt x="1070" y="330"/>
                  </a:lnTo>
                  <a:lnTo>
                    <a:pt x="1068" y="331"/>
                  </a:lnTo>
                  <a:lnTo>
                    <a:pt x="1064" y="333"/>
                  </a:lnTo>
                  <a:lnTo>
                    <a:pt x="1064" y="335"/>
                  </a:lnTo>
                  <a:lnTo>
                    <a:pt x="1064" y="335"/>
                  </a:lnTo>
                  <a:lnTo>
                    <a:pt x="1064" y="337"/>
                  </a:lnTo>
                  <a:lnTo>
                    <a:pt x="1064" y="337"/>
                  </a:lnTo>
                  <a:lnTo>
                    <a:pt x="1062" y="337"/>
                  </a:lnTo>
                  <a:lnTo>
                    <a:pt x="1062" y="335"/>
                  </a:lnTo>
                  <a:lnTo>
                    <a:pt x="1062" y="335"/>
                  </a:lnTo>
                  <a:lnTo>
                    <a:pt x="1062" y="337"/>
                  </a:lnTo>
                  <a:lnTo>
                    <a:pt x="1060" y="337"/>
                  </a:lnTo>
                  <a:lnTo>
                    <a:pt x="1060" y="337"/>
                  </a:lnTo>
                  <a:lnTo>
                    <a:pt x="1060" y="337"/>
                  </a:lnTo>
                  <a:lnTo>
                    <a:pt x="1058" y="337"/>
                  </a:lnTo>
                  <a:lnTo>
                    <a:pt x="1058" y="337"/>
                  </a:lnTo>
                  <a:lnTo>
                    <a:pt x="1058" y="337"/>
                  </a:lnTo>
                  <a:lnTo>
                    <a:pt x="1057" y="339"/>
                  </a:lnTo>
                  <a:lnTo>
                    <a:pt x="1057" y="339"/>
                  </a:lnTo>
                  <a:lnTo>
                    <a:pt x="1055" y="339"/>
                  </a:lnTo>
                  <a:lnTo>
                    <a:pt x="1055" y="339"/>
                  </a:lnTo>
                  <a:lnTo>
                    <a:pt x="1053" y="337"/>
                  </a:lnTo>
                  <a:lnTo>
                    <a:pt x="1053" y="337"/>
                  </a:lnTo>
                  <a:lnTo>
                    <a:pt x="1053" y="337"/>
                  </a:lnTo>
                  <a:lnTo>
                    <a:pt x="1053" y="337"/>
                  </a:lnTo>
                  <a:lnTo>
                    <a:pt x="1053" y="339"/>
                  </a:lnTo>
                  <a:lnTo>
                    <a:pt x="1051" y="339"/>
                  </a:lnTo>
                  <a:lnTo>
                    <a:pt x="1049" y="341"/>
                  </a:lnTo>
                  <a:lnTo>
                    <a:pt x="1045" y="339"/>
                  </a:lnTo>
                  <a:lnTo>
                    <a:pt x="1041" y="339"/>
                  </a:lnTo>
                  <a:lnTo>
                    <a:pt x="1039" y="337"/>
                  </a:lnTo>
                  <a:lnTo>
                    <a:pt x="1038" y="333"/>
                  </a:lnTo>
                  <a:lnTo>
                    <a:pt x="1036" y="331"/>
                  </a:lnTo>
                  <a:lnTo>
                    <a:pt x="1034" y="331"/>
                  </a:lnTo>
                  <a:lnTo>
                    <a:pt x="1032" y="330"/>
                  </a:lnTo>
                  <a:lnTo>
                    <a:pt x="1030" y="331"/>
                  </a:lnTo>
                  <a:lnTo>
                    <a:pt x="1030" y="331"/>
                  </a:lnTo>
                  <a:lnTo>
                    <a:pt x="1028" y="331"/>
                  </a:lnTo>
                  <a:lnTo>
                    <a:pt x="1028" y="330"/>
                  </a:lnTo>
                  <a:lnTo>
                    <a:pt x="1028" y="328"/>
                  </a:lnTo>
                  <a:lnTo>
                    <a:pt x="1024" y="322"/>
                  </a:lnTo>
                  <a:lnTo>
                    <a:pt x="1024" y="320"/>
                  </a:lnTo>
                  <a:lnTo>
                    <a:pt x="1022" y="318"/>
                  </a:lnTo>
                  <a:lnTo>
                    <a:pt x="1021" y="318"/>
                  </a:lnTo>
                  <a:lnTo>
                    <a:pt x="1017" y="318"/>
                  </a:lnTo>
                  <a:lnTo>
                    <a:pt x="1017" y="316"/>
                  </a:lnTo>
                  <a:lnTo>
                    <a:pt x="1015" y="316"/>
                  </a:lnTo>
                  <a:lnTo>
                    <a:pt x="1013" y="312"/>
                  </a:lnTo>
                  <a:lnTo>
                    <a:pt x="1011" y="312"/>
                  </a:lnTo>
                  <a:lnTo>
                    <a:pt x="1009" y="311"/>
                  </a:lnTo>
                  <a:lnTo>
                    <a:pt x="1009" y="311"/>
                  </a:lnTo>
                  <a:lnTo>
                    <a:pt x="1007" y="309"/>
                  </a:lnTo>
                  <a:lnTo>
                    <a:pt x="1007" y="305"/>
                  </a:lnTo>
                  <a:lnTo>
                    <a:pt x="1005" y="303"/>
                  </a:lnTo>
                  <a:lnTo>
                    <a:pt x="1004" y="303"/>
                  </a:lnTo>
                  <a:lnTo>
                    <a:pt x="1004" y="303"/>
                  </a:lnTo>
                  <a:lnTo>
                    <a:pt x="1002" y="303"/>
                  </a:lnTo>
                  <a:lnTo>
                    <a:pt x="1000" y="303"/>
                  </a:lnTo>
                  <a:lnTo>
                    <a:pt x="1000" y="303"/>
                  </a:lnTo>
                  <a:lnTo>
                    <a:pt x="998" y="299"/>
                  </a:lnTo>
                  <a:lnTo>
                    <a:pt x="998" y="299"/>
                  </a:lnTo>
                  <a:lnTo>
                    <a:pt x="996" y="299"/>
                  </a:lnTo>
                  <a:lnTo>
                    <a:pt x="996" y="299"/>
                  </a:lnTo>
                  <a:lnTo>
                    <a:pt x="996" y="297"/>
                  </a:lnTo>
                  <a:lnTo>
                    <a:pt x="996" y="297"/>
                  </a:lnTo>
                  <a:lnTo>
                    <a:pt x="988" y="292"/>
                  </a:lnTo>
                  <a:lnTo>
                    <a:pt x="988" y="290"/>
                  </a:lnTo>
                  <a:lnTo>
                    <a:pt x="986" y="290"/>
                  </a:lnTo>
                  <a:lnTo>
                    <a:pt x="986" y="288"/>
                  </a:lnTo>
                  <a:lnTo>
                    <a:pt x="986" y="284"/>
                  </a:lnTo>
                  <a:lnTo>
                    <a:pt x="986" y="278"/>
                  </a:lnTo>
                  <a:lnTo>
                    <a:pt x="986" y="278"/>
                  </a:lnTo>
                  <a:lnTo>
                    <a:pt x="986" y="278"/>
                  </a:lnTo>
                  <a:lnTo>
                    <a:pt x="983" y="276"/>
                  </a:lnTo>
                  <a:lnTo>
                    <a:pt x="983" y="276"/>
                  </a:lnTo>
                  <a:lnTo>
                    <a:pt x="981" y="276"/>
                  </a:lnTo>
                  <a:lnTo>
                    <a:pt x="981" y="276"/>
                  </a:lnTo>
                  <a:lnTo>
                    <a:pt x="981" y="275"/>
                  </a:lnTo>
                  <a:lnTo>
                    <a:pt x="979" y="275"/>
                  </a:lnTo>
                  <a:lnTo>
                    <a:pt x="979" y="273"/>
                  </a:lnTo>
                  <a:lnTo>
                    <a:pt x="979" y="273"/>
                  </a:lnTo>
                  <a:lnTo>
                    <a:pt x="979" y="271"/>
                  </a:lnTo>
                  <a:lnTo>
                    <a:pt x="979" y="269"/>
                  </a:lnTo>
                  <a:lnTo>
                    <a:pt x="979" y="269"/>
                  </a:lnTo>
                  <a:lnTo>
                    <a:pt x="983" y="267"/>
                  </a:lnTo>
                  <a:lnTo>
                    <a:pt x="983" y="265"/>
                  </a:lnTo>
                  <a:lnTo>
                    <a:pt x="985" y="265"/>
                  </a:lnTo>
                  <a:lnTo>
                    <a:pt x="986" y="261"/>
                  </a:lnTo>
                  <a:lnTo>
                    <a:pt x="986" y="258"/>
                  </a:lnTo>
                  <a:lnTo>
                    <a:pt x="986" y="258"/>
                  </a:lnTo>
                  <a:lnTo>
                    <a:pt x="985" y="261"/>
                  </a:lnTo>
                  <a:lnTo>
                    <a:pt x="983" y="263"/>
                  </a:lnTo>
                  <a:lnTo>
                    <a:pt x="983" y="263"/>
                  </a:lnTo>
                  <a:lnTo>
                    <a:pt x="981" y="263"/>
                  </a:lnTo>
                  <a:lnTo>
                    <a:pt x="971" y="267"/>
                  </a:lnTo>
                  <a:lnTo>
                    <a:pt x="968" y="267"/>
                  </a:lnTo>
                  <a:lnTo>
                    <a:pt x="966" y="267"/>
                  </a:lnTo>
                  <a:lnTo>
                    <a:pt x="966" y="271"/>
                  </a:lnTo>
                  <a:lnTo>
                    <a:pt x="966" y="273"/>
                  </a:lnTo>
                  <a:lnTo>
                    <a:pt x="966" y="273"/>
                  </a:lnTo>
                  <a:lnTo>
                    <a:pt x="966" y="275"/>
                  </a:lnTo>
                  <a:lnTo>
                    <a:pt x="966" y="275"/>
                  </a:lnTo>
                  <a:lnTo>
                    <a:pt x="964" y="276"/>
                  </a:lnTo>
                  <a:lnTo>
                    <a:pt x="964" y="276"/>
                  </a:lnTo>
                  <a:lnTo>
                    <a:pt x="964" y="278"/>
                  </a:lnTo>
                  <a:lnTo>
                    <a:pt x="966" y="276"/>
                  </a:lnTo>
                  <a:lnTo>
                    <a:pt x="966" y="275"/>
                  </a:lnTo>
                  <a:lnTo>
                    <a:pt x="968" y="275"/>
                  </a:lnTo>
                  <a:lnTo>
                    <a:pt x="968" y="275"/>
                  </a:lnTo>
                  <a:lnTo>
                    <a:pt x="968" y="276"/>
                  </a:lnTo>
                  <a:lnTo>
                    <a:pt x="968" y="276"/>
                  </a:lnTo>
                  <a:lnTo>
                    <a:pt x="968" y="276"/>
                  </a:lnTo>
                  <a:lnTo>
                    <a:pt x="968" y="276"/>
                  </a:lnTo>
                  <a:lnTo>
                    <a:pt x="968" y="276"/>
                  </a:lnTo>
                  <a:lnTo>
                    <a:pt x="966" y="276"/>
                  </a:lnTo>
                  <a:lnTo>
                    <a:pt x="966" y="278"/>
                  </a:lnTo>
                  <a:lnTo>
                    <a:pt x="964" y="280"/>
                  </a:lnTo>
                  <a:lnTo>
                    <a:pt x="962" y="284"/>
                  </a:lnTo>
                  <a:lnTo>
                    <a:pt x="960" y="286"/>
                  </a:lnTo>
                  <a:lnTo>
                    <a:pt x="951" y="294"/>
                  </a:lnTo>
                  <a:lnTo>
                    <a:pt x="949" y="294"/>
                  </a:lnTo>
                  <a:lnTo>
                    <a:pt x="947" y="297"/>
                  </a:lnTo>
                  <a:lnTo>
                    <a:pt x="947" y="305"/>
                  </a:lnTo>
                  <a:lnTo>
                    <a:pt x="947" y="307"/>
                  </a:lnTo>
                  <a:lnTo>
                    <a:pt x="947" y="309"/>
                  </a:lnTo>
                  <a:lnTo>
                    <a:pt x="945" y="312"/>
                  </a:lnTo>
                  <a:lnTo>
                    <a:pt x="943" y="314"/>
                  </a:lnTo>
                  <a:lnTo>
                    <a:pt x="943" y="316"/>
                  </a:lnTo>
                  <a:lnTo>
                    <a:pt x="945" y="314"/>
                  </a:lnTo>
                  <a:lnTo>
                    <a:pt x="949" y="314"/>
                  </a:lnTo>
                  <a:lnTo>
                    <a:pt x="949" y="314"/>
                  </a:lnTo>
                  <a:lnTo>
                    <a:pt x="951" y="314"/>
                  </a:lnTo>
                  <a:lnTo>
                    <a:pt x="951" y="312"/>
                  </a:lnTo>
                  <a:lnTo>
                    <a:pt x="952" y="312"/>
                  </a:lnTo>
                  <a:lnTo>
                    <a:pt x="952" y="312"/>
                  </a:lnTo>
                  <a:lnTo>
                    <a:pt x="952" y="312"/>
                  </a:lnTo>
                  <a:lnTo>
                    <a:pt x="954" y="311"/>
                  </a:lnTo>
                  <a:lnTo>
                    <a:pt x="954" y="311"/>
                  </a:lnTo>
                  <a:lnTo>
                    <a:pt x="954" y="311"/>
                  </a:lnTo>
                  <a:lnTo>
                    <a:pt x="956" y="307"/>
                  </a:lnTo>
                  <a:lnTo>
                    <a:pt x="958" y="307"/>
                  </a:lnTo>
                  <a:lnTo>
                    <a:pt x="958" y="305"/>
                  </a:lnTo>
                  <a:lnTo>
                    <a:pt x="958" y="305"/>
                  </a:lnTo>
                  <a:lnTo>
                    <a:pt x="960" y="303"/>
                  </a:lnTo>
                  <a:lnTo>
                    <a:pt x="962" y="303"/>
                  </a:lnTo>
                  <a:lnTo>
                    <a:pt x="962" y="303"/>
                  </a:lnTo>
                  <a:lnTo>
                    <a:pt x="960" y="305"/>
                  </a:lnTo>
                  <a:lnTo>
                    <a:pt x="958" y="307"/>
                  </a:lnTo>
                  <a:lnTo>
                    <a:pt x="958" y="307"/>
                  </a:lnTo>
                  <a:lnTo>
                    <a:pt x="954" y="312"/>
                  </a:lnTo>
                  <a:lnTo>
                    <a:pt x="952" y="314"/>
                  </a:lnTo>
                  <a:lnTo>
                    <a:pt x="951" y="314"/>
                  </a:lnTo>
                  <a:lnTo>
                    <a:pt x="945" y="316"/>
                  </a:lnTo>
                  <a:lnTo>
                    <a:pt x="943" y="318"/>
                  </a:lnTo>
                  <a:lnTo>
                    <a:pt x="941" y="318"/>
                  </a:lnTo>
                  <a:lnTo>
                    <a:pt x="939" y="318"/>
                  </a:lnTo>
                  <a:lnTo>
                    <a:pt x="939" y="320"/>
                  </a:lnTo>
                  <a:lnTo>
                    <a:pt x="939" y="320"/>
                  </a:lnTo>
                  <a:close/>
                  <a:moveTo>
                    <a:pt x="1530" y="170"/>
                  </a:moveTo>
                  <a:lnTo>
                    <a:pt x="1530" y="169"/>
                  </a:lnTo>
                  <a:lnTo>
                    <a:pt x="1530" y="169"/>
                  </a:lnTo>
                  <a:lnTo>
                    <a:pt x="1528" y="167"/>
                  </a:lnTo>
                  <a:lnTo>
                    <a:pt x="1528" y="167"/>
                  </a:lnTo>
                  <a:lnTo>
                    <a:pt x="1526" y="167"/>
                  </a:lnTo>
                  <a:lnTo>
                    <a:pt x="1526" y="167"/>
                  </a:lnTo>
                  <a:lnTo>
                    <a:pt x="1522" y="167"/>
                  </a:lnTo>
                  <a:lnTo>
                    <a:pt x="1520" y="167"/>
                  </a:lnTo>
                  <a:lnTo>
                    <a:pt x="1518" y="169"/>
                  </a:lnTo>
                  <a:lnTo>
                    <a:pt x="1518" y="170"/>
                  </a:lnTo>
                  <a:lnTo>
                    <a:pt x="1520" y="172"/>
                  </a:lnTo>
                  <a:lnTo>
                    <a:pt x="1520" y="174"/>
                  </a:lnTo>
                  <a:lnTo>
                    <a:pt x="1522" y="174"/>
                  </a:lnTo>
                  <a:lnTo>
                    <a:pt x="1526" y="178"/>
                  </a:lnTo>
                  <a:lnTo>
                    <a:pt x="1526" y="178"/>
                  </a:lnTo>
                  <a:lnTo>
                    <a:pt x="1526" y="180"/>
                  </a:lnTo>
                  <a:lnTo>
                    <a:pt x="1528" y="180"/>
                  </a:lnTo>
                  <a:lnTo>
                    <a:pt x="1528" y="180"/>
                  </a:lnTo>
                  <a:lnTo>
                    <a:pt x="1528" y="178"/>
                  </a:lnTo>
                  <a:lnTo>
                    <a:pt x="1528" y="174"/>
                  </a:lnTo>
                  <a:lnTo>
                    <a:pt x="1530" y="172"/>
                  </a:lnTo>
                  <a:lnTo>
                    <a:pt x="1530" y="170"/>
                  </a:lnTo>
                  <a:close/>
                  <a:moveTo>
                    <a:pt x="1534" y="943"/>
                  </a:moveTo>
                  <a:lnTo>
                    <a:pt x="1534" y="943"/>
                  </a:lnTo>
                  <a:lnTo>
                    <a:pt x="1535" y="943"/>
                  </a:lnTo>
                  <a:lnTo>
                    <a:pt x="1534" y="941"/>
                  </a:lnTo>
                  <a:lnTo>
                    <a:pt x="1534" y="943"/>
                  </a:lnTo>
                  <a:lnTo>
                    <a:pt x="1534" y="943"/>
                  </a:lnTo>
                  <a:close/>
                  <a:moveTo>
                    <a:pt x="1384" y="867"/>
                  </a:moveTo>
                  <a:lnTo>
                    <a:pt x="1384" y="867"/>
                  </a:lnTo>
                  <a:lnTo>
                    <a:pt x="1384" y="867"/>
                  </a:lnTo>
                  <a:lnTo>
                    <a:pt x="1384" y="867"/>
                  </a:lnTo>
                  <a:lnTo>
                    <a:pt x="1384" y="867"/>
                  </a:lnTo>
                  <a:lnTo>
                    <a:pt x="1382" y="867"/>
                  </a:lnTo>
                  <a:lnTo>
                    <a:pt x="1382" y="867"/>
                  </a:lnTo>
                  <a:lnTo>
                    <a:pt x="1382" y="869"/>
                  </a:lnTo>
                  <a:lnTo>
                    <a:pt x="1384" y="869"/>
                  </a:lnTo>
                  <a:lnTo>
                    <a:pt x="1384" y="869"/>
                  </a:lnTo>
                  <a:lnTo>
                    <a:pt x="1384" y="869"/>
                  </a:lnTo>
                  <a:lnTo>
                    <a:pt x="1386" y="869"/>
                  </a:lnTo>
                  <a:lnTo>
                    <a:pt x="1384" y="867"/>
                  </a:lnTo>
                  <a:lnTo>
                    <a:pt x="1384" y="867"/>
                  </a:lnTo>
                  <a:lnTo>
                    <a:pt x="1384" y="867"/>
                  </a:lnTo>
                  <a:lnTo>
                    <a:pt x="1384" y="867"/>
                  </a:lnTo>
                  <a:close/>
                  <a:moveTo>
                    <a:pt x="1386" y="863"/>
                  </a:moveTo>
                  <a:lnTo>
                    <a:pt x="1386" y="862"/>
                  </a:lnTo>
                  <a:lnTo>
                    <a:pt x="1386" y="860"/>
                  </a:lnTo>
                  <a:lnTo>
                    <a:pt x="1380" y="858"/>
                  </a:lnTo>
                  <a:lnTo>
                    <a:pt x="1380" y="858"/>
                  </a:lnTo>
                  <a:lnTo>
                    <a:pt x="1375" y="856"/>
                  </a:lnTo>
                  <a:lnTo>
                    <a:pt x="1369" y="856"/>
                  </a:lnTo>
                  <a:lnTo>
                    <a:pt x="1367" y="856"/>
                  </a:lnTo>
                  <a:lnTo>
                    <a:pt x="1365" y="856"/>
                  </a:lnTo>
                  <a:lnTo>
                    <a:pt x="1365" y="858"/>
                  </a:lnTo>
                  <a:lnTo>
                    <a:pt x="1365" y="858"/>
                  </a:lnTo>
                  <a:lnTo>
                    <a:pt x="1365" y="860"/>
                  </a:lnTo>
                  <a:lnTo>
                    <a:pt x="1363" y="860"/>
                  </a:lnTo>
                  <a:lnTo>
                    <a:pt x="1363" y="862"/>
                  </a:lnTo>
                  <a:lnTo>
                    <a:pt x="1363" y="863"/>
                  </a:lnTo>
                  <a:lnTo>
                    <a:pt x="1363" y="863"/>
                  </a:lnTo>
                  <a:lnTo>
                    <a:pt x="1365" y="863"/>
                  </a:lnTo>
                  <a:lnTo>
                    <a:pt x="1367" y="863"/>
                  </a:lnTo>
                  <a:lnTo>
                    <a:pt x="1367" y="865"/>
                  </a:lnTo>
                  <a:lnTo>
                    <a:pt x="1367" y="867"/>
                  </a:lnTo>
                  <a:lnTo>
                    <a:pt x="1367" y="867"/>
                  </a:lnTo>
                  <a:lnTo>
                    <a:pt x="1367" y="867"/>
                  </a:lnTo>
                  <a:lnTo>
                    <a:pt x="1369" y="867"/>
                  </a:lnTo>
                  <a:lnTo>
                    <a:pt x="1369" y="867"/>
                  </a:lnTo>
                  <a:lnTo>
                    <a:pt x="1369" y="867"/>
                  </a:lnTo>
                  <a:lnTo>
                    <a:pt x="1369" y="867"/>
                  </a:lnTo>
                  <a:lnTo>
                    <a:pt x="1369" y="867"/>
                  </a:lnTo>
                  <a:lnTo>
                    <a:pt x="1369" y="867"/>
                  </a:lnTo>
                  <a:lnTo>
                    <a:pt x="1369" y="865"/>
                  </a:lnTo>
                  <a:lnTo>
                    <a:pt x="1369" y="867"/>
                  </a:lnTo>
                  <a:lnTo>
                    <a:pt x="1369" y="865"/>
                  </a:lnTo>
                  <a:lnTo>
                    <a:pt x="1369" y="865"/>
                  </a:lnTo>
                  <a:lnTo>
                    <a:pt x="1369" y="865"/>
                  </a:lnTo>
                  <a:lnTo>
                    <a:pt x="1369" y="863"/>
                  </a:lnTo>
                  <a:lnTo>
                    <a:pt x="1373" y="867"/>
                  </a:lnTo>
                  <a:lnTo>
                    <a:pt x="1375" y="867"/>
                  </a:lnTo>
                  <a:lnTo>
                    <a:pt x="1375" y="865"/>
                  </a:lnTo>
                  <a:lnTo>
                    <a:pt x="1375" y="865"/>
                  </a:lnTo>
                  <a:lnTo>
                    <a:pt x="1375" y="865"/>
                  </a:lnTo>
                  <a:lnTo>
                    <a:pt x="1375" y="863"/>
                  </a:lnTo>
                  <a:lnTo>
                    <a:pt x="1373" y="863"/>
                  </a:lnTo>
                  <a:lnTo>
                    <a:pt x="1373" y="863"/>
                  </a:lnTo>
                  <a:lnTo>
                    <a:pt x="1373" y="863"/>
                  </a:lnTo>
                  <a:lnTo>
                    <a:pt x="1371" y="863"/>
                  </a:lnTo>
                  <a:lnTo>
                    <a:pt x="1373" y="863"/>
                  </a:lnTo>
                  <a:lnTo>
                    <a:pt x="1375" y="862"/>
                  </a:lnTo>
                  <a:lnTo>
                    <a:pt x="1375" y="862"/>
                  </a:lnTo>
                  <a:lnTo>
                    <a:pt x="1375" y="862"/>
                  </a:lnTo>
                  <a:lnTo>
                    <a:pt x="1376" y="862"/>
                  </a:lnTo>
                  <a:lnTo>
                    <a:pt x="1376" y="863"/>
                  </a:lnTo>
                  <a:lnTo>
                    <a:pt x="1376" y="863"/>
                  </a:lnTo>
                  <a:lnTo>
                    <a:pt x="1376" y="862"/>
                  </a:lnTo>
                  <a:lnTo>
                    <a:pt x="1378" y="862"/>
                  </a:lnTo>
                  <a:lnTo>
                    <a:pt x="1378" y="862"/>
                  </a:lnTo>
                  <a:lnTo>
                    <a:pt x="1378" y="862"/>
                  </a:lnTo>
                  <a:lnTo>
                    <a:pt x="1378" y="862"/>
                  </a:lnTo>
                  <a:lnTo>
                    <a:pt x="1378" y="862"/>
                  </a:lnTo>
                  <a:lnTo>
                    <a:pt x="1380" y="862"/>
                  </a:lnTo>
                  <a:lnTo>
                    <a:pt x="1380" y="863"/>
                  </a:lnTo>
                  <a:lnTo>
                    <a:pt x="1382" y="863"/>
                  </a:lnTo>
                  <a:lnTo>
                    <a:pt x="1382" y="863"/>
                  </a:lnTo>
                  <a:lnTo>
                    <a:pt x="1386" y="863"/>
                  </a:lnTo>
                  <a:lnTo>
                    <a:pt x="1386" y="863"/>
                  </a:lnTo>
                  <a:close/>
                  <a:moveTo>
                    <a:pt x="1390" y="873"/>
                  </a:moveTo>
                  <a:lnTo>
                    <a:pt x="1390" y="871"/>
                  </a:lnTo>
                  <a:lnTo>
                    <a:pt x="1390" y="869"/>
                  </a:lnTo>
                  <a:lnTo>
                    <a:pt x="1390" y="871"/>
                  </a:lnTo>
                  <a:lnTo>
                    <a:pt x="1388" y="871"/>
                  </a:lnTo>
                  <a:lnTo>
                    <a:pt x="1388" y="871"/>
                  </a:lnTo>
                  <a:lnTo>
                    <a:pt x="1388" y="871"/>
                  </a:lnTo>
                  <a:lnTo>
                    <a:pt x="1388" y="871"/>
                  </a:lnTo>
                  <a:lnTo>
                    <a:pt x="1388" y="871"/>
                  </a:lnTo>
                  <a:lnTo>
                    <a:pt x="1388" y="871"/>
                  </a:lnTo>
                  <a:lnTo>
                    <a:pt x="1390" y="871"/>
                  </a:lnTo>
                  <a:lnTo>
                    <a:pt x="1390" y="871"/>
                  </a:lnTo>
                  <a:lnTo>
                    <a:pt x="1390" y="873"/>
                  </a:lnTo>
                  <a:close/>
                  <a:moveTo>
                    <a:pt x="1392" y="867"/>
                  </a:moveTo>
                  <a:lnTo>
                    <a:pt x="1392" y="867"/>
                  </a:lnTo>
                  <a:lnTo>
                    <a:pt x="1393" y="867"/>
                  </a:lnTo>
                  <a:lnTo>
                    <a:pt x="1393" y="867"/>
                  </a:lnTo>
                  <a:lnTo>
                    <a:pt x="1393" y="867"/>
                  </a:lnTo>
                  <a:lnTo>
                    <a:pt x="1393" y="867"/>
                  </a:lnTo>
                  <a:lnTo>
                    <a:pt x="1393" y="867"/>
                  </a:lnTo>
                  <a:lnTo>
                    <a:pt x="1388" y="863"/>
                  </a:lnTo>
                  <a:lnTo>
                    <a:pt x="1388" y="863"/>
                  </a:lnTo>
                  <a:lnTo>
                    <a:pt x="1386" y="863"/>
                  </a:lnTo>
                  <a:lnTo>
                    <a:pt x="1386" y="863"/>
                  </a:lnTo>
                  <a:lnTo>
                    <a:pt x="1386" y="865"/>
                  </a:lnTo>
                  <a:lnTo>
                    <a:pt x="1386" y="865"/>
                  </a:lnTo>
                  <a:lnTo>
                    <a:pt x="1386" y="865"/>
                  </a:lnTo>
                  <a:lnTo>
                    <a:pt x="1386" y="865"/>
                  </a:lnTo>
                  <a:lnTo>
                    <a:pt x="1388" y="867"/>
                  </a:lnTo>
                  <a:lnTo>
                    <a:pt x="1388" y="867"/>
                  </a:lnTo>
                  <a:lnTo>
                    <a:pt x="1390" y="867"/>
                  </a:lnTo>
                  <a:lnTo>
                    <a:pt x="1392" y="867"/>
                  </a:lnTo>
                  <a:lnTo>
                    <a:pt x="1392" y="867"/>
                  </a:lnTo>
                  <a:close/>
                  <a:moveTo>
                    <a:pt x="1477" y="964"/>
                  </a:moveTo>
                  <a:lnTo>
                    <a:pt x="1477" y="964"/>
                  </a:lnTo>
                  <a:lnTo>
                    <a:pt x="1475" y="964"/>
                  </a:lnTo>
                  <a:lnTo>
                    <a:pt x="1473" y="966"/>
                  </a:lnTo>
                  <a:lnTo>
                    <a:pt x="1473" y="966"/>
                  </a:lnTo>
                  <a:lnTo>
                    <a:pt x="1473" y="966"/>
                  </a:lnTo>
                  <a:lnTo>
                    <a:pt x="1473" y="966"/>
                  </a:lnTo>
                  <a:lnTo>
                    <a:pt x="1475" y="966"/>
                  </a:lnTo>
                  <a:lnTo>
                    <a:pt x="1475" y="966"/>
                  </a:lnTo>
                  <a:lnTo>
                    <a:pt x="1477" y="966"/>
                  </a:lnTo>
                  <a:lnTo>
                    <a:pt x="1477" y="966"/>
                  </a:lnTo>
                  <a:lnTo>
                    <a:pt x="1477" y="966"/>
                  </a:lnTo>
                  <a:lnTo>
                    <a:pt x="1479" y="966"/>
                  </a:lnTo>
                  <a:lnTo>
                    <a:pt x="1479" y="964"/>
                  </a:lnTo>
                  <a:lnTo>
                    <a:pt x="1479" y="964"/>
                  </a:lnTo>
                  <a:lnTo>
                    <a:pt x="1479" y="966"/>
                  </a:lnTo>
                  <a:lnTo>
                    <a:pt x="1481" y="964"/>
                  </a:lnTo>
                  <a:lnTo>
                    <a:pt x="1481" y="964"/>
                  </a:lnTo>
                  <a:lnTo>
                    <a:pt x="1479" y="964"/>
                  </a:lnTo>
                  <a:lnTo>
                    <a:pt x="1479" y="964"/>
                  </a:lnTo>
                  <a:lnTo>
                    <a:pt x="1477" y="964"/>
                  </a:lnTo>
                  <a:close/>
                  <a:moveTo>
                    <a:pt x="1380" y="865"/>
                  </a:moveTo>
                  <a:lnTo>
                    <a:pt x="1380" y="865"/>
                  </a:lnTo>
                  <a:lnTo>
                    <a:pt x="1380" y="865"/>
                  </a:lnTo>
                  <a:lnTo>
                    <a:pt x="1378" y="865"/>
                  </a:lnTo>
                  <a:lnTo>
                    <a:pt x="1378" y="865"/>
                  </a:lnTo>
                  <a:lnTo>
                    <a:pt x="1378" y="865"/>
                  </a:lnTo>
                  <a:lnTo>
                    <a:pt x="1376" y="867"/>
                  </a:lnTo>
                  <a:lnTo>
                    <a:pt x="1378" y="867"/>
                  </a:lnTo>
                  <a:lnTo>
                    <a:pt x="1380" y="867"/>
                  </a:lnTo>
                  <a:lnTo>
                    <a:pt x="1380" y="867"/>
                  </a:lnTo>
                  <a:lnTo>
                    <a:pt x="1380" y="867"/>
                  </a:lnTo>
                  <a:lnTo>
                    <a:pt x="1380" y="867"/>
                  </a:lnTo>
                  <a:lnTo>
                    <a:pt x="1380" y="867"/>
                  </a:lnTo>
                  <a:lnTo>
                    <a:pt x="1380" y="867"/>
                  </a:lnTo>
                  <a:lnTo>
                    <a:pt x="1380" y="865"/>
                  </a:lnTo>
                  <a:close/>
                  <a:moveTo>
                    <a:pt x="1393" y="725"/>
                  </a:moveTo>
                  <a:lnTo>
                    <a:pt x="1392" y="725"/>
                  </a:lnTo>
                  <a:lnTo>
                    <a:pt x="1392" y="727"/>
                  </a:lnTo>
                  <a:lnTo>
                    <a:pt x="1392" y="727"/>
                  </a:lnTo>
                  <a:lnTo>
                    <a:pt x="1390" y="729"/>
                  </a:lnTo>
                  <a:lnTo>
                    <a:pt x="1390" y="729"/>
                  </a:lnTo>
                  <a:lnTo>
                    <a:pt x="1392" y="729"/>
                  </a:lnTo>
                  <a:lnTo>
                    <a:pt x="1392" y="727"/>
                  </a:lnTo>
                  <a:lnTo>
                    <a:pt x="1393" y="727"/>
                  </a:lnTo>
                  <a:lnTo>
                    <a:pt x="1393" y="727"/>
                  </a:lnTo>
                  <a:lnTo>
                    <a:pt x="1393" y="725"/>
                  </a:lnTo>
                  <a:lnTo>
                    <a:pt x="1393" y="725"/>
                  </a:lnTo>
                  <a:lnTo>
                    <a:pt x="1393" y="725"/>
                  </a:lnTo>
                  <a:close/>
                  <a:moveTo>
                    <a:pt x="1333" y="877"/>
                  </a:moveTo>
                  <a:lnTo>
                    <a:pt x="1333" y="877"/>
                  </a:lnTo>
                  <a:lnTo>
                    <a:pt x="1333" y="877"/>
                  </a:lnTo>
                  <a:lnTo>
                    <a:pt x="1333" y="877"/>
                  </a:lnTo>
                  <a:lnTo>
                    <a:pt x="1333" y="875"/>
                  </a:lnTo>
                  <a:lnTo>
                    <a:pt x="1333" y="877"/>
                  </a:lnTo>
                  <a:lnTo>
                    <a:pt x="1331" y="877"/>
                  </a:lnTo>
                  <a:lnTo>
                    <a:pt x="1333" y="877"/>
                  </a:lnTo>
                  <a:lnTo>
                    <a:pt x="1333" y="877"/>
                  </a:lnTo>
                  <a:lnTo>
                    <a:pt x="1333" y="877"/>
                  </a:lnTo>
                  <a:close/>
                  <a:moveTo>
                    <a:pt x="1431" y="863"/>
                  </a:moveTo>
                  <a:lnTo>
                    <a:pt x="1431" y="863"/>
                  </a:lnTo>
                  <a:lnTo>
                    <a:pt x="1431" y="863"/>
                  </a:lnTo>
                  <a:lnTo>
                    <a:pt x="1433" y="863"/>
                  </a:lnTo>
                  <a:lnTo>
                    <a:pt x="1433" y="863"/>
                  </a:lnTo>
                  <a:lnTo>
                    <a:pt x="1433" y="863"/>
                  </a:lnTo>
                  <a:lnTo>
                    <a:pt x="1431" y="863"/>
                  </a:lnTo>
                  <a:close/>
                  <a:moveTo>
                    <a:pt x="1437" y="651"/>
                  </a:moveTo>
                  <a:lnTo>
                    <a:pt x="1437" y="649"/>
                  </a:lnTo>
                  <a:lnTo>
                    <a:pt x="1439" y="649"/>
                  </a:lnTo>
                  <a:lnTo>
                    <a:pt x="1439" y="648"/>
                  </a:lnTo>
                  <a:lnTo>
                    <a:pt x="1437" y="648"/>
                  </a:lnTo>
                  <a:lnTo>
                    <a:pt x="1437" y="648"/>
                  </a:lnTo>
                  <a:lnTo>
                    <a:pt x="1437" y="646"/>
                  </a:lnTo>
                  <a:lnTo>
                    <a:pt x="1437" y="644"/>
                  </a:lnTo>
                  <a:lnTo>
                    <a:pt x="1437" y="644"/>
                  </a:lnTo>
                  <a:lnTo>
                    <a:pt x="1435" y="642"/>
                  </a:lnTo>
                  <a:lnTo>
                    <a:pt x="1435" y="638"/>
                  </a:lnTo>
                  <a:lnTo>
                    <a:pt x="1435" y="638"/>
                  </a:lnTo>
                  <a:lnTo>
                    <a:pt x="1435" y="636"/>
                  </a:lnTo>
                  <a:lnTo>
                    <a:pt x="1435" y="636"/>
                  </a:lnTo>
                  <a:lnTo>
                    <a:pt x="1435" y="634"/>
                  </a:lnTo>
                  <a:lnTo>
                    <a:pt x="1435" y="632"/>
                  </a:lnTo>
                  <a:lnTo>
                    <a:pt x="1437" y="632"/>
                  </a:lnTo>
                  <a:lnTo>
                    <a:pt x="1437" y="631"/>
                  </a:lnTo>
                  <a:lnTo>
                    <a:pt x="1437" y="629"/>
                  </a:lnTo>
                  <a:lnTo>
                    <a:pt x="1435" y="629"/>
                  </a:lnTo>
                  <a:lnTo>
                    <a:pt x="1433" y="625"/>
                  </a:lnTo>
                  <a:lnTo>
                    <a:pt x="1433" y="623"/>
                  </a:lnTo>
                  <a:lnTo>
                    <a:pt x="1433" y="617"/>
                  </a:lnTo>
                  <a:lnTo>
                    <a:pt x="1435" y="615"/>
                  </a:lnTo>
                  <a:lnTo>
                    <a:pt x="1435" y="615"/>
                  </a:lnTo>
                  <a:lnTo>
                    <a:pt x="1435" y="614"/>
                  </a:lnTo>
                  <a:lnTo>
                    <a:pt x="1433" y="614"/>
                  </a:lnTo>
                  <a:lnTo>
                    <a:pt x="1433" y="614"/>
                  </a:lnTo>
                  <a:lnTo>
                    <a:pt x="1433" y="614"/>
                  </a:lnTo>
                  <a:lnTo>
                    <a:pt x="1433" y="614"/>
                  </a:lnTo>
                  <a:lnTo>
                    <a:pt x="1431" y="615"/>
                  </a:lnTo>
                  <a:lnTo>
                    <a:pt x="1428" y="619"/>
                  </a:lnTo>
                  <a:lnTo>
                    <a:pt x="1426" y="619"/>
                  </a:lnTo>
                  <a:lnTo>
                    <a:pt x="1424" y="619"/>
                  </a:lnTo>
                  <a:lnTo>
                    <a:pt x="1424" y="621"/>
                  </a:lnTo>
                  <a:lnTo>
                    <a:pt x="1424" y="621"/>
                  </a:lnTo>
                  <a:lnTo>
                    <a:pt x="1422" y="625"/>
                  </a:lnTo>
                  <a:lnTo>
                    <a:pt x="1420" y="631"/>
                  </a:lnTo>
                  <a:lnTo>
                    <a:pt x="1418" y="632"/>
                  </a:lnTo>
                  <a:lnTo>
                    <a:pt x="1418" y="636"/>
                  </a:lnTo>
                  <a:lnTo>
                    <a:pt x="1416" y="640"/>
                  </a:lnTo>
                  <a:lnTo>
                    <a:pt x="1416" y="642"/>
                  </a:lnTo>
                  <a:lnTo>
                    <a:pt x="1416" y="648"/>
                  </a:lnTo>
                  <a:lnTo>
                    <a:pt x="1418" y="648"/>
                  </a:lnTo>
                  <a:lnTo>
                    <a:pt x="1418" y="649"/>
                  </a:lnTo>
                  <a:lnTo>
                    <a:pt x="1420" y="651"/>
                  </a:lnTo>
                  <a:lnTo>
                    <a:pt x="1420" y="651"/>
                  </a:lnTo>
                  <a:lnTo>
                    <a:pt x="1422" y="653"/>
                  </a:lnTo>
                  <a:lnTo>
                    <a:pt x="1420" y="657"/>
                  </a:lnTo>
                  <a:lnTo>
                    <a:pt x="1420" y="659"/>
                  </a:lnTo>
                  <a:lnTo>
                    <a:pt x="1420" y="659"/>
                  </a:lnTo>
                  <a:lnTo>
                    <a:pt x="1422" y="661"/>
                  </a:lnTo>
                  <a:lnTo>
                    <a:pt x="1422" y="661"/>
                  </a:lnTo>
                  <a:lnTo>
                    <a:pt x="1422" y="661"/>
                  </a:lnTo>
                  <a:lnTo>
                    <a:pt x="1422" y="663"/>
                  </a:lnTo>
                  <a:lnTo>
                    <a:pt x="1420" y="663"/>
                  </a:lnTo>
                  <a:lnTo>
                    <a:pt x="1420" y="663"/>
                  </a:lnTo>
                  <a:lnTo>
                    <a:pt x="1420" y="665"/>
                  </a:lnTo>
                  <a:lnTo>
                    <a:pt x="1420" y="665"/>
                  </a:lnTo>
                  <a:lnTo>
                    <a:pt x="1420" y="667"/>
                  </a:lnTo>
                  <a:lnTo>
                    <a:pt x="1420" y="668"/>
                  </a:lnTo>
                  <a:lnTo>
                    <a:pt x="1420" y="668"/>
                  </a:lnTo>
                  <a:lnTo>
                    <a:pt x="1422" y="668"/>
                  </a:lnTo>
                  <a:lnTo>
                    <a:pt x="1422" y="668"/>
                  </a:lnTo>
                  <a:lnTo>
                    <a:pt x="1422" y="670"/>
                  </a:lnTo>
                  <a:lnTo>
                    <a:pt x="1422" y="670"/>
                  </a:lnTo>
                  <a:lnTo>
                    <a:pt x="1424" y="668"/>
                  </a:lnTo>
                  <a:lnTo>
                    <a:pt x="1424" y="668"/>
                  </a:lnTo>
                  <a:lnTo>
                    <a:pt x="1426" y="667"/>
                  </a:lnTo>
                  <a:lnTo>
                    <a:pt x="1426" y="667"/>
                  </a:lnTo>
                  <a:lnTo>
                    <a:pt x="1428" y="667"/>
                  </a:lnTo>
                  <a:lnTo>
                    <a:pt x="1428" y="665"/>
                  </a:lnTo>
                  <a:lnTo>
                    <a:pt x="1428" y="665"/>
                  </a:lnTo>
                  <a:lnTo>
                    <a:pt x="1428" y="665"/>
                  </a:lnTo>
                  <a:lnTo>
                    <a:pt x="1429" y="665"/>
                  </a:lnTo>
                  <a:lnTo>
                    <a:pt x="1429" y="665"/>
                  </a:lnTo>
                  <a:lnTo>
                    <a:pt x="1429" y="663"/>
                  </a:lnTo>
                  <a:lnTo>
                    <a:pt x="1429" y="663"/>
                  </a:lnTo>
                  <a:lnTo>
                    <a:pt x="1429" y="663"/>
                  </a:lnTo>
                  <a:lnTo>
                    <a:pt x="1429" y="661"/>
                  </a:lnTo>
                  <a:lnTo>
                    <a:pt x="1431" y="661"/>
                  </a:lnTo>
                  <a:lnTo>
                    <a:pt x="1431" y="661"/>
                  </a:lnTo>
                  <a:lnTo>
                    <a:pt x="1433" y="661"/>
                  </a:lnTo>
                  <a:lnTo>
                    <a:pt x="1433" y="661"/>
                  </a:lnTo>
                  <a:lnTo>
                    <a:pt x="1433" y="661"/>
                  </a:lnTo>
                  <a:lnTo>
                    <a:pt x="1433" y="661"/>
                  </a:lnTo>
                  <a:lnTo>
                    <a:pt x="1435" y="659"/>
                  </a:lnTo>
                  <a:lnTo>
                    <a:pt x="1435" y="659"/>
                  </a:lnTo>
                  <a:lnTo>
                    <a:pt x="1435" y="659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7" y="657"/>
                  </a:lnTo>
                  <a:lnTo>
                    <a:pt x="1435" y="655"/>
                  </a:lnTo>
                  <a:lnTo>
                    <a:pt x="1435" y="655"/>
                  </a:lnTo>
                  <a:lnTo>
                    <a:pt x="1435" y="653"/>
                  </a:lnTo>
                  <a:lnTo>
                    <a:pt x="1435" y="651"/>
                  </a:lnTo>
                  <a:lnTo>
                    <a:pt x="1437" y="651"/>
                  </a:lnTo>
                  <a:close/>
                  <a:moveTo>
                    <a:pt x="1418" y="960"/>
                  </a:moveTo>
                  <a:lnTo>
                    <a:pt x="1418" y="960"/>
                  </a:lnTo>
                  <a:lnTo>
                    <a:pt x="1418" y="960"/>
                  </a:lnTo>
                  <a:lnTo>
                    <a:pt x="1418" y="960"/>
                  </a:lnTo>
                  <a:lnTo>
                    <a:pt x="1418" y="958"/>
                  </a:lnTo>
                  <a:lnTo>
                    <a:pt x="1418" y="958"/>
                  </a:lnTo>
                  <a:lnTo>
                    <a:pt x="1418" y="960"/>
                  </a:lnTo>
                  <a:close/>
                  <a:moveTo>
                    <a:pt x="1411" y="865"/>
                  </a:moveTo>
                  <a:lnTo>
                    <a:pt x="1409" y="863"/>
                  </a:lnTo>
                  <a:lnTo>
                    <a:pt x="1409" y="865"/>
                  </a:lnTo>
                  <a:lnTo>
                    <a:pt x="1411" y="865"/>
                  </a:lnTo>
                  <a:close/>
                  <a:moveTo>
                    <a:pt x="1443" y="642"/>
                  </a:moveTo>
                  <a:lnTo>
                    <a:pt x="1443" y="640"/>
                  </a:lnTo>
                  <a:lnTo>
                    <a:pt x="1443" y="640"/>
                  </a:lnTo>
                  <a:lnTo>
                    <a:pt x="1443" y="636"/>
                  </a:lnTo>
                  <a:lnTo>
                    <a:pt x="1443" y="632"/>
                  </a:lnTo>
                  <a:lnTo>
                    <a:pt x="1445" y="629"/>
                  </a:lnTo>
                  <a:lnTo>
                    <a:pt x="1445" y="627"/>
                  </a:lnTo>
                  <a:lnTo>
                    <a:pt x="1445" y="625"/>
                  </a:lnTo>
                  <a:lnTo>
                    <a:pt x="1443" y="623"/>
                  </a:lnTo>
                  <a:lnTo>
                    <a:pt x="1443" y="625"/>
                  </a:lnTo>
                  <a:lnTo>
                    <a:pt x="1443" y="625"/>
                  </a:lnTo>
                  <a:lnTo>
                    <a:pt x="1441" y="627"/>
                  </a:lnTo>
                  <a:lnTo>
                    <a:pt x="1441" y="629"/>
                  </a:lnTo>
                  <a:lnTo>
                    <a:pt x="1439" y="629"/>
                  </a:lnTo>
                  <a:lnTo>
                    <a:pt x="1439" y="632"/>
                  </a:lnTo>
                  <a:lnTo>
                    <a:pt x="1437" y="634"/>
                  </a:lnTo>
                  <a:lnTo>
                    <a:pt x="1437" y="634"/>
                  </a:lnTo>
                  <a:lnTo>
                    <a:pt x="1439" y="636"/>
                  </a:lnTo>
                  <a:lnTo>
                    <a:pt x="1441" y="640"/>
                  </a:lnTo>
                  <a:lnTo>
                    <a:pt x="1443" y="642"/>
                  </a:lnTo>
                  <a:close/>
                  <a:moveTo>
                    <a:pt x="1405" y="716"/>
                  </a:moveTo>
                  <a:lnTo>
                    <a:pt x="1405" y="716"/>
                  </a:lnTo>
                  <a:lnTo>
                    <a:pt x="1401" y="718"/>
                  </a:lnTo>
                  <a:lnTo>
                    <a:pt x="1401" y="720"/>
                  </a:lnTo>
                  <a:lnTo>
                    <a:pt x="1401" y="721"/>
                  </a:lnTo>
                  <a:lnTo>
                    <a:pt x="1403" y="721"/>
                  </a:lnTo>
                  <a:lnTo>
                    <a:pt x="1407" y="718"/>
                  </a:lnTo>
                  <a:lnTo>
                    <a:pt x="1407" y="718"/>
                  </a:lnTo>
                  <a:lnTo>
                    <a:pt x="1405" y="718"/>
                  </a:lnTo>
                  <a:lnTo>
                    <a:pt x="1405" y="718"/>
                  </a:lnTo>
                  <a:lnTo>
                    <a:pt x="1405" y="718"/>
                  </a:lnTo>
                  <a:lnTo>
                    <a:pt x="1405" y="716"/>
                  </a:lnTo>
                  <a:lnTo>
                    <a:pt x="1405" y="716"/>
                  </a:lnTo>
                  <a:close/>
                  <a:moveTo>
                    <a:pt x="1428" y="593"/>
                  </a:moveTo>
                  <a:lnTo>
                    <a:pt x="1428" y="593"/>
                  </a:lnTo>
                  <a:lnTo>
                    <a:pt x="1428" y="593"/>
                  </a:lnTo>
                  <a:lnTo>
                    <a:pt x="1428" y="593"/>
                  </a:lnTo>
                  <a:lnTo>
                    <a:pt x="1426" y="593"/>
                  </a:lnTo>
                  <a:lnTo>
                    <a:pt x="1426" y="593"/>
                  </a:lnTo>
                  <a:lnTo>
                    <a:pt x="1426" y="593"/>
                  </a:lnTo>
                  <a:lnTo>
                    <a:pt x="1426" y="593"/>
                  </a:lnTo>
                  <a:lnTo>
                    <a:pt x="1426" y="595"/>
                  </a:lnTo>
                  <a:lnTo>
                    <a:pt x="1428" y="595"/>
                  </a:lnTo>
                  <a:lnTo>
                    <a:pt x="1429" y="595"/>
                  </a:lnTo>
                  <a:lnTo>
                    <a:pt x="1429" y="595"/>
                  </a:lnTo>
                  <a:lnTo>
                    <a:pt x="1429" y="595"/>
                  </a:lnTo>
                  <a:lnTo>
                    <a:pt x="1429" y="595"/>
                  </a:lnTo>
                  <a:lnTo>
                    <a:pt x="1428" y="595"/>
                  </a:lnTo>
                  <a:lnTo>
                    <a:pt x="1428" y="595"/>
                  </a:lnTo>
                  <a:lnTo>
                    <a:pt x="1428" y="593"/>
                  </a:lnTo>
                  <a:lnTo>
                    <a:pt x="1428" y="593"/>
                  </a:lnTo>
                  <a:close/>
                  <a:moveTo>
                    <a:pt x="1518" y="165"/>
                  </a:moveTo>
                  <a:lnTo>
                    <a:pt x="1518" y="163"/>
                  </a:lnTo>
                  <a:lnTo>
                    <a:pt x="1518" y="163"/>
                  </a:lnTo>
                  <a:lnTo>
                    <a:pt x="1517" y="163"/>
                  </a:lnTo>
                  <a:lnTo>
                    <a:pt x="1517" y="163"/>
                  </a:lnTo>
                  <a:lnTo>
                    <a:pt x="1515" y="161"/>
                  </a:lnTo>
                  <a:lnTo>
                    <a:pt x="1513" y="161"/>
                  </a:lnTo>
                  <a:lnTo>
                    <a:pt x="1513" y="161"/>
                  </a:lnTo>
                  <a:lnTo>
                    <a:pt x="1511" y="159"/>
                  </a:lnTo>
                  <a:lnTo>
                    <a:pt x="1509" y="157"/>
                  </a:lnTo>
                  <a:lnTo>
                    <a:pt x="1503" y="157"/>
                  </a:lnTo>
                  <a:lnTo>
                    <a:pt x="1503" y="157"/>
                  </a:lnTo>
                  <a:lnTo>
                    <a:pt x="1501" y="157"/>
                  </a:lnTo>
                  <a:lnTo>
                    <a:pt x="1501" y="157"/>
                  </a:lnTo>
                  <a:lnTo>
                    <a:pt x="1501" y="157"/>
                  </a:lnTo>
                  <a:lnTo>
                    <a:pt x="1500" y="157"/>
                  </a:lnTo>
                  <a:lnTo>
                    <a:pt x="1500" y="157"/>
                  </a:lnTo>
                  <a:lnTo>
                    <a:pt x="1498" y="157"/>
                  </a:lnTo>
                  <a:lnTo>
                    <a:pt x="1498" y="159"/>
                  </a:lnTo>
                  <a:lnTo>
                    <a:pt x="1498" y="159"/>
                  </a:lnTo>
                  <a:lnTo>
                    <a:pt x="1498" y="161"/>
                  </a:lnTo>
                  <a:lnTo>
                    <a:pt x="1500" y="161"/>
                  </a:lnTo>
                  <a:lnTo>
                    <a:pt x="1500" y="161"/>
                  </a:lnTo>
                  <a:lnTo>
                    <a:pt x="1500" y="163"/>
                  </a:lnTo>
                  <a:lnTo>
                    <a:pt x="1501" y="163"/>
                  </a:lnTo>
                  <a:lnTo>
                    <a:pt x="1503" y="163"/>
                  </a:lnTo>
                  <a:lnTo>
                    <a:pt x="1509" y="163"/>
                  </a:lnTo>
                  <a:lnTo>
                    <a:pt x="1515" y="165"/>
                  </a:lnTo>
                  <a:lnTo>
                    <a:pt x="1517" y="165"/>
                  </a:lnTo>
                  <a:lnTo>
                    <a:pt x="1518" y="165"/>
                  </a:lnTo>
                  <a:close/>
                  <a:moveTo>
                    <a:pt x="1740" y="858"/>
                  </a:moveTo>
                  <a:lnTo>
                    <a:pt x="1740" y="858"/>
                  </a:lnTo>
                  <a:lnTo>
                    <a:pt x="1740" y="858"/>
                  </a:lnTo>
                  <a:lnTo>
                    <a:pt x="1740" y="856"/>
                  </a:lnTo>
                  <a:lnTo>
                    <a:pt x="1740" y="854"/>
                  </a:lnTo>
                  <a:lnTo>
                    <a:pt x="1740" y="854"/>
                  </a:lnTo>
                  <a:lnTo>
                    <a:pt x="1740" y="854"/>
                  </a:lnTo>
                  <a:lnTo>
                    <a:pt x="1738" y="854"/>
                  </a:lnTo>
                  <a:lnTo>
                    <a:pt x="1738" y="854"/>
                  </a:lnTo>
                  <a:lnTo>
                    <a:pt x="1738" y="856"/>
                  </a:lnTo>
                  <a:lnTo>
                    <a:pt x="1740" y="858"/>
                  </a:lnTo>
                  <a:close/>
                  <a:moveTo>
                    <a:pt x="1825" y="748"/>
                  </a:moveTo>
                  <a:lnTo>
                    <a:pt x="1825" y="748"/>
                  </a:lnTo>
                  <a:lnTo>
                    <a:pt x="1825" y="748"/>
                  </a:lnTo>
                  <a:lnTo>
                    <a:pt x="1825" y="746"/>
                  </a:lnTo>
                  <a:lnTo>
                    <a:pt x="1825" y="744"/>
                  </a:lnTo>
                  <a:lnTo>
                    <a:pt x="1823" y="744"/>
                  </a:lnTo>
                  <a:lnTo>
                    <a:pt x="1823" y="742"/>
                  </a:lnTo>
                  <a:lnTo>
                    <a:pt x="1821" y="742"/>
                  </a:lnTo>
                  <a:lnTo>
                    <a:pt x="1819" y="742"/>
                  </a:lnTo>
                  <a:lnTo>
                    <a:pt x="1819" y="738"/>
                  </a:lnTo>
                  <a:lnTo>
                    <a:pt x="1819" y="737"/>
                  </a:lnTo>
                  <a:lnTo>
                    <a:pt x="1818" y="737"/>
                  </a:lnTo>
                  <a:lnTo>
                    <a:pt x="1818" y="738"/>
                  </a:lnTo>
                  <a:lnTo>
                    <a:pt x="1818" y="738"/>
                  </a:lnTo>
                  <a:lnTo>
                    <a:pt x="1816" y="738"/>
                  </a:lnTo>
                  <a:lnTo>
                    <a:pt x="1816" y="738"/>
                  </a:lnTo>
                  <a:lnTo>
                    <a:pt x="1814" y="738"/>
                  </a:lnTo>
                  <a:lnTo>
                    <a:pt x="1814" y="737"/>
                  </a:lnTo>
                  <a:lnTo>
                    <a:pt x="1816" y="737"/>
                  </a:lnTo>
                  <a:lnTo>
                    <a:pt x="1814" y="737"/>
                  </a:lnTo>
                  <a:lnTo>
                    <a:pt x="1812" y="738"/>
                  </a:lnTo>
                  <a:lnTo>
                    <a:pt x="1812" y="738"/>
                  </a:lnTo>
                  <a:lnTo>
                    <a:pt x="1810" y="740"/>
                  </a:lnTo>
                  <a:lnTo>
                    <a:pt x="1812" y="740"/>
                  </a:lnTo>
                  <a:lnTo>
                    <a:pt x="1812" y="742"/>
                  </a:lnTo>
                  <a:lnTo>
                    <a:pt x="1812" y="742"/>
                  </a:lnTo>
                  <a:lnTo>
                    <a:pt x="1812" y="742"/>
                  </a:lnTo>
                  <a:lnTo>
                    <a:pt x="1810" y="742"/>
                  </a:lnTo>
                  <a:lnTo>
                    <a:pt x="1810" y="744"/>
                  </a:lnTo>
                  <a:lnTo>
                    <a:pt x="1810" y="744"/>
                  </a:lnTo>
                  <a:lnTo>
                    <a:pt x="1810" y="746"/>
                  </a:lnTo>
                  <a:lnTo>
                    <a:pt x="1808" y="746"/>
                  </a:lnTo>
                  <a:lnTo>
                    <a:pt x="1808" y="746"/>
                  </a:lnTo>
                  <a:lnTo>
                    <a:pt x="1808" y="748"/>
                  </a:lnTo>
                  <a:lnTo>
                    <a:pt x="1808" y="750"/>
                  </a:lnTo>
                  <a:lnTo>
                    <a:pt x="1808" y="750"/>
                  </a:lnTo>
                  <a:lnTo>
                    <a:pt x="1808" y="754"/>
                  </a:lnTo>
                  <a:lnTo>
                    <a:pt x="1812" y="757"/>
                  </a:lnTo>
                  <a:lnTo>
                    <a:pt x="1812" y="759"/>
                  </a:lnTo>
                  <a:lnTo>
                    <a:pt x="1812" y="759"/>
                  </a:lnTo>
                  <a:lnTo>
                    <a:pt x="1814" y="759"/>
                  </a:lnTo>
                  <a:lnTo>
                    <a:pt x="1814" y="759"/>
                  </a:lnTo>
                  <a:lnTo>
                    <a:pt x="1814" y="759"/>
                  </a:lnTo>
                  <a:lnTo>
                    <a:pt x="1816" y="759"/>
                  </a:lnTo>
                  <a:lnTo>
                    <a:pt x="1816" y="761"/>
                  </a:lnTo>
                  <a:lnTo>
                    <a:pt x="1818" y="765"/>
                  </a:lnTo>
                  <a:lnTo>
                    <a:pt x="1819" y="765"/>
                  </a:lnTo>
                  <a:lnTo>
                    <a:pt x="1819" y="763"/>
                  </a:lnTo>
                  <a:lnTo>
                    <a:pt x="1821" y="765"/>
                  </a:lnTo>
                  <a:lnTo>
                    <a:pt x="1823" y="765"/>
                  </a:lnTo>
                  <a:lnTo>
                    <a:pt x="1823" y="763"/>
                  </a:lnTo>
                  <a:lnTo>
                    <a:pt x="1823" y="761"/>
                  </a:lnTo>
                  <a:lnTo>
                    <a:pt x="1823" y="752"/>
                  </a:lnTo>
                  <a:lnTo>
                    <a:pt x="1823" y="750"/>
                  </a:lnTo>
                  <a:lnTo>
                    <a:pt x="1823" y="748"/>
                  </a:lnTo>
                  <a:lnTo>
                    <a:pt x="1825" y="748"/>
                  </a:lnTo>
                  <a:close/>
                  <a:moveTo>
                    <a:pt x="1801" y="954"/>
                  </a:moveTo>
                  <a:lnTo>
                    <a:pt x="1801" y="956"/>
                  </a:lnTo>
                  <a:lnTo>
                    <a:pt x="1799" y="956"/>
                  </a:lnTo>
                  <a:lnTo>
                    <a:pt x="1799" y="956"/>
                  </a:lnTo>
                  <a:lnTo>
                    <a:pt x="1801" y="958"/>
                  </a:lnTo>
                  <a:lnTo>
                    <a:pt x="1801" y="960"/>
                  </a:lnTo>
                  <a:lnTo>
                    <a:pt x="1802" y="958"/>
                  </a:lnTo>
                  <a:lnTo>
                    <a:pt x="1802" y="958"/>
                  </a:lnTo>
                  <a:lnTo>
                    <a:pt x="1802" y="956"/>
                  </a:lnTo>
                  <a:lnTo>
                    <a:pt x="1802" y="954"/>
                  </a:lnTo>
                  <a:lnTo>
                    <a:pt x="1801" y="954"/>
                  </a:lnTo>
                  <a:lnTo>
                    <a:pt x="1801" y="954"/>
                  </a:lnTo>
                  <a:close/>
                  <a:moveTo>
                    <a:pt x="1537" y="157"/>
                  </a:moveTo>
                  <a:lnTo>
                    <a:pt x="1535" y="157"/>
                  </a:lnTo>
                  <a:lnTo>
                    <a:pt x="1535" y="159"/>
                  </a:lnTo>
                  <a:lnTo>
                    <a:pt x="1535" y="159"/>
                  </a:lnTo>
                  <a:lnTo>
                    <a:pt x="1539" y="161"/>
                  </a:lnTo>
                  <a:lnTo>
                    <a:pt x="1539" y="163"/>
                  </a:lnTo>
                  <a:lnTo>
                    <a:pt x="1543" y="165"/>
                  </a:lnTo>
                  <a:lnTo>
                    <a:pt x="1543" y="165"/>
                  </a:lnTo>
                  <a:lnTo>
                    <a:pt x="1543" y="165"/>
                  </a:lnTo>
                  <a:lnTo>
                    <a:pt x="1543" y="163"/>
                  </a:lnTo>
                  <a:lnTo>
                    <a:pt x="1543" y="163"/>
                  </a:lnTo>
                  <a:lnTo>
                    <a:pt x="1543" y="161"/>
                  </a:lnTo>
                  <a:lnTo>
                    <a:pt x="1543" y="159"/>
                  </a:lnTo>
                  <a:lnTo>
                    <a:pt x="1541" y="159"/>
                  </a:lnTo>
                  <a:lnTo>
                    <a:pt x="1541" y="157"/>
                  </a:lnTo>
                  <a:lnTo>
                    <a:pt x="1539" y="157"/>
                  </a:lnTo>
                  <a:lnTo>
                    <a:pt x="1537" y="157"/>
                  </a:lnTo>
                  <a:close/>
                  <a:moveTo>
                    <a:pt x="1806" y="896"/>
                  </a:moveTo>
                  <a:lnTo>
                    <a:pt x="1808" y="896"/>
                  </a:lnTo>
                  <a:lnTo>
                    <a:pt x="1810" y="894"/>
                  </a:lnTo>
                  <a:lnTo>
                    <a:pt x="1810" y="892"/>
                  </a:lnTo>
                  <a:lnTo>
                    <a:pt x="1808" y="890"/>
                  </a:lnTo>
                  <a:lnTo>
                    <a:pt x="1806" y="890"/>
                  </a:lnTo>
                  <a:lnTo>
                    <a:pt x="1804" y="892"/>
                  </a:lnTo>
                  <a:lnTo>
                    <a:pt x="1804" y="892"/>
                  </a:lnTo>
                  <a:lnTo>
                    <a:pt x="1804" y="894"/>
                  </a:lnTo>
                  <a:lnTo>
                    <a:pt x="1804" y="894"/>
                  </a:lnTo>
                  <a:lnTo>
                    <a:pt x="1804" y="896"/>
                  </a:lnTo>
                  <a:lnTo>
                    <a:pt x="1806" y="896"/>
                  </a:lnTo>
                  <a:close/>
                  <a:moveTo>
                    <a:pt x="1842" y="632"/>
                  </a:moveTo>
                  <a:lnTo>
                    <a:pt x="1842" y="632"/>
                  </a:lnTo>
                  <a:lnTo>
                    <a:pt x="1840" y="634"/>
                  </a:lnTo>
                  <a:lnTo>
                    <a:pt x="1840" y="634"/>
                  </a:lnTo>
                  <a:lnTo>
                    <a:pt x="1840" y="636"/>
                  </a:lnTo>
                  <a:lnTo>
                    <a:pt x="1840" y="638"/>
                  </a:lnTo>
                  <a:lnTo>
                    <a:pt x="1840" y="636"/>
                  </a:lnTo>
                  <a:lnTo>
                    <a:pt x="1842" y="636"/>
                  </a:lnTo>
                  <a:lnTo>
                    <a:pt x="1844" y="636"/>
                  </a:lnTo>
                  <a:lnTo>
                    <a:pt x="1844" y="636"/>
                  </a:lnTo>
                  <a:lnTo>
                    <a:pt x="1844" y="634"/>
                  </a:lnTo>
                  <a:lnTo>
                    <a:pt x="1844" y="634"/>
                  </a:lnTo>
                  <a:lnTo>
                    <a:pt x="1842" y="632"/>
                  </a:lnTo>
                  <a:close/>
                  <a:moveTo>
                    <a:pt x="1783" y="674"/>
                  </a:moveTo>
                  <a:lnTo>
                    <a:pt x="1785" y="672"/>
                  </a:lnTo>
                  <a:lnTo>
                    <a:pt x="1783" y="672"/>
                  </a:lnTo>
                  <a:lnTo>
                    <a:pt x="1783" y="672"/>
                  </a:lnTo>
                  <a:lnTo>
                    <a:pt x="1783" y="672"/>
                  </a:lnTo>
                  <a:lnTo>
                    <a:pt x="1782" y="672"/>
                  </a:lnTo>
                  <a:lnTo>
                    <a:pt x="1782" y="672"/>
                  </a:lnTo>
                  <a:lnTo>
                    <a:pt x="1782" y="670"/>
                  </a:lnTo>
                  <a:lnTo>
                    <a:pt x="1782" y="670"/>
                  </a:lnTo>
                  <a:lnTo>
                    <a:pt x="1782" y="672"/>
                  </a:lnTo>
                  <a:lnTo>
                    <a:pt x="1782" y="672"/>
                  </a:lnTo>
                  <a:lnTo>
                    <a:pt x="1780" y="672"/>
                  </a:lnTo>
                  <a:lnTo>
                    <a:pt x="1780" y="672"/>
                  </a:lnTo>
                  <a:lnTo>
                    <a:pt x="1780" y="672"/>
                  </a:lnTo>
                  <a:lnTo>
                    <a:pt x="1780" y="672"/>
                  </a:lnTo>
                  <a:lnTo>
                    <a:pt x="1780" y="672"/>
                  </a:lnTo>
                  <a:lnTo>
                    <a:pt x="1778" y="672"/>
                  </a:lnTo>
                  <a:lnTo>
                    <a:pt x="1780" y="674"/>
                  </a:lnTo>
                  <a:lnTo>
                    <a:pt x="1780" y="674"/>
                  </a:lnTo>
                  <a:lnTo>
                    <a:pt x="1780" y="674"/>
                  </a:lnTo>
                  <a:lnTo>
                    <a:pt x="1780" y="676"/>
                  </a:lnTo>
                  <a:lnTo>
                    <a:pt x="1780" y="676"/>
                  </a:lnTo>
                  <a:lnTo>
                    <a:pt x="1780" y="676"/>
                  </a:lnTo>
                  <a:lnTo>
                    <a:pt x="1780" y="676"/>
                  </a:lnTo>
                  <a:lnTo>
                    <a:pt x="1780" y="676"/>
                  </a:lnTo>
                  <a:lnTo>
                    <a:pt x="1782" y="676"/>
                  </a:lnTo>
                  <a:lnTo>
                    <a:pt x="1782" y="676"/>
                  </a:lnTo>
                  <a:lnTo>
                    <a:pt x="1783" y="676"/>
                  </a:lnTo>
                  <a:lnTo>
                    <a:pt x="1782" y="674"/>
                  </a:lnTo>
                  <a:lnTo>
                    <a:pt x="1782" y="674"/>
                  </a:lnTo>
                  <a:lnTo>
                    <a:pt x="1783" y="674"/>
                  </a:lnTo>
                  <a:lnTo>
                    <a:pt x="1783" y="674"/>
                  </a:lnTo>
                  <a:lnTo>
                    <a:pt x="1783" y="674"/>
                  </a:lnTo>
                  <a:lnTo>
                    <a:pt x="1783" y="674"/>
                  </a:lnTo>
                  <a:lnTo>
                    <a:pt x="1783" y="674"/>
                  </a:lnTo>
                  <a:close/>
                  <a:moveTo>
                    <a:pt x="1804" y="888"/>
                  </a:moveTo>
                  <a:lnTo>
                    <a:pt x="1806" y="886"/>
                  </a:lnTo>
                  <a:lnTo>
                    <a:pt x="1806" y="886"/>
                  </a:lnTo>
                  <a:lnTo>
                    <a:pt x="1804" y="886"/>
                  </a:lnTo>
                  <a:lnTo>
                    <a:pt x="1804" y="886"/>
                  </a:lnTo>
                  <a:lnTo>
                    <a:pt x="1804" y="886"/>
                  </a:lnTo>
                  <a:lnTo>
                    <a:pt x="1802" y="886"/>
                  </a:lnTo>
                  <a:lnTo>
                    <a:pt x="1802" y="886"/>
                  </a:lnTo>
                  <a:lnTo>
                    <a:pt x="1802" y="886"/>
                  </a:lnTo>
                  <a:lnTo>
                    <a:pt x="1802" y="886"/>
                  </a:lnTo>
                  <a:lnTo>
                    <a:pt x="1802" y="886"/>
                  </a:lnTo>
                  <a:lnTo>
                    <a:pt x="1802" y="888"/>
                  </a:lnTo>
                  <a:lnTo>
                    <a:pt x="1802" y="888"/>
                  </a:lnTo>
                  <a:lnTo>
                    <a:pt x="1804" y="888"/>
                  </a:lnTo>
                  <a:lnTo>
                    <a:pt x="1804" y="888"/>
                  </a:lnTo>
                  <a:close/>
                  <a:moveTo>
                    <a:pt x="1838" y="413"/>
                  </a:moveTo>
                  <a:lnTo>
                    <a:pt x="1838" y="413"/>
                  </a:lnTo>
                  <a:lnTo>
                    <a:pt x="1838" y="413"/>
                  </a:lnTo>
                  <a:lnTo>
                    <a:pt x="1840" y="413"/>
                  </a:lnTo>
                  <a:lnTo>
                    <a:pt x="1840" y="413"/>
                  </a:lnTo>
                  <a:lnTo>
                    <a:pt x="1842" y="415"/>
                  </a:lnTo>
                  <a:lnTo>
                    <a:pt x="1844" y="418"/>
                  </a:lnTo>
                  <a:lnTo>
                    <a:pt x="1846" y="420"/>
                  </a:lnTo>
                  <a:lnTo>
                    <a:pt x="1846" y="420"/>
                  </a:lnTo>
                  <a:lnTo>
                    <a:pt x="1846" y="418"/>
                  </a:lnTo>
                  <a:lnTo>
                    <a:pt x="1846" y="418"/>
                  </a:lnTo>
                  <a:lnTo>
                    <a:pt x="1846" y="417"/>
                  </a:lnTo>
                  <a:lnTo>
                    <a:pt x="1846" y="415"/>
                  </a:lnTo>
                  <a:lnTo>
                    <a:pt x="1844" y="415"/>
                  </a:lnTo>
                  <a:lnTo>
                    <a:pt x="1844" y="413"/>
                  </a:lnTo>
                  <a:lnTo>
                    <a:pt x="1842" y="413"/>
                  </a:lnTo>
                  <a:lnTo>
                    <a:pt x="1840" y="413"/>
                  </a:lnTo>
                  <a:lnTo>
                    <a:pt x="1838" y="411"/>
                  </a:lnTo>
                  <a:lnTo>
                    <a:pt x="1838" y="411"/>
                  </a:lnTo>
                  <a:lnTo>
                    <a:pt x="1838" y="411"/>
                  </a:lnTo>
                  <a:lnTo>
                    <a:pt x="1836" y="411"/>
                  </a:lnTo>
                  <a:lnTo>
                    <a:pt x="1836" y="409"/>
                  </a:lnTo>
                  <a:lnTo>
                    <a:pt x="1836" y="411"/>
                  </a:lnTo>
                  <a:lnTo>
                    <a:pt x="1836" y="411"/>
                  </a:lnTo>
                  <a:lnTo>
                    <a:pt x="1836" y="413"/>
                  </a:lnTo>
                  <a:lnTo>
                    <a:pt x="1838" y="413"/>
                  </a:lnTo>
                  <a:close/>
                  <a:moveTo>
                    <a:pt x="1833" y="411"/>
                  </a:moveTo>
                  <a:lnTo>
                    <a:pt x="1831" y="411"/>
                  </a:lnTo>
                  <a:lnTo>
                    <a:pt x="1831" y="413"/>
                  </a:lnTo>
                  <a:lnTo>
                    <a:pt x="1831" y="413"/>
                  </a:lnTo>
                  <a:lnTo>
                    <a:pt x="1831" y="415"/>
                  </a:lnTo>
                  <a:lnTo>
                    <a:pt x="1835" y="415"/>
                  </a:lnTo>
                  <a:lnTo>
                    <a:pt x="1835" y="415"/>
                  </a:lnTo>
                  <a:lnTo>
                    <a:pt x="1835" y="415"/>
                  </a:lnTo>
                  <a:lnTo>
                    <a:pt x="1835" y="415"/>
                  </a:lnTo>
                  <a:lnTo>
                    <a:pt x="1836" y="417"/>
                  </a:lnTo>
                  <a:lnTo>
                    <a:pt x="1836" y="415"/>
                  </a:lnTo>
                  <a:lnTo>
                    <a:pt x="1836" y="415"/>
                  </a:lnTo>
                  <a:lnTo>
                    <a:pt x="1836" y="415"/>
                  </a:lnTo>
                  <a:lnTo>
                    <a:pt x="1835" y="415"/>
                  </a:lnTo>
                  <a:lnTo>
                    <a:pt x="1835" y="415"/>
                  </a:lnTo>
                  <a:lnTo>
                    <a:pt x="1835" y="413"/>
                  </a:lnTo>
                  <a:lnTo>
                    <a:pt x="1835" y="413"/>
                  </a:lnTo>
                  <a:lnTo>
                    <a:pt x="1833" y="413"/>
                  </a:lnTo>
                  <a:lnTo>
                    <a:pt x="1833" y="413"/>
                  </a:lnTo>
                  <a:lnTo>
                    <a:pt x="1833" y="411"/>
                  </a:lnTo>
                  <a:lnTo>
                    <a:pt x="1833" y="411"/>
                  </a:lnTo>
                  <a:close/>
                  <a:moveTo>
                    <a:pt x="1829" y="420"/>
                  </a:moveTo>
                  <a:lnTo>
                    <a:pt x="1827" y="418"/>
                  </a:lnTo>
                  <a:lnTo>
                    <a:pt x="1827" y="418"/>
                  </a:lnTo>
                  <a:lnTo>
                    <a:pt x="1827" y="415"/>
                  </a:lnTo>
                  <a:lnTo>
                    <a:pt x="1825" y="415"/>
                  </a:lnTo>
                  <a:lnTo>
                    <a:pt x="1825" y="417"/>
                  </a:lnTo>
                  <a:lnTo>
                    <a:pt x="1825" y="418"/>
                  </a:lnTo>
                  <a:lnTo>
                    <a:pt x="1825" y="420"/>
                  </a:lnTo>
                  <a:lnTo>
                    <a:pt x="1825" y="424"/>
                  </a:lnTo>
                  <a:lnTo>
                    <a:pt x="1827" y="424"/>
                  </a:lnTo>
                  <a:lnTo>
                    <a:pt x="1827" y="424"/>
                  </a:lnTo>
                  <a:lnTo>
                    <a:pt x="1827" y="424"/>
                  </a:lnTo>
                  <a:lnTo>
                    <a:pt x="1827" y="422"/>
                  </a:lnTo>
                  <a:lnTo>
                    <a:pt x="1827" y="422"/>
                  </a:lnTo>
                  <a:lnTo>
                    <a:pt x="1829" y="424"/>
                  </a:lnTo>
                  <a:lnTo>
                    <a:pt x="1829" y="424"/>
                  </a:lnTo>
                  <a:lnTo>
                    <a:pt x="1831" y="422"/>
                  </a:lnTo>
                  <a:lnTo>
                    <a:pt x="1831" y="422"/>
                  </a:lnTo>
                  <a:lnTo>
                    <a:pt x="1831" y="422"/>
                  </a:lnTo>
                  <a:lnTo>
                    <a:pt x="1829" y="420"/>
                  </a:lnTo>
                  <a:lnTo>
                    <a:pt x="1829" y="420"/>
                  </a:lnTo>
                  <a:close/>
                  <a:moveTo>
                    <a:pt x="1850" y="627"/>
                  </a:moveTo>
                  <a:lnTo>
                    <a:pt x="1850" y="625"/>
                  </a:lnTo>
                  <a:lnTo>
                    <a:pt x="1850" y="625"/>
                  </a:lnTo>
                  <a:lnTo>
                    <a:pt x="1850" y="625"/>
                  </a:lnTo>
                  <a:lnTo>
                    <a:pt x="1848" y="625"/>
                  </a:lnTo>
                  <a:lnTo>
                    <a:pt x="1848" y="625"/>
                  </a:lnTo>
                  <a:lnTo>
                    <a:pt x="1848" y="625"/>
                  </a:lnTo>
                  <a:lnTo>
                    <a:pt x="1848" y="625"/>
                  </a:lnTo>
                  <a:lnTo>
                    <a:pt x="1848" y="625"/>
                  </a:lnTo>
                  <a:lnTo>
                    <a:pt x="1848" y="627"/>
                  </a:lnTo>
                  <a:lnTo>
                    <a:pt x="1848" y="627"/>
                  </a:lnTo>
                  <a:lnTo>
                    <a:pt x="1848" y="629"/>
                  </a:lnTo>
                  <a:lnTo>
                    <a:pt x="1850" y="631"/>
                  </a:lnTo>
                  <a:lnTo>
                    <a:pt x="1850" y="631"/>
                  </a:lnTo>
                  <a:lnTo>
                    <a:pt x="1852" y="631"/>
                  </a:lnTo>
                  <a:lnTo>
                    <a:pt x="1852" y="631"/>
                  </a:lnTo>
                  <a:lnTo>
                    <a:pt x="1852" y="629"/>
                  </a:lnTo>
                  <a:lnTo>
                    <a:pt x="1852" y="629"/>
                  </a:lnTo>
                  <a:lnTo>
                    <a:pt x="1852" y="627"/>
                  </a:lnTo>
                  <a:lnTo>
                    <a:pt x="1850" y="627"/>
                  </a:lnTo>
                  <a:lnTo>
                    <a:pt x="1850" y="627"/>
                  </a:lnTo>
                  <a:close/>
                  <a:moveTo>
                    <a:pt x="1818" y="424"/>
                  </a:moveTo>
                  <a:lnTo>
                    <a:pt x="1819" y="424"/>
                  </a:lnTo>
                  <a:lnTo>
                    <a:pt x="1821" y="424"/>
                  </a:lnTo>
                  <a:lnTo>
                    <a:pt x="1823" y="424"/>
                  </a:lnTo>
                  <a:lnTo>
                    <a:pt x="1823" y="424"/>
                  </a:lnTo>
                  <a:lnTo>
                    <a:pt x="1823" y="422"/>
                  </a:lnTo>
                  <a:lnTo>
                    <a:pt x="1823" y="420"/>
                  </a:lnTo>
                  <a:lnTo>
                    <a:pt x="1823" y="420"/>
                  </a:lnTo>
                  <a:lnTo>
                    <a:pt x="1823" y="420"/>
                  </a:lnTo>
                  <a:lnTo>
                    <a:pt x="1823" y="420"/>
                  </a:lnTo>
                  <a:lnTo>
                    <a:pt x="1821" y="420"/>
                  </a:lnTo>
                  <a:lnTo>
                    <a:pt x="1821" y="418"/>
                  </a:lnTo>
                  <a:lnTo>
                    <a:pt x="1819" y="418"/>
                  </a:lnTo>
                  <a:lnTo>
                    <a:pt x="1818" y="418"/>
                  </a:lnTo>
                  <a:lnTo>
                    <a:pt x="1816" y="418"/>
                  </a:lnTo>
                  <a:lnTo>
                    <a:pt x="1816" y="418"/>
                  </a:lnTo>
                  <a:lnTo>
                    <a:pt x="1816" y="420"/>
                  </a:lnTo>
                  <a:lnTo>
                    <a:pt x="1816" y="420"/>
                  </a:lnTo>
                  <a:lnTo>
                    <a:pt x="1816" y="420"/>
                  </a:lnTo>
                  <a:lnTo>
                    <a:pt x="1814" y="420"/>
                  </a:lnTo>
                  <a:lnTo>
                    <a:pt x="1814" y="420"/>
                  </a:lnTo>
                  <a:lnTo>
                    <a:pt x="1814" y="420"/>
                  </a:lnTo>
                  <a:lnTo>
                    <a:pt x="1812" y="418"/>
                  </a:lnTo>
                  <a:lnTo>
                    <a:pt x="1812" y="420"/>
                  </a:lnTo>
                  <a:lnTo>
                    <a:pt x="1812" y="420"/>
                  </a:lnTo>
                  <a:lnTo>
                    <a:pt x="1812" y="420"/>
                  </a:lnTo>
                  <a:lnTo>
                    <a:pt x="1812" y="422"/>
                  </a:lnTo>
                  <a:lnTo>
                    <a:pt x="1812" y="422"/>
                  </a:lnTo>
                  <a:lnTo>
                    <a:pt x="1812" y="424"/>
                  </a:lnTo>
                  <a:lnTo>
                    <a:pt x="1814" y="424"/>
                  </a:lnTo>
                  <a:lnTo>
                    <a:pt x="1816" y="424"/>
                  </a:lnTo>
                  <a:lnTo>
                    <a:pt x="1818" y="424"/>
                  </a:lnTo>
                  <a:close/>
                  <a:moveTo>
                    <a:pt x="1795" y="405"/>
                  </a:moveTo>
                  <a:lnTo>
                    <a:pt x="1793" y="405"/>
                  </a:lnTo>
                  <a:lnTo>
                    <a:pt x="1791" y="407"/>
                  </a:lnTo>
                  <a:lnTo>
                    <a:pt x="1791" y="409"/>
                  </a:lnTo>
                  <a:lnTo>
                    <a:pt x="1793" y="411"/>
                  </a:lnTo>
                  <a:lnTo>
                    <a:pt x="1795" y="411"/>
                  </a:lnTo>
                  <a:lnTo>
                    <a:pt x="1797" y="409"/>
                  </a:lnTo>
                  <a:lnTo>
                    <a:pt x="1797" y="407"/>
                  </a:lnTo>
                  <a:lnTo>
                    <a:pt x="1795" y="405"/>
                  </a:lnTo>
                  <a:close/>
                  <a:moveTo>
                    <a:pt x="1812" y="432"/>
                  </a:moveTo>
                  <a:lnTo>
                    <a:pt x="1812" y="432"/>
                  </a:lnTo>
                  <a:lnTo>
                    <a:pt x="1814" y="432"/>
                  </a:lnTo>
                  <a:lnTo>
                    <a:pt x="1814" y="430"/>
                  </a:lnTo>
                  <a:lnTo>
                    <a:pt x="1814" y="430"/>
                  </a:lnTo>
                  <a:lnTo>
                    <a:pt x="1816" y="428"/>
                  </a:lnTo>
                  <a:lnTo>
                    <a:pt x="1814" y="428"/>
                  </a:lnTo>
                  <a:lnTo>
                    <a:pt x="1814" y="426"/>
                  </a:lnTo>
                  <a:lnTo>
                    <a:pt x="1814" y="426"/>
                  </a:lnTo>
                  <a:lnTo>
                    <a:pt x="1810" y="424"/>
                  </a:lnTo>
                  <a:lnTo>
                    <a:pt x="1808" y="424"/>
                  </a:lnTo>
                  <a:lnTo>
                    <a:pt x="1806" y="426"/>
                  </a:lnTo>
                  <a:lnTo>
                    <a:pt x="1806" y="426"/>
                  </a:lnTo>
                  <a:lnTo>
                    <a:pt x="1804" y="424"/>
                  </a:lnTo>
                  <a:lnTo>
                    <a:pt x="1802" y="426"/>
                  </a:lnTo>
                  <a:lnTo>
                    <a:pt x="1802" y="426"/>
                  </a:lnTo>
                  <a:lnTo>
                    <a:pt x="1801" y="428"/>
                  </a:lnTo>
                  <a:lnTo>
                    <a:pt x="1799" y="428"/>
                  </a:lnTo>
                  <a:lnTo>
                    <a:pt x="1799" y="428"/>
                  </a:lnTo>
                  <a:lnTo>
                    <a:pt x="1797" y="432"/>
                  </a:lnTo>
                  <a:lnTo>
                    <a:pt x="1797" y="434"/>
                  </a:lnTo>
                  <a:lnTo>
                    <a:pt x="1797" y="434"/>
                  </a:lnTo>
                  <a:lnTo>
                    <a:pt x="1797" y="434"/>
                  </a:lnTo>
                  <a:lnTo>
                    <a:pt x="1799" y="434"/>
                  </a:lnTo>
                  <a:lnTo>
                    <a:pt x="1799" y="434"/>
                  </a:lnTo>
                  <a:lnTo>
                    <a:pt x="1801" y="434"/>
                  </a:lnTo>
                  <a:lnTo>
                    <a:pt x="1802" y="430"/>
                  </a:lnTo>
                  <a:lnTo>
                    <a:pt x="1802" y="430"/>
                  </a:lnTo>
                  <a:lnTo>
                    <a:pt x="1804" y="430"/>
                  </a:lnTo>
                  <a:lnTo>
                    <a:pt x="1806" y="430"/>
                  </a:lnTo>
                  <a:lnTo>
                    <a:pt x="1806" y="430"/>
                  </a:lnTo>
                  <a:lnTo>
                    <a:pt x="1808" y="432"/>
                  </a:lnTo>
                  <a:lnTo>
                    <a:pt x="1810" y="432"/>
                  </a:lnTo>
                  <a:lnTo>
                    <a:pt x="1810" y="432"/>
                  </a:lnTo>
                  <a:lnTo>
                    <a:pt x="1810" y="430"/>
                  </a:lnTo>
                  <a:lnTo>
                    <a:pt x="1810" y="430"/>
                  </a:lnTo>
                  <a:lnTo>
                    <a:pt x="1810" y="430"/>
                  </a:lnTo>
                  <a:lnTo>
                    <a:pt x="1812" y="432"/>
                  </a:lnTo>
                  <a:close/>
                  <a:moveTo>
                    <a:pt x="1730" y="877"/>
                  </a:moveTo>
                  <a:lnTo>
                    <a:pt x="1732" y="877"/>
                  </a:lnTo>
                  <a:lnTo>
                    <a:pt x="1732" y="877"/>
                  </a:lnTo>
                  <a:lnTo>
                    <a:pt x="1734" y="875"/>
                  </a:lnTo>
                  <a:lnTo>
                    <a:pt x="1736" y="877"/>
                  </a:lnTo>
                  <a:lnTo>
                    <a:pt x="1738" y="877"/>
                  </a:lnTo>
                  <a:lnTo>
                    <a:pt x="1738" y="875"/>
                  </a:lnTo>
                  <a:lnTo>
                    <a:pt x="1738" y="873"/>
                  </a:lnTo>
                  <a:lnTo>
                    <a:pt x="1738" y="873"/>
                  </a:lnTo>
                  <a:lnTo>
                    <a:pt x="1738" y="871"/>
                  </a:lnTo>
                  <a:lnTo>
                    <a:pt x="1738" y="871"/>
                  </a:lnTo>
                  <a:lnTo>
                    <a:pt x="1736" y="873"/>
                  </a:lnTo>
                  <a:lnTo>
                    <a:pt x="1736" y="873"/>
                  </a:lnTo>
                  <a:lnTo>
                    <a:pt x="1734" y="873"/>
                  </a:lnTo>
                  <a:lnTo>
                    <a:pt x="1729" y="867"/>
                  </a:lnTo>
                  <a:lnTo>
                    <a:pt x="1729" y="867"/>
                  </a:lnTo>
                  <a:lnTo>
                    <a:pt x="1729" y="869"/>
                  </a:lnTo>
                  <a:lnTo>
                    <a:pt x="1729" y="871"/>
                  </a:lnTo>
                  <a:lnTo>
                    <a:pt x="1729" y="873"/>
                  </a:lnTo>
                  <a:lnTo>
                    <a:pt x="1729" y="875"/>
                  </a:lnTo>
                  <a:lnTo>
                    <a:pt x="1729" y="877"/>
                  </a:lnTo>
                  <a:lnTo>
                    <a:pt x="1730" y="877"/>
                  </a:lnTo>
                  <a:close/>
                  <a:moveTo>
                    <a:pt x="1636" y="769"/>
                  </a:moveTo>
                  <a:lnTo>
                    <a:pt x="1636" y="769"/>
                  </a:lnTo>
                  <a:lnTo>
                    <a:pt x="1636" y="769"/>
                  </a:lnTo>
                  <a:lnTo>
                    <a:pt x="1636" y="769"/>
                  </a:lnTo>
                  <a:lnTo>
                    <a:pt x="1636" y="769"/>
                  </a:lnTo>
                  <a:lnTo>
                    <a:pt x="1636" y="769"/>
                  </a:lnTo>
                  <a:lnTo>
                    <a:pt x="1638" y="769"/>
                  </a:lnTo>
                  <a:lnTo>
                    <a:pt x="1640" y="769"/>
                  </a:lnTo>
                  <a:lnTo>
                    <a:pt x="1640" y="767"/>
                  </a:lnTo>
                  <a:lnTo>
                    <a:pt x="1638" y="767"/>
                  </a:lnTo>
                  <a:lnTo>
                    <a:pt x="1638" y="767"/>
                  </a:lnTo>
                  <a:lnTo>
                    <a:pt x="1638" y="765"/>
                  </a:lnTo>
                  <a:lnTo>
                    <a:pt x="1638" y="765"/>
                  </a:lnTo>
                  <a:lnTo>
                    <a:pt x="1638" y="765"/>
                  </a:lnTo>
                  <a:lnTo>
                    <a:pt x="1638" y="765"/>
                  </a:lnTo>
                  <a:lnTo>
                    <a:pt x="1636" y="765"/>
                  </a:lnTo>
                  <a:lnTo>
                    <a:pt x="1636" y="767"/>
                  </a:lnTo>
                  <a:lnTo>
                    <a:pt x="1636" y="767"/>
                  </a:lnTo>
                  <a:lnTo>
                    <a:pt x="1636" y="767"/>
                  </a:lnTo>
                  <a:lnTo>
                    <a:pt x="1636" y="767"/>
                  </a:lnTo>
                  <a:lnTo>
                    <a:pt x="1634" y="767"/>
                  </a:lnTo>
                  <a:lnTo>
                    <a:pt x="1634" y="767"/>
                  </a:lnTo>
                  <a:lnTo>
                    <a:pt x="1636" y="769"/>
                  </a:lnTo>
                  <a:lnTo>
                    <a:pt x="1636" y="769"/>
                  </a:lnTo>
                  <a:lnTo>
                    <a:pt x="1636" y="769"/>
                  </a:lnTo>
                  <a:close/>
                  <a:moveTo>
                    <a:pt x="1634" y="983"/>
                  </a:moveTo>
                  <a:lnTo>
                    <a:pt x="1634" y="981"/>
                  </a:lnTo>
                  <a:lnTo>
                    <a:pt x="1634" y="981"/>
                  </a:lnTo>
                  <a:lnTo>
                    <a:pt x="1634" y="981"/>
                  </a:lnTo>
                  <a:lnTo>
                    <a:pt x="1634" y="981"/>
                  </a:lnTo>
                  <a:lnTo>
                    <a:pt x="1634" y="981"/>
                  </a:lnTo>
                  <a:lnTo>
                    <a:pt x="1634" y="979"/>
                  </a:lnTo>
                  <a:lnTo>
                    <a:pt x="1634" y="979"/>
                  </a:lnTo>
                  <a:lnTo>
                    <a:pt x="1634" y="979"/>
                  </a:lnTo>
                  <a:lnTo>
                    <a:pt x="1634" y="979"/>
                  </a:lnTo>
                  <a:lnTo>
                    <a:pt x="1632" y="979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2" y="981"/>
                  </a:lnTo>
                  <a:lnTo>
                    <a:pt x="1634" y="983"/>
                  </a:lnTo>
                  <a:close/>
                  <a:moveTo>
                    <a:pt x="1638" y="966"/>
                  </a:moveTo>
                  <a:lnTo>
                    <a:pt x="1638" y="968"/>
                  </a:lnTo>
                  <a:lnTo>
                    <a:pt x="1638" y="968"/>
                  </a:lnTo>
                  <a:lnTo>
                    <a:pt x="1638" y="966"/>
                  </a:lnTo>
                  <a:lnTo>
                    <a:pt x="1638" y="966"/>
                  </a:lnTo>
                  <a:lnTo>
                    <a:pt x="1638" y="966"/>
                  </a:lnTo>
                  <a:lnTo>
                    <a:pt x="1640" y="964"/>
                  </a:lnTo>
                  <a:lnTo>
                    <a:pt x="1640" y="964"/>
                  </a:lnTo>
                  <a:lnTo>
                    <a:pt x="1640" y="966"/>
                  </a:lnTo>
                  <a:lnTo>
                    <a:pt x="1640" y="966"/>
                  </a:lnTo>
                  <a:lnTo>
                    <a:pt x="1640" y="966"/>
                  </a:lnTo>
                  <a:lnTo>
                    <a:pt x="1641" y="964"/>
                  </a:lnTo>
                  <a:lnTo>
                    <a:pt x="1640" y="964"/>
                  </a:lnTo>
                  <a:lnTo>
                    <a:pt x="1640" y="964"/>
                  </a:lnTo>
                  <a:lnTo>
                    <a:pt x="1640" y="964"/>
                  </a:lnTo>
                  <a:lnTo>
                    <a:pt x="1640" y="962"/>
                  </a:lnTo>
                  <a:lnTo>
                    <a:pt x="1638" y="964"/>
                  </a:lnTo>
                  <a:lnTo>
                    <a:pt x="1638" y="964"/>
                  </a:lnTo>
                  <a:lnTo>
                    <a:pt x="1636" y="962"/>
                  </a:lnTo>
                  <a:lnTo>
                    <a:pt x="1636" y="962"/>
                  </a:lnTo>
                  <a:lnTo>
                    <a:pt x="1636" y="962"/>
                  </a:lnTo>
                  <a:lnTo>
                    <a:pt x="1636" y="962"/>
                  </a:lnTo>
                  <a:lnTo>
                    <a:pt x="1636" y="964"/>
                  </a:lnTo>
                  <a:lnTo>
                    <a:pt x="1636" y="964"/>
                  </a:lnTo>
                  <a:lnTo>
                    <a:pt x="1636" y="964"/>
                  </a:lnTo>
                  <a:lnTo>
                    <a:pt x="1636" y="966"/>
                  </a:lnTo>
                  <a:lnTo>
                    <a:pt x="1636" y="966"/>
                  </a:lnTo>
                  <a:lnTo>
                    <a:pt x="1638" y="966"/>
                  </a:lnTo>
                  <a:close/>
                  <a:moveTo>
                    <a:pt x="1588" y="246"/>
                  </a:moveTo>
                  <a:lnTo>
                    <a:pt x="1590" y="248"/>
                  </a:lnTo>
                  <a:lnTo>
                    <a:pt x="1590" y="248"/>
                  </a:lnTo>
                  <a:lnTo>
                    <a:pt x="1592" y="250"/>
                  </a:lnTo>
                  <a:lnTo>
                    <a:pt x="1594" y="250"/>
                  </a:lnTo>
                  <a:lnTo>
                    <a:pt x="1594" y="252"/>
                  </a:lnTo>
                  <a:lnTo>
                    <a:pt x="1594" y="250"/>
                  </a:lnTo>
                  <a:lnTo>
                    <a:pt x="1594" y="250"/>
                  </a:lnTo>
                  <a:lnTo>
                    <a:pt x="1592" y="248"/>
                  </a:lnTo>
                  <a:lnTo>
                    <a:pt x="1590" y="246"/>
                  </a:lnTo>
                  <a:lnTo>
                    <a:pt x="1590" y="244"/>
                  </a:lnTo>
                  <a:lnTo>
                    <a:pt x="1590" y="244"/>
                  </a:lnTo>
                  <a:lnTo>
                    <a:pt x="1590" y="244"/>
                  </a:lnTo>
                  <a:lnTo>
                    <a:pt x="1590" y="244"/>
                  </a:lnTo>
                  <a:lnTo>
                    <a:pt x="1590" y="244"/>
                  </a:lnTo>
                  <a:lnTo>
                    <a:pt x="1592" y="244"/>
                  </a:lnTo>
                  <a:lnTo>
                    <a:pt x="1594" y="246"/>
                  </a:lnTo>
                  <a:lnTo>
                    <a:pt x="1594" y="244"/>
                  </a:lnTo>
                  <a:lnTo>
                    <a:pt x="1592" y="244"/>
                  </a:lnTo>
                  <a:lnTo>
                    <a:pt x="1590" y="242"/>
                  </a:lnTo>
                  <a:lnTo>
                    <a:pt x="1590" y="242"/>
                  </a:lnTo>
                  <a:lnTo>
                    <a:pt x="1588" y="242"/>
                  </a:lnTo>
                  <a:lnTo>
                    <a:pt x="1588" y="244"/>
                  </a:lnTo>
                  <a:lnTo>
                    <a:pt x="1588" y="246"/>
                  </a:lnTo>
                  <a:close/>
                  <a:moveTo>
                    <a:pt x="1624" y="945"/>
                  </a:moveTo>
                  <a:lnTo>
                    <a:pt x="1621" y="945"/>
                  </a:lnTo>
                  <a:lnTo>
                    <a:pt x="1619" y="949"/>
                  </a:lnTo>
                  <a:lnTo>
                    <a:pt x="1619" y="951"/>
                  </a:lnTo>
                  <a:lnTo>
                    <a:pt x="1621" y="952"/>
                  </a:lnTo>
                  <a:lnTo>
                    <a:pt x="1623" y="952"/>
                  </a:lnTo>
                  <a:lnTo>
                    <a:pt x="1624" y="952"/>
                  </a:lnTo>
                  <a:lnTo>
                    <a:pt x="1626" y="951"/>
                  </a:lnTo>
                  <a:lnTo>
                    <a:pt x="1626" y="951"/>
                  </a:lnTo>
                  <a:lnTo>
                    <a:pt x="1628" y="949"/>
                  </a:lnTo>
                  <a:lnTo>
                    <a:pt x="1626" y="947"/>
                  </a:lnTo>
                  <a:lnTo>
                    <a:pt x="1626" y="945"/>
                  </a:lnTo>
                  <a:lnTo>
                    <a:pt x="1624" y="945"/>
                  </a:lnTo>
                  <a:close/>
                  <a:moveTo>
                    <a:pt x="1535" y="123"/>
                  </a:moveTo>
                  <a:lnTo>
                    <a:pt x="1539" y="125"/>
                  </a:lnTo>
                  <a:lnTo>
                    <a:pt x="1539" y="127"/>
                  </a:lnTo>
                  <a:lnTo>
                    <a:pt x="1541" y="127"/>
                  </a:lnTo>
                  <a:lnTo>
                    <a:pt x="1543" y="127"/>
                  </a:lnTo>
                  <a:lnTo>
                    <a:pt x="1545" y="127"/>
                  </a:lnTo>
                  <a:lnTo>
                    <a:pt x="1547" y="125"/>
                  </a:lnTo>
                  <a:lnTo>
                    <a:pt x="1545" y="123"/>
                  </a:lnTo>
                  <a:lnTo>
                    <a:pt x="1545" y="119"/>
                  </a:lnTo>
                  <a:lnTo>
                    <a:pt x="1543" y="117"/>
                  </a:lnTo>
                  <a:lnTo>
                    <a:pt x="1530" y="117"/>
                  </a:lnTo>
                  <a:lnTo>
                    <a:pt x="1534" y="119"/>
                  </a:lnTo>
                  <a:lnTo>
                    <a:pt x="1535" y="123"/>
                  </a:lnTo>
                  <a:close/>
                  <a:moveTo>
                    <a:pt x="1670" y="990"/>
                  </a:moveTo>
                  <a:lnTo>
                    <a:pt x="1672" y="990"/>
                  </a:lnTo>
                  <a:lnTo>
                    <a:pt x="1672" y="990"/>
                  </a:lnTo>
                  <a:lnTo>
                    <a:pt x="1672" y="990"/>
                  </a:lnTo>
                  <a:lnTo>
                    <a:pt x="1672" y="990"/>
                  </a:lnTo>
                  <a:lnTo>
                    <a:pt x="1672" y="988"/>
                  </a:lnTo>
                  <a:lnTo>
                    <a:pt x="1672" y="988"/>
                  </a:lnTo>
                  <a:lnTo>
                    <a:pt x="1672" y="988"/>
                  </a:lnTo>
                  <a:lnTo>
                    <a:pt x="1672" y="988"/>
                  </a:lnTo>
                  <a:lnTo>
                    <a:pt x="1672" y="988"/>
                  </a:lnTo>
                  <a:lnTo>
                    <a:pt x="1672" y="988"/>
                  </a:lnTo>
                  <a:lnTo>
                    <a:pt x="1670" y="990"/>
                  </a:lnTo>
                  <a:lnTo>
                    <a:pt x="1670" y="990"/>
                  </a:lnTo>
                  <a:lnTo>
                    <a:pt x="1670" y="990"/>
                  </a:lnTo>
                  <a:lnTo>
                    <a:pt x="1670" y="990"/>
                  </a:lnTo>
                  <a:close/>
                  <a:moveTo>
                    <a:pt x="1651" y="975"/>
                  </a:moveTo>
                  <a:lnTo>
                    <a:pt x="1651" y="973"/>
                  </a:lnTo>
                  <a:lnTo>
                    <a:pt x="1653" y="973"/>
                  </a:lnTo>
                  <a:lnTo>
                    <a:pt x="1653" y="973"/>
                  </a:lnTo>
                  <a:lnTo>
                    <a:pt x="1653" y="975"/>
                  </a:lnTo>
                  <a:lnTo>
                    <a:pt x="1655" y="975"/>
                  </a:lnTo>
                  <a:lnTo>
                    <a:pt x="1657" y="975"/>
                  </a:lnTo>
                  <a:lnTo>
                    <a:pt x="1657" y="975"/>
                  </a:lnTo>
                  <a:lnTo>
                    <a:pt x="1657" y="973"/>
                  </a:lnTo>
                  <a:lnTo>
                    <a:pt x="1657" y="973"/>
                  </a:lnTo>
                  <a:lnTo>
                    <a:pt x="1659" y="973"/>
                  </a:lnTo>
                  <a:lnTo>
                    <a:pt x="1657" y="971"/>
                  </a:lnTo>
                  <a:lnTo>
                    <a:pt x="1657" y="971"/>
                  </a:lnTo>
                  <a:lnTo>
                    <a:pt x="1657" y="971"/>
                  </a:lnTo>
                  <a:lnTo>
                    <a:pt x="1657" y="969"/>
                  </a:lnTo>
                  <a:lnTo>
                    <a:pt x="1657" y="969"/>
                  </a:lnTo>
                  <a:lnTo>
                    <a:pt x="1657" y="969"/>
                  </a:lnTo>
                  <a:lnTo>
                    <a:pt x="1657" y="969"/>
                  </a:lnTo>
                  <a:lnTo>
                    <a:pt x="1657" y="969"/>
                  </a:lnTo>
                  <a:lnTo>
                    <a:pt x="1657" y="968"/>
                  </a:lnTo>
                  <a:lnTo>
                    <a:pt x="1655" y="968"/>
                  </a:lnTo>
                  <a:lnTo>
                    <a:pt x="1655" y="968"/>
                  </a:lnTo>
                  <a:lnTo>
                    <a:pt x="1655" y="968"/>
                  </a:lnTo>
                  <a:lnTo>
                    <a:pt x="1651" y="968"/>
                  </a:lnTo>
                  <a:lnTo>
                    <a:pt x="1649" y="968"/>
                  </a:lnTo>
                  <a:lnTo>
                    <a:pt x="1649" y="966"/>
                  </a:lnTo>
                  <a:lnTo>
                    <a:pt x="1649" y="966"/>
                  </a:lnTo>
                  <a:lnTo>
                    <a:pt x="1649" y="964"/>
                  </a:lnTo>
                  <a:lnTo>
                    <a:pt x="1647" y="966"/>
                  </a:lnTo>
                  <a:lnTo>
                    <a:pt x="1645" y="966"/>
                  </a:lnTo>
                  <a:lnTo>
                    <a:pt x="1647" y="968"/>
                  </a:lnTo>
                  <a:lnTo>
                    <a:pt x="1647" y="968"/>
                  </a:lnTo>
                  <a:lnTo>
                    <a:pt x="1647" y="969"/>
                  </a:lnTo>
                  <a:lnTo>
                    <a:pt x="1647" y="971"/>
                  </a:lnTo>
                  <a:lnTo>
                    <a:pt x="1647" y="971"/>
                  </a:lnTo>
                  <a:lnTo>
                    <a:pt x="1647" y="971"/>
                  </a:lnTo>
                  <a:lnTo>
                    <a:pt x="1645" y="973"/>
                  </a:lnTo>
                  <a:lnTo>
                    <a:pt x="1645" y="973"/>
                  </a:lnTo>
                  <a:lnTo>
                    <a:pt x="1645" y="973"/>
                  </a:lnTo>
                  <a:lnTo>
                    <a:pt x="1645" y="973"/>
                  </a:lnTo>
                  <a:lnTo>
                    <a:pt x="1643" y="973"/>
                  </a:lnTo>
                  <a:lnTo>
                    <a:pt x="1643" y="973"/>
                  </a:lnTo>
                  <a:lnTo>
                    <a:pt x="1643" y="973"/>
                  </a:lnTo>
                  <a:lnTo>
                    <a:pt x="1643" y="975"/>
                  </a:lnTo>
                  <a:lnTo>
                    <a:pt x="1643" y="977"/>
                  </a:lnTo>
                  <a:lnTo>
                    <a:pt x="1643" y="977"/>
                  </a:lnTo>
                  <a:lnTo>
                    <a:pt x="1645" y="977"/>
                  </a:lnTo>
                  <a:lnTo>
                    <a:pt x="1645" y="979"/>
                  </a:lnTo>
                  <a:lnTo>
                    <a:pt x="1645" y="979"/>
                  </a:lnTo>
                  <a:lnTo>
                    <a:pt x="1645" y="981"/>
                  </a:lnTo>
                  <a:lnTo>
                    <a:pt x="1645" y="981"/>
                  </a:lnTo>
                  <a:lnTo>
                    <a:pt x="1643" y="983"/>
                  </a:lnTo>
                  <a:lnTo>
                    <a:pt x="1643" y="985"/>
                  </a:lnTo>
                  <a:lnTo>
                    <a:pt x="1643" y="985"/>
                  </a:lnTo>
                  <a:lnTo>
                    <a:pt x="1643" y="985"/>
                  </a:lnTo>
                  <a:lnTo>
                    <a:pt x="1643" y="985"/>
                  </a:lnTo>
                  <a:lnTo>
                    <a:pt x="1645" y="985"/>
                  </a:lnTo>
                  <a:lnTo>
                    <a:pt x="1649" y="987"/>
                  </a:lnTo>
                  <a:lnTo>
                    <a:pt x="1649" y="985"/>
                  </a:lnTo>
                  <a:lnTo>
                    <a:pt x="1649" y="985"/>
                  </a:lnTo>
                  <a:lnTo>
                    <a:pt x="1649" y="983"/>
                  </a:lnTo>
                  <a:lnTo>
                    <a:pt x="1647" y="983"/>
                  </a:lnTo>
                  <a:lnTo>
                    <a:pt x="1647" y="981"/>
                  </a:lnTo>
                  <a:lnTo>
                    <a:pt x="1649" y="979"/>
                  </a:lnTo>
                  <a:lnTo>
                    <a:pt x="1649" y="979"/>
                  </a:lnTo>
                  <a:lnTo>
                    <a:pt x="1649" y="979"/>
                  </a:lnTo>
                  <a:lnTo>
                    <a:pt x="1651" y="979"/>
                  </a:lnTo>
                  <a:lnTo>
                    <a:pt x="1651" y="979"/>
                  </a:lnTo>
                  <a:lnTo>
                    <a:pt x="1651" y="977"/>
                  </a:lnTo>
                  <a:lnTo>
                    <a:pt x="1651" y="975"/>
                  </a:lnTo>
                  <a:lnTo>
                    <a:pt x="1651" y="977"/>
                  </a:lnTo>
                  <a:lnTo>
                    <a:pt x="1649" y="977"/>
                  </a:lnTo>
                  <a:lnTo>
                    <a:pt x="1649" y="977"/>
                  </a:lnTo>
                  <a:lnTo>
                    <a:pt x="1649" y="975"/>
                  </a:lnTo>
                  <a:lnTo>
                    <a:pt x="1649" y="975"/>
                  </a:lnTo>
                  <a:lnTo>
                    <a:pt x="1651" y="975"/>
                  </a:lnTo>
                  <a:close/>
                  <a:moveTo>
                    <a:pt x="1676" y="960"/>
                  </a:moveTo>
                  <a:lnTo>
                    <a:pt x="1676" y="960"/>
                  </a:lnTo>
                  <a:lnTo>
                    <a:pt x="1676" y="960"/>
                  </a:lnTo>
                  <a:lnTo>
                    <a:pt x="1676" y="960"/>
                  </a:lnTo>
                  <a:lnTo>
                    <a:pt x="1674" y="960"/>
                  </a:lnTo>
                  <a:lnTo>
                    <a:pt x="1674" y="960"/>
                  </a:lnTo>
                  <a:lnTo>
                    <a:pt x="1674" y="962"/>
                  </a:lnTo>
                  <a:lnTo>
                    <a:pt x="1676" y="962"/>
                  </a:lnTo>
                  <a:lnTo>
                    <a:pt x="1676" y="962"/>
                  </a:lnTo>
                  <a:lnTo>
                    <a:pt x="1676" y="962"/>
                  </a:lnTo>
                  <a:lnTo>
                    <a:pt x="1677" y="962"/>
                  </a:lnTo>
                  <a:lnTo>
                    <a:pt x="1677" y="960"/>
                  </a:lnTo>
                  <a:lnTo>
                    <a:pt x="1677" y="960"/>
                  </a:lnTo>
                  <a:lnTo>
                    <a:pt x="1676" y="960"/>
                  </a:lnTo>
                  <a:lnTo>
                    <a:pt x="1676" y="960"/>
                  </a:lnTo>
                  <a:close/>
                  <a:moveTo>
                    <a:pt x="757" y="208"/>
                  </a:moveTo>
                  <a:lnTo>
                    <a:pt x="757" y="208"/>
                  </a:lnTo>
                  <a:lnTo>
                    <a:pt x="756" y="208"/>
                  </a:lnTo>
                  <a:lnTo>
                    <a:pt x="756" y="208"/>
                  </a:lnTo>
                  <a:lnTo>
                    <a:pt x="756" y="208"/>
                  </a:lnTo>
                  <a:lnTo>
                    <a:pt x="756" y="210"/>
                  </a:lnTo>
                  <a:lnTo>
                    <a:pt x="756" y="210"/>
                  </a:lnTo>
                  <a:lnTo>
                    <a:pt x="756" y="212"/>
                  </a:lnTo>
                  <a:lnTo>
                    <a:pt x="757" y="214"/>
                  </a:lnTo>
                  <a:lnTo>
                    <a:pt x="757" y="214"/>
                  </a:lnTo>
                  <a:lnTo>
                    <a:pt x="757" y="214"/>
                  </a:lnTo>
                  <a:lnTo>
                    <a:pt x="757" y="214"/>
                  </a:lnTo>
                  <a:lnTo>
                    <a:pt x="757" y="212"/>
                  </a:lnTo>
                  <a:lnTo>
                    <a:pt x="757" y="210"/>
                  </a:lnTo>
                  <a:lnTo>
                    <a:pt x="757" y="208"/>
                  </a:lnTo>
                  <a:close/>
                  <a:moveTo>
                    <a:pt x="1666" y="969"/>
                  </a:moveTo>
                  <a:lnTo>
                    <a:pt x="1668" y="969"/>
                  </a:lnTo>
                  <a:lnTo>
                    <a:pt x="1668" y="969"/>
                  </a:lnTo>
                  <a:lnTo>
                    <a:pt x="1668" y="968"/>
                  </a:lnTo>
                  <a:lnTo>
                    <a:pt x="1666" y="969"/>
                  </a:lnTo>
                  <a:lnTo>
                    <a:pt x="1666" y="969"/>
                  </a:lnTo>
                  <a:lnTo>
                    <a:pt x="1666" y="969"/>
                  </a:lnTo>
                  <a:lnTo>
                    <a:pt x="1666" y="969"/>
                  </a:lnTo>
                  <a:close/>
                  <a:moveTo>
                    <a:pt x="1672" y="979"/>
                  </a:moveTo>
                  <a:lnTo>
                    <a:pt x="1672" y="977"/>
                  </a:lnTo>
                  <a:lnTo>
                    <a:pt x="1670" y="977"/>
                  </a:lnTo>
                  <a:lnTo>
                    <a:pt x="1668" y="977"/>
                  </a:lnTo>
                  <a:lnTo>
                    <a:pt x="1666" y="977"/>
                  </a:lnTo>
                  <a:lnTo>
                    <a:pt x="1666" y="979"/>
                  </a:lnTo>
                  <a:lnTo>
                    <a:pt x="1666" y="979"/>
                  </a:lnTo>
                  <a:lnTo>
                    <a:pt x="1664" y="981"/>
                  </a:lnTo>
                  <a:lnTo>
                    <a:pt x="1664" y="979"/>
                  </a:lnTo>
                  <a:lnTo>
                    <a:pt x="1662" y="979"/>
                  </a:lnTo>
                  <a:lnTo>
                    <a:pt x="1662" y="977"/>
                  </a:lnTo>
                  <a:lnTo>
                    <a:pt x="1662" y="977"/>
                  </a:lnTo>
                  <a:lnTo>
                    <a:pt x="1662" y="977"/>
                  </a:lnTo>
                  <a:lnTo>
                    <a:pt x="1660" y="975"/>
                  </a:lnTo>
                  <a:lnTo>
                    <a:pt x="1660" y="977"/>
                  </a:lnTo>
                  <a:lnTo>
                    <a:pt x="1662" y="979"/>
                  </a:lnTo>
                  <a:lnTo>
                    <a:pt x="1660" y="981"/>
                  </a:lnTo>
                  <a:lnTo>
                    <a:pt x="1662" y="981"/>
                  </a:lnTo>
                  <a:lnTo>
                    <a:pt x="1662" y="983"/>
                  </a:lnTo>
                  <a:lnTo>
                    <a:pt x="1662" y="983"/>
                  </a:lnTo>
                  <a:lnTo>
                    <a:pt x="1660" y="983"/>
                  </a:lnTo>
                  <a:lnTo>
                    <a:pt x="1660" y="985"/>
                  </a:lnTo>
                  <a:lnTo>
                    <a:pt x="1660" y="985"/>
                  </a:lnTo>
                  <a:lnTo>
                    <a:pt x="1660" y="985"/>
                  </a:lnTo>
                  <a:lnTo>
                    <a:pt x="1660" y="985"/>
                  </a:lnTo>
                  <a:lnTo>
                    <a:pt x="1659" y="987"/>
                  </a:lnTo>
                  <a:lnTo>
                    <a:pt x="1660" y="988"/>
                  </a:lnTo>
                  <a:lnTo>
                    <a:pt x="1660" y="988"/>
                  </a:lnTo>
                  <a:lnTo>
                    <a:pt x="1660" y="988"/>
                  </a:lnTo>
                  <a:lnTo>
                    <a:pt x="1662" y="987"/>
                  </a:lnTo>
                  <a:lnTo>
                    <a:pt x="1662" y="987"/>
                  </a:lnTo>
                  <a:lnTo>
                    <a:pt x="1662" y="988"/>
                  </a:lnTo>
                  <a:lnTo>
                    <a:pt x="1662" y="988"/>
                  </a:lnTo>
                  <a:lnTo>
                    <a:pt x="1664" y="988"/>
                  </a:lnTo>
                  <a:lnTo>
                    <a:pt x="1664" y="988"/>
                  </a:lnTo>
                  <a:lnTo>
                    <a:pt x="1666" y="990"/>
                  </a:lnTo>
                  <a:lnTo>
                    <a:pt x="1666" y="988"/>
                  </a:lnTo>
                  <a:lnTo>
                    <a:pt x="1666" y="987"/>
                  </a:lnTo>
                  <a:lnTo>
                    <a:pt x="1666" y="987"/>
                  </a:lnTo>
                  <a:lnTo>
                    <a:pt x="1666" y="985"/>
                  </a:lnTo>
                  <a:lnTo>
                    <a:pt x="1666" y="985"/>
                  </a:lnTo>
                  <a:lnTo>
                    <a:pt x="1666" y="983"/>
                  </a:lnTo>
                  <a:lnTo>
                    <a:pt x="1666" y="983"/>
                  </a:lnTo>
                  <a:lnTo>
                    <a:pt x="1666" y="983"/>
                  </a:lnTo>
                  <a:lnTo>
                    <a:pt x="1668" y="983"/>
                  </a:lnTo>
                  <a:lnTo>
                    <a:pt x="1668" y="981"/>
                  </a:lnTo>
                  <a:lnTo>
                    <a:pt x="1668" y="981"/>
                  </a:lnTo>
                  <a:lnTo>
                    <a:pt x="1670" y="981"/>
                  </a:lnTo>
                  <a:lnTo>
                    <a:pt x="1672" y="979"/>
                  </a:lnTo>
                  <a:close/>
                  <a:moveTo>
                    <a:pt x="1657" y="979"/>
                  </a:moveTo>
                  <a:lnTo>
                    <a:pt x="1657" y="979"/>
                  </a:lnTo>
                  <a:lnTo>
                    <a:pt x="1657" y="979"/>
                  </a:lnTo>
                  <a:lnTo>
                    <a:pt x="1659" y="979"/>
                  </a:lnTo>
                  <a:lnTo>
                    <a:pt x="1659" y="979"/>
                  </a:lnTo>
                  <a:lnTo>
                    <a:pt x="1659" y="979"/>
                  </a:lnTo>
                  <a:lnTo>
                    <a:pt x="1659" y="979"/>
                  </a:lnTo>
                  <a:lnTo>
                    <a:pt x="1659" y="977"/>
                  </a:lnTo>
                  <a:lnTo>
                    <a:pt x="1657" y="979"/>
                  </a:lnTo>
                  <a:lnTo>
                    <a:pt x="1657" y="979"/>
                  </a:lnTo>
                  <a:lnTo>
                    <a:pt x="1657" y="979"/>
                  </a:lnTo>
                  <a:lnTo>
                    <a:pt x="1655" y="979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5" y="981"/>
                  </a:lnTo>
                  <a:lnTo>
                    <a:pt x="1657" y="981"/>
                  </a:lnTo>
                  <a:lnTo>
                    <a:pt x="1657" y="981"/>
                  </a:lnTo>
                  <a:lnTo>
                    <a:pt x="1657" y="981"/>
                  </a:lnTo>
                  <a:lnTo>
                    <a:pt x="1657" y="981"/>
                  </a:lnTo>
                  <a:lnTo>
                    <a:pt x="1657" y="979"/>
                  </a:lnTo>
                  <a:close/>
                  <a:moveTo>
                    <a:pt x="1740" y="888"/>
                  </a:moveTo>
                  <a:lnTo>
                    <a:pt x="1740" y="888"/>
                  </a:lnTo>
                  <a:lnTo>
                    <a:pt x="1742" y="888"/>
                  </a:lnTo>
                  <a:lnTo>
                    <a:pt x="1744" y="888"/>
                  </a:lnTo>
                  <a:lnTo>
                    <a:pt x="1746" y="888"/>
                  </a:lnTo>
                  <a:lnTo>
                    <a:pt x="1746" y="888"/>
                  </a:lnTo>
                  <a:lnTo>
                    <a:pt x="1751" y="888"/>
                  </a:lnTo>
                  <a:lnTo>
                    <a:pt x="1751" y="890"/>
                  </a:lnTo>
                  <a:lnTo>
                    <a:pt x="1753" y="890"/>
                  </a:lnTo>
                  <a:lnTo>
                    <a:pt x="1755" y="890"/>
                  </a:lnTo>
                  <a:lnTo>
                    <a:pt x="1757" y="890"/>
                  </a:lnTo>
                  <a:lnTo>
                    <a:pt x="1757" y="888"/>
                  </a:lnTo>
                  <a:lnTo>
                    <a:pt x="1757" y="886"/>
                  </a:lnTo>
                  <a:lnTo>
                    <a:pt x="1755" y="886"/>
                  </a:lnTo>
                  <a:lnTo>
                    <a:pt x="1749" y="886"/>
                  </a:lnTo>
                  <a:lnTo>
                    <a:pt x="1744" y="886"/>
                  </a:lnTo>
                  <a:lnTo>
                    <a:pt x="1742" y="884"/>
                  </a:lnTo>
                  <a:lnTo>
                    <a:pt x="1740" y="884"/>
                  </a:lnTo>
                  <a:lnTo>
                    <a:pt x="1740" y="886"/>
                  </a:lnTo>
                  <a:lnTo>
                    <a:pt x="1740" y="886"/>
                  </a:lnTo>
                  <a:lnTo>
                    <a:pt x="1740" y="886"/>
                  </a:lnTo>
                  <a:lnTo>
                    <a:pt x="1740" y="886"/>
                  </a:lnTo>
                  <a:lnTo>
                    <a:pt x="1740" y="888"/>
                  </a:lnTo>
                  <a:close/>
                  <a:moveTo>
                    <a:pt x="860" y="197"/>
                  </a:moveTo>
                  <a:lnTo>
                    <a:pt x="863" y="197"/>
                  </a:lnTo>
                  <a:lnTo>
                    <a:pt x="863" y="197"/>
                  </a:lnTo>
                  <a:lnTo>
                    <a:pt x="863" y="195"/>
                  </a:lnTo>
                  <a:lnTo>
                    <a:pt x="862" y="195"/>
                  </a:lnTo>
                  <a:lnTo>
                    <a:pt x="862" y="195"/>
                  </a:lnTo>
                  <a:lnTo>
                    <a:pt x="860" y="195"/>
                  </a:lnTo>
                  <a:lnTo>
                    <a:pt x="860" y="197"/>
                  </a:lnTo>
                  <a:lnTo>
                    <a:pt x="860" y="197"/>
                  </a:lnTo>
                  <a:lnTo>
                    <a:pt x="860" y="197"/>
                  </a:lnTo>
                  <a:close/>
                  <a:moveTo>
                    <a:pt x="865" y="121"/>
                  </a:moveTo>
                  <a:lnTo>
                    <a:pt x="865" y="121"/>
                  </a:lnTo>
                  <a:lnTo>
                    <a:pt x="865" y="121"/>
                  </a:lnTo>
                  <a:lnTo>
                    <a:pt x="865" y="121"/>
                  </a:lnTo>
                  <a:lnTo>
                    <a:pt x="867" y="121"/>
                  </a:lnTo>
                  <a:lnTo>
                    <a:pt x="867" y="119"/>
                  </a:lnTo>
                  <a:lnTo>
                    <a:pt x="867" y="119"/>
                  </a:lnTo>
                  <a:lnTo>
                    <a:pt x="867" y="119"/>
                  </a:lnTo>
                  <a:lnTo>
                    <a:pt x="867" y="117"/>
                  </a:lnTo>
                  <a:lnTo>
                    <a:pt x="867" y="117"/>
                  </a:lnTo>
                  <a:lnTo>
                    <a:pt x="867" y="117"/>
                  </a:lnTo>
                  <a:lnTo>
                    <a:pt x="867" y="117"/>
                  </a:lnTo>
                  <a:lnTo>
                    <a:pt x="865" y="119"/>
                  </a:lnTo>
                  <a:lnTo>
                    <a:pt x="865" y="119"/>
                  </a:lnTo>
                  <a:lnTo>
                    <a:pt x="865" y="119"/>
                  </a:lnTo>
                  <a:lnTo>
                    <a:pt x="865" y="119"/>
                  </a:lnTo>
                  <a:lnTo>
                    <a:pt x="865" y="121"/>
                  </a:lnTo>
                  <a:lnTo>
                    <a:pt x="865" y="121"/>
                  </a:lnTo>
                  <a:close/>
                  <a:moveTo>
                    <a:pt x="1861" y="430"/>
                  </a:moveTo>
                  <a:lnTo>
                    <a:pt x="1859" y="430"/>
                  </a:lnTo>
                  <a:lnTo>
                    <a:pt x="1859" y="430"/>
                  </a:lnTo>
                  <a:lnTo>
                    <a:pt x="1859" y="430"/>
                  </a:lnTo>
                  <a:lnTo>
                    <a:pt x="1857" y="430"/>
                  </a:lnTo>
                  <a:lnTo>
                    <a:pt x="1855" y="430"/>
                  </a:lnTo>
                  <a:lnTo>
                    <a:pt x="1855" y="430"/>
                  </a:lnTo>
                  <a:lnTo>
                    <a:pt x="1855" y="432"/>
                  </a:lnTo>
                  <a:lnTo>
                    <a:pt x="1855" y="430"/>
                  </a:lnTo>
                  <a:lnTo>
                    <a:pt x="1857" y="432"/>
                  </a:lnTo>
                  <a:lnTo>
                    <a:pt x="1857" y="432"/>
                  </a:lnTo>
                  <a:lnTo>
                    <a:pt x="1857" y="432"/>
                  </a:lnTo>
                  <a:lnTo>
                    <a:pt x="1859" y="432"/>
                  </a:lnTo>
                  <a:lnTo>
                    <a:pt x="1859" y="432"/>
                  </a:lnTo>
                  <a:lnTo>
                    <a:pt x="1861" y="430"/>
                  </a:lnTo>
                  <a:lnTo>
                    <a:pt x="1861" y="430"/>
                  </a:lnTo>
                  <a:lnTo>
                    <a:pt x="1861" y="430"/>
                  </a:lnTo>
                  <a:lnTo>
                    <a:pt x="1861" y="430"/>
                  </a:lnTo>
                  <a:lnTo>
                    <a:pt x="1861" y="430"/>
                  </a:lnTo>
                  <a:close/>
                  <a:moveTo>
                    <a:pt x="844" y="612"/>
                  </a:moveTo>
                  <a:lnTo>
                    <a:pt x="844" y="612"/>
                  </a:lnTo>
                  <a:lnTo>
                    <a:pt x="843" y="612"/>
                  </a:lnTo>
                  <a:lnTo>
                    <a:pt x="843" y="614"/>
                  </a:lnTo>
                  <a:lnTo>
                    <a:pt x="843" y="615"/>
                  </a:lnTo>
                  <a:lnTo>
                    <a:pt x="844" y="615"/>
                  </a:lnTo>
                  <a:lnTo>
                    <a:pt x="844" y="615"/>
                  </a:lnTo>
                  <a:lnTo>
                    <a:pt x="844" y="615"/>
                  </a:lnTo>
                  <a:lnTo>
                    <a:pt x="844" y="615"/>
                  </a:lnTo>
                  <a:lnTo>
                    <a:pt x="844" y="614"/>
                  </a:lnTo>
                  <a:lnTo>
                    <a:pt x="844" y="614"/>
                  </a:lnTo>
                  <a:lnTo>
                    <a:pt x="844" y="614"/>
                  </a:lnTo>
                  <a:lnTo>
                    <a:pt x="846" y="614"/>
                  </a:lnTo>
                  <a:lnTo>
                    <a:pt x="846" y="614"/>
                  </a:lnTo>
                  <a:lnTo>
                    <a:pt x="846" y="612"/>
                  </a:lnTo>
                  <a:lnTo>
                    <a:pt x="844" y="612"/>
                  </a:lnTo>
                  <a:lnTo>
                    <a:pt x="844" y="612"/>
                  </a:lnTo>
                  <a:close/>
                  <a:moveTo>
                    <a:pt x="850" y="585"/>
                  </a:moveTo>
                  <a:lnTo>
                    <a:pt x="850" y="587"/>
                  </a:lnTo>
                  <a:lnTo>
                    <a:pt x="850" y="589"/>
                  </a:lnTo>
                  <a:lnTo>
                    <a:pt x="848" y="591"/>
                  </a:lnTo>
                  <a:lnTo>
                    <a:pt x="846" y="591"/>
                  </a:lnTo>
                  <a:lnTo>
                    <a:pt x="846" y="591"/>
                  </a:lnTo>
                  <a:lnTo>
                    <a:pt x="846" y="593"/>
                  </a:lnTo>
                  <a:lnTo>
                    <a:pt x="846" y="593"/>
                  </a:lnTo>
                  <a:lnTo>
                    <a:pt x="846" y="593"/>
                  </a:lnTo>
                  <a:lnTo>
                    <a:pt x="846" y="593"/>
                  </a:lnTo>
                  <a:lnTo>
                    <a:pt x="848" y="593"/>
                  </a:lnTo>
                  <a:lnTo>
                    <a:pt x="850" y="593"/>
                  </a:lnTo>
                  <a:lnTo>
                    <a:pt x="850" y="593"/>
                  </a:lnTo>
                  <a:lnTo>
                    <a:pt x="850" y="595"/>
                  </a:lnTo>
                  <a:lnTo>
                    <a:pt x="850" y="596"/>
                  </a:lnTo>
                  <a:lnTo>
                    <a:pt x="848" y="598"/>
                  </a:lnTo>
                  <a:lnTo>
                    <a:pt x="848" y="598"/>
                  </a:lnTo>
                  <a:lnTo>
                    <a:pt x="848" y="598"/>
                  </a:lnTo>
                  <a:lnTo>
                    <a:pt x="848" y="600"/>
                  </a:lnTo>
                  <a:lnTo>
                    <a:pt x="848" y="600"/>
                  </a:lnTo>
                  <a:lnTo>
                    <a:pt x="848" y="600"/>
                  </a:lnTo>
                  <a:lnTo>
                    <a:pt x="848" y="602"/>
                  </a:lnTo>
                  <a:lnTo>
                    <a:pt x="848" y="602"/>
                  </a:lnTo>
                  <a:lnTo>
                    <a:pt x="848" y="604"/>
                  </a:lnTo>
                  <a:lnTo>
                    <a:pt x="848" y="604"/>
                  </a:lnTo>
                  <a:lnTo>
                    <a:pt x="850" y="606"/>
                  </a:lnTo>
                  <a:lnTo>
                    <a:pt x="852" y="606"/>
                  </a:lnTo>
                  <a:lnTo>
                    <a:pt x="852" y="606"/>
                  </a:lnTo>
                  <a:lnTo>
                    <a:pt x="852" y="606"/>
                  </a:lnTo>
                  <a:lnTo>
                    <a:pt x="852" y="608"/>
                  </a:lnTo>
                  <a:lnTo>
                    <a:pt x="852" y="608"/>
                  </a:lnTo>
                  <a:lnTo>
                    <a:pt x="850" y="610"/>
                  </a:lnTo>
                  <a:lnTo>
                    <a:pt x="850" y="612"/>
                  </a:lnTo>
                  <a:lnTo>
                    <a:pt x="850" y="614"/>
                  </a:lnTo>
                  <a:lnTo>
                    <a:pt x="852" y="614"/>
                  </a:lnTo>
                  <a:lnTo>
                    <a:pt x="863" y="610"/>
                  </a:lnTo>
                  <a:lnTo>
                    <a:pt x="865" y="608"/>
                  </a:lnTo>
                  <a:lnTo>
                    <a:pt x="865" y="606"/>
                  </a:lnTo>
                  <a:lnTo>
                    <a:pt x="863" y="604"/>
                  </a:lnTo>
                  <a:lnTo>
                    <a:pt x="863" y="602"/>
                  </a:lnTo>
                  <a:lnTo>
                    <a:pt x="865" y="602"/>
                  </a:lnTo>
                  <a:lnTo>
                    <a:pt x="867" y="602"/>
                  </a:lnTo>
                  <a:lnTo>
                    <a:pt x="867" y="602"/>
                  </a:lnTo>
                  <a:lnTo>
                    <a:pt x="867" y="602"/>
                  </a:lnTo>
                  <a:lnTo>
                    <a:pt x="869" y="602"/>
                  </a:lnTo>
                  <a:lnTo>
                    <a:pt x="869" y="602"/>
                  </a:lnTo>
                  <a:lnTo>
                    <a:pt x="869" y="604"/>
                  </a:lnTo>
                  <a:lnTo>
                    <a:pt x="869" y="604"/>
                  </a:lnTo>
                  <a:lnTo>
                    <a:pt x="869" y="604"/>
                  </a:lnTo>
                  <a:lnTo>
                    <a:pt x="873" y="608"/>
                  </a:lnTo>
                  <a:lnTo>
                    <a:pt x="873" y="608"/>
                  </a:lnTo>
                  <a:lnTo>
                    <a:pt x="875" y="610"/>
                  </a:lnTo>
                  <a:lnTo>
                    <a:pt x="875" y="614"/>
                  </a:lnTo>
                  <a:lnTo>
                    <a:pt x="875" y="615"/>
                  </a:lnTo>
                  <a:lnTo>
                    <a:pt x="877" y="615"/>
                  </a:lnTo>
                  <a:lnTo>
                    <a:pt x="877" y="614"/>
                  </a:lnTo>
                  <a:lnTo>
                    <a:pt x="879" y="614"/>
                  </a:lnTo>
                  <a:lnTo>
                    <a:pt x="880" y="614"/>
                  </a:lnTo>
                  <a:lnTo>
                    <a:pt x="880" y="614"/>
                  </a:lnTo>
                  <a:lnTo>
                    <a:pt x="880" y="612"/>
                  </a:lnTo>
                  <a:lnTo>
                    <a:pt x="882" y="610"/>
                  </a:lnTo>
                  <a:lnTo>
                    <a:pt x="882" y="610"/>
                  </a:lnTo>
                  <a:lnTo>
                    <a:pt x="884" y="610"/>
                  </a:lnTo>
                  <a:lnTo>
                    <a:pt x="884" y="610"/>
                  </a:lnTo>
                  <a:lnTo>
                    <a:pt x="886" y="608"/>
                  </a:lnTo>
                  <a:lnTo>
                    <a:pt x="888" y="608"/>
                  </a:lnTo>
                  <a:lnTo>
                    <a:pt x="890" y="608"/>
                  </a:lnTo>
                  <a:lnTo>
                    <a:pt x="890" y="606"/>
                  </a:lnTo>
                  <a:lnTo>
                    <a:pt x="888" y="606"/>
                  </a:lnTo>
                  <a:lnTo>
                    <a:pt x="888" y="606"/>
                  </a:lnTo>
                  <a:lnTo>
                    <a:pt x="888" y="604"/>
                  </a:lnTo>
                  <a:lnTo>
                    <a:pt x="890" y="604"/>
                  </a:lnTo>
                  <a:lnTo>
                    <a:pt x="890" y="604"/>
                  </a:lnTo>
                  <a:lnTo>
                    <a:pt x="890" y="604"/>
                  </a:lnTo>
                  <a:lnTo>
                    <a:pt x="890" y="602"/>
                  </a:lnTo>
                  <a:lnTo>
                    <a:pt x="890" y="602"/>
                  </a:lnTo>
                  <a:lnTo>
                    <a:pt x="890" y="600"/>
                  </a:lnTo>
                  <a:lnTo>
                    <a:pt x="890" y="600"/>
                  </a:lnTo>
                  <a:lnTo>
                    <a:pt x="890" y="600"/>
                  </a:lnTo>
                  <a:lnTo>
                    <a:pt x="890" y="598"/>
                  </a:lnTo>
                  <a:lnTo>
                    <a:pt x="890" y="596"/>
                  </a:lnTo>
                  <a:lnTo>
                    <a:pt x="894" y="593"/>
                  </a:lnTo>
                  <a:lnTo>
                    <a:pt x="894" y="591"/>
                  </a:lnTo>
                  <a:lnTo>
                    <a:pt x="894" y="591"/>
                  </a:lnTo>
                  <a:lnTo>
                    <a:pt x="896" y="591"/>
                  </a:lnTo>
                  <a:lnTo>
                    <a:pt x="896" y="589"/>
                  </a:lnTo>
                  <a:lnTo>
                    <a:pt x="896" y="589"/>
                  </a:lnTo>
                  <a:lnTo>
                    <a:pt x="896" y="587"/>
                  </a:lnTo>
                  <a:lnTo>
                    <a:pt x="896" y="585"/>
                  </a:lnTo>
                  <a:lnTo>
                    <a:pt x="894" y="581"/>
                  </a:lnTo>
                  <a:lnTo>
                    <a:pt x="890" y="578"/>
                  </a:lnTo>
                  <a:lnTo>
                    <a:pt x="888" y="576"/>
                  </a:lnTo>
                  <a:lnTo>
                    <a:pt x="888" y="578"/>
                  </a:lnTo>
                  <a:lnTo>
                    <a:pt x="886" y="576"/>
                  </a:lnTo>
                  <a:lnTo>
                    <a:pt x="886" y="576"/>
                  </a:lnTo>
                  <a:lnTo>
                    <a:pt x="886" y="574"/>
                  </a:lnTo>
                  <a:lnTo>
                    <a:pt x="884" y="574"/>
                  </a:lnTo>
                  <a:lnTo>
                    <a:pt x="884" y="574"/>
                  </a:lnTo>
                  <a:lnTo>
                    <a:pt x="882" y="572"/>
                  </a:lnTo>
                  <a:lnTo>
                    <a:pt x="882" y="572"/>
                  </a:lnTo>
                  <a:lnTo>
                    <a:pt x="880" y="572"/>
                  </a:lnTo>
                  <a:lnTo>
                    <a:pt x="880" y="572"/>
                  </a:lnTo>
                  <a:lnTo>
                    <a:pt x="879" y="572"/>
                  </a:lnTo>
                  <a:lnTo>
                    <a:pt x="879" y="574"/>
                  </a:lnTo>
                  <a:lnTo>
                    <a:pt x="879" y="574"/>
                  </a:lnTo>
                  <a:lnTo>
                    <a:pt x="877" y="572"/>
                  </a:lnTo>
                  <a:lnTo>
                    <a:pt x="877" y="570"/>
                  </a:lnTo>
                  <a:lnTo>
                    <a:pt x="875" y="570"/>
                  </a:lnTo>
                  <a:lnTo>
                    <a:pt x="871" y="570"/>
                  </a:lnTo>
                  <a:lnTo>
                    <a:pt x="871" y="570"/>
                  </a:lnTo>
                  <a:lnTo>
                    <a:pt x="869" y="570"/>
                  </a:lnTo>
                  <a:lnTo>
                    <a:pt x="865" y="568"/>
                  </a:lnTo>
                  <a:lnTo>
                    <a:pt x="865" y="566"/>
                  </a:lnTo>
                  <a:lnTo>
                    <a:pt x="863" y="566"/>
                  </a:lnTo>
                  <a:lnTo>
                    <a:pt x="862" y="568"/>
                  </a:lnTo>
                  <a:lnTo>
                    <a:pt x="862" y="568"/>
                  </a:lnTo>
                  <a:lnTo>
                    <a:pt x="860" y="568"/>
                  </a:lnTo>
                  <a:lnTo>
                    <a:pt x="858" y="568"/>
                  </a:lnTo>
                  <a:lnTo>
                    <a:pt x="856" y="568"/>
                  </a:lnTo>
                  <a:lnTo>
                    <a:pt x="854" y="568"/>
                  </a:lnTo>
                  <a:lnTo>
                    <a:pt x="852" y="570"/>
                  </a:lnTo>
                  <a:lnTo>
                    <a:pt x="852" y="578"/>
                  </a:lnTo>
                  <a:lnTo>
                    <a:pt x="852" y="581"/>
                  </a:lnTo>
                  <a:lnTo>
                    <a:pt x="852" y="581"/>
                  </a:lnTo>
                  <a:lnTo>
                    <a:pt x="850" y="583"/>
                  </a:lnTo>
                  <a:lnTo>
                    <a:pt x="850" y="583"/>
                  </a:lnTo>
                  <a:lnTo>
                    <a:pt x="848" y="583"/>
                  </a:lnTo>
                  <a:lnTo>
                    <a:pt x="850" y="585"/>
                  </a:lnTo>
                  <a:close/>
                  <a:moveTo>
                    <a:pt x="837" y="333"/>
                  </a:moveTo>
                  <a:lnTo>
                    <a:pt x="839" y="333"/>
                  </a:lnTo>
                  <a:lnTo>
                    <a:pt x="839" y="333"/>
                  </a:lnTo>
                  <a:lnTo>
                    <a:pt x="839" y="335"/>
                  </a:lnTo>
                  <a:lnTo>
                    <a:pt x="839" y="335"/>
                  </a:lnTo>
                  <a:lnTo>
                    <a:pt x="839" y="335"/>
                  </a:lnTo>
                  <a:lnTo>
                    <a:pt x="839" y="335"/>
                  </a:lnTo>
                  <a:lnTo>
                    <a:pt x="841" y="335"/>
                  </a:lnTo>
                  <a:lnTo>
                    <a:pt x="841" y="333"/>
                  </a:lnTo>
                  <a:lnTo>
                    <a:pt x="841" y="333"/>
                  </a:lnTo>
                  <a:lnTo>
                    <a:pt x="841" y="333"/>
                  </a:lnTo>
                  <a:lnTo>
                    <a:pt x="841" y="333"/>
                  </a:lnTo>
                  <a:lnTo>
                    <a:pt x="841" y="331"/>
                  </a:lnTo>
                  <a:lnTo>
                    <a:pt x="841" y="331"/>
                  </a:lnTo>
                  <a:lnTo>
                    <a:pt x="839" y="331"/>
                  </a:lnTo>
                  <a:lnTo>
                    <a:pt x="839" y="331"/>
                  </a:lnTo>
                  <a:lnTo>
                    <a:pt x="839" y="331"/>
                  </a:lnTo>
                  <a:lnTo>
                    <a:pt x="839" y="331"/>
                  </a:lnTo>
                  <a:lnTo>
                    <a:pt x="839" y="331"/>
                  </a:lnTo>
                  <a:lnTo>
                    <a:pt x="837" y="331"/>
                  </a:lnTo>
                  <a:lnTo>
                    <a:pt x="837" y="331"/>
                  </a:lnTo>
                  <a:lnTo>
                    <a:pt x="837" y="331"/>
                  </a:lnTo>
                  <a:lnTo>
                    <a:pt x="837" y="333"/>
                  </a:lnTo>
                  <a:lnTo>
                    <a:pt x="837" y="333"/>
                  </a:lnTo>
                  <a:close/>
                  <a:moveTo>
                    <a:pt x="844" y="598"/>
                  </a:moveTo>
                  <a:lnTo>
                    <a:pt x="844" y="598"/>
                  </a:lnTo>
                  <a:lnTo>
                    <a:pt x="844" y="596"/>
                  </a:lnTo>
                  <a:lnTo>
                    <a:pt x="844" y="596"/>
                  </a:lnTo>
                  <a:lnTo>
                    <a:pt x="844" y="596"/>
                  </a:lnTo>
                  <a:lnTo>
                    <a:pt x="844" y="596"/>
                  </a:lnTo>
                  <a:lnTo>
                    <a:pt x="844" y="596"/>
                  </a:lnTo>
                  <a:lnTo>
                    <a:pt x="843" y="596"/>
                  </a:lnTo>
                  <a:lnTo>
                    <a:pt x="843" y="598"/>
                  </a:lnTo>
                  <a:lnTo>
                    <a:pt x="844" y="598"/>
                  </a:lnTo>
                  <a:close/>
                  <a:moveTo>
                    <a:pt x="844" y="330"/>
                  </a:moveTo>
                  <a:lnTo>
                    <a:pt x="846" y="330"/>
                  </a:lnTo>
                  <a:lnTo>
                    <a:pt x="846" y="330"/>
                  </a:lnTo>
                  <a:lnTo>
                    <a:pt x="846" y="331"/>
                  </a:lnTo>
                  <a:lnTo>
                    <a:pt x="846" y="331"/>
                  </a:lnTo>
                  <a:lnTo>
                    <a:pt x="846" y="331"/>
                  </a:lnTo>
                  <a:lnTo>
                    <a:pt x="846" y="331"/>
                  </a:lnTo>
                  <a:lnTo>
                    <a:pt x="846" y="331"/>
                  </a:lnTo>
                  <a:lnTo>
                    <a:pt x="848" y="331"/>
                  </a:lnTo>
                  <a:lnTo>
                    <a:pt x="850" y="330"/>
                  </a:lnTo>
                  <a:lnTo>
                    <a:pt x="848" y="330"/>
                  </a:lnTo>
                  <a:lnTo>
                    <a:pt x="848" y="328"/>
                  </a:lnTo>
                  <a:lnTo>
                    <a:pt x="846" y="328"/>
                  </a:lnTo>
                  <a:lnTo>
                    <a:pt x="846" y="328"/>
                  </a:lnTo>
                  <a:lnTo>
                    <a:pt x="844" y="328"/>
                  </a:lnTo>
                  <a:lnTo>
                    <a:pt x="844" y="328"/>
                  </a:lnTo>
                  <a:lnTo>
                    <a:pt x="844" y="330"/>
                  </a:lnTo>
                  <a:lnTo>
                    <a:pt x="844" y="330"/>
                  </a:lnTo>
                  <a:lnTo>
                    <a:pt x="844" y="330"/>
                  </a:lnTo>
                  <a:close/>
                  <a:moveTo>
                    <a:pt x="879" y="157"/>
                  </a:moveTo>
                  <a:lnTo>
                    <a:pt x="880" y="157"/>
                  </a:lnTo>
                  <a:lnTo>
                    <a:pt x="879" y="155"/>
                  </a:lnTo>
                  <a:lnTo>
                    <a:pt x="879" y="155"/>
                  </a:lnTo>
                  <a:lnTo>
                    <a:pt x="879" y="155"/>
                  </a:lnTo>
                  <a:lnTo>
                    <a:pt x="879" y="157"/>
                  </a:lnTo>
                  <a:lnTo>
                    <a:pt x="879" y="157"/>
                  </a:lnTo>
                  <a:lnTo>
                    <a:pt x="879" y="157"/>
                  </a:lnTo>
                  <a:lnTo>
                    <a:pt x="879" y="157"/>
                  </a:lnTo>
                  <a:close/>
                  <a:moveTo>
                    <a:pt x="882" y="153"/>
                  </a:moveTo>
                  <a:lnTo>
                    <a:pt x="882" y="152"/>
                  </a:lnTo>
                  <a:lnTo>
                    <a:pt x="882" y="152"/>
                  </a:lnTo>
                  <a:lnTo>
                    <a:pt x="880" y="152"/>
                  </a:lnTo>
                  <a:lnTo>
                    <a:pt x="880" y="152"/>
                  </a:lnTo>
                  <a:lnTo>
                    <a:pt x="880" y="152"/>
                  </a:lnTo>
                  <a:lnTo>
                    <a:pt x="880" y="153"/>
                  </a:lnTo>
                  <a:lnTo>
                    <a:pt x="880" y="153"/>
                  </a:lnTo>
                  <a:lnTo>
                    <a:pt x="880" y="153"/>
                  </a:lnTo>
                  <a:lnTo>
                    <a:pt x="880" y="153"/>
                  </a:lnTo>
                  <a:lnTo>
                    <a:pt x="882" y="153"/>
                  </a:lnTo>
                  <a:lnTo>
                    <a:pt x="882" y="153"/>
                  </a:lnTo>
                  <a:close/>
                  <a:moveTo>
                    <a:pt x="869" y="136"/>
                  </a:moveTo>
                  <a:lnTo>
                    <a:pt x="871" y="136"/>
                  </a:lnTo>
                  <a:lnTo>
                    <a:pt x="871" y="136"/>
                  </a:lnTo>
                  <a:lnTo>
                    <a:pt x="871" y="134"/>
                  </a:lnTo>
                  <a:lnTo>
                    <a:pt x="871" y="134"/>
                  </a:lnTo>
                  <a:lnTo>
                    <a:pt x="869" y="134"/>
                  </a:lnTo>
                  <a:lnTo>
                    <a:pt x="869" y="134"/>
                  </a:lnTo>
                  <a:lnTo>
                    <a:pt x="869" y="134"/>
                  </a:lnTo>
                  <a:lnTo>
                    <a:pt x="869" y="136"/>
                  </a:lnTo>
                  <a:lnTo>
                    <a:pt x="869" y="136"/>
                  </a:lnTo>
                  <a:close/>
                  <a:moveTo>
                    <a:pt x="875" y="127"/>
                  </a:moveTo>
                  <a:lnTo>
                    <a:pt x="875" y="129"/>
                  </a:lnTo>
                  <a:lnTo>
                    <a:pt x="875" y="129"/>
                  </a:lnTo>
                  <a:lnTo>
                    <a:pt x="877" y="129"/>
                  </a:lnTo>
                  <a:lnTo>
                    <a:pt x="877" y="129"/>
                  </a:lnTo>
                  <a:lnTo>
                    <a:pt x="877" y="131"/>
                  </a:lnTo>
                  <a:lnTo>
                    <a:pt x="877" y="131"/>
                  </a:lnTo>
                  <a:lnTo>
                    <a:pt x="877" y="133"/>
                  </a:lnTo>
                  <a:lnTo>
                    <a:pt x="877" y="133"/>
                  </a:lnTo>
                  <a:lnTo>
                    <a:pt x="877" y="133"/>
                  </a:lnTo>
                  <a:lnTo>
                    <a:pt x="879" y="133"/>
                  </a:lnTo>
                  <a:lnTo>
                    <a:pt x="879" y="133"/>
                  </a:lnTo>
                  <a:lnTo>
                    <a:pt x="879" y="134"/>
                  </a:lnTo>
                  <a:lnTo>
                    <a:pt x="879" y="134"/>
                  </a:lnTo>
                  <a:lnTo>
                    <a:pt x="879" y="136"/>
                  </a:lnTo>
                  <a:lnTo>
                    <a:pt x="880" y="138"/>
                  </a:lnTo>
                  <a:lnTo>
                    <a:pt x="880" y="138"/>
                  </a:lnTo>
                  <a:lnTo>
                    <a:pt x="880" y="138"/>
                  </a:lnTo>
                  <a:lnTo>
                    <a:pt x="882" y="140"/>
                  </a:lnTo>
                  <a:lnTo>
                    <a:pt x="888" y="142"/>
                  </a:lnTo>
                  <a:lnTo>
                    <a:pt x="890" y="142"/>
                  </a:lnTo>
                  <a:lnTo>
                    <a:pt x="892" y="142"/>
                  </a:lnTo>
                  <a:lnTo>
                    <a:pt x="892" y="142"/>
                  </a:lnTo>
                  <a:lnTo>
                    <a:pt x="894" y="142"/>
                  </a:lnTo>
                  <a:lnTo>
                    <a:pt x="894" y="142"/>
                  </a:lnTo>
                  <a:lnTo>
                    <a:pt x="894" y="142"/>
                  </a:lnTo>
                  <a:lnTo>
                    <a:pt x="896" y="146"/>
                  </a:lnTo>
                  <a:lnTo>
                    <a:pt x="896" y="148"/>
                  </a:lnTo>
                  <a:lnTo>
                    <a:pt x="894" y="146"/>
                  </a:lnTo>
                  <a:lnTo>
                    <a:pt x="892" y="144"/>
                  </a:lnTo>
                  <a:lnTo>
                    <a:pt x="892" y="144"/>
                  </a:lnTo>
                  <a:lnTo>
                    <a:pt x="890" y="144"/>
                  </a:lnTo>
                  <a:lnTo>
                    <a:pt x="890" y="142"/>
                  </a:lnTo>
                  <a:lnTo>
                    <a:pt x="888" y="142"/>
                  </a:lnTo>
                  <a:lnTo>
                    <a:pt x="888" y="144"/>
                  </a:lnTo>
                  <a:lnTo>
                    <a:pt x="888" y="144"/>
                  </a:lnTo>
                  <a:lnTo>
                    <a:pt x="888" y="146"/>
                  </a:lnTo>
                  <a:lnTo>
                    <a:pt x="886" y="146"/>
                  </a:lnTo>
                  <a:lnTo>
                    <a:pt x="886" y="146"/>
                  </a:lnTo>
                  <a:lnTo>
                    <a:pt x="884" y="146"/>
                  </a:lnTo>
                  <a:lnTo>
                    <a:pt x="884" y="146"/>
                  </a:lnTo>
                  <a:lnTo>
                    <a:pt x="884" y="148"/>
                  </a:lnTo>
                  <a:lnTo>
                    <a:pt x="884" y="148"/>
                  </a:lnTo>
                  <a:lnTo>
                    <a:pt x="882" y="150"/>
                  </a:lnTo>
                  <a:lnTo>
                    <a:pt x="882" y="150"/>
                  </a:lnTo>
                  <a:lnTo>
                    <a:pt x="886" y="152"/>
                  </a:lnTo>
                  <a:lnTo>
                    <a:pt x="888" y="152"/>
                  </a:lnTo>
                  <a:lnTo>
                    <a:pt x="888" y="153"/>
                  </a:lnTo>
                  <a:lnTo>
                    <a:pt x="890" y="152"/>
                  </a:lnTo>
                  <a:lnTo>
                    <a:pt x="892" y="152"/>
                  </a:lnTo>
                  <a:lnTo>
                    <a:pt x="892" y="152"/>
                  </a:lnTo>
                  <a:lnTo>
                    <a:pt x="894" y="152"/>
                  </a:lnTo>
                  <a:lnTo>
                    <a:pt x="896" y="152"/>
                  </a:lnTo>
                  <a:lnTo>
                    <a:pt x="896" y="152"/>
                  </a:lnTo>
                  <a:lnTo>
                    <a:pt x="897" y="150"/>
                  </a:lnTo>
                  <a:lnTo>
                    <a:pt x="897" y="150"/>
                  </a:lnTo>
                  <a:lnTo>
                    <a:pt x="897" y="148"/>
                  </a:lnTo>
                  <a:lnTo>
                    <a:pt x="899" y="146"/>
                  </a:lnTo>
                  <a:lnTo>
                    <a:pt x="899" y="146"/>
                  </a:lnTo>
                  <a:lnTo>
                    <a:pt x="901" y="142"/>
                  </a:lnTo>
                  <a:lnTo>
                    <a:pt x="903" y="140"/>
                  </a:lnTo>
                  <a:lnTo>
                    <a:pt x="903" y="138"/>
                  </a:lnTo>
                  <a:lnTo>
                    <a:pt x="903" y="136"/>
                  </a:lnTo>
                  <a:lnTo>
                    <a:pt x="903" y="138"/>
                  </a:lnTo>
                  <a:lnTo>
                    <a:pt x="901" y="136"/>
                  </a:lnTo>
                  <a:lnTo>
                    <a:pt x="901" y="136"/>
                  </a:lnTo>
                  <a:lnTo>
                    <a:pt x="901" y="136"/>
                  </a:lnTo>
                  <a:lnTo>
                    <a:pt x="901" y="134"/>
                  </a:lnTo>
                  <a:lnTo>
                    <a:pt x="901" y="134"/>
                  </a:lnTo>
                  <a:lnTo>
                    <a:pt x="903" y="134"/>
                  </a:lnTo>
                  <a:lnTo>
                    <a:pt x="903" y="133"/>
                  </a:lnTo>
                  <a:lnTo>
                    <a:pt x="903" y="133"/>
                  </a:lnTo>
                  <a:lnTo>
                    <a:pt x="903" y="131"/>
                  </a:lnTo>
                  <a:lnTo>
                    <a:pt x="903" y="129"/>
                  </a:lnTo>
                  <a:lnTo>
                    <a:pt x="903" y="129"/>
                  </a:lnTo>
                  <a:lnTo>
                    <a:pt x="901" y="129"/>
                  </a:lnTo>
                  <a:lnTo>
                    <a:pt x="897" y="123"/>
                  </a:lnTo>
                  <a:lnTo>
                    <a:pt x="894" y="121"/>
                  </a:lnTo>
                  <a:lnTo>
                    <a:pt x="894" y="119"/>
                  </a:lnTo>
                  <a:lnTo>
                    <a:pt x="894" y="117"/>
                  </a:lnTo>
                  <a:lnTo>
                    <a:pt x="894" y="116"/>
                  </a:lnTo>
                  <a:lnTo>
                    <a:pt x="892" y="114"/>
                  </a:lnTo>
                  <a:lnTo>
                    <a:pt x="892" y="112"/>
                  </a:lnTo>
                  <a:lnTo>
                    <a:pt x="890" y="114"/>
                  </a:lnTo>
                  <a:lnTo>
                    <a:pt x="890" y="114"/>
                  </a:lnTo>
                  <a:lnTo>
                    <a:pt x="888" y="116"/>
                  </a:lnTo>
                  <a:lnTo>
                    <a:pt x="888" y="117"/>
                  </a:lnTo>
                  <a:lnTo>
                    <a:pt x="882" y="121"/>
                  </a:lnTo>
                  <a:lnTo>
                    <a:pt x="882" y="123"/>
                  </a:lnTo>
                  <a:lnTo>
                    <a:pt x="882" y="123"/>
                  </a:lnTo>
                  <a:lnTo>
                    <a:pt x="880" y="123"/>
                  </a:lnTo>
                  <a:lnTo>
                    <a:pt x="880" y="123"/>
                  </a:lnTo>
                  <a:lnTo>
                    <a:pt x="880" y="125"/>
                  </a:lnTo>
                  <a:lnTo>
                    <a:pt x="879" y="125"/>
                  </a:lnTo>
                  <a:lnTo>
                    <a:pt x="879" y="125"/>
                  </a:lnTo>
                  <a:lnTo>
                    <a:pt x="879" y="125"/>
                  </a:lnTo>
                  <a:lnTo>
                    <a:pt x="877" y="127"/>
                  </a:lnTo>
                  <a:lnTo>
                    <a:pt x="875" y="127"/>
                  </a:lnTo>
                  <a:close/>
                  <a:moveTo>
                    <a:pt x="882" y="155"/>
                  </a:moveTo>
                  <a:lnTo>
                    <a:pt x="882" y="155"/>
                  </a:lnTo>
                  <a:lnTo>
                    <a:pt x="882" y="155"/>
                  </a:lnTo>
                  <a:lnTo>
                    <a:pt x="884" y="155"/>
                  </a:lnTo>
                  <a:lnTo>
                    <a:pt x="884" y="153"/>
                  </a:lnTo>
                  <a:lnTo>
                    <a:pt x="884" y="153"/>
                  </a:lnTo>
                  <a:lnTo>
                    <a:pt x="882" y="153"/>
                  </a:lnTo>
                  <a:lnTo>
                    <a:pt x="882" y="153"/>
                  </a:lnTo>
                  <a:lnTo>
                    <a:pt x="882" y="155"/>
                  </a:lnTo>
                  <a:lnTo>
                    <a:pt x="882" y="155"/>
                  </a:lnTo>
                  <a:lnTo>
                    <a:pt x="880" y="155"/>
                  </a:lnTo>
                  <a:lnTo>
                    <a:pt x="880" y="155"/>
                  </a:lnTo>
                  <a:lnTo>
                    <a:pt x="880" y="155"/>
                  </a:lnTo>
                  <a:lnTo>
                    <a:pt x="882" y="155"/>
                  </a:lnTo>
                  <a:close/>
                  <a:moveTo>
                    <a:pt x="873" y="83"/>
                  </a:moveTo>
                  <a:lnTo>
                    <a:pt x="873" y="83"/>
                  </a:lnTo>
                  <a:lnTo>
                    <a:pt x="875" y="83"/>
                  </a:lnTo>
                  <a:lnTo>
                    <a:pt x="875" y="83"/>
                  </a:lnTo>
                  <a:lnTo>
                    <a:pt x="877" y="81"/>
                  </a:lnTo>
                  <a:lnTo>
                    <a:pt x="877" y="80"/>
                  </a:lnTo>
                  <a:lnTo>
                    <a:pt x="877" y="78"/>
                  </a:lnTo>
                  <a:lnTo>
                    <a:pt x="877" y="78"/>
                  </a:lnTo>
                  <a:lnTo>
                    <a:pt x="877" y="78"/>
                  </a:lnTo>
                  <a:lnTo>
                    <a:pt x="877" y="78"/>
                  </a:lnTo>
                  <a:lnTo>
                    <a:pt x="877" y="78"/>
                  </a:lnTo>
                  <a:lnTo>
                    <a:pt x="875" y="78"/>
                  </a:lnTo>
                  <a:lnTo>
                    <a:pt x="875" y="78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5" y="80"/>
                  </a:lnTo>
                  <a:lnTo>
                    <a:pt x="873" y="81"/>
                  </a:lnTo>
                  <a:lnTo>
                    <a:pt x="873" y="81"/>
                  </a:lnTo>
                  <a:lnTo>
                    <a:pt x="871" y="81"/>
                  </a:lnTo>
                  <a:lnTo>
                    <a:pt x="871" y="81"/>
                  </a:lnTo>
                  <a:lnTo>
                    <a:pt x="871" y="81"/>
                  </a:lnTo>
                  <a:lnTo>
                    <a:pt x="871" y="83"/>
                  </a:lnTo>
                  <a:lnTo>
                    <a:pt x="873" y="83"/>
                  </a:lnTo>
                  <a:close/>
                  <a:moveTo>
                    <a:pt x="879" y="144"/>
                  </a:moveTo>
                  <a:lnTo>
                    <a:pt x="879" y="144"/>
                  </a:lnTo>
                  <a:lnTo>
                    <a:pt x="879" y="142"/>
                  </a:lnTo>
                  <a:lnTo>
                    <a:pt x="879" y="142"/>
                  </a:lnTo>
                  <a:lnTo>
                    <a:pt x="879" y="142"/>
                  </a:lnTo>
                  <a:lnTo>
                    <a:pt x="879" y="142"/>
                  </a:lnTo>
                  <a:lnTo>
                    <a:pt x="879" y="142"/>
                  </a:lnTo>
                  <a:lnTo>
                    <a:pt x="877" y="140"/>
                  </a:lnTo>
                  <a:lnTo>
                    <a:pt x="877" y="140"/>
                  </a:lnTo>
                  <a:lnTo>
                    <a:pt x="877" y="140"/>
                  </a:lnTo>
                  <a:lnTo>
                    <a:pt x="877" y="142"/>
                  </a:lnTo>
                  <a:lnTo>
                    <a:pt x="877" y="142"/>
                  </a:lnTo>
                  <a:lnTo>
                    <a:pt x="877" y="142"/>
                  </a:lnTo>
                  <a:lnTo>
                    <a:pt x="877" y="142"/>
                  </a:lnTo>
                  <a:lnTo>
                    <a:pt x="877" y="142"/>
                  </a:lnTo>
                  <a:lnTo>
                    <a:pt x="877" y="142"/>
                  </a:lnTo>
                  <a:lnTo>
                    <a:pt x="877" y="144"/>
                  </a:lnTo>
                  <a:lnTo>
                    <a:pt x="877" y="144"/>
                  </a:lnTo>
                  <a:lnTo>
                    <a:pt x="879" y="144"/>
                  </a:lnTo>
                  <a:lnTo>
                    <a:pt x="879" y="144"/>
                  </a:lnTo>
                  <a:lnTo>
                    <a:pt x="879" y="144"/>
                  </a:lnTo>
                  <a:lnTo>
                    <a:pt x="879" y="144"/>
                  </a:lnTo>
                  <a:lnTo>
                    <a:pt x="879" y="144"/>
                  </a:lnTo>
                  <a:close/>
                  <a:moveTo>
                    <a:pt x="837" y="322"/>
                  </a:moveTo>
                  <a:lnTo>
                    <a:pt x="835" y="322"/>
                  </a:lnTo>
                  <a:lnTo>
                    <a:pt x="835" y="322"/>
                  </a:lnTo>
                  <a:lnTo>
                    <a:pt x="835" y="324"/>
                  </a:lnTo>
                  <a:lnTo>
                    <a:pt x="835" y="324"/>
                  </a:lnTo>
                  <a:lnTo>
                    <a:pt x="837" y="324"/>
                  </a:lnTo>
                  <a:lnTo>
                    <a:pt x="837" y="322"/>
                  </a:lnTo>
                  <a:close/>
                  <a:moveTo>
                    <a:pt x="807" y="356"/>
                  </a:moveTo>
                  <a:lnTo>
                    <a:pt x="807" y="358"/>
                  </a:lnTo>
                  <a:lnTo>
                    <a:pt x="809" y="356"/>
                  </a:lnTo>
                  <a:lnTo>
                    <a:pt x="807" y="356"/>
                  </a:lnTo>
                  <a:close/>
                  <a:moveTo>
                    <a:pt x="795" y="587"/>
                  </a:moveTo>
                  <a:lnTo>
                    <a:pt x="793" y="587"/>
                  </a:lnTo>
                  <a:lnTo>
                    <a:pt x="793" y="589"/>
                  </a:lnTo>
                  <a:lnTo>
                    <a:pt x="795" y="587"/>
                  </a:lnTo>
                  <a:lnTo>
                    <a:pt x="795" y="587"/>
                  </a:lnTo>
                  <a:close/>
                  <a:moveTo>
                    <a:pt x="799" y="589"/>
                  </a:moveTo>
                  <a:lnTo>
                    <a:pt x="799" y="589"/>
                  </a:lnTo>
                  <a:lnTo>
                    <a:pt x="797" y="587"/>
                  </a:lnTo>
                  <a:lnTo>
                    <a:pt x="797" y="589"/>
                  </a:lnTo>
                  <a:lnTo>
                    <a:pt x="799" y="589"/>
                  </a:lnTo>
                  <a:close/>
                  <a:moveTo>
                    <a:pt x="791" y="593"/>
                  </a:moveTo>
                  <a:lnTo>
                    <a:pt x="791" y="591"/>
                  </a:lnTo>
                  <a:lnTo>
                    <a:pt x="791" y="591"/>
                  </a:lnTo>
                  <a:lnTo>
                    <a:pt x="791" y="591"/>
                  </a:lnTo>
                  <a:lnTo>
                    <a:pt x="791" y="591"/>
                  </a:lnTo>
                  <a:lnTo>
                    <a:pt x="791" y="589"/>
                  </a:lnTo>
                  <a:lnTo>
                    <a:pt x="790" y="591"/>
                  </a:lnTo>
                  <a:lnTo>
                    <a:pt x="790" y="591"/>
                  </a:lnTo>
                  <a:lnTo>
                    <a:pt x="790" y="591"/>
                  </a:lnTo>
                  <a:lnTo>
                    <a:pt x="790" y="593"/>
                  </a:lnTo>
                  <a:lnTo>
                    <a:pt x="790" y="593"/>
                  </a:lnTo>
                  <a:lnTo>
                    <a:pt x="791" y="593"/>
                  </a:lnTo>
                  <a:close/>
                  <a:moveTo>
                    <a:pt x="797" y="593"/>
                  </a:moveTo>
                  <a:lnTo>
                    <a:pt x="795" y="591"/>
                  </a:lnTo>
                  <a:lnTo>
                    <a:pt x="795" y="591"/>
                  </a:lnTo>
                  <a:lnTo>
                    <a:pt x="793" y="593"/>
                  </a:lnTo>
                  <a:lnTo>
                    <a:pt x="791" y="593"/>
                  </a:lnTo>
                  <a:lnTo>
                    <a:pt x="791" y="593"/>
                  </a:lnTo>
                  <a:lnTo>
                    <a:pt x="791" y="595"/>
                  </a:lnTo>
                  <a:lnTo>
                    <a:pt x="791" y="595"/>
                  </a:lnTo>
                  <a:lnTo>
                    <a:pt x="790" y="595"/>
                  </a:lnTo>
                  <a:lnTo>
                    <a:pt x="790" y="596"/>
                  </a:lnTo>
                  <a:lnTo>
                    <a:pt x="791" y="596"/>
                  </a:lnTo>
                  <a:lnTo>
                    <a:pt x="795" y="598"/>
                  </a:lnTo>
                  <a:lnTo>
                    <a:pt x="797" y="600"/>
                  </a:lnTo>
                  <a:lnTo>
                    <a:pt x="799" y="600"/>
                  </a:lnTo>
                  <a:lnTo>
                    <a:pt x="799" y="600"/>
                  </a:lnTo>
                  <a:lnTo>
                    <a:pt x="801" y="600"/>
                  </a:lnTo>
                  <a:lnTo>
                    <a:pt x="801" y="598"/>
                  </a:lnTo>
                  <a:lnTo>
                    <a:pt x="803" y="595"/>
                  </a:lnTo>
                  <a:lnTo>
                    <a:pt x="803" y="595"/>
                  </a:lnTo>
                  <a:lnTo>
                    <a:pt x="801" y="593"/>
                  </a:lnTo>
                  <a:lnTo>
                    <a:pt x="799" y="593"/>
                  </a:lnTo>
                  <a:lnTo>
                    <a:pt x="797" y="593"/>
                  </a:lnTo>
                  <a:close/>
                  <a:moveTo>
                    <a:pt x="769" y="187"/>
                  </a:moveTo>
                  <a:lnTo>
                    <a:pt x="769" y="187"/>
                  </a:lnTo>
                  <a:lnTo>
                    <a:pt x="771" y="187"/>
                  </a:lnTo>
                  <a:lnTo>
                    <a:pt x="771" y="187"/>
                  </a:lnTo>
                  <a:lnTo>
                    <a:pt x="771" y="186"/>
                  </a:lnTo>
                  <a:lnTo>
                    <a:pt x="771" y="186"/>
                  </a:lnTo>
                  <a:lnTo>
                    <a:pt x="769" y="186"/>
                  </a:lnTo>
                  <a:lnTo>
                    <a:pt x="769" y="186"/>
                  </a:lnTo>
                  <a:lnTo>
                    <a:pt x="769" y="186"/>
                  </a:lnTo>
                  <a:lnTo>
                    <a:pt x="769" y="187"/>
                  </a:lnTo>
                  <a:lnTo>
                    <a:pt x="769" y="187"/>
                  </a:lnTo>
                  <a:lnTo>
                    <a:pt x="769" y="187"/>
                  </a:lnTo>
                  <a:close/>
                  <a:moveTo>
                    <a:pt x="759" y="189"/>
                  </a:moveTo>
                  <a:lnTo>
                    <a:pt x="761" y="189"/>
                  </a:lnTo>
                  <a:lnTo>
                    <a:pt x="761" y="184"/>
                  </a:lnTo>
                  <a:lnTo>
                    <a:pt x="759" y="184"/>
                  </a:lnTo>
                  <a:lnTo>
                    <a:pt x="759" y="182"/>
                  </a:lnTo>
                  <a:lnTo>
                    <a:pt x="757" y="182"/>
                  </a:lnTo>
                  <a:lnTo>
                    <a:pt x="756" y="182"/>
                  </a:lnTo>
                  <a:lnTo>
                    <a:pt x="756" y="182"/>
                  </a:lnTo>
                  <a:lnTo>
                    <a:pt x="756" y="182"/>
                  </a:lnTo>
                  <a:lnTo>
                    <a:pt x="756" y="186"/>
                  </a:lnTo>
                  <a:lnTo>
                    <a:pt x="756" y="186"/>
                  </a:lnTo>
                  <a:lnTo>
                    <a:pt x="756" y="187"/>
                  </a:lnTo>
                  <a:lnTo>
                    <a:pt x="756" y="187"/>
                  </a:lnTo>
                  <a:lnTo>
                    <a:pt x="756" y="187"/>
                  </a:lnTo>
                  <a:lnTo>
                    <a:pt x="757" y="187"/>
                  </a:lnTo>
                  <a:lnTo>
                    <a:pt x="757" y="187"/>
                  </a:lnTo>
                  <a:lnTo>
                    <a:pt x="757" y="189"/>
                  </a:lnTo>
                  <a:lnTo>
                    <a:pt x="759" y="189"/>
                  </a:lnTo>
                  <a:lnTo>
                    <a:pt x="759" y="189"/>
                  </a:lnTo>
                  <a:close/>
                  <a:moveTo>
                    <a:pt x="759" y="180"/>
                  </a:moveTo>
                  <a:lnTo>
                    <a:pt x="761" y="180"/>
                  </a:lnTo>
                  <a:lnTo>
                    <a:pt x="759" y="180"/>
                  </a:lnTo>
                  <a:lnTo>
                    <a:pt x="759" y="180"/>
                  </a:lnTo>
                  <a:lnTo>
                    <a:pt x="759" y="178"/>
                  </a:lnTo>
                  <a:lnTo>
                    <a:pt x="759" y="176"/>
                  </a:lnTo>
                  <a:lnTo>
                    <a:pt x="759" y="176"/>
                  </a:lnTo>
                  <a:lnTo>
                    <a:pt x="759" y="176"/>
                  </a:lnTo>
                  <a:lnTo>
                    <a:pt x="759" y="176"/>
                  </a:lnTo>
                  <a:lnTo>
                    <a:pt x="759" y="176"/>
                  </a:lnTo>
                  <a:lnTo>
                    <a:pt x="759" y="178"/>
                  </a:lnTo>
                  <a:lnTo>
                    <a:pt x="759" y="178"/>
                  </a:lnTo>
                  <a:lnTo>
                    <a:pt x="761" y="178"/>
                  </a:lnTo>
                  <a:lnTo>
                    <a:pt x="761" y="178"/>
                  </a:lnTo>
                  <a:lnTo>
                    <a:pt x="761" y="178"/>
                  </a:lnTo>
                  <a:lnTo>
                    <a:pt x="761" y="174"/>
                  </a:lnTo>
                  <a:lnTo>
                    <a:pt x="761" y="172"/>
                  </a:lnTo>
                  <a:lnTo>
                    <a:pt x="761" y="172"/>
                  </a:lnTo>
                  <a:lnTo>
                    <a:pt x="759" y="172"/>
                  </a:lnTo>
                  <a:lnTo>
                    <a:pt x="759" y="172"/>
                  </a:lnTo>
                  <a:lnTo>
                    <a:pt x="757" y="174"/>
                  </a:lnTo>
                  <a:lnTo>
                    <a:pt x="757" y="176"/>
                  </a:lnTo>
                  <a:lnTo>
                    <a:pt x="757" y="176"/>
                  </a:lnTo>
                  <a:lnTo>
                    <a:pt x="757" y="178"/>
                  </a:lnTo>
                  <a:lnTo>
                    <a:pt x="757" y="178"/>
                  </a:lnTo>
                  <a:lnTo>
                    <a:pt x="757" y="178"/>
                  </a:lnTo>
                  <a:lnTo>
                    <a:pt x="759" y="180"/>
                  </a:lnTo>
                  <a:close/>
                  <a:moveTo>
                    <a:pt x="890" y="112"/>
                  </a:moveTo>
                  <a:lnTo>
                    <a:pt x="890" y="112"/>
                  </a:lnTo>
                  <a:lnTo>
                    <a:pt x="890" y="110"/>
                  </a:lnTo>
                  <a:lnTo>
                    <a:pt x="890" y="112"/>
                  </a:lnTo>
                  <a:lnTo>
                    <a:pt x="890" y="112"/>
                  </a:lnTo>
                  <a:lnTo>
                    <a:pt x="890" y="112"/>
                  </a:lnTo>
                  <a:lnTo>
                    <a:pt x="888" y="112"/>
                  </a:lnTo>
                  <a:lnTo>
                    <a:pt x="888" y="112"/>
                  </a:lnTo>
                  <a:lnTo>
                    <a:pt x="890" y="112"/>
                  </a:lnTo>
                  <a:close/>
                  <a:moveTo>
                    <a:pt x="822" y="390"/>
                  </a:moveTo>
                  <a:lnTo>
                    <a:pt x="822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90"/>
                  </a:lnTo>
                  <a:lnTo>
                    <a:pt x="824" y="388"/>
                  </a:lnTo>
                  <a:lnTo>
                    <a:pt x="826" y="388"/>
                  </a:lnTo>
                  <a:lnTo>
                    <a:pt x="826" y="388"/>
                  </a:lnTo>
                  <a:lnTo>
                    <a:pt x="826" y="388"/>
                  </a:lnTo>
                  <a:lnTo>
                    <a:pt x="826" y="388"/>
                  </a:lnTo>
                  <a:lnTo>
                    <a:pt x="824" y="388"/>
                  </a:lnTo>
                  <a:lnTo>
                    <a:pt x="824" y="388"/>
                  </a:lnTo>
                  <a:lnTo>
                    <a:pt x="824" y="388"/>
                  </a:lnTo>
                  <a:lnTo>
                    <a:pt x="822" y="388"/>
                  </a:lnTo>
                  <a:lnTo>
                    <a:pt x="822" y="388"/>
                  </a:lnTo>
                  <a:lnTo>
                    <a:pt x="824" y="388"/>
                  </a:lnTo>
                  <a:lnTo>
                    <a:pt x="822" y="390"/>
                  </a:lnTo>
                  <a:close/>
                  <a:moveTo>
                    <a:pt x="835" y="587"/>
                  </a:moveTo>
                  <a:lnTo>
                    <a:pt x="837" y="587"/>
                  </a:lnTo>
                  <a:lnTo>
                    <a:pt x="837" y="587"/>
                  </a:lnTo>
                  <a:lnTo>
                    <a:pt x="837" y="585"/>
                  </a:lnTo>
                  <a:lnTo>
                    <a:pt x="837" y="585"/>
                  </a:lnTo>
                  <a:lnTo>
                    <a:pt x="837" y="585"/>
                  </a:lnTo>
                  <a:lnTo>
                    <a:pt x="837" y="585"/>
                  </a:lnTo>
                  <a:lnTo>
                    <a:pt x="837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5" y="587"/>
                  </a:lnTo>
                  <a:lnTo>
                    <a:pt x="835" y="585"/>
                  </a:lnTo>
                  <a:lnTo>
                    <a:pt x="835" y="587"/>
                  </a:lnTo>
                  <a:lnTo>
                    <a:pt x="835" y="587"/>
                  </a:lnTo>
                  <a:lnTo>
                    <a:pt x="835" y="587"/>
                  </a:lnTo>
                  <a:lnTo>
                    <a:pt x="835" y="587"/>
                  </a:lnTo>
                  <a:close/>
                  <a:moveTo>
                    <a:pt x="835" y="591"/>
                  </a:moveTo>
                  <a:lnTo>
                    <a:pt x="837" y="593"/>
                  </a:lnTo>
                  <a:lnTo>
                    <a:pt x="837" y="595"/>
                  </a:lnTo>
                  <a:lnTo>
                    <a:pt x="837" y="593"/>
                  </a:lnTo>
                  <a:lnTo>
                    <a:pt x="841" y="593"/>
                  </a:lnTo>
                  <a:lnTo>
                    <a:pt x="841" y="591"/>
                  </a:lnTo>
                  <a:lnTo>
                    <a:pt x="843" y="591"/>
                  </a:lnTo>
                  <a:lnTo>
                    <a:pt x="843" y="589"/>
                  </a:lnTo>
                  <a:lnTo>
                    <a:pt x="843" y="589"/>
                  </a:lnTo>
                  <a:lnTo>
                    <a:pt x="843" y="587"/>
                  </a:lnTo>
                  <a:lnTo>
                    <a:pt x="841" y="587"/>
                  </a:lnTo>
                  <a:lnTo>
                    <a:pt x="841" y="587"/>
                  </a:lnTo>
                  <a:lnTo>
                    <a:pt x="839" y="587"/>
                  </a:lnTo>
                  <a:lnTo>
                    <a:pt x="837" y="587"/>
                  </a:lnTo>
                  <a:lnTo>
                    <a:pt x="835" y="589"/>
                  </a:lnTo>
                  <a:lnTo>
                    <a:pt x="835" y="589"/>
                  </a:lnTo>
                  <a:lnTo>
                    <a:pt x="835" y="589"/>
                  </a:lnTo>
                  <a:lnTo>
                    <a:pt x="833" y="589"/>
                  </a:lnTo>
                  <a:lnTo>
                    <a:pt x="833" y="589"/>
                  </a:lnTo>
                  <a:lnTo>
                    <a:pt x="833" y="591"/>
                  </a:lnTo>
                  <a:lnTo>
                    <a:pt x="835" y="591"/>
                  </a:lnTo>
                  <a:close/>
                  <a:moveTo>
                    <a:pt x="839" y="596"/>
                  </a:moveTo>
                  <a:lnTo>
                    <a:pt x="839" y="596"/>
                  </a:lnTo>
                  <a:lnTo>
                    <a:pt x="839" y="595"/>
                  </a:lnTo>
                  <a:lnTo>
                    <a:pt x="841" y="595"/>
                  </a:lnTo>
                  <a:lnTo>
                    <a:pt x="841" y="595"/>
                  </a:lnTo>
                  <a:lnTo>
                    <a:pt x="841" y="595"/>
                  </a:lnTo>
                  <a:lnTo>
                    <a:pt x="841" y="593"/>
                  </a:lnTo>
                  <a:lnTo>
                    <a:pt x="839" y="593"/>
                  </a:lnTo>
                  <a:lnTo>
                    <a:pt x="839" y="595"/>
                  </a:lnTo>
                  <a:lnTo>
                    <a:pt x="839" y="595"/>
                  </a:lnTo>
                  <a:lnTo>
                    <a:pt x="837" y="595"/>
                  </a:lnTo>
                  <a:lnTo>
                    <a:pt x="837" y="595"/>
                  </a:lnTo>
                  <a:lnTo>
                    <a:pt x="837" y="595"/>
                  </a:lnTo>
                  <a:lnTo>
                    <a:pt x="837" y="596"/>
                  </a:lnTo>
                  <a:lnTo>
                    <a:pt x="837" y="596"/>
                  </a:lnTo>
                  <a:lnTo>
                    <a:pt x="837" y="595"/>
                  </a:lnTo>
                  <a:lnTo>
                    <a:pt x="839" y="596"/>
                  </a:lnTo>
                  <a:lnTo>
                    <a:pt x="837" y="596"/>
                  </a:lnTo>
                  <a:lnTo>
                    <a:pt x="837" y="596"/>
                  </a:lnTo>
                  <a:lnTo>
                    <a:pt x="837" y="596"/>
                  </a:lnTo>
                  <a:lnTo>
                    <a:pt x="837" y="596"/>
                  </a:lnTo>
                  <a:lnTo>
                    <a:pt x="837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8"/>
                  </a:lnTo>
                  <a:lnTo>
                    <a:pt x="839" y="598"/>
                  </a:lnTo>
                  <a:lnTo>
                    <a:pt x="839" y="598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lnTo>
                    <a:pt x="839" y="596"/>
                  </a:lnTo>
                  <a:close/>
                  <a:moveTo>
                    <a:pt x="814" y="561"/>
                  </a:moveTo>
                  <a:lnTo>
                    <a:pt x="814" y="559"/>
                  </a:lnTo>
                  <a:lnTo>
                    <a:pt x="814" y="559"/>
                  </a:lnTo>
                  <a:lnTo>
                    <a:pt x="814" y="559"/>
                  </a:lnTo>
                  <a:lnTo>
                    <a:pt x="814" y="559"/>
                  </a:lnTo>
                  <a:lnTo>
                    <a:pt x="812" y="559"/>
                  </a:lnTo>
                  <a:lnTo>
                    <a:pt x="812" y="559"/>
                  </a:lnTo>
                  <a:lnTo>
                    <a:pt x="814" y="561"/>
                  </a:lnTo>
                  <a:close/>
                  <a:moveTo>
                    <a:pt x="812" y="591"/>
                  </a:moveTo>
                  <a:lnTo>
                    <a:pt x="812" y="591"/>
                  </a:lnTo>
                  <a:lnTo>
                    <a:pt x="812" y="593"/>
                  </a:lnTo>
                  <a:lnTo>
                    <a:pt x="814" y="593"/>
                  </a:lnTo>
                  <a:lnTo>
                    <a:pt x="814" y="593"/>
                  </a:lnTo>
                  <a:lnTo>
                    <a:pt x="816" y="593"/>
                  </a:lnTo>
                  <a:lnTo>
                    <a:pt x="816" y="591"/>
                  </a:lnTo>
                  <a:lnTo>
                    <a:pt x="816" y="589"/>
                  </a:lnTo>
                  <a:lnTo>
                    <a:pt x="816" y="587"/>
                  </a:lnTo>
                  <a:lnTo>
                    <a:pt x="816" y="587"/>
                  </a:lnTo>
                  <a:lnTo>
                    <a:pt x="814" y="587"/>
                  </a:lnTo>
                  <a:lnTo>
                    <a:pt x="814" y="587"/>
                  </a:lnTo>
                  <a:lnTo>
                    <a:pt x="814" y="587"/>
                  </a:lnTo>
                  <a:lnTo>
                    <a:pt x="812" y="587"/>
                  </a:lnTo>
                  <a:lnTo>
                    <a:pt x="812" y="587"/>
                  </a:lnTo>
                  <a:lnTo>
                    <a:pt x="812" y="587"/>
                  </a:lnTo>
                  <a:lnTo>
                    <a:pt x="812" y="587"/>
                  </a:lnTo>
                  <a:lnTo>
                    <a:pt x="812" y="589"/>
                  </a:lnTo>
                  <a:lnTo>
                    <a:pt x="812" y="589"/>
                  </a:lnTo>
                  <a:lnTo>
                    <a:pt x="812" y="591"/>
                  </a:lnTo>
                  <a:close/>
                  <a:moveTo>
                    <a:pt x="1318" y="875"/>
                  </a:moveTo>
                  <a:lnTo>
                    <a:pt x="1318" y="875"/>
                  </a:lnTo>
                  <a:lnTo>
                    <a:pt x="1318" y="875"/>
                  </a:lnTo>
                  <a:lnTo>
                    <a:pt x="1314" y="877"/>
                  </a:lnTo>
                  <a:lnTo>
                    <a:pt x="1314" y="877"/>
                  </a:lnTo>
                  <a:lnTo>
                    <a:pt x="1314" y="877"/>
                  </a:lnTo>
                  <a:lnTo>
                    <a:pt x="1314" y="879"/>
                  </a:lnTo>
                  <a:lnTo>
                    <a:pt x="1314" y="879"/>
                  </a:lnTo>
                  <a:lnTo>
                    <a:pt x="1316" y="879"/>
                  </a:lnTo>
                  <a:lnTo>
                    <a:pt x="1316" y="879"/>
                  </a:lnTo>
                  <a:lnTo>
                    <a:pt x="1323" y="879"/>
                  </a:lnTo>
                  <a:lnTo>
                    <a:pt x="1323" y="879"/>
                  </a:lnTo>
                  <a:lnTo>
                    <a:pt x="1323" y="877"/>
                  </a:lnTo>
                  <a:lnTo>
                    <a:pt x="1323" y="877"/>
                  </a:lnTo>
                  <a:lnTo>
                    <a:pt x="1322" y="877"/>
                  </a:lnTo>
                  <a:lnTo>
                    <a:pt x="1322" y="877"/>
                  </a:lnTo>
                  <a:lnTo>
                    <a:pt x="1322" y="877"/>
                  </a:lnTo>
                  <a:lnTo>
                    <a:pt x="1320" y="877"/>
                  </a:lnTo>
                  <a:lnTo>
                    <a:pt x="1318" y="875"/>
                  </a:lnTo>
                  <a:close/>
                  <a:moveTo>
                    <a:pt x="1195" y="790"/>
                  </a:moveTo>
                  <a:lnTo>
                    <a:pt x="1195" y="788"/>
                  </a:lnTo>
                  <a:lnTo>
                    <a:pt x="1197" y="788"/>
                  </a:lnTo>
                  <a:lnTo>
                    <a:pt x="1197" y="786"/>
                  </a:lnTo>
                  <a:lnTo>
                    <a:pt x="1195" y="784"/>
                  </a:lnTo>
                  <a:lnTo>
                    <a:pt x="1195" y="784"/>
                  </a:lnTo>
                  <a:lnTo>
                    <a:pt x="1195" y="782"/>
                  </a:lnTo>
                  <a:lnTo>
                    <a:pt x="1193" y="782"/>
                  </a:lnTo>
                  <a:lnTo>
                    <a:pt x="1193" y="782"/>
                  </a:lnTo>
                  <a:lnTo>
                    <a:pt x="1191" y="782"/>
                  </a:lnTo>
                  <a:lnTo>
                    <a:pt x="1191" y="782"/>
                  </a:lnTo>
                  <a:lnTo>
                    <a:pt x="1189" y="782"/>
                  </a:lnTo>
                  <a:lnTo>
                    <a:pt x="1187" y="784"/>
                  </a:lnTo>
                  <a:lnTo>
                    <a:pt x="1187" y="784"/>
                  </a:lnTo>
                  <a:lnTo>
                    <a:pt x="1185" y="786"/>
                  </a:lnTo>
                  <a:lnTo>
                    <a:pt x="1185" y="786"/>
                  </a:lnTo>
                  <a:lnTo>
                    <a:pt x="1185" y="788"/>
                  </a:lnTo>
                  <a:lnTo>
                    <a:pt x="1185" y="790"/>
                  </a:lnTo>
                  <a:lnTo>
                    <a:pt x="1187" y="790"/>
                  </a:lnTo>
                  <a:lnTo>
                    <a:pt x="1189" y="790"/>
                  </a:lnTo>
                  <a:lnTo>
                    <a:pt x="1189" y="790"/>
                  </a:lnTo>
                  <a:lnTo>
                    <a:pt x="1191" y="790"/>
                  </a:lnTo>
                  <a:lnTo>
                    <a:pt x="1191" y="790"/>
                  </a:lnTo>
                  <a:lnTo>
                    <a:pt x="1191" y="790"/>
                  </a:lnTo>
                  <a:lnTo>
                    <a:pt x="1193" y="790"/>
                  </a:lnTo>
                  <a:lnTo>
                    <a:pt x="1193" y="790"/>
                  </a:lnTo>
                  <a:lnTo>
                    <a:pt x="1195" y="790"/>
                  </a:lnTo>
                  <a:close/>
                  <a:moveTo>
                    <a:pt x="1265" y="882"/>
                  </a:moveTo>
                  <a:lnTo>
                    <a:pt x="1263" y="882"/>
                  </a:lnTo>
                  <a:lnTo>
                    <a:pt x="1265" y="882"/>
                  </a:lnTo>
                  <a:lnTo>
                    <a:pt x="1267" y="882"/>
                  </a:lnTo>
                  <a:lnTo>
                    <a:pt x="1267" y="882"/>
                  </a:lnTo>
                  <a:lnTo>
                    <a:pt x="1269" y="882"/>
                  </a:lnTo>
                  <a:lnTo>
                    <a:pt x="1269" y="882"/>
                  </a:lnTo>
                  <a:lnTo>
                    <a:pt x="1267" y="882"/>
                  </a:lnTo>
                  <a:lnTo>
                    <a:pt x="1265" y="882"/>
                  </a:lnTo>
                  <a:close/>
                  <a:moveTo>
                    <a:pt x="1289" y="865"/>
                  </a:moveTo>
                  <a:lnTo>
                    <a:pt x="1289" y="863"/>
                  </a:lnTo>
                  <a:lnTo>
                    <a:pt x="1289" y="863"/>
                  </a:lnTo>
                  <a:lnTo>
                    <a:pt x="1287" y="863"/>
                  </a:lnTo>
                  <a:lnTo>
                    <a:pt x="1286" y="862"/>
                  </a:lnTo>
                  <a:lnTo>
                    <a:pt x="1284" y="862"/>
                  </a:lnTo>
                  <a:lnTo>
                    <a:pt x="1282" y="862"/>
                  </a:lnTo>
                  <a:lnTo>
                    <a:pt x="1282" y="860"/>
                  </a:lnTo>
                  <a:lnTo>
                    <a:pt x="1280" y="860"/>
                  </a:lnTo>
                  <a:lnTo>
                    <a:pt x="1278" y="860"/>
                  </a:lnTo>
                  <a:lnTo>
                    <a:pt x="1276" y="858"/>
                  </a:lnTo>
                  <a:lnTo>
                    <a:pt x="1267" y="860"/>
                  </a:lnTo>
                  <a:lnTo>
                    <a:pt x="1217" y="860"/>
                  </a:lnTo>
                  <a:lnTo>
                    <a:pt x="1212" y="860"/>
                  </a:lnTo>
                  <a:lnTo>
                    <a:pt x="1210" y="860"/>
                  </a:lnTo>
                  <a:lnTo>
                    <a:pt x="1208" y="860"/>
                  </a:lnTo>
                  <a:lnTo>
                    <a:pt x="1204" y="862"/>
                  </a:lnTo>
                  <a:lnTo>
                    <a:pt x="1202" y="862"/>
                  </a:lnTo>
                  <a:lnTo>
                    <a:pt x="1202" y="863"/>
                  </a:lnTo>
                  <a:lnTo>
                    <a:pt x="1198" y="867"/>
                  </a:lnTo>
                  <a:lnTo>
                    <a:pt x="1197" y="869"/>
                  </a:lnTo>
                  <a:lnTo>
                    <a:pt x="1195" y="869"/>
                  </a:lnTo>
                  <a:lnTo>
                    <a:pt x="1195" y="869"/>
                  </a:lnTo>
                  <a:lnTo>
                    <a:pt x="1193" y="869"/>
                  </a:lnTo>
                  <a:lnTo>
                    <a:pt x="1193" y="871"/>
                  </a:lnTo>
                  <a:lnTo>
                    <a:pt x="1193" y="871"/>
                  </a:lnTo>
                  <a:lnTo>
                    <a:pt x="1193" y="873"/>
                  </a:lnTo>
                  <a:lnTo>
                    <a:pt x="1193" y="873"/>
                  </a:lnTo>
                  <a:lnTo>
                    <a:pt x="1195" y="875"/>
                  </a:lnTo>
                  <a:lnTo>
                    <a:pt x="1195" y="873"/>
                  </a:lnTo>
                  <a:lnTo>
                    <a:pt x="1195" y="873"/>
                  </a:lnTo>
                  <a:lnTo>
                    <a:pt x="1195" y="875"/>
                  </a:lnTo>
                  <a:lnTo>
                    <a:pt x="1195" y="875"/>
                  </a:lnTo>
                  <a:lnTo>
                    <a:pt x="1195" y="877"/>
                  </a:lnTo>
                  <a:lnTo>
                    <a:pt x="1195" y="879"/>
                  </a:lnTo>
                  <a:lnTo>
                    <a:pt x="1197" y="879"/>
                  </a:lnTo>
                  <a:lnTo>
                    <a:pt x="1198" y="879"/>
                  </a:lnTo>
                  <a:lnTo>
                    <a:pt x="1200" y="879"/>
                  </a:lnTo>
                  <a:lnTo>
                    <a:pt x="1221" y="882"/>
                  </a:lnTo>
                  <a:lnTo>
                    <a:pt x="1223" y="882"/>
                  </a:lnTo>
                  <a:lnTo>
                    <a:pt x="1223" y="882"/>
                  </a:lnTo>
                  <a:lnTo>
                    <a:pt x="1223" y="880"/>
                  </a:lnTo>
                  <a:lnTo>
                    <a:pt x="1221" y="880"/>
                  </a:lnTo>
                  <a:lnTo>
                    <a:pt x="1221" y="880"/>
                  </a:lnTo>
                  <a:lnTo>
                    <a:pt x="1221" y="879"/>
                  </a:lnTo>
                  <a:lnTo>
                    <a:pt x="1221" y="879"/>
                  </a:lnTo>
                  <a:lnTo>
                    <a:pt x="1221" y="877"/>
                  </a:lnTo>
                  <a:lnTo>
                    <a:pt x="1221" y="877"/>
                  </a:lnTo>
                  <a:lnTo>
                    <a:pt x="1223" y="879"/>
                  </a:lnTo>
                  <a:lnTo>
                    <a:pt x="1225" y="879"/>
                  </a:lnTo>
                  <a:lnTo>
                    <a:pt x="1225" y="879"/>
                  </a:lnTo>
                  <a:lnTo>
                    <a:pt x="1223" y="879"/>
                  </a:lnTo>
                  <a:lnTo>
                    <a:pt x="1223" y="879"/>
                  </a:lnTo>
                  <a:lnTo>
                    <a:pt x="1223" y="880"/>
                  </a:lnTo>
                  <a:lnTo>
                    <a:pt x="1225" y="880"/>
                  </a:lnTo>
                  <a:lnTo>
                    <a:pt x="1225" y="882"/>
                  </a:lnTo>
                  <a:lnTo>
                    <a:pt x="1227" y="882"/>
                  </a:lnTo>
                  <a:lnTo>
                    <a:pt x="1229" y="882"/>
                  </a:lnTo>
                  <a:lnTo>
                    <a:pt x="1231" y="882"/>
                  </a:lnTo>
                  <a:lnTo>
                    <a:pt x="1231" y="882"/>
                  </a:lnTo>
                  <a:lnTo>
                    <a:pt x="1242" y="882"/>
                  </a:lnTo>
                  <a:lnTo>
                    <a:pt x="1246" y="882"/>
                  </a:lnTo>
                  <a:lnTo>
                    <a:pt x="1248" y="882"/>
                  </a:lnTo>
                  <a:lnTo>
                    <a:pt x="1248" y="882"/>
                  </a:lnTo>
                  <a:lnTo>
                    <a:pt x="1250" y="884"/>
                  </a:lnTo>
                  <a:lnTo>
                    <a:pt x="1250" y="884"/>
                  </a:lnTo>
                  <a:lnTo>
                    <a:pt x="1252" y="882"/>
                  </a:lnTo>
                  <a:lnTo>
                    <a:pt x="1252" y="880"/>
                  </a:lnTo>
                  <a:lnTo>
                    <a:pt x="1252" y="880"/>
                  </a:lnTo>
                  <a:lnTo>
                    <a:pt x="1252" y="879"/>
                  </a:lnTo>
                  <a:lnTo>
                    <a:pt x="1252" y="879"/>
                  </a:lnTo>
                  <a:lnTo>
                    <a:pt x="1252" y="879"/>
                  </a:lnTo>
                  <a:lnTo>
                    <a:pt x="1252" y="880"/>
                  </a:lnTo>
                  <a:lnTo>
                    <a:pt x="1252" y="880"/>
                  </a:lnTo>
                  <a:lnTo>
                    <a:pt x="1253" y="880"/>
                  </a:lnTo>
                  <a:lnTo>
                    <a:pt x="1253" y="880"/>
                  </a:lnTo>
                  <a:lnTo>
                    <a:pt x="1253" y="880"/>
                  </a:lnTo>
                  <a:lnTo>
                    <a:pt x="1253" y="879"/>
                  </a:lnTo>
                  <a:lnTo>
                    <a:pt x="1253" y="879"/>
                  </a:lnTo>
                  <a:lnTo>
                    <a:pt x="1253" y="879"/>
                  </a:lnTo>
                  <a:lnTo>
                    <a:pt x="1253" y="879"/>
                  </a:lnTo>
                  <a:lnTo>
                    <a:pt x="1253" y="877"/>
                  </a:lnTo>
                  <a:lnTo>
                    <a:pt x="1255" y="877"/>
                  </a:lnTo>
                  <a:lnTo>
                    <a:pt x="1259" y="875"/>
                  </a:lnTo>
                  <a:lnTo>
                    <a:pt x="1259" y="875"/>
                  </a:lnTo>
                  <a:lnTo>
                    <a:pt x="1259" y="875"/>
                  </a:lnTo>
                  <a:lnTo>
                    <a:pt x="1267" y="875"/>
                  </a:lnTo>
                  <a:lnTo>
                    <a:pt x="1270" y="877"/>
                  </a:lnTo>
                  <a:lnTo>
                    <a:pt x="1272" y="877"/>
                  </a:lnTo>
                  <a:lnTo>
                    <a:pt x="1274" y="875"/>
                  </a:lnTo>
                  <a:lnTo>
                    <a:pt x="1274" y="875"/>
                  </a:lnTo>
                  <a:lnTo>
                    <a:pt x="1272" y="873"/>
                  </a:lnTo>
                  <a:lnTo>
                    <a:pt x="1272" y="873"/>
                  </a:lnTo>
                  <a:lnTo>
                    <a:pt x="1270" y="873"/>
                  </a:lnTo>
                  <a:lnTo>
                    <a:pt x="1270" y="873"/>
                  </a:lnTo>
                  <a:lnTo>
                    <a:pt x="1272" y="871"/>
                  </a:lnTo>
                  <a:lnTo>
                    <a:pt x="1272" y="871"/>
                  </a:lnTo>
                  <a:lnTo>
                    <a:pt x="1272" y="871"/>
                  </a:lnTo>
                  <a:lnTo>
                    <a:pt x="1272" y="871"/>
                  </a:lnTo>
                  <a:lnTo>
                    <a:pt x="1272" y="871"/>
                  </a:lnTo>
                  <a:lnTo>
                    <a:pt x="1272" y="871"/>
                  </a:lnTo>
                  <a:lnTo>
                    <a:pt x="1274" y="871"/>
                  </a:lnTo>
                  <a:lnTo>
                    <a:pt x="1278" y="871"/>
                  </a:lnTo>
                  <a:lnTo>
                    <a:pt x="1278" y="869"/>
                  </a:lnTo>
                  <a:lnTo>
                    <a:pt x="1280" y="869"/>
                  </a:lnTo>
                  <a:lnTo>
                    <a:pt x="1286" y="867"/>
                  </a:lnTo>
                  <a:lnTo>
                    <a:pt x="1289" y="865"/>
                  </a:lnTo>
                  <a:close/>
                  <a:moveTo>
                    <a:pt x="1051" y="792"/>
                  </a:moveTo>
                  <a:lnTo>
                    <a:pt x="1053" y="790"/>
                  </a:lnTo>
                  <a:lnTo>
                    <a:pt x="1051" y="790"/>
                  </a:lnTo>
                  <a:lnTo>
                    <a:pt x="1051" y="790"/>
                  </a:lnTo>
                  <a:lnTo>
                    <a:pt x="1051" y="790"/>
                  </a:lnTo>
                  <a:lnTo>
                    <a:pt x="1051" y="792"/>
                  </a:lnTo>
                  <a:lnTo>
                    <a:pt x="1051" y="792"/>
                  </a:lnTo>
                  <a:lnTo>
                    <a:pt x="1051" y="792"/>
                  </a:lnTo>
                  <a:close/>
                  <a:moveTo>
                    <a:pt x="1043" y="790"/>
                  </a:moveTo>
                  <a:lnTo>
                    <a:pt x="1043" y="790"/>
                  </a:lnTo>
                  <a:lnTo>
                    <a:pt x="1043" y="790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6"/>
                  </a:lnTo>
                  <a:lnTo>
                    <a:pt x="1043" y="786"/>
                  </a:lnTo>
                  <a:lnTo>
                    <a:pt x="1043" y="786"/>
                  </a:lnTo>
                  <a:lnTo>
                    <a:pt x="1041" y="788"/>
                  </a:lnTo>
                  <a:lnTo>
                    <a:pt x="1041" y="788"/>
                  </a:lnTo>
                  <a:lnTo>
                    <a:pt x="1041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88"/>
                  </a:lnTo>
                  <a:lnTo>
                    <a:pt x="1043" y="790"/>
                  </a:lnTo>
                  <a:close/>
                  <a:moveTo>
                    <a:pt x="1238" y="619"/>
                  </a:moveTo>
                  <a:lnTo>
                    <a:pt x="1240" y="617"/>
                  </a:lnTo>
                  <a:lnTo>
                    <a:pt x="1240" y="617"/>
                  </a:lnTo>
                  <a:lnTo>
                    <a:pt x="1240" y="617"/>
                  </a:lnTo>
                  <a:lnTo>
                    <a:pt x="1240" y="617"/>
                  </a:lnTo>
                  <a:lnTo>
                    <a:pt x="1240" y="615"/>
                  </a:lnTo>
                  <a:lnTo>
                    <a:pt x="1240" y="615"/>
                  </a:lnTo>
                  <a:lnTo>
                    <a:pt x="1238" y="615"/>
                  </a:lnTo>
                  <a:lnTo>
                    <a:pt x="1238" y="617"/>
                  </a:lnTo>
                  <a:lnTo>
                    <a:pt x="1238" y="617"/>
                  </a:lnTo>
                  <a:lnTo>
                    <a:pt x="1238" y="617"/>
                  </a:lnTo>
                  <a:lnTo>
                    <a:pt x="1238" y="619"/>
                  </a:lnTo>
                  <a:lnTo>
                    <a:pt x="1238" y="619"/>
                  </a:lnTo>
                  <a:lnTo>
                    <a:pt x="1238" y="619"/>
                  </a:lnTo>
                  <a:lnTo>
                    <a:pt x="1238" y="619"/>
                  </a:lnTo>
                  <a:lnTo>
                    <a:pt x="1238" y="619"/>
                  </a:lnTo>
                  <a:close/>
                  <a:moveTo>
                    <a:pt x="1276" y="880"/>
                  </a:moveTo>
                  <a:lnTo>
                    <a:pt x="1276" y="879"/>
                  </a:lnTo>
                  <a:lnTo>
                    <a:pt x="1274" y="880"/>
                  </a:lnTo>
                  <a:lnTo>
                    <a:pt x="1272" y="880"/>
                  </a:lnTo>
                  <a:lnTo>
                    <a:pt x="1272" y="882"/>
                  </a:lnTo>
                  <a:lnTo>
                    <a:pt x="1274" y="882"/>
                  </a:lnTo>
                  <a:lnTo>
                    <a:pt x="1276" y="882"/>
                  </a:lnTo>
                  <a:lnTo>
                    <a:pt x="1276" y="882"/>
                  </a:lnTo>
                  <a:lnTo>
                    <a:pt x="1276" y="882"/>
                  </a:lnTo>
                  <a:lnTo>
                    <a:pt x="1278" y="882"/>
                  </a:lnTo>
                  <a:lnTo>
                    <a:pt x="1278" y="882"/>
                  </a:lnTo>
                  <a:lnTo>
                    <a:pt x="1276" y="882"/>
                  </a:lnTo>
                  <a:lnTo>
                    <a:pt x="1276" y="880"/>
                  </a:lnTo>
                  <a:close/>
                  <a:moveTo>
                    <a:pt x="1310" y="761"/>
                  </a:moveTo>
                  <a:lnTo>
                    <a:pt x="1310" y="761"/>
                  </a:lnTo>
                  <a:lnTo>
                    <a:pt x="1310" y="761"/>
                  </a:lnTo>
                  <a:lnTo>
                    <a:pt x="1308" y="761"/>
                  </a:lnTo>
                  <a:lnTo>
                    <a:pt x="1308" y="763"/>
                  </a:lnTo>
                  <a:lnTo>
                    <a:pt x="1308" y="763"/>
                  </a:lnTo>
                  <a:lnTo>
                    <a:pt x="1308" y="763"/>
                  </a:lnTo>
                  <a:lnTo>
                    <a:pt x="1310" y="763"/>
                  </a:lnTo>
                  <a:lnTo>
                    <a:pt x="1310" y="765"/>
                  </a:lnTo>
                  <a:lnTo>
                    <a:pt x="1310" y="763"/>
                  </a:lnTo>
                  <a:lnTo>
                    <a:pt x="1310" y="765"/>
                  </a:lnTo>
                  <a:lnTo>
                    <a:pt x="1310" y="763"/>
                  </a:lnTo>
                  <a:lnTo>
                    <a:pt x="1310" y="763"/>
                  </a:lnTo>
                  <a:lnTo>
                    <a:pt x="1310" y="763"/>
                  </a:lnTo>
                  <a:lnTo>
                    <a:pt x="1310" y="761"/>
                  </a:lnTo>
                  <a:close/>
                  <a:moveTo>
                    <a:pt x="1310" y="773"/>
                  </a:moveTo>
                  <a:lnTo>
                    <a:pt x="1310" y="773"/>
                  </a:lnTo>
                  <a:lnTo>
                    <a:pt x="1310" y="773"/>
                  </a:lnTo>
                  <a:lnTo>
                    <a:pt x="1310" y="773"/>
                  </a:lnTo>
                  <a:lnTo>
                    <a:pt x="1312" y="771"/>
                  </a:lnTo>
                  <a:lnTo>
                    <a:pt x="1312" y="771"/>
                  </a:lnTo>
                  <a:lnTo>
                    <a:pt x="1312" y="771"/>
                  </a:lnTo>
                  <a:lnTo>
                    <a:pt x="1312" y="769"/>
                  </a:lnTo>
                  <a:lnTo>
                    <a:pt x="1312" y="769"/>
                  </a:lnTo>
                  <a:lnTo>
                    <a:pt x="1310" y="769"/>
                  </a:lnTo>
                  <a:lnTo>
                    <a:pt x="1310" y="769"/>
                  </a:lnTo>
                  <a:lnTo>
                    <a:pt x="1308" y="769"/>
                  </a:lnTo>
                  <a:lnTo>
                    <a:pt x="1310" y="769"/>
                  </a:lnTo>
                  <a:lnTo>
                    <a:pt x="1308" y="769"/>
                  </a:lnTo>
                  <a:lnTo>
                    <a:pt x="1308" y="769"/>
                  </a:lnTo>
                  <a:lnTo>
                    <a:pt x="1308" y="769"/>
                  </a:lnTo>
                  <a:lnTo>
                    <a:pt x="1308" y="771"/>
                  </a:lnTo>
                  <a:lnTo>
                    <a:pt x="1308" y="771"/>
                  </a:lnTo>
                  <a:lnTo>
                    <a:pt x="1308" y="771"/>
                  </a:lnTo>
                  <a:lnTo>
                    <a:pt x="1310" y="773"/>
                  </a:lnTo>
                  <a:close/>
                  <a:moveTo>
                    <a:pt x="1306" y="873"/>
                  </a:moveTo>
                  <a:lnTo>
                    <a:pt x="1305" y="871"/>
                  </a:lnTo>
                  <a:lnTo>
                    <a:pt x="1305" y="871"/>
                  </a:lnTo>
                  <a:lnTo>
                    <a:pt x="1303" y="871"/>
                  </a:lnTo>
                  <a:lnTo>
                    <a:pt x="1303" y="873"/>
                  </a:lnTo>
                  <a:lnTo>
                    <a:pt x="1301" y="873"/>
                  </a:lnTo>
                  <a:lnTo>
                    <a:pt x="1301" y="875"/>
                  </a:lnTo>
                  <a:lnTo>
                    <a:pt x="1301" y="877"/>
                  </a:lnTo>
                  <a:lnTo>
                    <a:pt x="1303" y="877"/>
                  </a:lnTo>
                  <a:lnTo>
                    <a:pt x="1303" y="877"/>
                  </a:lnTo>
                  <a:lnTo>
                    <a:pt x="1303" y="877"/>
                  </a:lnTo>
                  <a:lnTo>
                    <a:pt x="1303" y="879"/>
                  </a:lnTo>
                  <a:lnTo>
                    <a:pt x="1305" y="879"/>
                  </a:lnTo>
                  <a:lnTo>
                    <a:pt x="1306" y="880"/>
                  </a:lnTo>
                  <a:lnTo>
                    <a:pt x="1306" y="880"/>
                  </a:lnTo>
                  <a:lnTo>
                    <a:pt x="1308" y="879"/>
                  </a:lnTo>
                  <a:lnTo>
                    <a:pt x="1308" y="877"/>
                  </a:lnTo>
                  <a:lnTo>
                    <a:pt x="1308" y="873"/>
                  </a:lnTo>
                  <a:lnTo>
                    <a:pt x="1306" y="873"/>
                  </a:lnTo>
                  <a:close/>
                  <a:moveTo>
                    <a:pt x="915" y="218"/>
                  </a:moveTo>
                  <a:lnTo>
                    <a:pt x="915" y="218"/>
                  </a:lnTo>
                  <a:lnTo>
                    <a:pt x="915" y="216"/>
                  </a:lnTo>
                  <a:lnTo>
                    <a:pt x="915" y="216"/>
                  </a:lnTo>
                  <a:lnTo>
                    <a:pt x="915" y="216"/>
                  </a:lnTo>
                  <a:lnTo>
                    <a:pt x="915" y="216"/>
                  </a:lnTo>
                  <a:lnTo>
                    <a:pt x="915" y="218"/>
                  </a:lnTo>
                  <a:lnTo>
                    <a:pt x="915" y="218"/>
                  </a:lnTo>
                  <a:lnTo>
                    <a:pt x="915" y="218"/>
                  </a:lnTo>
                  <a:lnTo>
                    <a:pt x="915" y="220"/>
                  </a:lnTo>
                  <a:lnTo>
                    <a:pt x="915" y="218"/>
                  </a:lnTo>
                  <a:close/>
                  <a:moveTo>
                    <a:pt x="1322" y="740"/>
                  </a:moveTo>
                  <a:lnTo>
                    <a:pt x="1322" y="740"/>
                  </a:lnTo>
                  <a:lnTo>
                    <a:pt x="1322" y="740"/>
                  </a:lnTo>
                  <a:lnTo>
                    <a:pt x="1322" y="740"/>
                  </a:lnTo>
                  <a:close/>
                  <a:moveTo>
                    <a:pt x="1291" y="867"/>
                  </a:moveTo>
                  <a:lnTo>
                    <a:pt x="1293" y="867"/>
                  </a:lnTo>
                  <a:lnTo>
                    <a:pt x="1293" y="867"/>
                  </a:lnTo>
                  <a:lnTo>
                    <a:pt x="1293" y="867"/>
                  </a:lnTo>
                  <a:lnTo>
                    <a:pt x="1293" y="867"/>
                  </a:lnTo>
                  <a:lnTo>
                    <a:pt x="1293" y="865"/>
                  </a:lnTo>
                  <a:lnTo>
                    <a:pt x="1293" y="865"/>
                  </a:lnTo>
                  <a:lnTo>
                    <a:pt x="1291" y="867"/>
                  </a:lnTo>
                  <a:lnTo>
                    <a:pt x="1291" y="867"/>
                  </a:lnTo>
                  <a:close/>
                  <a:moveTo>
                    <a:pt x="1039" y="790"/>
                  </a:moveTo>
                  <a:lnTo>
                    <a:pt x="1039" y="790"/>
                  </a:lnTo>
                  <a:lnTo>
                    <a:pt x="1039" y="790"/>
                  </a:lnTo>
                  <a:lnTo>
                    <a:pt x="1039" y="792"/>
                  </a:lnTo>
                  <a:lnTo>
                    <a:pt x="1039" y="792"/>
                  </a:lnTo>
                  <a:lnTo>
                    <a:pt x="1041" y="792"/>
                  </a:lnTo>
                  <a:lnTo>
                    <a:pt x="1041" y="792"/>
                  </a:lnTo>
                  <a:lnTo>
                    <a:pt x="1041" y="790"/>
                  </a:lnTo>
                  <a:lnTo>
                    <a:pt x="1043" y="790"/>
                  </a:lnTo>
                  <a:lnTo>
                    <a:pt x="1041" y="790"/>
                  </a:lnTo>
                  <a:lnTo>
                    <a:pt x="1039" y="790"/>
                  </a:lnTo>
                  <a:close/>
                  <a:moveTo>
                    <a:pt x="1284" y="875"/>
                  </a:moveTo>
                  <a:lnTo>
                    <a:pt x="1286" y="875"/>
                  </a:lnTo>
                  <a:lnTo>
                    <a:pt x="1284" y="873"/>
                  </a:lnTo>
                  <a:lnTo>
                    <a:pt x="1284" y="873"/>
                  </a:lnTo>
                  <a:lnTo>
                    <a:pt x="1278" y="873"/>
                  </a:lnTo>
                  <a:lnTo>
                    <a:pt x="1278" y="871"/>
                  </a:lnTo>
                  <a:lnTo>
                    <a:pt x="1278" y="871"/>
                  </a:lnTo>
                  <a:lnTo>
                    <a:pt x="1276" y="871"/>
                  </a:lnTo>
                  <a:lnTo>
                    <a:pt x="1276" y="873"/>
                  </a:lnTo>
                  <a:lnTo>
                    <a:pt x="1276" y="873"/>
                  </a:lnTo>
                  <a:lnTo>
                    <a:pt x="1278" y="873"/>
                  </a:lnTo>
                  <a:lnTo>
                    <a:pt x="1280" y="875"/>
                  </a:lnTo>
                  <a:lnTo>
                    <a:pt x="1284" y="875"/>
                  </a:lnTo>
                  <a:close/>
                  <a:moveTo>
                    <a:pt x="935" y="214"/>
                  </a:moveTo>
                  <a:lnTo>
                    <a:pt x="935" y="214"/>
                  </a:lnTo>
                  <a:lnTo>
                    <a:pt x="937" y="214"/>
                  </a:lnTo>
                  <a:lnTo>
                    <a:pt x="937" y="214"/>
                  </a:lnTo>
                  <a:lnTo>
                    <a:pt x="937" y="214"/>
                  </a:lnTo>
                  <a:lnTo>
                    <a:pt x="939" y="212"/>
                  </a:lnTo>
                  <a:lnTo>
                    <a:pt x="939" y="212"/>
                  </a:lnTo>
                  <a:lnTo>
                    <a:pt x="939" y="212"/>
                  </a:lnTo>
                  <a:lnTo>
                    <a:pt x="939" y="212"/>
                  </a:lnTo>
                  <a:lnTo>
                    <a:pt x="937" y="212"/>
                  </a:lnTo>
                  <a:lnTo>
                    <a:pt x="937" y="212"/>
                  </a:lnTo>
                  <a:lnTo>
                    <a:pt x="937" y="212"/>
                  </a:lnTo>
                  <a:lnTo>
                    <a:pt x="937" y="212"/>
                  </a:lnTo>
                  <a:lnTo>
                    <a:pt x="937" y="214"/>
                  </a:lnTo>
                  <a:lnTo>
                    <a:pt x="935" y="214"/>
                  </a:lnTo>
                  <a:close/>
                  <a:moveTo>
                    <a:pt x="933" y="364"/>
                  </a:move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5"/>
                  </a:lnTo>
                  <a:lnTo>
                    <a:pt x="933" y="365"/>
                  </a:lnTo>
                  <a:lnTo>
                    <a:pt x="933" y="365"/>
                  </a:lnTo>
                  <a:lnTo>
                    <a:pt x="933" y="365"/>
                  </a:lnTo>
                  <a:lnTo>
                    <a:pt x="933" y="365"/>
                  </a:lnTo>
                  <a:lnTo>
                    <a:pt x="933" y="365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lnTo>
                    <a:pt x="933" y="364"/>
                  </a:lnTo>
                  <a:close/>
                  <a:moveTo>
                    <a:pt x="933" y="193"/>
                  </a:moveTo>
                  <a:lnTo>
                    <a:pt x="933" y="193"/>
                  </a:lnTo>
                  <a:lnTo>
                    <a:pt x="933" y="195"/>
                  </a:lnTo>
                  <a:lnTo>
                    <a:pt x="933" y="195"/>
                  </a:lnTo>
                  <a:lnTo>
                    <a:pt x="933" y="195"/>
                  </a:lnTo>
                  <a:lnTo>
                    <a:pt x="935" y="193"/>
                  </a:lnTo>
                  <a:lnTo>
                    <a:pt x="935" y="193"/>
                  </a:lnTo>
                  <a:lnTo>
                    <a:pt x="935" y="193"/>
                  </a:lnTo>
                  <a:lnTo>
                    <a:pt x="935" y="193"/>
                  </a:lnTo>
                  <a:lnTo>
                    <a:pt x="935" y="193"/>
                  </a:lnTo>
                  <a:lnTo>
                    <a:pt x="935" y="191"/>
                  </a:lnTo>
                  <a:lnTo>
                    <a:pt x="933" y="191"/>
                  </a:lnTo>
                  <a:lnTo>
                    <a:pt x="933" y="191"/>
                  </a:lnTo>
                  <a:lnTo>
                    <a:pt x="933" y="191"/>
                  </a:lnTo>
                  <a:lnTo>
                    <a:pt x="933" y="193"/>
                  </a:lnTo>
                  <a:lnTo>
                    <a:pt x="933" y="193"/>
                  </a:lnTo>
                  <a:lnTo>
                    <a:pt x="933" y="193"/>
                  </a:lnTo>
                  <a:close/>
                  <a:moveTo>
                    <a:pt x="932" y="506"/>
                  </a:moveTo>
                  <a:lnTo>
                    <a:pt x="932" y="507"/>
                  </a:lnTo>
                  <a:lnTo>
                    <a:pt x="932" y="507"/>
                  </a:lnTo>
                  <a:lnTo>
                    <a:pt x="932" y="507"/>
                  </a:lnTo>
                  <a:lnTo>
                    <a:pt x="932" y="509"/>
                  </a:lnTo>
                  <a:lnTo>
                    <a:pt x="933" y="509"/>
                  </a:lnTo>
                  <a:lnTo>
                    <a:pt x="935" y="509"/>
                  </a:lnTo>
                  <a:lnTo>
                    <a:pt x="939" y="507"/>
                  </a:lnTo>
                  <a:lnTo>
                    <a:pt x="939" y="507"/>
                  </a:lnTo>
                  <a:lnTo>
                    <a:pt x="941" y="506"/>
                  </a:lnTo>
                  <a:lnTo>
                    <a:pt x="941" y="506"/>
                  </a:lnTo>
                  <a:lnTo>
                    <a:pt x="941" y="504"/>
                  </a:lnTo>
                  <a:lnTo>
                    <a:pt x="941" y="504"/>
                  </a:lnTo>
                  <a:lnTo>
                    <a:pt x="941" y="502"/>
                  </a:lnTo>
                  <a:lnTo>
                    <a:pt x="939" y="500"/>
                  </a:lnTo>
                  <a:lnTo>
                    <a:pt x="937" y="500"/>
                  </a:lnTo>
                  <a:lnTo>
                    <a:pt x="937" y="500"/>
                  </a:lnTo>
                  <a:lnTo>
                    <a:pt x="937" y="500"/>
                  </a:lnTo>
                  <a:lnTo>
                    <a:pt x="935" y="500"/>
                  </a:lnTo>
                  <a:lnTo>
                    <a:pt x="935" y="502"/>
                  </a:lnTo>
                  <a:lnTo>
                    <a:pt x="932" y="502"/>
                  </a:lnTo>
                  <a:lnTo>
                    <a:pt x="930" y="502"/>
                  </a:lnTo>
                  <a:lnTo>
                    <a:pt x="930" y="504"/>
                  </a:lnTo>
                  <a:lnTo>
                    <a:pt x="930" y="504"/>
                  </a:lnTo>
                  <a:lnTo>
                    <a:pt x="932" y="504"/>
                  </a:lnTo>
                  <a:lnTo>
                    <a:pt x="932" y="504"/>
                  </a:lnTo>
                  <a:lnTo>
                    <a:pt x="932" y="504"/>
                  </a:lnTo>
                  <a:lnTo>
                    <a:pt x="932" y="506"/>
                  </a:lnTo>
                  <a:lnTo>
                    <a:pt x="932" y="506"/>
                  </a:lnTo>
                  <a:lnTo>
                    <a:pt x="932" y="506"/>
                  </a:lnTo>
                  <a:close/>
                  <a:moveTo>
                    <a:pt x="928" y="513"/>
                  </a:moveTo>
                  <a:lnTo>
                    <a:pt x="928" y="511"/>
                  </a:lnTo>
                  <a:lnTo>
                    <a:pt x="928" y="511"/>
                  </a:lnTo>
                  <a:lnTo>
                    <a:pt x="924" y="511"/>
                  </a:lnTo>
                  <a:lnTo>
                    <a:pt x="922" y="511"/>
                  </a:lnTo>
                  <a:lnTo>
                    <a:pt x="922" y="511"/>
                  </a:lnTo>
                  <a:lnTo>
                    <a:pt x="926" y="513"/>
                  </a:lnTo>
                  <a:lnTo>
                    <a:pt x="928" y="513"/>
                  </a:lnTo>
                  <a:close/>
                  <a:moveTo>
                    <a:pt x="930" y="205"/>
                  </a:moveTo>
                  <a:lnTo>
                    <a:pt x="930" y="205"/>
                  </a:lnTo>
                  <a:lnTo>
                    <a:pt x="932" y="206"/>
                  </a:lnTo>
                  <a:lnTo>
                    <a:pt x="932" y="206"/>
                  </a:lnTo>
                  <a:lnTo>
                    <a:pt x="933" y="206"/>
                  </a:lnTo>
                  <a:lnTo>
                    <a:pt x="933" y="206"/>
                  </a:lnTo>
                  <a:lnTo>
                    <a:pt x="933" y="205"/>
                  </a:lnTo>
                  <a:lnTo>
                    <a:pt x="933" y="205"/>
                  </a:lnTo>
                  <a:lnTo>
                    <a:pt x="933" y="205"/>
                  </a:lnTo>
                  <a:lnTo>
                    <a:pt x="935" y="205"/>
                  </a:lnTo>
                  <a:lnTo>
                    <a:pt x="935" y="205"/>
                  </a:lnTo>
                  <a:lnTo>
                    <a:pt x="935" y="203"/>
                  </a:lnTo>
                  <a:lnTo>
                    <a:pt x="935" y="201"/>
                  </a:lnTo>
                  <a:lnTo>
                    <a:pt x="935" y="199"/>
                  </a:lnTo>
                  <a:lnTo>
                    <a:pt x="937" y="197"/>
                  </a:lnTo>
                  <a:lnTo>
                    <a:pt x="935" y="195"/>
                  </a:lnTo>
                  <a:lnTo>
                    <a:pt x="933" y="195"/>
                  </a:lnTo>
                  <a:lnTo>
                    <a:pt x="933" y="197"/>
                  </a:lnTo>
                  <a:lnTo>
                    <a:pt x="933" y="199"/>
                  </a:lnTo>
                  <a:lnTo>
                    <a:pt x="933" y="199"/>
                  </a:lnTo>
                  <a:lnTo>
                    <a:pt x="932" y="201"/>
                  </a:lnTo>
                  <a:lnTo>
                    <a:pt x="932" y="201"/>
                  </a:lnTo>
                  <a:lnTo>
                    <a:pt x="930" y="203"/>
                  </a:lnTo>
                  <a:lnTo>
                    <a:pt x="928" y="203"/>
                  </a:lnTo>
                  <a:lnTo>
                    <a:pt x="928" y="203"/>
                  </a:lnTo>
                  <a:lnTo>
                    <a:pt x="928" y="205"/>
                  </a:lnTo>
                  <a:lnTo>
                    <a:pt x="930" y="205"/>
                  </a:lnTo>
                  <a:close/>
                  <a:moveTo>
                    <a:pt x="924" y="345"/>
                  </a:moveTo>
                  <a:lnTo>
                    <a:pt x="924" y="347"/>
                  </a:lnTo>
                  <a:lnTo>
                    <a:pt x="924" y="347"/>
                  </a:lnTo>
                  <a:lnTo>
                    <a:pt x="924" y="347"/>
                  </a:lnTo>
                  <a:lnTo>
                    <a:pt x="926" y="348"/>
                  </a:lnTo>
                  <a:lnTo>
                    <a:pt x="926" y="347"/>
                  </a:lnTo>
                  <a:lnTo>
                    <a:pt x="924" y="347"/>
                  </a:lnTo>
                  <a:lnTo>
                    <a:pt x="924" y="347"/>
                  </a:lnTo>
                  <a:lnTo>
                    <a:pt x="924" y="347"/>
                  </a:lnTo>
                  <a:lnTo>
                    <a:pt x="924" y="345"/>
                  </a:lnTo>
                  <a:lnTo>
                    <a:pt x="924" y="343"/>
                  </a:lnTo>
                  <a:lnTo>
                    <a:pt x="922" y="345"/>
                  </a:lnTo>
                  <a:lnTo>
                    <a:pt x="924" y="345"/>
                  </a:lnTo>
                  <a:lnTo>
                    <a:pt x="924" y="345"/>
                  </a:lnTo>
                  <a:close/>
                  <a:moveTo>
                    <a:pt x="994" y="466"/>
                  </a:moveTo>
                  <a:lnTo>
                    <a:pt x="994" y="464"/>
                  </a:lnTo>
                  <a:lnTo>
                    <a:pt x="992" y="464"/>
                  </a:lnTo>
                  <a:lnTo>
                    <a:pt x="990" y="464"/>
                  </a:lnTo>
                  <a:lnTo>
                    <a:pt x="990" y="464"/>
                  </a:lnTo>
                  <a:lnTo>
                    <a:pt x="990" y="464"/>
                  </a:lnTo>
                  <a:lnTo>
                    <a:pt x="988" y="464"/>
                  </a:lnTo>
                  <a:lnTo>
                    <a:pt x="988" y="464"/>
                  </a:lnTo>
                  <a:lnTo>
                    <a:pt x="986" y="464"/>
                  </a:lnTo>
                  <a:lnTo>
                    <a:pt x="985" y="462"/>
                  </a:lnTo>
                  <a:lnTo>
                    <a:pt x="983" y="462"/>
                  </a:lnTo>
                  <a:lnTo>
                    <a:pt x="983" y="462"/>
                  </a:lnTo>
                  <a:lnTo>
                    <a:pt x="981" y="464"/>
                  </a:lnTo>
                  <a:lnTo>
                    <a:pt x="981" y="464"/>
                  </a:lnTo>
                  <a:lnTo>
                    <a:pt x="979" y="464"/>
                  </a:lnTo>
                  <a:lnTo>
                    <a:pt x="977" y="462"/>
                  </a:lnTo>
                  <a:lnTo>
                    <a:pt x="975" y="462"/>
                  </a:lnTo>
                  <a:lnTo>
                    <a:pt x="975" y="464"/>
                  </a:lnTo>
                  <a:lnTo>
                    <a:pt x="973" y="464"/>
                  </a:lnTo>
                  <a:lnTo>
                    <a:pt x="973" y="475"/>
                  </a:lnTo>
                  <a:lnTo>
                    <a:pt x="971" y="479"/>
                  </a:lnTo>
                  <a:lnTo>
                    <a:pt x="971" y="481"/>
                  </a:lnTo>
                  <a:lnTo>
                    <a:pt x="973" y="483"/>
                  </a:lnTo>
                  <a:lnTo>
                    <a:pt x="973" y="483"/>
                  </a:lnTo>
                  <a:lnTo>
                    <a:pt x="975" y="485"/>
                  </a:lnTo>
                  <a:lnTo>
                    <a:pt x="975" y="485"/>
                  </a:lnTo>
                  <a:lnTo>
                    <a:pt x="977" y="485"/>
                  </a:lnTo>
                  <a:lnTo>
                    <a:pt x="979" y="481"/>
                  </a:lnTo>
                  <a:lnTo>
                    <a:pt x="983" y="481"/>
                  </a:lnTo>
                  <a:lnTo>
                    <a:pt x="985" y="479"/>
                  </a:lnTo>
                  <a:lnTo>
                    <a:pt x="988" y="477"/>
                  </a:lnTo>
                  <a:lnTo>
                    <a:pt x="990" y="477"/>
                  </a:lnTo>
                  <a:lnTo>
                    <a:pt x="990" y="477"/>
                  </a:lnTo>
                  <a:lnTo>
                    <a:pt x="994" y="475"/>
                  </a:lnTo>
                  <a:lnTo>
                    <a:pt x="996" y="473"/>
                  </a:lnTo>
                  <a:lnTo>
                    <a:pt x="996" y="473"/>
                  </a:lnTo>
                  <a:lnTo>
                    <a:pt x="996" y="473"/>
                  </a:lnTo>
                  <a:lnTo>
                    <a:pt x="996" y="472"/>
                  </a:lnTo>
                  <a:lnTo>
                    <a:pt x="996" y="472"/>
                  </a:lnTo>
                  <a:lnTo>
                    <a:pt x="996" y="472"/>
                  </a:lnTo>
                  <a:lnTo>
                    <a:pt x="994" y="472"/>
                  </a:lnTo>
                  <a:lnTo>
                    <a:pt x="994" y="466"/>
                  </a:lnTo>
                  <a:lnTo>
                    <a:pt x="994" y="466"/>
                  </a:lnTo>
                  <a:close/>
                  <a:moveTo>
                    <a:pt x="1024" y="788"/>
                  </a:moveTo>
                  <a:lnTo>
                    <a:pt x="1024" y="788"/>
                  </a:lnTo>
                  <a:lnTo>
                    <a:pt x="1024" y="788"/>
                  </a:lnTo>
                  <a:lnTo>
                    <a:pt x="1022" y="788"/>
                  </a:lnTo>
                  <a:lnTo>
                    <a:pt x="1024" y="788"/>
                  </a:lnTo>
                  <a:close/>
                  <a:moveTo>
                    <a:pt x="952" y="485"/>
                  </a:moveTo>
                  <a:lnTo>
                    <a:pt x="952" y="485"/>
                  </a:lnTo>
                  <a:lnTo>
                    <a:pt x="952" y="485"/>
                  </a:lnTo>
                  <a:lnTo>
                    <a:pt x="952" y="485"/>
                  </a:lnTo>
                  <a:lnTo>
                    <a:pt x="952" y="485"/>
                  </a:lnTo>
                  <a:lnTo>
                    <a:pt x="956" y="483"/>
                  </a:lnTo>
                  <a:lnTo>
                    <a:pt x="956" y="483"/>
                  </a:lnTo>
                  <a:lnTo>
                    <a:pt x="954" y="481"/>
                  </a:lnTo>
                  <a:lnTo>
                    <a:pt x="954" y="481"/>
                  </a:lnTo>
                  <a:lnTo>
                    <a:pt x="952" y="483"/>
                  </a:lnTo>
                  <a:lnTo>
                    <a:pt x="952" y="483"/>
                  </a:lnTo>
                  <a:lnTo>
                    <a:pt x="952" y="483"/>
                  </a:lnTo>
                  <a:lnTo>
                    <a:pt x="951" y="483"/>
                  </a:lnTo>
                  <a:lnTo>
                    <a:pt x="951" y="483"/>
                  </a:lnTo>
                  <a:lnTo>
                    <a:pt x="951" y="485"/>
                  </a:lnTo>
                  <a:lnTo>
                    <a:pt x="951" y="485"/>
                  </a:lnTo>
                  <a:lnTo>
                    <a:pt x="951" y="485"/>
                  </a:lnTo>
                  <a:lnTo>
                    <a:pt x="951" y="485"/>
                  </a:lnTo>
                  <a:lnTo>
                    <a:pt x="951" y="485"/>
                  </a:lnTo>
                  <a:lnTo>
                    <a:pt x="952" y="485"/>
                  </a:lnTo>
                  <a:lnTo>
                    <a:pt x="952" y="485"/>
                  </a:lnTo>
                  <a:close/>
                  <a:moveTo>
                    <a:pt x="1024" y="591"/>
                  </a:moveTo>
                  <a:lnTo>
                    <a:pt x="1024" y="591"/>
                  </a:lnTo>
                  <a:lnTo>
                    <a:pt x="1024" y="591"/>
                  </a:lnTo>
                  <a:lnTo>
                    <a:pt x="1022" y="589"/>
                  </a:lnTo>
                  <a:lnTo>
                    <a:pt x="1022" y="589"/>
                  </a:lnTo>
                  <a:lnTo>
                    <a:pt x="1022" y="589"/>
                  </a:lnTo>
                  <a:lnTo>
                    <a:pt x="1022" y="589"/>
                  </a:lnTo>
                  <a:lnTo>
                    <a:pt x="1022" y="591"/>
                  </a:lnTo>
                  <a:lnTo>
                    <a:pt x="1021" y="591"/>
                  </a:lnTo>
                  <a:lnTo>
                    <a:pt x="1021" y="591"/>
                  </a:lnTo>
                  <a:lnTo>
                    <a:pt x="1021" y="593"/>
                  </a:lnTo>
                  <a:lnTo>
                    <a:pt x="1021" y="593"/>
                  </a:lnTo>
                  <a:lnTo>
                    <a:pt x="1021" y="593"/>
                  </a:lnTo>
                  <a:lnTo>
                    <a:pt x="1022" y="593"/>
                  </a:lnTo>
                  <a:lnTo>
                    <a:pt x="1022" y="593"/>
                  </a:lnTo>
                  <a:lnTo>
                    <a:pt x="1022" y="593"/>
                  </a:lnTo>
                  <a:lnTo>
                    <a:pt x="1024" y="593"/>
                  </a:lnTo>
                  <a:lnTo>
                    <a:pt x="1024" y="593"/>
                  </a:lnTo>
                  <a:lnTo>
                    <a:pt x="1024" y="591"/>
                  </a:lnTo>
                  <a:close/>
                  <a:moveTo>
                    <a:pt x="1019" y="578"/>
                  </a:moveTo>
                  <a:lnTo>
                    <a:pt x="1019" y="578"/>
                  </a:lnTo>
                  <a:lnTo>
                    <a:pt x="1019" y="578"/>
                  </a:lnTo>
                  <a:lnTo>
                    <a:pt x="1019" y="576"/>
                  </a:lnTo>
                  <a:lnTo>
                    <a:pt x="1017" y="576"/>
                  </a:lnTo>
                  <a:lnTo>
                    <a:pt x="1017" y="578"/>
                  </a:lnTo>
                  <a:lnTo>
                    <a:pt x="1017" y="578"/>
                  </a:lnTo>
                  <a:lnTo>
                    <a:pt x="1015" y="578"/>
                  </a:lnTo>
                  <a:lnTo>
                    <a:pt x="1015" y="579"/>
                  </a:lnTo>
                  <a:lnTo>
                    <a:pt x="1015" y="581"/>
                  </a:lnTo>
                  <a:lnTo>
                    <a:pt x="1015" y="581"/>
                  </a:lnTo>
                  <a:lnTo>
                    <a:pt x="1015" y="581"/>
                  </a:lnTo>
                  <a:lnTo>
                    <a:pt x="1015" y="581"/>
                  </a:lnTo>
                  <a:lnTo>
                    <a:pt x="1017" y="583"/>
                  </a:lnTo>
                  <a:lnTo>
                    <a:pt x="1017" y="581"/>
                  </a:lnTo>
                  <a:lnTo>
                    <a:pt x="1019" y="581"/>
                  </a:lnTo>
                  <a:lnTo>
                    <a:pt x="1019" y="581"/>
                  </a:lnTo>
                  <a:lnTo>
                    <a:pt x="1019" y="581"/>
                  </a:lnTo>
                  <a:lnTo>
                    <a:pt x="1019" y="581"/>
                  </a:lnTo>
                  <a:lnTo>
                    <a:pt x="1019" y="579"/>
                  </a:lnTo>
                  <a:lnTo>
                    <a:pt x="1019" y="579"/>
                  </a:lnTo>
                  <a:lnTo>
                    <a:pt x="1019" y="579"/>
                  </a:lnTo>
                  <a:lnTo>
                    <a:pt x="1019" y="578"/>
                  </a:lnTo>
                  <a:close/>
                  <a:moveTo>
                    <a:pt x="1028" y="782"/>
                  </a:moveTo>
                  <a:lnTo>
                    <a:pt x="1028" y="782"/>
                  </a:lnTo>
                  <a:lnTo>
                    <a:pt x="1026" y="782"/>
                  </a:lnTo>
                  <a:lnTo>
                    <a:pt x="1026" y="782"/>
                  </a:lnTo>
                  <a:lnTo>
                    <a:pt x="1026" y="784"/>
                  </a:lnTo>
                  <a:lnTo>
                    <a:pt x="1026" y="784"/>
                  </a:lnTo>
                  <a:lnTo>
                    <a:pt x="1028" y="784"/>
                  </a:lnTo>
                  <a:lnTo>
                    <a:pt x="1028" y="784"/>
                  </a:lnTo>
                  <a:lnTo>
                    <a:pt x="1028" y="784"/>
                  </a:lnTo>
                  <a:lnTo>
                    <a:pt x="1028" y="784"/>
                  </a:lnTo>
                  <a:lnTo>
                    <a:pt x="1028" y="782"/>
                  </a:lnTo>
                  <a:lnTo>
                    <a:pt x="1028" y="782"/>
                  </a:lnTo>
                  <a:close/>
                  <a:moveTo>
                    <a:pt x="960" y="475"/>
                  </a:moveTo>
                  <a:lnTo>
                    <a:pt x="958" y="477"/>
                  </a:lnTo>
                  <a:lnTo>
                    <a:pt x="958" y="477"/>
                  </a:lnTo>
                  <a:lnTo>
                    <a:pt x="958" y="477"/>
                  </a:lnTo>
                  <a:lnTo>
                    <a:pt x="958" y="479"/>
                  </a:lnTo>
                  <a:lnTo>
                    <a:pt x="958" y="479"/>
                  </a:lnTo>
                  <a:lnTo>
                    <a:pt x="960" y="479"/>
                  </a:lnTo>
                  <a:lnTo>
                    <a:pt x="960" y="479"/>
                  </a:lnTo>
                  <a:lnTo>
                    <a:pt x="960" y="479"/>
                  </a:lnTo>
                  <a:lnTo>
                    <a:pt x="962" y="477"/>
                  </a:lnTo>
                  <a:lnTo>
                    <a:pt x="962" y="477"/>
                  </a:lnTo>
                  <a:lnTo>
                    <a:pt x="962" y="475"/>
                  </a:lnTo>
                  <a:lnTo>
                    <a:pt x="960" y="475"/>
                  </a:lnTo>
                  <a:lnTo>
                    <a:pt x="960" y="475"/>
                  </a:lnTo>
                  <a:lnTo>
                    <a:pt x="960" y="475"/>
                  </a:lnTo>
                  <a:close/>
                  <a:moveTo>
                    <a:pt x="1723" y="807"/>
                  </a:moveTo>
                  <a:lnTo>
                    <a:pt x="1723" y="805"/>
                  </a:lnTo>
                  <a:lnTo>
                    <a:pt x="1723" y="801"/>
                  </a:lnTo>
                  <a:lnTo>
                    <a:pt x="1723" y="799"/>
                  </a:lnTo>
                  <a:lnTo>
                    <a:pt x="1723" y="795"/>
                  </a:lnTo>
                  <a:lnTo>
                    <a:pt x="1721" y="792"/>
                  </a:lnTo>
                  <a:lnTo>
                    <a:pt x="1721" y="790"/>
                  </a:lnTo>
                  <a:lnTo>
                    <a:pt x="1721" y="790"/>
                  </a:lnTo>
                  <a:lnTo>
                    <a:pt x="1719" y="788"/>
                  </a:lnTo>
                  <a:lnTo>
                    <a:pt x="1719" y="788"/>
                  </a:lnTo>
                  <a:lnTo>
                    <a:pt x="1719" y="786"/>
                  </a:lnTo>
                  <a:lnTo>
                    <a:pt x="1719" y="786"/>
                  </a:lnTo>
                  <a:lnTo>
                    <a:pt x="1719" y="784"/>
                  </a:lnTo>
                  <a:lnTo>
                    <a:pt x="1717" y="784"/>
                  </a:lnTo>
                  <a:lnTo>
                    <a:pt x="1717" y="784"/>
                  </a:lnTo>
                  <a:lnTo>
                    <a:pt x="1717" y="786"/>
                  </a:lnTo>
                  <a:lnTo>
                    <a:pt x="1715" y="790"/>
                  </a:lnTo>
                  <a:lnTo>
                    <a:pt x="1715" y="799"/>
                  </a:lnTo>
                  <a:lnTo>
                    <a:pt x="1715" y="805"/>
                  </a:lnTo>
                  <a:lnTo>
                    <a:pt x="1715" y="810"/>
                  </a:lnTo>
                  <a:lnTo>
                    <a:pt x="1715" y="810"/>
                  </a:lnTo>
                  <a:lnTo>
                    <a:pt x="1715" y="812"/>
                  </a:lnTo>
                  <a:lnTo>
                    <a:pt x="1715" y="812"/>
                  </a:lnTo>
                  <a:lnTo>
                    <a:pt x="1715" y="812"/>
                  </a:lnTo>
                  <a:lnTo>
                    <a:pt x="1715" y="816"/>
                  </a:lnTo>
                  <a:lnTo>
                    <a:pt x="1715" y="816"/>
                  </a:lnTo>
                  <a:lnTo>
                    <a:pt x="1715" y="816"/>
                  </a:lnTo>
                  <a:lnTo>
                    <a:pt x="1715" y="818"/>
                  </a:lnTo>
                  <a:lnTo>
                    <a:pt x="1717" y="818"/>
                  </a:lnTo>
                  <a:lnTo>
                    <a:pt x="1717" y="818"/>
                  </a:lnTo>
                  <a:lnTo>
                    <a:pt x="1717" y="818"/>
                  </a:lnTo>
                  <a:lnTo>
                    <a:pt x="1717" y="826"/>
                  </a:lnTo>
                  <a:lnTo>
                    <a:pt x="1717" y="827"/>
                  </a:lnTo>
                  <a:lnTo>
                    <a:pt x="1717" y="829"/>
                  </a:lnTo>
                  <a:lnTo>
                    <a:pt x="1717" y="833"/>
                  </a:lnTo>
                  <a:lnTo>
                    <a:pt x="1719" y="831"/>
                  </a:lnTo>
                  <a:lnTo>
                    <a:pt x="1719" y="831"/>
                  </a:lnTo>
                  <a:lnTo>
                    <a:pt x="1719" y="829"/>
                  </a:lnTo>
                  <a:lnTo>
                    <a:pt x="1719" y="827"/>
                  </a:lnTo>
                  <a:lnTo>
                    <a:pt x="1719" y="826"/>
                  </a:lnTo>
                  <a:lnTo>
                    <a:pt x="1721" y="824"/>
                  </a:lnTo>
                  <a:lnTo>
                    <a:pt x="1721" y="824"/>
                  </a:lnTo>
                  <a:lnTo>
                    <a:pt x="1721" y="820"/>
                  </a:lnTo>
                  <a:lnTo>
                    <a:pt x="1721" y="816"/>
                  </a:lnTo>
                  <a:lnTo>
                    <a:pt x="1721" y="814"/>
                  </a:lnTo>
                  <a:lnTo>
                    <a:pt x="1721" y="812"/>
                  </a:lnTo>
                  <a:lnTo>
                    <a:pt x="1723" y="807"/>
                  </a:lnTo>
                  <a:close/>
                  <a:moveTo>
                    <a:pt x="2351" y="377"/>
                  </a:moveTo>
                  <a:lnTo>
                    <a:pt x="2351" y="377"/>
                  </a:lnTo>
                  <a:lnTo>
                    <a:pt x="2351" y="379"/>
                  </a:lnTo>
                  <a:lnTo>
                    <a:pt x="2351" y="379"/>
                  </a:lnTo>
                  <a:lnTo>
                    <a:pt x="2353" y="379"/>
                  </a:lnTo>
                  <a:lnTo>
                    <a:pt x="2355" y="379"/>
                  </a:lnTo>
                  <a:lnTo>
                    <a:pt x="2353" y="377"/>
                  </a:lnTo>
                  <a:lnTo>
                    <a:pt x="2353" y="377"/>
                  </a:lnTo>
                  <a:lnTo>
                    <a:pt x="2353" y="377"/>
                  </a:lnTo>
                  <a:lnTo>
                    <a:pt x="2350" y="377"/>
                  </a:lnTo>
                  <a:lnTo>
                    <a:pt x="2350" y="377"/>
                  </a:lnTo>
                  <a:lnTo>
                    <a:pt x="2350" y="377"/>
                  </a:lnTo>
                  <a:lnTo>
                    <a:pt x="2351" y="377"/>
                  </a:lnTo>
                  <a:lnTo>
                    <a:pt x="2351" y="377"/>
                  </a:lnTo>
                  <a:close/>
                  <a:moveTo>
                    <a:pt x="2376" y="498"/>
                  </a:moveTo>
                  <a:lnTo>
                    <a:pt x="2376" y="496"/>
                  </a:lnTo>
                  <a:lnTo>
                    <a:pt x="2376" y="496"/>
                  </a:lnTo>
                  <a:lnTo>
                    <a:pt x="2378" y="496"/>
                  </a:lnTo>
                  <a:lnTo>
                    <a:pt x="2378" y="496"/>
                  </a:lnTo>
                  <a:lnTo>
                    <a:pt x="2378" y="496"/>
                  </a:lnTo>
                  <a:lnTo>
                    <a:pt x="2376" y="496"/>
                  </a:lnTo>
                  <a:lnTo>
                    <a:pt x="2376" y="496"/>
                  </a:lnTo>
                  <a:lnTo>
                    <a:pt x="2376" y="496"/>
                  </a:lnTo>
                  <a:lnTo>
                    <a:pt x="2374" y="496"/>
                  </a:lnTo>
                  <a:lnTo>
                    <a:pt x="2374" y="498"/>
                  </a:lnTo>
                  <a:lnTo>
                    <a:pt x="2374" y="498"/>
                  </a:lnTo>
                  <a:lnTo>
                    <a:pt x="2376" y="498"/>
                  </a:lnTo>
                  <a:close/>
                  <a:moveTo>
                    <a:pt x="2351" y="430"/>
                  </a:moveTo>
                  <a:lnTo>
                    <a:pt x="2351" y="432"/>
                  </a:lnTo>
                  <a:lnTo>
                    <a:pt x="2353" y="430"/>
                  </a:lnTo>
                  <a:lnTo>
                    <a:pt x="2353" y="430"/>
                  </a:lnTo>
                  <a:lnTo>
                    <a:pt x="2353" y="428"/>
                  </a:lnTo>
                  <a:lnTo>
                    <a:pt x="2353" y="428"/>
                  </a:lnTo>
                  <a:lnTo>
                    <a:pt x="2355" y="426"/>
                  </a:lnTo>
                  <a:lnTo>
                    <a:pt x="2355" y="426"/>
                  </a:lnTo>
                  <a:lnTo>
                    <a:pt x="2353" y="424"/>
                  </a:lnTo>
                  <a:lnTo>
                    <a:pt x="2353" y="424"/>
                  </a:lnTo>
                  <a:lnTo>
                    <a:pt x="2353" y="424"/>
                  </a:lnTo>
                  <a:lnTo>
                    <a:pt x="2351" y="424"/>
                  </a:lnTo>
                  <a:lnTo>
                    <a:pt x="2351" y="426"/>
                  </a:lnTo>
                  <a:lnTo>
                    <a:pt x="2350" y="426"/>
                  </a:lnTo>
                  <a:lnTo>
                    <a:pt x="2350" y="426"/>
                  </a:lnTo>
                  <a:lnTo>
                    <a:pt x="2350" y="426"/>
                  </a:lnTo>
                  <a:lnTo>
                    <a:pt x="2350" y="428"/>
                  </a:lnTo>
                  <a:lnTo>
                    <a:pt x="2350" y="430"/>
                  </a:lnTo>
                  <a:lnTo>
                    <a:pt x="2351" y="430"/>
                  </a:lnTo>
                  <a:close/>
                  <a:moveTo>
                    <a:pt x="2334" y="519"/>
                  </a:moveTo>
                  <a:lnTo>
                    <a:pt x="2334" y="519"/>
                  </a:lnTo>
                  <a:lnTo>
                    <a:pt x="2336" y="521"/>
                  </a:lnTo>
                  <a:lnTo>
                    <a:pt x="2336" y="519"/>
                  </a:lnTo>
                  <a:lnTo>
                    <a:pt x="2336" y="519"/>
                  </a:lnTo>
                  <a:lnTo>
                    <a:pt x="2336" y="519"/>
                  </a:lnTo>
                  <a:lnTo>
                    <a:pt x="2336" y="519"/>
                  </a:lnTo>
                  <a:lnTo>
                    <a:pt x="2334" y="519"/>
                  </a:lnTo>
                  <a:close/>
                  <a:moveTo>
                    <a:pt x="2378" y="545"/>
                  </a:moveTo>
                  <a:lnTo>
                    <a:pt x="2378" y="545"/>
                  </a:lnTo>
                  <a:lnTo>
                    <a:pt x="2380" y="545"/>
                  </a:lnTo>
                  <a:lnTo>
                    <a:pt x="2380" y="545"/>
                  </a:lnTo>
                  <a:lnTo>
                    <a:pt x="2380" y="545"/>
                  </a:lnTo>
                  <a:lnTo>
                    <a:pt x="2380" y="543"/>
                  </a:lnTo>
                  <a:lnTo>
                    <a:pt x="2380" y="543"/>
                  </a:lnTo>
                  <a:lnTo>
                    <a:pt x="2380" y="543"/>
                  </a:lnTo>
                  <a:lnTo>
                    <a:pt x="2378" y="543"/>
                  </a:lnTo>
                  <a:lnTo>
                    <a:pt x="2378" y="543"/>
                  </a:lnTo>
                  <a:lnTo>
                    <a:pt x="2378" y="543"/>
                  </a:lnTo>
                  <a:lnTo>
                    <a:pt x="2376" y="543"/>
                  </a:lnTo>
                  <a:lnTo>
                    <a:pt x="2374" y="543"/>
                  </a:lnTo>
                  <a:lnTo>
                    <a:pt x="2374" y="543"/>
                  </a:lnTo>
                  <a:lnTo>
                    <a:pt x="2374" y="543"/>
                  </a:lnTo>
                  <a:lnTo>
                    <a:pt x="2374" y="543"/>
                  </a:lnTo>
                  <a:lnTo>
                    <a:pt x="2374" y="543"/>
                  </a:lnTo>
                  <a:lnTo>
                    <a:pt x="2376" y="543"/>
                  </a:lnTo>
                  <a:lnTo>
                    <a:pt x="2376" y="543"/>
                  </a:lnTo>
                  <a:lnTo>
                    <a:pt x="2376" y="543"/>
                  </a:lnTo>
                  <a:lnTo>
                    <a:pt x="2376" y="543"/>
                  </a:lnTo>
                  <a:lnTo>
                    <a:pt x="2376" y="545"/>
                  </a:lnTo>
                  <a:lnTo>
                    <a:pt x="2376" y="545"/>
                  </a:lnTo>
                  <a:lnTo>
                    <a:pt x="2374" y="543"/>
                  </a:lnTo>
                  <a:lnTo>
                    <a:pt x="2374" y="543"/>
                  </a:lnTo>
                  <a:lnTo>
                    <a:pt x="2374" y="545"/>
                  </a:lnTo>
                  <a:lnTo>
                    <a:pt x="2374" y="545"/>
                  </a:lnTo>
                  <a:lnTo>
                    <a:pt x="2374" y="545"/>
                  </a:lnTo>
                  <a:lnTo>
                    <a:pt x="2376" y="545"/>
                  </a:lnTo>
                  <a:lnTo>
                    <a:pt x="2376" y="545"/>
                  </a:lnTo>
                  <a:lnTo>
                    <a:pt x="2376" y="545"/>
                  </a:lnTo>
                  <a:lnTo>
                    <a:pt x="2376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lnTo>
                    <a:pt x="2378" y="545"/>
                  </a:lnTo>
                  <a:close/>
                  <a:moveTo>
                    <a:pt x="2342" y="525"/>
                  </a:moveTo>
                  <a:lnTo>
                    <a:pt x="2344" y="526"/>
                  </a:lnTo>
                  <a:lnTo>
                    <a:pt x="2348" y="526"/>
                  </a:lnTo>
                  <a:lnTo>
                    <a:pt x="2348" y="526"/>
                  </a:lnTo>
                  <a:lnTo>
                    <a:pt x="2350" y="528"/>
                  </a:lnTo>
                  <a:lnTo>
                    <a:pt x="2350" y="528"/>
                  </a:lnTo>
                  <a:lnTo>
                    <a:pt x="2350" y="528"/>
                  </a:lnTo>
                  <a:lnTo>
                    <a:pt x="2351" y="530"/>
                  </a:lnTo>
                  <a:lnTo>
                    <a:pt x="2353" y="530"/>
                  </a:lnTo>
                  <a:lnTo>
                    <a:pt x="2355" y="532"/>
                  </a:lnTo>
                  <a:lnTo>
                    <a:pt x="2355" y="532"/>
                  </a:lnTo>
                  <a:lnTo>
                    <a:pt x="2357" y="532"/>
                  </a:lnTo>
                  <a:lnTo>
                    <a:pt x="2361" y="532"/>
                  </a:lnTo>
                  <a:lnTo>
                    <a:pt x="2365" y="532"/>
                  </a:lnTo>
                  <a:lnTo>
                    <a:pt x="2367" y="534"/>
                  </a:lnTo>
                  <a:lnTo>
                    <a:pt x="2368" y="534"/>
                  </a:lnTo>
                  <a:lnTo>
                    <a:pt x="2367" y="534"/>
                  </a:lnTo>
                  <a:lnTo>
                    <a:pt x="2367" y="534"/>
                  </a:lnTo>
                  <a:lnTo>
                    <a:pt x="2367" y="534"/>
                  </a:lnTo>
                  <a:lnTo>
                    <a:pt x="2368" y="534"/>
                  </a:lnTo>
                  <a:lnTo>
                    <a:pt x="2368" y="536"/>
                  </a:lnTo>
                  <a:lnTo>
                    <a:pt x="2368" y="536"/>
                  </a:lnTo>
                  <a:lnTo>
                    <a:pt x="2370" y="536"/>
                  </a:lnTo>
                  <a:lnTo>
                    <a:pt x="2376" y="536"/>
                  </a:lnTo>
                  <a:lnTo>
                    <a:pt x="2378" y="534"/>
                  </a:lnTo>
                  <a:lnTo>
                    <a:pt x="2378" y="534"/>
                  </a:lnTo>
                  <a:lnTo>
                    <a:pt x="2378" y="532"/>
                  </a:lnTo>
                  <a:lnTo>
                    <a:pt x="2380" y="532"/>
                  </a:lnTo>
                  <a:lnTo>
                    <a:pt x="2380" y="532"/>
                  </a:lnTo>
                  <a:lnTo>
                    <a:pt x="2382" y="530"/>
                  </a:lnTo>
                  <a:lnTo>
                    <a:pt x="2382" y="528"/>
                  </a:lnTo>
                  <a:lnTo>
                    <a:pt x="2384" y="528"/>
                  </a:lnTo>
                  <a:lnTo>
                    <a:pt x="2384" y="528"/>
                  </a:lnTo>
                  <a:lnTo>
                    <a:pt x="2384" y="528"/>
                  </a:lnTo>
                  <a:lnTo>
                    <a:pt x="2384" y="530"/>
                  </a:lnTo>
                  <a:lnTo>
                    <a:pt x="2384" y="530"/>
                  </a:lnTo>
                  <a:lnTo>
                    <a:pt x="2384" y="530"/>
                  </a:lnTo>
                  <a:lnTo>
                    <a:pt x="2384" y="530"/>
                  </a:lnTo>
                  <a:lnTo>
                    <a:pt x="2384" y="532"/>
                  </a:lnTo>
                  <a:lnTo>
                    <a:pt x="2384" y="532"/>
                  </a:lnTo>
                  <a:lnTo>
                    <a:pt x="2385" y="532"/>
                  </a:lnTo>
                  <a:lnTo>
                    <a:pt x="2385" y="532"/>
                  </a:lnTo>
                  <a:lnTo>
                    <a:pt x="2385" y="532"/>
                  </a:lnTo>
                  <a:lnTo>
                    <a:pt x="2385" y="532"/>
                  </a:lnTo>
                  <a:lnTo>
                    <a:pt x="2387" y="530"/>
                  </a:lnTo>
                  <a:lnTo>
                    <a:pt x="2387" y="530"/>
                  </a:lnTo>
                  <a:lnTo>
                    <a:pt x="2387" y="530"/>
                  </a:lnTo>
                  <a:lnTo>
                    <a:pt x="2389" y="530"/>
                  </a:lnTo>
                  <a:lnTo>
                    <a:pt x="2389" y="530"/>
                  </a:lnTo>
                  <a:lnTo>
                    <a:pt x="2389" y="530"/>
                  </a:lnTo>
                  <a:lnTo>
                    <a:pt x="2389" y="528"/>
                  </a:lnTo>
                  <a:lnTo>
                    <a:pt x="2384" y="526"/>
                  </a:lnTo>
                  <a:lnTo>
                    <a:pt x="2384" y="525"/>
                  </a:lnTo>
                  <a:lnTo>
                    <a:pt x="2385" y="525"/>
                  </a:lnTo>
                  <a:lnTo>
                    <a:pt x="2387" y="525"/>
                  </a:lnTo>
                  <a:lnTo>
                    <a:pt x="2387" y="525"/>
                  </a:lnTo>
                  <a:lnTo>
                    <a:pt x="2387" y="523"/>
                  </a:lnTo>
                  <a:lnTo>
                    <a:pt x="2387" y="523"/>
                  </a:lnTo>
                  <a:lnTo>
                    <a:pt x="2389" y="521"/>
                  </a:lnTo>
                  <a:lnTo>
                    <a:pt x="2389" y="521"/>
                  </a:lnTo>
                  <a:lnTo>
                    <a:pt x="2389" y="521"/>
                  </a:lnTo>
                  <a:lnTo>
                    <a:pt x="2389" y="521"/>
                  </a:lnTo>
                  <a:lnTo>
                    <a:pt x="2389" y="519"/>
                  </a:lnTo>
                  <a:lnTo>
                    <a:pt x="2389" y="517"/>
                  </a:lnTo>
                  <a:lnTo>
                    <a:pt x="2387" y="517"/>
                  </a:lnTo>
                  <a:lnTo>
                    <a:pt x="2384" y="513"/>
                  </a:lnTo>
                  <a:lnTo>
                    <a:pt x="2384" y="511"/>
                  </a:lnTo>
                  <a:lnTo>
                    <a:pt x="2384" y="509"/>
                  </a:lnTo>
                  <a:lnTo>
                    <a:pt x="2384" y="509"/>
                  </a:lnTo>
                  <a:lnTo>
                    <a:pt x="2382" y="509"/>
                  </a:lnTo>
                  <a:lnTo>
                    <a:pt x="2382" y="509"/>
                  </a:lnTo>
                  <a:lnTo>
                    <a:pt x="2380" y="511"/>
                  </a:lnTo>
                  <a:lnTo>
                    <a:pt x="2378" y="511"/>
                  </a:lnTo>
                  <a:lnTo>
                    <a:pt x="2376" y="513"/>
                  </a:lnTo>
                  <a:lnTo>
                    <a:pt x="2376" y="513"/>
                  </a:lnTo>
                  <a:lnTo>
                    <a:pt x="2374" y="513"/>
                  </a:lnTo>
                  <a:lnTo>
                    <a:pt x="2370" y="513"/>
                  </a:lnTo>
                  <a:lnTo>
                    <a:pt x="2368" y="513"/>
                  </a:lnTo>
                  <a:lnTo>
                    <a:pt x="2367" y="513"/>
                  </a:lnTo>
                  <a:lnTo>
                    <a:pt x="2363" y="513"/>
                  </a:lnTo>
                  <a:lnTo>
                    <a:pt x="2363" y="515"/>
                  </a:lnTo>
                  <a:lnTo>
                    <a:pt x="2361" y="515"/>
                  </a:lnTo>
                  <a:lnTo>
                    <a:pt x="2357" y="517"/>
                  </a:lnTo>
                  <a:lnTo>
                    <a:pt x="2355" y="517"/>
                  </a:lnTo>
                  <a:lnTo>
                    <a:pt x="2353" y="517"/>
                  </a:lnTo>
                  <a:lnTo>
                    <a:pt x="2353" y="517"/>
                  </a:lnTo>
                  <a:lnTo>
                    <a:pt x="2351" y="519"/>
                  </a:lnTo>
                  <a:lnTo>
                    <a:pt x="2351" y="519"/>
                  </a:lnTo>
                  <a:lnTo>
                    <a:pt x="2351" y="519"/>
                  </a:lnTo>
                  <a:lnTo>
                    <a:pt x="2351" y="519"/>
                  </a:lnTo>
                  <a:lnTo>
                    <a:pt x="2351" y="519"/>
                  </a:lnTo>
                  <a:lnTo>
                    <a:pt x="2344" y="523"/>
                  </a:lnTo>
                  <a:lnTo>
                    <a:pt x="2340" y="523"/>
                  </a:lnTo>
                  <a:lnTo>
                    <a:pt x="2342" y="525"/>
                  </a:lnTo>
                  <a:lnTo>
                    <a:pt x="2342" y="525"/>
                  </a:lnTo>
                  <a:close/>
                  <a:moveTo>
                    <a:pt x="2350" y="479"/>
                  </a:moveTo>
                  <a:lnTo>
                    <a:pt x="2350" y="479"/>
                  </a:lnTo>
                  <a:lnTo>
                    <a:pt x="2350" y="479"/>
                  </a:lnTo>
                  <a:lnTo>
                    <a:pt x="2351" y="477"/>
                  </a:lnTo>
                  <a:lnTo>
                    <a:pt x="2351" y="477"/>
                  </a:lnTo>
                  <a:lnTo>
                    <a:pt x="2351" y="477"/>
                  </a:lnTo>
                  <a:lnTo>
                    <a:pt x="2351" y="479"/>
                  </a:lnTo>
                  <a:lnTo>
                    <a:pt x="2350" y="481"/>
                  </a:lnTo>
                  <a:lnTo>
                    <a:pt x="2351" y="479"/>
                  </a:lnTo>
                  <a:lnTo>
                    <a:pt x="2351" y="479"/>
                  </a:lnTo>
                  <a:lnTo>
                    <a:pt x="2355" y="477"/>
                  </a:lnTo>
                  <a:lnTo>
                    <a:pt x="2355" y="477"/>
                  </a:lnTo>
                  <a:lnTo>
                    <a:pt x="2355" y="477"/>
                  </a:lnTo>
                  <a:lnTo>
                    <a:pt x="2355" y="477"/>
                  </a:lnTo>
                  <a:lnTo>
                    <a:pt x="2355" y="479"/>
                  </a:lnTo>
                  <a:lnTo>
                    <a:pt x="2357" y="477"/>
                  </a:lnTo>
                  <a:lnTo>
                    <a:pt x="2357" y="475"/>
                  </a:lnTo>
                  <a:lnTo>
                    <a:pt x="2357" y="475"/>
                  </a:lnTo>
                  <a:lnTo>
                    <a:pt x="2355" y="475"/>
                  </a:lnTo>
                  <a:lnTo>
                    <a:pt x="2355" y="475"/>
                  </a:lnTo>
                  <a:lnTo>
                    <a:pt x="2353" y="475"/>
                  </a:lnTo>
                  <a:lnTo>
                    <a:pt x="2351" y="473"/>
                  </a:lnTo>
                  <a:lnTo>
                    <a:pt x="2351" y="473"/>
                  </a:lnTo>
                  <a:lnTo>
                    <a:pt x="2344" y="475"/>
                  </a:lnTo>
                  <a:lnTo>
                    <a:pt x="2344" y="477"/>
                  </a:lnTo>
                  <a:lnTo>
                    <a:pt x="2342" y="477"/>
                  </a:lnTo>
                  <a:lnTo>
                    <a:pt x="2344" y="479"/>
                  </a:lnTo>
                  <a:lnTo>
                    <a:pt x="2350" y="479"/>
                  </a:lnTo>
                  <a:close/>
                  <a:moveTo>
                    <a:pt x="2399" y="434"/>
                  </a:moveTo>
                  <a:lnTo>
                    <a:pt x="2399" y="434"/>
                  </a:lnTo>
                  <a:lnTo>
                    <a:pt x="2401" y="434"/>
                  </a:lnTo>
                  <a:lnTo>
                    <a:pt x="2403" y="432"/>
                  </a:lnTo>
                  <a:lnTo>
                    <a:pt x="2404" y="432"/>
                  </a:lnTo>
                  <a:lnTo>
                    <a:pt x="2406" y="430"/>
                  </a:lnTo>
                  <a:lnTo>
                    <a:pt x="2406" y="428"/>
                  </a:lnTo>
                  <a:lnTo>
                    <a:pt x="2406" y="428"/>
                  </a:lnTo>
                  <a:lnTo>
                    <a:pt x="2406" y="426"/>
                  </a:lnTo>
                  <a:lnTo>
                    <a:pt x="2404" y="426"/>
                  </a:lnTo>
                  <a:lnTo>
                    <a:pt x="2404" y="426"/>
                  </a:lnTo>
                  <a:lnTo>
                    <a:pt x="2403" y="424"/>
                  </a:lnTo>
                  <a:lnTo>
                    <a:pt x="2403" y="424"/>
                  </a:lnTo>
                  <a:lnTo>
                    <a:pt x="2403" y="424"/>
                  </a:lnTo>
                  <a:lnTo>
                    <a:pt x="2401" y="426"/>
                  </a:lnTo>
                  <a:lnTo>
                    <a:pt x="2401" y="426"/>
                  </a:lnTo>
                  <a:lnTo>
                    <a:pt x="2401" y="426"/>
                  </a:lnTo>
                  <a:lnTo>
                    <a:pt x="2399" y="426"/>
                  </a:lnTo>
                  <a:lnTo>
                    <a:pt x="2399" y="426"/>
                  </a:lnTo>
                  <a:lnTo>
                    <a:pt x="2399" y="428"/>
                  </a:lnTo>
                  <a:lnTo>
                    <a:pt x="2397" y="428"/>
                  </a:lnTo>
                  <a:lnTo>
                    <a:pt x="2397" y="428"/>
                  </a:lnTo>
                  <a:lnTo>
                    <a:pt x="2395" y="428"/>
                  </a:lnTo>
                  <a:lnTo>
                    <a:pt x="2395" y="428"/>
                  </a:lnTo>
                  <a:lnTo>
                    <a:pt x="2395" y="428"/>
                  </a:lnTo>
                  <a:lnTo>
                    <a:pt x="2395" y="426"/>
                  </a:lnTo>
                  <a:lnTo>
                    <a:pt x="2393" y="428"/>
                  </a:lnTo>
                  <a:lnTo>
                    <a:pt x="2393" y="428"/>
                  </a:lnTo>
                  <a:lnTo>
                    <a:pt x="2393" y="430"/>
                  </a:lnTo>
                  <a:lnTo>
                    <a:pt x="2391" y="428"/>
                  </a:lnTo>
                  <a:lnTo>
                    <a:pt x="2391" y="428"/>
                  </a:lnTo>
                  <a:lnTo>
                    <a:pt x="2391" y="428"/>
                  </a:lnTo>
                  <a:lnTo>
                    <a:pt x="2391" y="428"/>
                  </a:lnTo>
                  <a:lnTo>
                    <a:pt x="2391" y="430"/>
                  </a:lnTo>
                  <a:lnTo>
                    <a:pt x="2391" y="430"/>
                  </a:lnTo>
                  <a:lnTo>
                    <a:pt x="2393" y="430"/>
                  </a:lnTo>
                  <a:lnTo>
                    <a:pt x="2393" y="430"/>
                  </a:lnTo>
                  <a:lnTo>
                    <a:pt x="2393" y="432"/>
                  </a:lnTo>
                  <a:lnTo>
                    <a:pt x="2393" y="432"/>
                  </a:lnTo>
                  <a:lnTo>
                    <a:pt x="2391" y="432"/>
                  </a:lnTo>
                  <a:lnTo>
                    <a:pt x="2391" y="432"/>
                  </a:lnTo>
                  <a:lnTo>
                    <a:pt x="2395" y="432"/>
                  </a:lnTo>
                  <a:lnTo>
                    <a:pt x="2395" y="432"/>
                  </a:lnTo>
                  <a:lnTo>
                    <a:pt x="2397" y="432"/>
                  </a:lnTo>
                  <a:lnTo>
                    <a:pt x="2397" y="432"/>
                  </a:lnTo>
                  <a:lnTo>
                    <a:pt x="2397" y="432"/>
                  </a:lnTo>
                  <a:lnTo>
                    <a:pt x="2399" y="430"/>
                  </a:lnTo>
                  <a:lnTo>
                    <a:pt x="2399" y="430"/>
                  </a:lnTo>
                  <a:lnTo>
                    <a:pt x="2399" y="430"/>
                  </a:lnTo>
                  <a:lnTo>
                    <a:pt x="2401" y="428"/>
                  </a:lnTo>
                  <a:lnTo>
                    <a:pt x="2401" y="430"/>
                  </a:lnTo>
                  <a:lnTo>
                    <a:pt x="2399" y="432"/>
                  </a:lnTo>
                  <a:lnTo>
                    <a:pt x="2399" y="434"/>
                  </a:lnTo>
                  <a:close/>
                  <a:moveTo>
                    <a:pt x="2391" y="545"/>
                  </a:moveTo>
                  <a:lnTo>
                    <a:pt x="2391" y="545"/>
                  </a:lnTo>
                  <a:lnTo>
                    <a:pt x="2389" y="545"/>
                  </a:lnTo>
                  <a:lnTo>
                    <a:pt x="2389" y="545"/>
                  </a:lnTo>
                  <a:lnTo>
                    <a:pt x="2391" y="547"/>
                  </a:lnTo>
                  <a:lnTo>
                    <a:pt x="2391" y="545"/>
                  </a:lnTo>
                  <a:lnTo>
                    <a:pt x="2391" y="545"/>
                  </a:lnTo>
                  <a:lnTo>
                    <a:pt x="2391" y="547"/>
                  </a:lnTo>
                  <a:lnTo>
                    <a:pt x="2391" y="547"/>
                  </a:lnTo>
                  <a:lnTo>
                    <a:pt x="2391" y="547"/>
                  </a:lnTo>
                  <a:lnTo>
                    <a:pt x="2391" y="547"/>
                  </a:lnTo>
                  <a:lnTo>
                    <a:pt x="2391" y="545"/>
                  </a:lnTo>
                  <a:lnTo>
                    <a:pt x="2391" y="545"/>
                  </a:lnTo>
                  <a:lnTo>
                    <a:pt x="2391" y="545"/>
                  </a:lnTo>
                  <a:close/>
                  <a:moveTo>
                    <a:pt x="2389" y="545"/>
                  </a:moveTo>
                  <a:lnTo>
                    <a:pt x="2389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7" y="545"/>
                  </a:lnTo>
                  <a:lnTo>
                    <a:pt x="2389" y="545"/>
                  </a:lnTo>
                  <a:lnTo>
                    <a:pt x="2389" y="545"/>
                  </a:lnTo>
                  <a:lnTo>
                    <a:pt x="2389" y="545"/>
                  </a:lnTo>
                  <a:lnTo>
                    <a:pt x="2389" y="545"/>
                  </a:lnTo>
                  <a:lnTo>
                    <a:pt x="2389" y="545"/>
                  </a:lnTo>
                  <a:close/>
                  <a:moveTo>
                    <a:pt x="2393" y="542"/>
                  </a:moveTo>
                  <a:lnTo>
                    <a:pt x="2393" y="542"/>
                  </a:lnTo>
                  <a:lnTo>
                    <a:pt x="2393" y="542"/>
                  </a:lnTo>
                  <a:lnTo>
                    <a:pt x="2393" y="540"/>
                  </a:lnTo>
                  <a:lnTo>
                    <a:pt x="2393" y="540"/>
                  </a:lnTo>
                  <a:lnTo>
                    <a:pt x="2393" y="540"/>
                  </a:lnTo>
                  <a:lnTo>
                    <a:pt x="2393" y="540"/>
                  </a:lnTo>
                  <a:lnTo>
                    <a:pt x="2393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89" y="540"/>
                  </a:lnTo>
                  <a:lnTo>
                    <a:pt x="2389" y="540"/>
                  </a:lnTo>
                  <a:lnTo>
                    <a:pt x="2389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1" y="540"/>
                  </a:lnTo>
                  <a:lnTo>
                    <a:pt x="2393" y="540"/>
                  </a:lnTo>
                  <a:lnTo>
                    <a:pt x="2393" y="542"/>
                  </a:lnTo>
                  <a:close/>
                  <a:moveTo>
                    <a:pt x="2387" y="536"/>
                  </a:moveTo>
                  <a:lnTo>
                    <a:pt x="2387" y="538"/>
                  </a:lnTo>
                  <a:lnTo>
                    <a:pt x="2387" y="538"/>
                  </a:lnTo>
                  <a:lnTo>
                    <a:pt x="2387" y="536"/>
                  </a:lnTo>
                  <a:lnTo>
                    <a:pt x="2389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91" y="536"/>
                  </a:lnTo>
                  <a:lnTo>
                    <a:pt x="2389" y="536"/>
                  </a:lnTo>
                  <a:lnTo>
                    <a:pt x="2389" y="536"/>
                  </a:lnTo>
                  <a:lnTo>
                    <a:pt x="2389" y="536"/>
                  </a:lnTo>
                  <a:lnTo>
                    <a:pt x="2389" y="536"/>
                  </a:lnTo>
                  <a:lnTo>
                    <a:pt x="2389" y="536"/>
                  </a:lnTo>
                  <a:lnTo>
                    <a:pt x="2389" y="536"/>
                  </a:lnTo>
                  <a:lnTo>
                    <a:pt x="2387" y="536"/>
                  </a:lnTo>
                  <a:lnTo>
                    <a:pt x="2387" y="536"/>
                  </a:lnTo>
                  <a:lnTo>
                    <a:pt x="2387" y="536"/>
                  </a:lnTo>
                  <a:lnTo>
                    <a:pt x="2387" y="536"/>
                  </a:lnTo>
                  <a:lnTo>
                    <a:pt x="2387" y="536"/>
                  </a:lnTo>
                  <a:lnTo>
                    <a:pt x="2387" y="536"/>
                  </a:lnTo>
                  <a:lnTo>
                    <a:pt x="2387" y="536"/>
                  </a:lnTo>
                  <a:close/>
                  <a:moveTo>
                    <a:pt x="2387" y="540"/>
                  </a:moveTo>
                  <a:lnTo>
                    <a:pt x="2387" y="538"/>
                  </a:lnTo>
                  <a:lnTo>
                    <a:pt x="2387" y="538"/>
                  </a:lnTo>
                  <a:lnTo>
                    <a:pt x="2387" y="540"/>
                  </a:lnTo>
                  <a:lnTo>
                    <a:pt x="2387" y="540"/>
                  </a:lnTo>
                  <a:lnTo>
                    <a:pt x="2387" y="540"/>
                  </a:lnTo>
                  <a:close/>
                  <a:moveTo>
                    <a:pt x="2387" y="538"/>
                  </a:moveTo>
                  <a:lnTo>
                    <a:pt x="2387" y="538"/>
                  </a:lnTo>
                  <a:lnTo>
                    <a:pt x="2387" y="538"/>
                  </a:lnTo>
                  <a:lnTo>
                    <a:pt x="2387" y="538"/>
                  </a:lnTo>
                  <a:lnTo>
                    <a:pt x="2387" y="538"/>
                  </a:lnTo>
                  <a:lnTo>
                    <a:pt x="2387" y="538"/>
                  </a:lnTo>
                  <a:close/>
                  <a:moveTo>
                    <a:pt x="2389" y="540"/>
                  </a:moveTo>
                  <a:lnTo>
                    <a:pt x="2389" y="540"/>
                  </a:lnTo>
                  <a:lnTo>
                    <a:pt x="2389" y="540"/>
                  </a:lnTo>
                  <a:lnTo>
                    <a:pt x="2389" y="540"/>
                  </a:lnTo>
                  <a:lnTo>
                    <a:pt x="2389" y="540"/>
                  </a:lnTo>
                  <a:lnTo>
                    <a:pt x="2389" y="540"/>
                  </a:lnTo>
                  <a:close/>
                  <a:moveTo>
                    <a:pt x="2211" y="250"/>
                  </a:moveTo>
                  <a:lnTo>
                    <a:pt x="2211" y="250"/>
                  </a:lnTo>
                  <a:lnTo>
                    <a:pt x="2213" y="248"/>
                  </a:lnTo>
                  <a:lnTo>
                    <a:pt x="2213" y="246"/>
                  </a:lnTo>
                  <a:lnTo>
                    <a:pt x="2213" y="246"/>
                  </a:lnTo>
                  <a:lnTo>
                    <a:pt x="2211" y="246"/>
                  </a:lnTo>
                  <a:lnTo>
                    <a:pt x="2211" y="246"/>
                  </a:lnTo>
                  <a:lnTo>
                    <a:pt x="2209" y="244"/>
                  </a:lnTo>
                  <a:lnTo>
                    <a:pt x="2208" y="246"/>
                  </a:lnTo>
                  <a:lnTo>
                    <a:pt x="2208" y="246"/>
                  </a:lnTo>
                  <a:lnTo>
                    <a:pt x="2209" y="248"/>
                  </a:lnTo>
                  <a:lnTo>
                    <a:pt x="2211" y="250"/>
                  </a:lnTo>
                  <a:close/>
                  <a:moveTo>
                    <a:pt x="2251" y="468"/>
                  </a:moveTo>
                  <a:lnTo>
                    <a:pt x="2251" y="466"/>
                  </a:lnTo>
                  <a:lnTo>
                    <a:pt x="2253" y="466"/>
                  </a:lnTo>
                  <a:lnTo>
                    <a:pt x="2253" y="466"/>
                  </a:lnTo>
                  <a:lnTo>
                    <a:pt x="2253" y="464"/>
                  </a:lnTo>
                  <a:lnTo>
                    <a:pt x="2249" y="464"/>
                  </a:lnTo>
                  <a:lnTo>
                    <a:pt x="2249" y="462"/>
                  </a:lnTo>
                  <a:lnTo>
                    <a:pt x="2247" y="462"/>
                  </a:lnTo>
                  <a:lnTo>
                    <a:pt x="2247" y="462"/>
                  </a:lnTo>
                  <a:lnTo>
                    <a:pt x="2247" y="460"/>
                  </a:lnTo>
                  <a:lnTo>
                    <a:pt x="2247" y="460"/>
                  </a:lnTo>
                  <a:lnTo>
                    <a:pt x="2247" y="460"/>
                  </a:lnTo>
                  <a:lnTo>
                    <a:pt x="2245" y="460"/>
                  </a:lnTo>
                  <a:lnTo>
                    <a:pt x="2245" y="460"/>
                  </a:lnTo>
                  <a:lnTo>
                    <a:pt x="2245" y="462"/>
                  </a:lnTo>
                  <a:lnTo>
                    <a:pt x="2245" y="462"/>
                  </a:lnTo>
                  <a:lnTo>
                    <a:pt x="2247" y="462"/>
                  </a:lnTo>
                  <a:lnTo>
                    <a:pt x="2247" y="464"/>
                  </a:lnTo>
                  <a:lnTo>
                    <a:pt x="2247" y="464"/>
                  </a:lnTo>
                  <a:lnTo>
                    <a:pt x="2247" y="466"/>
                  </a:lnTo>
                  <a:lnTo>
                    <a:pt x="2249" y="466"/>
                  </a:lnTo>
                  <a:lnTo>
                    <a:pt x="2249" y="466"/>
                  </a:lnTo>
                  <a:lnTo>
                    <a:pt x="2249" y="466"/>
                  </a:lnTo>
                  <a:lnTo>
                    <a:pt x="2249" y="466"/>
                  </a:lnTo>
                  <a:lnTo>
                    <a:pt x="2251" y="468"/>
                  </a:lnTo>
                  <a:close/>
                  <a:moveTo>
                    <a:pt x="2187" y="324"/>
                  </a:moveTo>
                  <a:lnTo>
                    <a:pt x="2185" y="324"/>
                  </a:lnTo>
                  <a:lnTo>
                    <a:pt x="2185" y="324"/>
                  </a:lnTo>
                  <a:lnTo>
                    <a:pt x="2185" y="326"/>
                  </a:lnTo>
                  <a:lnTo>
                    <a:pt x="2185" y="326"/>
                  </a:lnTo>
                  <a:lnTo>
                    <a:pt x="2185" y="328"/>
                  </a:lnTo>
                  <a:lnTo>
                    <a:pt x="2187" y="328"/>
                  </a:lnTo>
                  <a:lnTo>
                    <a:pt x="2187" y="328"/>
                  </a:lnTo>
                  <a:lnTo>
                    <a:pt x="2189" y="328"/>
                  </a:lnTo>
                  <a:lnTo>
                    <a:pt x="2189" y="326"/>
                  </a:lnTo>
                  <a:lnTo>
                    <a:pt x="2189" y="326"/>
                  </a:lnTo>
                  <a:lnTo>
                    <a:pt x="2190" y="326"/>
                  </a:lnTo>
                  <a:lnTo>
                    <a:pt x="2190" y="326"/>
                  </a:lnTo>
                  <a:lnTo>
                    <a:pt x="2190" y="326"/>
                  </a:lnTo>
                  <a:lnTo>
                    <a:pt x="2190" y="328"/>
                  </a:lnTo>
                  <a:lnTo>
                    <a:pt x="2190" y="328"/>
                  </a:lnTo>
                  <a:lnTo>
                    <a:pt x="2190" y="330"/>
                  </a:lnTo>
                  <a:lnTo>
                    <a:pt x="2190" y="330"/>
                  </a:lnTo>
                  <a:lnTo>
                    <a:pt x="2190" y="330"/>
                  </a:lnTo>
                  <a:lnTo>
                    <a:pt x="2190" y="331"/>
                  </a:lnTo>
                  <a:lnTo>
                    <a:pt x="2192" y="331"/>
                  </a:lnTo>
                  <a:lnTo>
                    <a:pt x="2192" y="331"/>
                  </a:lnTo>
                  <a:lnTo>
                    <a:pt x="2192" y="331"/>
                  </a:lnTo>
                  <a:lnTo>
                    <a:pt x="2192" y="333"/>
                  </a:lnTo>
                  <a:lnTo>
                    <a:pt x="2192" y="333"/>
                  </a:lnTo>
                  <a:lnTo>
                    <a:pt x="2192" y="335"/>
                  </a:lnTo>
                  <a:lnTo>
                    <a:pt x="2190" y="335"/>
                  </a:lnTo>
                  <a:lnTo>
                    <a:pt x="2190" y="337"/>
                  </a:lnTo>
                  <a:lnTo>
                    <a:pt x="2192" y="337"/>
                  </a:lnTo>
                  <a:lnTo>
                    <a:pt x="2194" y="339"/>
                  </a:lnTo>
                  <a:lnTo>
                    <a:pt x="2196" y="339"/>
                  </a:lnTo>
                  <a:lnTo>
                    <a:pt x="2200" y="339"/>
                  </a:lnTo>
                  <a:lnTo>
                    <a:pt x="2200" y="341"/>
                  </a:lnTo>
                  <a:lnTo>
                    <a:pt x="2200" y="343"/>
                  </a:lnTo>
                  <a:lnTo>
                    <a:pt x="2198" y="345"/>
                  </a:lnTo>
                  <a:lnTo>
                    <a:pt x="2198" y="347"/>
                  </a:lnTo>
                  <a:lnTo>
                    <a:pt x="2194" y="348"/>
                  </a:lnTo>
                  <a:lnTo>
                    <a:pt x="2194" y="348"/>
                  </a:lnTo>
                  <a:lnTo>
                    <a:pt x="2194" y="352"/>
                  </a:lnTo>
                  <a:lnTo>
                    <a:pt x="2194" y="356"/>
                  </a:lnTo>
                  <a:lnTo>
                    <a:pt x="2192" y="360"/>
                  </a:lnTo>
                  <a:lnTo>
                    <a:pt x="2194" y="360"/>
                  </a:lnTo>
                  <a:lnTo>
                    <a:pt x="2194" y="362"/>
                  </a:lnTo>
                  <a:lnTo>
                    <a:pt x="2194" y="362"/>
                  </a:lnTo>
                  <a:lnTo>
                    <a:pt x="2194" y="362"/>
                  </a:lnTo>
                  <a:lnTo>
                    <a:pt x="2196" y="362"/>
                  </a:lnTo>
                  <a:lnTo>
                    <a:pt x="2196" y="364"/>
                  </a:lnTo>
                  <a:lnTo>
                    <a:pt x="2196" y="365"/>
                  </a:lnTo>
                  <a:lnTo>
                    <a:pt x="2196" y="369"/>
                  </a:lnTo>
                  <a:lnTo>
                    <a:pt x="2196" y="369"/>
                  </a:lnTo>
                  <a:lnTo>
                    <a:pt x="2196" y="369"/>
                  </a:lnTo>
                  <a:lnTo>
                    <a:pt x="2198" y="369"/>
                  </a:lnTo>
                  <a:lnTo>
                    <a:pt x="2198" y="371"/>
                  </a:lnTo>
                  <a:lnTo>
                    <a:pt x="2198" y="371"/>
                  </a:lnTo>
                  <a:lnTo>
                    <a:pt x="2198" y="371"/>
                  </a:lnTo>
                  <a:lnTo>
                    <a:pt x="2198" y="371"/>
                  </a:lnTo>
                  <a:lnTo>
                    <a:pt x="2202" y="375"/>
                  </a:lnTo>
                  <a:lnTo>
                    <a:pt x="2202" y="375"/>
                  </a:lnTo>
                  <a:lnTo>
                    <a:pt x="2204" y="375"/>
                  </a:lnTo>
                  <a:lnTo>
                    <a:pt x="2206" y="375"/>
                  </a:lnTo>
                  <a:lnTo>
                    <a:pt x="2206" y="375"/>
                  </a:lnTo>
                  <a:lnTo>
                    <a:pt x="2206" y="377"/>
                  </a:lnTo>
                  <a:lnTo>
                    <a:pt x="2206" y="377"/>
                  </a:lnTo>
                  <a:lnTo>
                    <a:pt x="2206" y="379"/>
                  </a:lnTo>
                  <a:lnTo>
                    <a:pt x="2204" y="386"/>
                  </a:lnTo>
                  <a:lnTo>
                    <a:pt x="2204" y="390"/>
                  </a:lnTo>
                  <a:lnTo>
                    <a:pt x="2204" y="390"/>
                  </a:lnTo>
                  <a:lnTo>
                    <a:pt x="2206" y="392"/>
                  </a:lnTo>
                  <a:lnTo>
                    <a:pt x="2206" y="394"/>
                  </a:lnTo>
                  <a:lnTo>
                    <a:pt x="2206" y="394"/>
                  </a:lnTo>
                  <a:lnTo>
                    <a:pt x="2204" y="396"/>
                  </a:lnTo>
                  <a:lnTo>
                    <a:pt x="2204" y="398"/>
                  </a:lnTo>
                  <a:lnTo>
                    <a:pt x="2204" y="398"/>
                  </a:lnTo>
                  <a:lnTo>
                    <a:pt x="2204" y="405"/>
                  </a:lnTo>
                  <a:lnTo>
                    <a:pt x="2204" y="407"/>
                  </a:lnTo>
                  <a:lnTo>
                    <a:pt x="2202" y="409"/>
                  </a:lnTo>
                  <a:lnTo>
                    <a:pt x="2202" y="411"/>
                  </a:lnTo>
                  <a:lnTo>
                    <a:pt x="2204" y="413"/>
                  </a:lnTo>
                  <a:lnTo>
                    <a:pt x="2204" y="415"/>
                  </a:lnTo>
                  <a:lnTo>
                    <a:pt x="2206" y="417"/>
                  </a:lnTo>
                  <a:lnTo>
                    <a:pt x="2208" y="417"/>
                  </a:lnTo>
                  <a:lnTo>
                    <a:pt x="2208" y="418"/>
                  </a:lnTo>
                  <a:lnTo>
                    <a:pt x="2209" y="418"/>
                  </a:lnTo>
                  <a:lnTo>
                    <a:pt x="2213" y="420"/>
                  </a:lnTo>
                  <a:lnTo>
                    <a:pt x="2215" y="422"/>
                  </a:lnTo>
                  <a:lnTo>
                    <a:pt x="2215" y="422"/>
                  </a:lnTo>
                  <a:lnTo>
                    <a:pt x="2217" y="424"/>
                  </a:lnTo>
                  <a:lnTo>
                    <a:pt x="2217" y="424"/>
                  </a:lnTo>
                  <a:lnTo>
                    <a:pt x="2219" y="430"/>
                  </a:lnTo>
                  <a:lnTo>
                    <a:pt x="2223" y="436"/>
                  </a:lnTo>
                  <a:lnTo>
                    <a:pt x="2226" y="443"/>
                  </a:lnTo>
                  <a:lnTo>
                    <a:pt x="2226" y="445"/>
                  </a:lnTo>
                  <a:lnTo>
                    <a:pt x="2228" y="445"/>
                  </a:lnTo>
                  <a:lnTo>
                    <a:pt x="2240" y="449"/>
                  </a:lnTo>
                  <a:lnTo>
                    <a:pt x="2242" y="451"/>
                  </a:lnTo>
                  <a:lnTo>
                    <a:pt x="2243" y="453"/>
                  </a:lnTo>
                  <a:lnTo>
                    <a:pt x="2243" y="453"/>
                  </a:lnTo>
                  <a:lnTo>
                    <a:pt x="2242" y="453"/>
                  </a:lnTo>
                  <a:lnTo>
                    <a:pt x="2242" y="453"/>
                  </a:lnTo>
                  <a:lnTo>
                    <a:pt x="2240" y="454"/>
                  </a:lnTo>
                  <a:lnTo>
                    <a:pt x="2242" y="454"/>
                  </a:lnTo>
                  <a:lnTo>
                    <a:pt x="2242" y="454"/>
                  </a:lnTo>
                  <a:lnTo>
                    <a:pt x="2243" y="456"/>
                  </a:lnTo>
                  <a:lnTo>
                    <a:pt x="2243" y="456"/>
                  </a:lnTo>
                  <a:lnTo>
                    <a:pt x="2251" y="456"/>
                  </a:lnTo>
                  <a:lnTo>
                    <a:pt x="2253" y="456"/>
                  </a:lnTo>
                  <a:lnTo>
                    <a:pt x="2255" y="458"/>
                  </a:lnTo>
                  <a:lnTo>
                    <a:pt x="2255" y="458"/>
                  </a:lnTo>
                  <a:lnTo>
                    <a:pt x="2255" y="456"/>
                  </a:lnTo>
                  <a:lnTo>
                    <a:pt x="2253" y="456"/>
                  </a:lnTo>
                  <a:lnTo>
                    <a:pt x="2251" y="454"/>
                  </a:lnTo>
                  <a:lnTo>
                    <a:pt x="2249" y="454"/>
                  </a:lnTo>
                  <a:lnTo>
                    <a:pt x="2249" y="453"/>
                  </a:lnTo>
                  <a:lnTo>
                    <a:pt x="2247" y="453"/>
                  </a:lnTo>
                  <a:lnTo>
                    <a:pt x="2243" y="449"/>
                  </a:lnTo>
                  <a:lnTo>
                    <a:pt x="2240" y="445"/>
                  </a:lnTo>
                  <a:lnTo>
                    <a:pt x="2234" y="436"/>
                  </a:lnTo>
                  <a:lnTo>
                    <a:pt x="2234" y="434"/>
                  </a:lnTo>
                  <a:lnTo>
                    <a:pt x="2232" y="432"/>
                  </a:lnTo>
                  <a:lnTo>
                    <a:pt x="2230" y="430"/>
                  </a:lnTo>
                  <a:lnTo>
                    <a:pt x="2228" y="424"/>
                  </a:lnTo>
                  <a:lnTo>
                    <a:pt x="2228" y="424"/>
                  </a:lnTo>
                  <a:lnTo>
                    <a:pt x="2226" y="420"/>
                  </a:lnTo>
                  <a:lnTo>
                    <a:pt x="2226" y="418"/>
                  </a:lnTo>
                  <a:lnTo>
                    <a:pt x="2226" y="418"/>
                  </a:lnTo>
                  <a:lnTo>
                    <a:pt x="2225" y="417"/>
                  </a:lnTo>
                  <a:lnTo>
                    <a:pt x="2225" y="415"/>
                  </a:lnTo>
                  <a:lnTo>
                    <a:pt x="2225" y="413"/>
                  </a:lnTo>
                  <a:lnTo>
                    <a:pt x="2223" y="411"/>
                  </a:lnTo>
                  <a:lnTo>
                    <a:pt x="2223" y="409"/>
                  </a:lnTo>
                  <a:lnTo>
                    <a:pt x="2221" y="405"/>
                  </a:lnTo>
                  <a:lnTo>
                    <a:pt x="2219" y="401"/>
                  </a:lnTo>
                  <a:lnTo>
                    <a:pt x="2219" y="398"/>
                  </a:lnTo>
                  <a:lnTo>
                    <a:pt x="2217" y="396"/>
                  </a:lnTo>
                  <a:lnTo>
                    <a:pt x="2217" y="392"/>
                  </a:lnTo>
                  <a:lnTo>
                    <a:pt x="2217" y="392"/>
                  </a:lnTo>
                  <a:lnTo>
                    <a:pt x="2219" y="390"/>
                  </a:lnTo>
                  <a:lnTo>
                    <a:pt x="2219" y="390"/>
                  </a:lnTo>
                  <a:lnTo>
                    <a:pt x="2219" y="388"/>
                  </a:lnTo>
                  <a:lnTo>
                    <a:pt x="2221" y="388"/>
                  </a:lnTo>
                  <a:lnTo>
                    <a:pt x="2219" y="381"/>
                  </a:lnTo>
                  <a:lnTo>
                    <a:pt x="2219" y="379"/>
                  </a:lnTo>
                  <a:lnTo>
                    <a:pt x="2217" y="377"/>
                  </a:lnTo>
                  <a:lnTo>
                    <a:pt x="2217" y="375"/>
                  </a:lnTo>
                  <a:lnTo>
                    <a:pt x="2217" y="375"/>
                  </a:lnTo>
                  <a:lnTo>
                    <a:pt x="2219" y="373"/>
                  </a:lnTo>
                  <a:lnTo>
                    <a:pt x="2219" y="367"/>
                  </a:lnTo>
                  <a:lnTo>
                    <a:pt x="2221" y="367"/>
                  </a:lnTo>
                  <a:lnTo>
                    <a:pt x="2221" y="365"/>
                  </a:lnTo>
                  <a:lnTo>
                    <a:pt x="2223" y="365"/>
                  </a:lnTo>
                  <a:lnTo>
                    <a:pt x="2225" y="365"/>
                  </a:lnTo>
                  <a:lnTo>
                    <a:pt x="2226" y="365"/>
                  </a:lnTo>
                  <a:lnTo>
                    <a:pt x="2228" y="365"/>
                  </a:lnTo>
                  <a:lnTo>
                    <a:pt x="2230" y="365"/>
                  </a:lnTo>
                  <a:lnTo>
                    <a:pt x="2236" y="367"/>
                  </a:lnTo>
                  <a:lnTo>
                    <a:pt x="2236" y="367"/>
                  </a:lnTo>
                  <a:lnTo>
                    <a:pt x="2238" y="369"/>
                  </a:lnTo>
                  <a:lnTo>
                    <a:pt x="2240" y="369"/>
                  </a:lnTo>
                  <a:lnTo>
                    <a:pt x="2242" y="369"/>
                  </a:lnTo>
                  <a:lnTo>
                    <a:pt x="2243" y="371"/>
                  </a:lnTo>
                  <a:lnTo>
                    <a:pt x="2245" y="371"/>
                  </a:lnTo>
                  <a:lnTo>
                    <a:pt x="2249" y="371"/>
                  </a:lnTo>
                  <a:lnTo>
                    <a:pt x="2251" y="371"/>
                  </a:lnTo>
                  <a:lnTo>
                    <a:pt x="2253" y="371"/>
                  </a:lnTo>
                  <a:lnTo>
                    <a:pt x="2253" y="371"/>
                  </a:lnTo>
                  <a:lnTo>
                    <a:pt x="2255" y="371"/>
                  </a:lnTo>
                  <a:lnTo>
                    <a:pt x="2257" y="371"/>
                  </a:lnTo>
                  <a:lnTo>
                    <a:pt x="2257" y="371"/>
                  </a:lnTo>
                  <a:lnTo>
                    <a:pt x="2261" y="375"/>
                  </a:lnTo>
                  <a:lnTo>
                    <a:pt x="2261" y="375"/>
                  </a:lnTo>
                  <a:lnTo>
                    <a:pt x="2264" y="377"/>
                  </a:lnTo>
                  <a:lnTo>
                    <a:pt x="2266" y="377"/>
                  </a:lnTo>
                  <a:lnTo>
                    <a:pt x="2268" y="377"/>
                  </a:lnTo>
                  <a:lnTo>
                    <a:pt x="2270" y="377"/>
                  </a:lnTo>
                  <a:lnTo>
                    <a:pt x="2272" y="379"/>
                  </a:lnTo>
                  <a:lnTo>
                    <a:pt x="2272" y="379"/>
                  </a:lnTo>
                  <a:lnTo>
                    <a:pt x="2281" y="381"/>
                  </a:lnTo>
                  <a:lnTo>
                    <a:pt x="2283" y="381"/>
                  </a:lnTo>
                  <a:lnTo>
                    <a:pt x="2283" y="381"/>
                  </a:lnTo>
                  <a:lnTo>
                    <a:pt x="2285" y="383"/>
                  </a:lnTo>
                  <a:lnTo>
                    <a:pt x="2285" y="383"/>
                  </a:lnTo>
                  <a:lnTo>
                    <a:pt x="2285" y="381"/>
                  </a:lnTo>
                  <a:lnTo>
                    <a:pt x="2283" y="379"/>
                  </a:lnTo>
                  <a:lnTo>
                    <a:pt x="2281" y="377"/>
                  </a:lnTo>
                  <a:lnTo>
                    <a:pt x="2278" y="377"/>
                  </a:lnTo>
                  <a:lnTo>
                    <a:pt x="2276" y="375"/>
                  </a:lnTo>
                  <a:lnTo>
                    <a:pt x="2272" y="375"/>
                  </a:lnTo>
                  <a:lnTo>
                    <a:pt x="2272" y="375"/>
                  </a:lnTo>
                  <a:lnTo>
                    <a:pt x="2272" y="371"/>
                  </a:lnTo>
                  <a:lnTo>
                    <a:pt x="2272" y="365"/>
                  </a:lnTo>
                  <a:lnTo>
                    <a:pt x="2272" y="365"/>
                  </a:lnTo>
                  <a:lnTo>
                    <a:pt x="2272" y="365"/>
                  </a:lnTo>
                  <a:lnTo>
                    <a:pt x="2270" y="364"/>
                  </a:lnTo>
                  <a:lnTo>
                    <a:pt x="2270" y="364"/>
                  </a:lnTo>
                  <a:lnTo>
                    <a:pt x="2270" y="364"/>
                  </a:lnTo>
                  <a:lnTo>
                    <a:pt x="2272" y="364"/>
                  </a:lnTo>
                  <a:lnTo>
                    <a:pt x="2272" y="362"/>
                  </a:lnTo>
                  <a:lnTo>
                    <a:pt x="2272" y="360"/>
                  </a:lnTo>
                  <a:lnTo>
                    <a:pt x="2270" y="360"/>
                  </a:lnTo>
                  <a:lnTo>
                    <a:pt x="2270" y="360"/>
                  </a:lnTo>
                  <a:lnTo>
                    <a:pt x="2268" y="360"/>
                  </a:lnTo>
                  <a:lnTo>
                    <a:pt x="2268" y="360"/>
                  </a:lnTo>
                  <a:lnTo>
                    <a:pt x="2266" y="360"/>
                  </a:lnTo>
                  <a:lnTo>
                    <a:pt x="2266" y="360"/>
                  </a:lnTo>
                  <a:lnTo>
                    <a:pt x="2264" y="360"/>
                  </a:lnTo>
                  <a:lnTo>
                    <a:pt x="2264" y="360"/>
                  </a:lnTo>
                  <a:lnTo>
                    <a:pt x="2262" y="358"/>
                  </a:lnTo>
                  <a:lnTo>
                    <a:pt x="2261" y="358"/>
                  </a:lnTo>
                  <a:lnTo>
                    <a:pt x="2259" y="358"/>
                  </a:lnTo>
                  <a:lnTo>
                    <a:pt x="2257" y="356"/>
                  </a:lnTo>
                  <a:lnTo>
                    <a:pt x="2257" y="356"/>
                  </a:lnTo>
                  <a:lnTo>
                    <a:pt x="2255" y="356"/>
                  </a:lnTo>
                  <a:lnTo>
                    <a:pt x="2255" y="354"/>
                  </a:lnTo>
                  <a:lnTo>
                    <a:pt x="2255" y="354"/>
                  </a:lnTo>
                  <a:lnTo>
                    <a:pt x="2253" y="354"/>
                  </a:lnTo>
                  <a:lnTo>
                    <a:pt x="2251" y="354"/>
                  </a:lnTo>
                  <a:lnTo>
                    <a:pt x="2249" y="354"/>
                  </a:lnTo>
                  <a:lnTo>
                    <a:pt x="2249" y="354"/>
                  </a:lnTo>
                  <a:lnTo>
                    <a:pt x="2247" y="352"/>
                  </a:lnTo>
                  <a:lnTo>
                    <a:pt x="2245" y="352"/>
                  </a:lnTo>
                  <a:lnTo>
                    <a:pt x="2243" y="348"/>
                  </a:lnTo>
                  <a:lnTo>
                    <a:pt x="2242" y="348"/>
                  </a:lnTo>
                  <a:lnTo>
                    <a:pt x="2240" y="347"/>
                  </a:lnTo>
                  <a:lnTo>
                    <a:pt x="2240" y="345"/>
                  </a:lnTo>
                  <a:lnTo>
                    <a:pt x="2240" y="345"/>
                  </a:lnTo>
                  <a:lnTo>
                    <a:pt x="2240" y="343"/>
                  </a:lnTo>
                  <a:lnTo>
                    <a:pt x="2242" y="343"/>
                  </a:lnTo>
                  <a:lnTo>
                    <a:pt x="2242" y="341"/>
                  </a:lnTo>
                  <a:lnTo>
                    <a:pt x="2243" y="341"/>
                  </a:lnTo>
                  <a:lnTo>
                    <a:pt x="2243" y="343"/>
                  </a:lnTo>
                  <a:lnTo>
                    <a:pt x="2245" y="343"/>
                  </a:lnTo>
                  <a:lnTo>
                    <a:pt x="2245" y="343"/>
                  </a:lnTo>
                  <a:lnTo>
                    <a:pt x="2245" y="341"/>
                  </a:lnTo>
                  <a:lnTo>
                    <a:pt x="2245" y="339"/>
                  </a:lnTo>
                  <a:lnTo>
                    <a:pt x="2245" y="339"/>
                  </a:lnTo>
                  <a:lnTo>
                    <a:pt x="2245" y="337"/>
                  </a:lnTo>
                  <a:lnTo>
                    <a:pt x="2247" y="337"/>
                  </a:lnTo>
                  <a:lnTo>
                    <a:pt x="2253" y="335"/>
                  </a:lnTo>
                  <a:lnTo>
                    <a:pt x="2253" y="335"/>
                  </a:lnTo>
                  <a:lnTo>
                    <a:pt x="2255" y="335"/>
                  </a:lnTo>
                  <a:lnTo>
                    <a:pt x="2255" y="333"/>
                  </a:lnTo>
                  <a:lnTo>
                    <a:pt x="2257" y="333"/>
                  </a:lnTo>
                  <a:lnTo>
                    <a:pt x="2261" y="331"/>
                  </a:lnTo>
                  <a:lnTo>
                    <a:pt x="2262" y="331"/>
                  </a:lnTo>
                  <a:lnTo>
                    <a:pt x="2262" y="331"/>
                  </a:lnTo>
                  <a:lnTo>
                    <a:pt x="2262" y="330"/>
                  </a:lnTo>
                  <a:lnTo>
                    <a:pt x="2268" y="326"/>
                  </a:lnTo>
                  <a:lnTo>
                    <a:pt x="2270" y="326"/>
                  </a:lnTo>
                  <a:lnTo>
                    <a:pt x="2270" y="326"/>
                  </a:lnTo>
                  <a:lnTo>
                    <a:pt x="2270" y="326"/>
                  </a:lnTo>
                  <a:lnTo>
                    <a:pt x="2272" y="326"/>
                  </a:lnTo>
                  <a:lnTo>
                    <a:pt x="2272" y="326"/>
                  </a:lnTo>
                  <a:lnTo>
                    <a:pt x="2272" y="326"/>
                  </a:lnTo>
                  <a:lnTo>
                    <a:pt x="2274" y="324"/>
                  </a:lnTo>
                  <a:lnTo>
                    <a:pt x="2274" y="324"/>
                  </a:lnTo>
                  <a:lnTo>
                    <a:pt x="2272" y="318"/>
                  </a:lnTo>
                  <a:lnTo>
                    <a:pt x="2272" y="318"/>
                  </a:lnTo>
                  <a:lnTo>
                    <a:pt x="2274" y="314"/>
                  </a:lnTo>
                  <a:lnTo>
                    <a:pt x="2274" y="311"/>
                  </a:lnTo>
                  <a:lnTo>
                    <a:pt x="2274" y="311"/>
                  </a:lnTo>
                  <a:lnTo>
                    <a:pt x="2276" y="309"/>
                  </a:lnTo>
                  <a:lnTo>
                    <a:pt x="2276" y="309"/>
                  </a:lnTo>
                  <a:lnTo>
                    <a:pt x="2276" y="307"/>
                  </a:lnTo>
                  <a:lnTo>
                    <a:pt x="2276" y="305"/>
                  </a:lnTo>
                  <a:lnTo>
                    <a:pt x="2276" y="305"/>
                  </a:lnTo>
                  <a:lnTo>
                    <a:pt x="2276" y="303"/>
                  </a:lnTo>
                  <a:lnTo>
                    <a:pt x="2276" y="303"/>
                  </a:lnTo>
                  <a:lnTo>
                    <a:pt x="2274" y="303"/>
                  </a:lnTo>
                  <a:lnTo>
                    <a:pt x="2274" y="303"/>
                  </a:lnTo>
                  <a:lnTo>
                    <a:pt x="2272" y="301"/>
                  </a:lnTo>
                  <a:lnTo>
                    <a:pt x="2272" y="301"/>
                  </a:lnTo>
                  <a:lnTo>
                    <a:pt x="2272" y="301"/>
                  </a:lnTo>
                  <a:lnTo>
                    <a:pt x="2272" y="297"/>
                  </a:lnTo>
                  <a:lnTo>
                    <a:pt x="2272" y="297"/>
                  </a:lnTo>
                  <a:lnTo>
                    <a:pt x="2272" y="295"/>
                  </a:lnTo>
                  <a:lnTo>
                    <a:pt x="2274" y="294"/>
                  </a:lnTo>
                  <a:lnTo>
                    <a:pt x="2274" y="294"/>
                  </a:lnTo>
                  <a:lnTo>
                    <a:pt x="2274" y="294"/>
                  </a:lnTo>
                  <a:lnTo>
                    <a:pt x="2274" y="292"/>
                  </a:lnTo>
                  <a:lnTo>
                    <a:pt x="2274" y="292"/>
                  </a:lnTo>
                  <a:lnTo>
                    <a:pt x="2268" y="292"/>
                  </a:lnTo>
                  <a:lnTo>
                    <a:pt x="2266" y="292"/>
                  </a:lnTo>
                  <a:lnTo>
                    <a:pt x="2262" y="292"/>
                  </a:lnTo>
                  <a:lnTo>
                    <a:pt x="2262" y="294"/>
                  </a:lnTo>
                  <a:lnTo>
                    <a:pt x="2261" y="294"/>
                  </a:lnTo>
                  <a:lnTo>
                    <a:pt x="2261" y="294"/>
                  </a:lnTo>
                  <a:lnTo>
                    <a:pt x="2259" y="295"/>
                  </a:lnTo>
                  <a:lnTo>
                    <a:pt x="2259" y="295"/>
                  </a:lnTo>
                  <a:lnTo>
                    <a:pt x="2259" y="294"/>
                  </a:lnTo>
                  <a:lnTo>
                    <a:pt x="2259" y="294"/>
                  </a:lnTo>
                  <a:lnTo>
                    <a:pt x="2259" y="294"/>
                  </a:lnTo>
                  <a:lnTo>
                    <a:pt x="2257" y="294"/>
                  </a:lnTo>
                  <a:lnTo>
                    <a:pt x="2255" y="294"/>
                  </a:lnTo>
                  <a:lnTo>
                    <a:pt x="2253" y="295"/>
                  </a:lnTo>
                  <a:lnTo>
                    <a:pt x="2251" y="295"/>
                  </a:lnTo>
                  <a:lnTo>
                    <a:pt x="2251" y="295"/>
                  </a:lnTo>
                  <a:lnTo>
                    <a:pt x="2249" y="297"/>
                  </a:lnTo>
                  <a:lnTo>
                    <a:pt x="2249" y="297"/>
                  </a:lnTo>
                  <a:lnTo>
                    <a:pt x="2249" y="297"/>
                  </a:lnTo>
                  <a:lnTo>
                    <a:pt x="2249" y="299"/>
                  </a:lnTo>
                  <a:lnTo>
                    <a:pt x="2247" y="299"/>
                  </a:lnTo>
                  <a:lnTo>
                    <a:pt x="2243" y="301"/>
                  </a:lnTo>
                  <a:lnTo>
                    <a:pt x="2243" y="301"/>
                  </a:lnTo>
                  <a:lnTo>
                    <a:pt x="2242" y="303"/>
                  </a:lnTo>
                  <a:lnTo>
                    <a:pt x="2240" y="305"/>
                  </a:lnTo>
                  <a:lnTo>
                    <a:pt x="2238" y="305"/>
                  </a:lnTo>
                  <a:lnTo>
                    <a:pt x="2238" y="307"/>
                  </a:lnTo>
                  <a:lnTo>
                    <a:pt x="2236" y="309"/>
                  </a:lnTo>
                  <a:lnTo>
                    <a:pt x="2234" y="311"/>
                  </a:lnTo>
                  <a:lnTo>
                    <a:pt x="2232" y="312"/>
                  </a:lnTo>
                  <a:lnTo>
                    <a:pt x="2232" y="312"/>
                  </a:lnTo>
                  <a:lnTo>
                    <a:pt x="2232" y="314"/>
                  </a:lnTo>
                  <a:lnTo>
                    <a:pt x="2232" y="314"/>
                  </a:lnTo>
                  <a:lnTo>
                    <a:pt x="2236" y="314"/>
                  </a:lnTo>
                  <a:lnTo>
                    <a:pt x="2238" y="314"/>
                  </a:lnTo>
                  <a:lnTo>
                    <a:pt x="2238" y="316"/>
                  </a:lnTo>
                  <a:lnTo>
                    <a:pt x="2238" y="316"/>
                  </a:lnTo>
                  <a:lnTo>
                    <a:pt x="2238" y="318"/>
                  </a:lnTo>
                  <a:lnTo>
                    <a:pt x="2238" y="320"/>
                  </a:lnTo>
                  <a:lnTo>
                    <a:pt x="2236" y="322"/>
                  </a:lnTo>
                  <a:lnTo>
                    <a:pt x="2234" y="322"/>
                  </a:lnTo>
                  <a:lnTo>
                    <a:pt x="2230" y="322"/>
                  </a:lnTo>
                  <a:lnTo>
                    <a:pt x="2228" y="322"/>
                  </a:lnTo>
                  <a:lnTo>
                    <a:pt x="2228" y="322"/>
                  </a:lnTo>
                  <a:lnTo>
                    <a:pt x="2226" y="324"/>
                  </a:lnTo>
                  <a:lnTo>
                    <a:pt x="2225" y="324"/>
                  </a:lnTo>
                  <a:lnTo>
                    <a:pt x="2221" y="330"/>
                  </a:lnTo>
                  <a:lnTo>
                    <a:pt x="2221" y="331"/>
                  </a:lnTo>
                  <a:lnTo>
                    <a:pt x="2221" y="331"/>
                  </a:lnTo>
                  <a:lnTo>
                    <a:pt x="2221" y="337"/>
                  </a:lnTo>
                  <a:lnTo>
                    <a:pt x="2221" y="339"/>
                  </a:lnTo>
                  <a:lnTo>
                    <a:pt x="2219" y="341"/>
                  </a:lnTo>
                  <a:lnTo>
                    <a:pt x="2217" y="343"/>
                  </a:lnTo>
                  <a:lnTo>
                    <a:pt x="2215" y="343"/>
                  </a:lnTo>
                  <a:lnTo>
                    <a:pt x="2213" y="343"/>
                  </a:lnTo>
                  <a:lnTo>
                    <a:pt x="2213" y="345"/>
                  </a:lnTo>
                  <a:lnTo>
                    <a:pt x="2211" y="345"/>
                  </a:lnTo>
                  <a:lnTo>
                    <a:pt x="2209" y="343"/>
                  </a:lnTo>
                  <a:lnTo>
                    <a:pt x="2209" y="343"/>
                  </a:lnTo>
                  <a:lnTo>
                    <a:pt x="2208" y="343"/>
                  </a:lnTo>
                  <a:lnTo>
                    <a:pt x="2208" y="343"/>
                  </a:lnTo>
                  <a:lnTo>
                    <a:pt x="2208" y="343"/>
                  </a:lnTo>
                  <a:lnTo>
                    <a:pt x="2208" y="341"/>
                  </a:lnTo>
                  <a:lnTo>
                    <a:pt x="2206" y="341"/>
                  </a:lnTo>
                  <a:lnTo>
                    <a:pt x="2206" y="339"/>
                  </a:lnTo>
                  <a:lnTo>
                    <a:pt x="2204" y="339"/>
                  </a:lnTo>
                  <a:lnTo>
                    <a:pt x="2202" y="337"/>
                  </a:lnTo>
                  <a:lnTo>
                    <a:pt x="2202" y="337"/>
                  </a:lnTo>
                  <a:lnTo>
                    <a:pt x="2200" y="335"/>
                  </a:lnTo>
                  <a:lnTo>
                    <a:pt x="2200" y="335"/>
                  </a:lnTo>
                  <a:lnTo>
                    <a:pt x="2200" y="333"/>
                  </a:lnTo>
                  <a:lnTo>
                    <a:pt x="2200" y="330"/>
                  </a:lnTo>
                  <a:lnTo>
                    <a:pt x="2204" y="328"/>
                  </a:lnTo>
                  <a:lnTo>
                    <a:pt x="2209" y="326"/>
                  </a:lnTo>
                  <a:lnTo>
                    <a:pt x="2213" y="320"/>
                  </a:lnTo>
                  <a:lnTo>
                    <a:pt x="2215" y="320"/>
                  </a:lnTo>
                  <a:lnTo>
                    <a:pt x="2217" y="320"/>
                  </a:lnTo>
                  <a:lnTo>
                    <a:pt x="2217" y="320"/>
                  </a:lnTo>
                  <a:lnTo>
                    <a:pt x="2217" y="320"/>
                  </a:lnTo>
                  <a:lnTo>
                    <a:pt x="2219" y="320"/>
                  </a:lnTo>
                  <a:lnTo>
                    <a:pt x="2219" y="320"/>
                  </a:lnTo>
                  <a:lnTo>
                    <a:pt x="2219" y="318"/>
                  </a:lnTo>
                  <a:lnTo>
                    <a:pt x="2219" y="316"/>
                  </a:lnTo>
                  <a:lnTo>
                    <a:pt x="2221" y="314"/>
                  </a:lnTo>
                  <a:lnTo>
                    <a:pt x="2223" y="312"/>
                  </a:lnTo>
                  <a:lnTo>
                    <a:pt x="2223" y="312"/>
                  </a:lnTo>
                  <a:lnTo>
                    <a:pt x="2223" y="311"/>
                  </a:lnTo>
                  <a:lnTo>
                    <a:pt x="2223" y="311"/>
                  </a:lnTo>
                  <a:lnTo>
                    <a:pt x="2225" y="311"/>
                  </a:lnTo>
                  <a:lnTo>
                    <a:pt x="2226" y="311"/>
                  </a:lnTo>
                  <a:lnTo>
                    <a:pt x="2226" y="311"/>
                  </a:lnTo>
                  <a:lnTo>
                    <a:pt x="2226" y="309"/>
                  </a:lnTo>
                  <a:lnTo>
                    <a:pt x="2225" y="307"/>
                  </a:lnTo>
                  <a:lnTo>
                    <a:pt x="2225" y="305"/>
                  </a:lnTo>
                  <a:lnTo>
                    <a:pt x="2225" y="305"/>
                  </a:lnTo>
                  <a:lnTo>
                    <a:pt x="2225" y="305"/>
                  </a:lnTo>
                  <a:lnTo>
                    <a:pt x="2226" y="305"/>
                  </a:lnTo>
                  <a:lnTo>
                    <a:pt x="2226" y="303"/>
                  </a:lnTo>
                  <a:lnTo>
                    <a:pt x="2226" y="303"/>
                  </a:lnTo>
                  <a:lnTo>
                    <a:pt x="2226" y="301"/>
                  </a:lnTo>
                  <a:lnTo>
                    <a:pt x="2226" y="299"/>
                  </a:lnTo>
                  <a:lnTo>
                    <a:pt x="2226" y="295"/>
                  </a:lnTo>
                  <a:lnTo>
                    <a:pt x="2228" y="294"/>
                  </a:lnTo>
                  <a:lnTo>
                    <a:pt x="2226" y="292"/>
                  </a:lnTo>
                  <a:lnTo>
                    <a:pt x="2226" y="290"/>
                  </a:lnTo>
                  <a:lnTo>
                    <a:pt x="2226" y="290"/>
                  </a:lnTo>
                  <a:lnTo>
                    <a:pt x="2226" y="290"/>
                  </a:lnTo>
                  <a:lnTo>
                    <a:pt x="2225" y="290"/>
                  </a:lnTo>
                  <a:lnTo>
                    <a:pt x="2225" y="288"/>
                  </a:lnTo>
                  <a:lnTo>
                    <a:pt x="2225" y="288"/>
                  </a:lnTo>
                  <a:lnTo>
                    <a:pt x="2226" y="288"/>
                  </a:lnTo>
                  <a:lnTo>
                    <a:pt x="2226" y="282"/>
                  </a:lnTo>
                  <a:lnTo>
                    <a:pt x="2226" y="280"/>
                  </a:lnTo>
                  <a:lnTo>
                    <a:pt x="2223" y="278"/>
                  </a:lnTo>
                  <a:lnTo>
                    <a:pt x="2223" y="276"/>
                  </a:lnTo>
                  <a:lnTo>
                    <a:pt x="2221" y="276"/>
                  </a:lnTo>
                  <a:lnTo>
                    <a:pt x="2217" y="276"/>
                  </a:lnTo>
                  <a:lnTo>
                    <a:pt x="2215" y="275"/>
                  </a:lnTo>
                  <a:lnTo>
                    <a:pt x="2215" y="273"/>
                  </a:lnTo>
                  <a:lnTo>
                    <a:pt x="2215" y="271"/>
                  </a:lnTo>
                  <a:lnTo>
                    <a:pt x="2215" y="269"/>
                  </a:lnTo>
                  <a:lnTo>
                    <a:pt x="2217" y="269"/>
                  </a:lnTo>
                  <a:lnTo>
                    <a:pt x="2217" y="267"/>
                  </a:lnTo>
                  <a:lnTo>
                    <a:pt x="2217" y="267"/>
                  </a:lnTo>
                  <a:lnTo>
                    <a:pt x="2219" y="267"/>
                  </a:lnTo>
                  <a:lnTo>
                    <a:pt x="2221" y="267"/>
                  </a:lnTo>
                  <a:lnTo>
                    <a:pt x="2221" y="265"/>
                  </a:lnTo>
                  <a:lnTo>
                    <a:pt x="2221" y="265"/>
                  </a:lnTo>
                  <a:lnTo>
                    <a:pt x="2223" y="261"/>
                  </a:lnTo>
                  <a:lnTo>
                    <a:pt x="2223" y="259"/>
                  </a:lnTo>
                  <a:lnTo>
                    <a:pt x="2223" y="259"/>
                  </a:lnTo>
                  <a:lnTo>
                    <a:pt x="2225" y="259"/>
                  </a:lnTo>
                  <a:lnTo>
                    <a:pt x="2225" y="258"/>
                  </a:lnTo>
                  <a:lnTo>
                    <a:pt x="2225" y="258"/>
                  </a:lnTo>
                  <a:lnTo>
                    <a:pt x="2226" y="258"/>
                  </a:lnTo>
                  <a:lnTo>
                    <a:pt x="2226" y="258"/>
                  </a:lnTo>
                  <a:lnTo>
                    <a:pt x="2226" y="256"/>
                  </a:lnTo>
                  <a:lnTo>
                    <a:pt x="2228" y="254"/>
                  </a:lnTo>
                  <a:lnTo>
                    <a:pt x="2228" y="252"/>
                  </a:lnTo>
                  <a:lnTo>
                    <a:pt x="2228" y="250"/>
                  </a:lnTo>
                  <a:lnTo>
                    <a:pt x="2228" y="250"/>
                  </a:lnTo>
                  <a:lnTo>
                    <a:pt x="2225" y="252"/>
                  </a:lnTo>
                  <a:lnTo>
                    <a:pt x="2225" y="250"/>
                  </a:lnTo>
                  <a:lnTo>
                    <a:pt x="2223" y="250"/>
                  </a:lnTo>
                  <a:lnTo>
                    <a:pt x="2223" y="250"/>
                  </a:lnTo>
                  <a:lnTo>
                    <a:pt x="2221" y="250"/>
                  </a:lnTo>
                  <a:lnTo>
                    <a:pt x="2219" y="252"/>
                  </a:lnTo>
                  <a:lnTo>
                    <a:pt x="2219" y="254"/>
                  </a:lnTo>
                  <a:lnTo>
                    <a:pt x="2219" y="254"/>
                  </a:lnTo>
                  <a:lnTo>
                    <a:pt x="2219" y="254"/>
                  </a:lnTo>
                  <a:lnTo>
                    <a:pt x="2215" y="256"/>
                  </a:lnTo>
                  <a:lnTo>
                    <a:pt x="2209" y="263"/>
                  </a:lnTo>
                  <a:lnTo>
                    <a:pt x="2208" y="265"/>
                  </a:lnTo>
                  <a:lnTo>
                    <a:pt x="2204" y="269"/>
                  </a:lnTo>
                  <a:lnTo>
                    <a:pt x="2204" y="269"/>
                  </a:lnTo>
                  <a:lnTo>
                    <a:pt x="2202" y="273"/>
                  </a:lnTo>
                  <a:lnTo>
                    <a:pt x="2200" y="275"/>
                  </a:lnTo>
                  <a:lnTo>
                    <a:pt x="2196" y="280"/>
                  </a:lnTo>
                  <a:lnTo>
                    <a:pt x="2196" y="282"/>
                  </a:lnTo>
                  <a:lnTo>
                    <a:pt x="2196" y="284"/>
                  </a:lnTo>
                  <a:lnTo>
                    <a:pt x="2196" y="284"/>
                  </a:lnTo>
                  <a:lnTo>
                    <a:pt x="2196" y="284"/>
                  </a:lnTo>
                  <a:lnTo>
                    <a:pt x="2196" y="284"/>
                  </a:lnTo>
                  <a:lnTo>
                    <a:pt x="2196" y="284"/>
                  </a:lnTo>
                  <a:lnTo>
                    <a:pt x="2196" y="286"/>
                  </a:lnTo>
                  <a:lnTo>
                    <a:pt x="2196" y="286"/>
                  </a:lnTo>
                  <a:lnTo>
                    <a:pt x="2196" y="286"/>
                  </a:lnTo>
                  <a:lnTo>
                    <a:pt x="2194" y="286"/>
                  </a:lnTo>
                  <a:lnTo>
                    <a:pt x="2194" y="288"/>
                  </a:lnTo>
                  <a:lnTo>
                    <a:pt x="2194" y="288"/>
                  </a:lnTo>
                  <a:lnTo>
                    <a:pt x="2194" y="288"/>
                  </a:lnTo>
                  <a:lnTo>
                    <a:pt x="2194" y="290"/>
                  </a:lnTo>
                  <a:lnTo>
                    <a:pt x="2196" y="290"/>
                  </a:lnTo>
                  <a:lnTo>
                    <a:pt x="2192" y="294"/>
                  </a:lnTo>
                  <a:lnTo>
                    <a:pt x="2192" y="295"/>
                  </a:lnTo>
                  <a:lnTo>
                    <a:pt x="2194" y="295"/>
                  </a:lnTo>
                  <a:lnTo>
                    <a:pt x="2194" y="299"/>
                  </a:lnTo>
                  <a:lnTo>
                    <a:pt x="2192" y="301"/>
                  </a:lnTo>
                  <a:lnTo>
                    <a:pt x="2190" y="305"/>
                  </a:lnTo>
                  <a:lnTo>
                    <a:pt x="2189" y="309"/>
                  </a:lnTo>
                  <a:lnTo>
                    <a:pt x="2187" y="312"/>
                  </a:lnTo>
                  <a:lnTo>
                    <a:pt x="2185" y="314"/>
                  </a:lnTo>
                  <a:lnTo>
                    <a:pt x="2185" y="316"/>
                  </a:lnTo>
                  <a:lnTo>
                    <a:pt x="2185" y="318"/>
                  </a:lnTo>
                  <a:lnTo>
                    <a:pt x="2185" y="318"/>
                  </a:lnTo>
                  <a:lnTo>
                    <a:pt x="2187" y="320"/>
                  </a:lnTo>
                  <a:lnTo>
                    <a:pt x="2187" y="320"/>
                  </a:lnTo>
                  <a:lnTo>
                    <a:pt x="2187" y="322"/>
                  </a:lnTo>
                  <a:lnTo>
                    <a:pt x="2187" y="322"/>
                  </a:lnTo>
                  <a:lnTo>
                    <a:pt x="2187" y="324"/>
                  </a:lnTo>
                  <a:close/>
                  <a:moveTo>
                    <a:pt x="2245" y="507"/>
                  </a:moveTo>
                  <a:lnTo>
                    <a:pt x="2247" y="509"/>
                  </a:lnTo>
                  <a:lnTo>
                    <a:pt x="2247" y="509"/>
                  </a:lnTo>
                  <a:lnTo>
                    <a:pt x="2249" y="507"/>
                  </a:lnTo>
                  <a:lnTo>
                    <a:pt x="2249" y="507"/>
                  </a:lnTo>
                  <a:lnTo>
                    <a:pt x="2249" y="507"/>
                  </a:lnTo>
                  <a:lnTo>
                    <a:pt x="2249" y="506"/>
                  </a:lnTo>
                  <a:lnTo>
                    <a:pt x="2249" y="506"/>
                  </a:lnTo>
                  <a:lnTo>
                    <a:pt x="2247" y="506"/>
                  </a:lnTo>
                  <a:lnTo>
                    <a:pt x="2245" y="506"/>
                  </a:lnTo>
                  <a:lnTo>
                    <a:pt x="2245" y="507"/>
                  </a:lnTo>
                  <a:lnTo>
                    <a:pt x="2245" y="507"/>
                  </a:lnTo>
                  <a:close/>
                  <a:moveTo>
                    <a:pt x="2249" y="472"/>
                  </a:moveTo>
                  <a:lnTo>
                    <a:pt x="2249" y="472"/>
                  </a:lnTo>
                  <a:lnTo>
                    <a:pt x="2251" y="472"/>
                  </a:lnTo>
                  <a:lnTo>
                    <a:pt x="2251" y="472"/>
                  </a:lnTo>
                  <a:lnTo>
                    <a:pt x="2251" y="472"/>
                  </a:lnTo>
                  <a:lnTo>
                    <a:pt x="2253" y="472"/>
                  </a:lnTo>
                  <a:lnTo>
                    <a:pt x="2253" y="472"/>
                  </a:lnTo>
                  <a:lnTo>
                    <a:pt x="2255" y="472"/>
                  </a:lnTo>
                  <a:lnTo>
                    <a:pt x="2255" y="472"/>
                  </a:lnTo>
                  <a:lnTo>
                    <a:pt x="2255" y="472"/>
                  </a:lnTo>
                  <a:lnTo>
                    <a:pt x="2255" y="472"/>
                  </a:lnTo>
                  <a:lnTo>
                    <a:pt x="2253" y="470"/>
                  </a:lnTo>
                  <a:lnTo>
                    <a:pt x="2251" y="470"/>
                  </a:lnTo>
                  <a:lnTo>
                    <a:pt x="2249" y="470"/>
                  </a:lnTo>
                  <a:lnTo>
                    <a:pt x="2249" y="470"/>
                  </a:lnTo>
                  <a:lnTo>
                    <a:pt x="2249" y="472"/>
                  </a:lnTo>
                  <a:lnTo>
                    <a:pt x="2249" y="472"/>
                  </a:lnTo>
                  <a:lnTo>
                    <a:pt x="2249" y="472"/>
                  </a:lnTo>
                  <a:lnTo>
                    <a:pt x="2249" y="472"/>
                  </a:lnTo>
                  <a:close/>
                  <a:moveTo>
                    <a:pt x="2336" y="517"/>
                  </a:moveTo>
                  <a:lnTo>
                    <a:pt x="2334" y="517"/>
                  </a:lnTo>
                  <a:lnTo>
                    <a:pt x="2334" y="517"/>
                  </a:lnTo>
                  <a:lnTo>
                    <a:pt x="2334" y="517"/>
                  </a:lnTo>
                  <a:lnTo>
                    <a:pt x="2336" y="519"/>
                  </a:lnTo>
                  <a:lnTo>
                    <a:pt x="2336" y="517"/>
                  </a:lnTo>
                  <a:close/>
                  <a:moveTo>
                    <a:pt x="2232" y="511"/>
                  </a:moveTo>
                  <a:lnTo>
                    <a:pt x="2234" y="511"/>
                  </a:lnTo>
                  <a:lnTo>
                    <a:pt x="2236" y="509"/>
                  </a:lnTo>
                  <a:lnTo>
                    <a:pt x="2236" y="507"/>
                  </a:lnTo>
                  <a:lnTo>
                    <a:pt x="2236" y="504"/>
                  </a:lnTo>
                  <a:lnTo>
                    <a:pt x="2234" y="502"/>
                  </a:lnTo>
                  <a:lnTo>
                    <a:pt x="2234" y="502"/>
                  </a:lnTo>
                  <a:lnTo>
                    <a:pt x="2232" y="502"/>
                  </a:lnTo>
                  <a:lnTo>
                    <a:pt x="2232" y="502"/>
                  </a:lnTo>
                  <a:lnTo>
                    <a:pt x="2232" y="502"/>
                  </a:lnTo>
                  <a:lnTo>
                    <a:pt x="2232" y="502"/>
                  </a:lnTo>
                  <a:lnTo>
                    <a:pt x="2230" y="502"/>
                  </a:lnTo>
                  <a:lnTo>
                    <a:pt x="2230" y="502"/>
                  </a:lnTo>
                  <a:lnTo>
                    <a:pt x="2228" y="502"/>
                  </a:lnTo>
                  <a:lnTo>
                    <a:pt x="2228" y="500"/>
                  </a:lnTo>
                  <a:lnTo>
                    <a:pt x="2226" y="500"/>
                  </a:lnTo>
                  <a:lnTo>
                    <a:pt x="2226" y="498"/>
                  </a:lnTo>
                  <a:lnTo>
                    <a:pt x="2221" y="494"/>
                  </a:lnTo>
                  <a:lnTo>
                    <a:pt x="2219" y="494"/>
                  </a:lnTo>
                  <a:lnTo>
                    <a:pt x="2219" y="492"/>
                  </a:lnTo>
                  <a:lnTo>
                    <a:pt x="2217" y="492"/>
                  </a:lnTo>
                  <a:lnTo>
                    <a:pt x="2217" y="492"/>
                  </a:lnTo>
                  <a:lnTo>
                    <a:pt x="2215" y="494"/>
                  </a:lnTo>
                  <a:lnTo>
                    <a:pt x="2215" y="494"/>
                  </a:lnTo>
                  <a:lnTo>
                    <a:pt x="2213" y="492"/>
                  </a:lnTo>
                  <a:lnTo>
                    <a:pt x="2211" y="492"/>
                  </a:lnTo>
                  <a:lnTo>
                    <a:pt x="2211" y="490"/>
                  </a:lnTo>
                  <a:lnTo>
                    <a:pt x="2209" y="490"/>
                  </a:lnTo>
                  <a:lnTo>
                    <a:pt x="2209" y="489"/>
                  </a:lnTo>
                  <a:lnTo>
                    <a:pt x="2208" y="489"/>
                  </a:lnTo>
                  <a:lnTo>
                    <a:pt x="2206" y="487"/>
                  </a:lnTo>
                  <a:lnTo>
                    <a:pt x="2200" y="487"/>
                  </a:lnTo>
                  <a:lnTo>
                    <a:pt x="2200" y="487"/>
                  </a:lnTo>
                  <a:lnTo>
                    <a:pt x="2192" y="490"/>
                  </a:lnTo>
                  <a:lnTo>
                    <a:pt x="2192" y="492"/>
                  </a:lnTo>
                  <a:lnTo>
                    <a:pt x="2192" y="492"/>
                  </a:lnTo>
                  <a:lnTo>
                    <a:pt x="2190" y="494"/>
                  </a:lnTo>
                  <a:lnTo>
                    <a:pt x="2190" y="494"/>
                  </a:lnTo>
                  <a:lnTo>
                    <a:pt x="2190" y="494"/>
                  </a:lnTo>
                  <a:lnTo>
                    <a:pt x="2189" y="492"/>
                  </a:lnTo>
                  <a:lnTo>
                    <a:pt x="2187" y="492"/>
                  </a:lnTo>
                  <a:lnTo>
                    <a:pt x="2187" y="492"/>
                  </a:lnTo>
                  <a:lnTo>
                    <a:pt x="2187" y="494"/>
                  </a:lnTo>
                  <a:lnTo>
                    <a:pt x="2187" y="494"/>
                  </a:lnTo>
                  <a:lnTo>
                    <a:pt x="2185" y="496"/>
                  </a:lnTo>
                  <a:lnTo>
                    <a:pt x="2185" y="498"/>
                  </a:lnTo>
                  <a:lnTo>
                    <a:pt x="2185" y="498"/>
                  </a:lnTo>
                  <a:lnTo>
                    <a:pt x="2185" y="500"/>
                  </a:lnTo>
                  <a:lnTo>
                    <a:pt x="2185" y="500"/>
                  </a:lnTo>
                  <a:lnTo>
                    <a:pt x="2185" y="502"/>
                  </a:lnTo>
                  <a:lnTo>
                    <a:pt x="2185" y="504"/>
                  </a:lnTo>
                  <a:lnTo>
                    <a:pt x="2183" y="506"/>
                  </a:lnTo>
                  <a:lnTo>
                    <a:pt x="2183" y="507"/>
                  </a:lnTo>
                  <a:lnTo>
                    <a:pt x="2187" y="511"/>
                  </a:lnTo>
                  <a:lnTo>
                    <a:pt x="2190" y="513"/>
                  </a:lnTo>
                  <a:lnTo>
                    <a:pt x="2194" y="513"/>
                  </a:lnTo>
                  <a:lnTo>
                    <a:pt x="2196" y="513"/>
                  </a:lnTo>
                  <a:lnTo>
                    <a:pt x="2202" y="513"/>
                  </a:lnTo>
                  <a:lnTo>
                    <a:pt x="2202" y="513"/>
                  </a:lnTo>
                  <a:lnTo>
                    <a:pt x="2204" y="511"/>
                  </a:lnTo>
                  <a:lnTo>
                    <a:pt x="2204" y="511"/>
                  </a:lnTo>
                  <a:lnTo>
                    <a:pt x="2206" y="511"/>
                  </a:lnTo>
                  <a:lnTo>
                    <a:pt x="2215" y="511"/>
                  </a:lnTo>
                  <a:lnTo>
                    <a:pt x="2217" y="511"/>
                  </a:lnTo>
                  <a:lnTo>
                    <a:pt x="2219" y="509"/>
                  </a:lnTo>
                  <a:lnTo>
                    <a:pt x="2221" y="509"/>
                  </a:lnTo>
                  <a:lnTo>
                    <a:pt x="2228" y="511"/>
                  </a:lnTo>
                  <a:lnTo>
                    <a:pt x="2232" y="511"/>
                  </a:lnTo>
                  <a:close/>
                  <a:moveTo>
                    <a:pt x="2221" y="595"/>
                  </a:moveTo>
                  <a:lnTo>
                    <a:pt x="2219" y="596"/>
                  </a:lnTo>
                  <a:lnTo>
                    <a:pt x="2219" y="596"/>
                  </a:lnTo>
                  <a:lnTo>
                    <a:pt x="2219" y="596"/>
                  </a:lnTo>
                  <a:lnTo>
                    <a:pt x="2219" y="596"/>
                  </a:lnTo>
                  <a:lnTo>
                    <a:pt x="2217" y="596"/>
                  </a:lnTo>
                  <a:lnTo>
                    <a:pt x="2217" y="596"/>
                  </a:lnTo>
                  <a:lnTo>
                    <a:pt x="2217" y="596"/>
                  </a:lnTo>
                  <a:lnTo>
                    <a:pt x="2217" y="596"/>
                  </a:lnTo>
                  <a:lnTo>
                    <a:pt x="2215" y="598"/>
                  </a:lnTo>
                  <a:lnTo>
                    <a:pt x="2215" y="598"/>
                  </a:lnTo>
                  <a:lnTo>
                    <a:pt x="2213" y="600"/>
                  </a:lnTo>
                  <a:lnTo>
                    <a:pt x="2213" y="600"/>
                  </a:lnTo>
                  <a:lnTo>
                    <a:pt x="2215" y="600"/>
                  </a:lnTo>
                  <a:lnTo>
                    <a:pt x="2219" y="600"/>
                  </a:lnTo>
                  <a:lnTo>
                    <a:pt x="2221" y="600"/>
                  </a:lnTo>
                  <a:lnTo>
                    <a:pt x="2221" y="600"/>
                  </a:lnTo>
                  <a:lnTo>
                    <a:pt x="2223" y="598"/>
                  </a:lnTo>
                  <a:lnTo>
                    <a:pt x="2223" y="596"/>
                  </a:lnTo>
                  <a:lnTo>
                    <a:pt x="2223" y="596"/>
                  </a:lnTo>
                  <a:lnTo>
                    <a:pt x="2223" y="596"/>
                  </a:lnTo>
                  <a:lnTo>
                    <a:pt x="2225" y="595"/>
                  </a:lnTo>
                  <a:lnTo>
                    <a:pt x="2225" y="595"/>
                  </a:lnTo>
                  <a:lnTo>
                    <a:pt x="2225" y="595"/>
                  </a:lnTo>
                  <a:lnTo>
                    <a:pt x="2225" y="595"/>
                  </a:lnTo>
                  <a:lnTo>
                    <a:pt x="2223" y="593"/>
                  </a:lnTo>
                  <a:lnTo>
                    <a:pt x="2223" y="593"/>
                  </a:lnTo>
                  <a:lnTo>
                    <a:pt x="2221" y="593"/>
                  </a:lnTo>
                  <a:lnTo>
                    <a:pt x="2221" y="595"/>
                  </a:lnTo>
                  <a:lnTo>
                    <a:pt x="2221" y="595"/>
                  </a:lnTo>
                  <a:lnTo>
                    <a:pt x="2221" y="595"/>
                  </a:lnTo>
                  <a:close/>
                  <a:moveTo>
                    <a:pt x="2287" y="384"/>
                  </a:moveTo>
                  <a:lnTo>
                    <a:pt x="2285" y="383"/>
                  </a:lnTo>
                  <a:lnTo>
                    <a:pt x="2285" y="384"/>
                  </a:lnTo>
                  <a:lnTo>
                    <a:pt x="2287" y="384"/>
                  </a:lnTo>
                  <a:close/>
                  <a:moveTo>
                    <a:pt x="2315" y="477"/>
                  </a:moveTo>
                  <a:lnTo>
                    <a:pt x="2315" y="477"/>
                  </a:lnTo>
                  <a:lnTo>
                    <a:pt x="2315" y="477"/>
                  </a:lnTo>
                  <a:lnTo>
                    <a:pt x="2317" y="477"/>
                  </a:lnTo>
                  <a:lnTo>
                    <a:pt x="2317" y="477"/>
                  </a:lnTo>
                  <a:lnTo>
                    <a:pt x="2317" y="477"/>
                  </a:lnTo>
                  <a:lnTo>
                    <a:pt x="2317" y="475"/>
                  </a:lnTo>
                  <a:lnTo>
                    <a:pt x="2317" y="475"/>
                  </a:lnTo>
                  <a:lnTo>
                    <a:pt x="2317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4" y="475"/>
                  </a:lnTo>
                  <a:lnTo>
                    <a:pt x="2314" y="475"/>
                  </a:lnTo>
                  <a:lnTo>
                    <a:pt x="2314" y="477"/>
                  </a:lnTo>
                  <a:lnTo>
                    <a:pt x="2312" y="477"/>
                  </a:lnTo>
                  <a:lnTo>
                    <a:pt x="2314" y="477"/>
                  </a:lnTo>
                  <a:lnTo>
                    <a:pt x="2314" y="477"/>
                  </a:lnTo>
                  <a:lnTo>
                    <a:pt x="2314" y="477"/>
                  </a:lnTo>
                  <a:lnTo>
                    <a:pt x="2314" y="477"/>
                  </a:lnTo>
                  <a:lnTo>
                    <a:pt x="2314" y="477"/>
                  </a:lnTo>
                  <a:lnTo>
                    <a:pt x="2314" y="475"/>
                  </a:lnTo>
                  <a:lnTo>
                    <a:pt x="2314" y="477"/>
                  </a:lnTo>
                  <a:lnTo>
                    <a:pt x="2314" y="477"/>
                  </a:lnTo>
                  <a:lnTo>
                    <a:pt x="2315" y="477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5"/>
                  </a:lnTo>
                  <a:lnTo>
                    <a:pt x="2315" y="477"/>
                  </a:lnTo>
                  <a:lnTo>
                    <a:pt x="2315" y="477"/>
                  </a:lnTo>
                  <a:close/>
                  <a:moveTo>
                    <a:pt x="2314" y="396"/>
                  </a:moveTo>
                  <a:lnTo>
                    <a:pt x="2314" y="396"/>
                  </a:lnTo>
                  <a:lnTo>
                    <a:pt x="2315" y="396"/>
                  </a:lnTo>
                  <a:lnTo>
                    <a:pt x="2315" y="398"/>
                  </a:lnTo>
                  <a:lnTo>
                    <a:pt x="2317" y="400"/>
                  </a:lnTo>
                  <a:lnTo>
                    <a:pt x="2317" y="400"/>
                  </a:lnTo>
                  <a:lnTo>
                    <a:pt x="2317" y="401"/>
                  </a:lnTo>
                  <a:lnTo>
                    <a:pt x="2317" y="401"/>
                  </a:lnTo>
                  <a:lnTo>
                    <a:pt x="2317" y="403"/>
                  </a:lnTo>
                  <a:lnTo>
                    <a:pt x="2323" y="405"/>
                  </a:lnTo>
                  <a:lnTo>
                    <a:pt x="2327" y="409"/>
                  </a:lnTo>
                  <a:lnTo>
                    <a:pt x="2327" y="411"/>
                  </a:lnTo>
                  <a:lnTo>
                    <a:pt x="2329" y="411"/>
                  </a:lnTo>
                  <a:lnTo>
                    <a:pt x="2329" y="411"/>
                  </a:lnTo>
                  <a:lnTo>
                    <a:pt x="2331" y="411"/>
                  </a:lnTo>
                  <a:lnTo>
                    <a:pt x="2331" y="411"/>
                  </a:lnTo>
                  <a:lnTo>
                    <a:pt x="2331" y="411"/>
                  </a:lnTo>
                  <a:lnTo>
                    <a:pt x="2331" y="411"/>
                  </a:lnTo>
                  <a:lnTo>
                    <a:pt x="2331" y="409"/>
                  </a:lnTo>
                  <a:lnTo>
                    <a:pt x="2331" y="407"/>
                  </a:lnTo>
                  <a:lnTo>
                    <a:pt x="2329" y="407"/>
                  </a:lnTo>
                  <a:lnTo>
                    <a:pt x="2327" y="405"/>
                  </a:lnTo>
                  <a:lnTo>
                    <a:pt x="2323" y="403"/>
                  </a:lnTo>
                  <a:lnTo>
                    <a:pt x="2314" y="394"/>
                  </a:lnTo>
                  <a:lnTo>
                    <a:pt x="2314" y="394"/>
                  </a:lnTo>
                  <a:lnTo>
                    <a:pt x="2312" y="394"/>
                  </a:lnTo>
                  <a:lnTo>
                    <a:pt x="2312" y="394"/>
                  </a:lnTo>
                  <a:lnTo>
                    <a:pt x="2312" y="396"/>
                  </a:lnTo>
                  <a:lnTo>
                    <a:pt x="2314" y="396"/>
                  </a:lnTo>
                  <a:close/>
                  <a:moveTo>
                    <a:pt x="2332" y="401"/>
                  </a:moveTo>
                  <a:lnTo>
                    <a:pt x="2332" y="401"/>
                  </a:lnTo>
                  <a:lnTo>
                    <a:pt x="2334" y="403"/>
                  </a:lnTo>
                  <a:lnTo>
                    <a:pt x="2334" y="403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4" y="401"/>
                  </a:lnTo>
                  <a:lnTo>
                    <a:pt x="2336" y="401"/>
                  </a:lnTo>
                  <a:lnTo>
                    <a:pt x="2336" y="401"/>
                  </a:lnTo>
                  <a:lnTo>
                    <a:pt x="2336" y="401"/>
                  </a:lnTo>
                  <a:lnTo>
                    <a:pt x="2336" y="401"/>
                  </a:lnTo>
                  <a:lnTo>
                    <a:pt x="2336" y="401"/>
                  </a:lnTo>
                  <a:lnTo>
                    <a:pt x="2336" y="403"/>
                  </a:lnTo>
                  <a:lnTo>
                    <a:pt x="2336" y="403"/>
                  </a:lnTo>
                  <a:lnTo>
                    <a:pt x="2336" y="401"/>
                  </a:lnTo>
                  <a:lnTo>
                    <a:pt x="2336" y="401"/>
                  </a:lnTo>
                  <a:lnTo>
                    <a:pt x="2332" y="398"/>
                  </a:lnTo>
                  <a:lnTo>
                    <a:pt x="2332" y="400"/>
                  </a:lnTo>
                  <a:lnTo>
                    <a:pt x="2332" y="400"/>
                  </a:lnTo>
                  <a:lnTo>
                    <a:pt x="2332" y="401"/>
                  </a:lnTo>
                  <a:close/>
                  <a:moveTo>
                    <a:pt x="2395" y="545"/>
                  </a:moveTo>
                  <a:lnTo>
                    <a:pt x="2395" y="547"/>
                  </a:lnTo>
                  <a:lnTo>
                    <a:pt x="2393" y="547"/>
                  </a:lnTo>
                  <a:lnTo>
                    <a:pt x="2393" y="547"/>
                  </a:lnTo>
                  <a:lnTo>
                    <a:pt x="2395" y="547"/>
                  </a:lnTo>
                  <a:lnTo>
                    <a:pt x="2395" y="547"/>
                  </a:lnTo>
                  <a:lnTo>
                    <a:pt x="2395" y="547"/>
                  </a:lnTo>
                  <a:lnTo>
                    <a:pt x="2397" y="547"/>
                  </a:lnTo>
                  <a:lnTo>
                    <a:pt x="2397" y="545"/>
                  </a:lnTo>
                  <a:lnTo>
                    <a:pt x="2397" y="545"/>
                  </a:lnTo>
                  <a:lnTo>
                    <a:pt x="2397" y="545"/>
                  </a:lnTo>
                  <a:lnTo>
                    <a:pt x="2395" y="545"/>
                  </a:lnTo>
                  <a:lnTo>
                    <a:pt x="2395" y="545"/>
                  </a:lnTo>
                  <a:close/>
                  <a:moveTo>
                    <a:pt x="2234" y="242"/>
                  </a:moveTo>
                  <a:lnTo>
                    <a:pt x="2236" y="244"/>
                  </a:lnTo>
                  <a:lnTo>
                    <a:pt x="2236" y="242"/>
                  </a:lnTo>
                  <a:lnTo>
                    <a:pt x="2238" y="239"/>
                  </a:lnTo>
                  <a:lnTo>
                    <a:pt x="2238" y="239"/>
                  </a:lnTo>
                  <a:lnTo>
                    <a:pt x="2236" y="237"/>
                  </a:lnTo>
                  <a:lnTo>
                    <a:pt x="2236" y="237"/>
                  </a:lnTo>
                  <a:lnTo>
                    <a:pt x="2236" y="237"/>
                  </a:lnTo>
                  <a:lnTo>
                    <a:pt x="2236" y="237"/>
                  </a:lnTo>
                  <a:lnTo>
                    <a:pt x="2234" y="239"/>
                  </a:lnTo>
                  <a:lnTo>
                    <a:pt x="2234" y="239"/>
                  </a:lnTo>
                  <a:lnTo>
                    <a:pt x="2234" y="239"/>
                  </a:lnTo>
                  <a:lnTo>
                    <a:pt x="2234" y="241"/>
                  </a:lnTo>
                  <a:lnTo>
                    <a:pt x="2234" y="241"/>
                  </a:lnTo>
                  <a:lnTo>
                    <a:pt x="2234" y="242"/>
                  </a:lnTo>
                  <a:lnTo>
                    <a:pt x="2234" y="242"/>
                  </a:lnTo>
                  <a:close/>
                  <a:moveTo>
                    <a:pt x="2242" y="246"/>
                  </a:moveTo>
                  <a:lnTo>
                    <a:pt x="2242" y="248"/>
                  </a:lnTo>
                  <a:lnTo>
                    <a:pt x="2242" y="252"/>
                  </a:lnTo>
                  <a:lnTo>
                    <a:pt x="2242" y="256"/>
                  </a:lnTo>
                  <a:lnTo>
                    <a:pt x="2242" y="258"/>
                  </a:lnTo>
                  <a:lnTo>
                    <a:pt x="2243" y="259"/>
                  </a:lnTo>
                  <a:lnTo>
                    <a:pt x="2245" y="261"/>
                  </a:lnTo>
                  <a:lnTo>
                    <a:pt x="2243" y="261"/>
                  </a:lnTo>
                  <a:lnTo>
                    <a:pt x="2243" y="263"/>
                  </a:lnTo>
                  <a:lnTo>
                    <a:pt x="2245" y="263"/>
                  </a:lnTo>
                  <a:lnTo>
                    <a:pt x="2247" y="261"/>
                  </a:lnTo>
                  <a:lnTo>
                    <a:pt x="2247" y="261"/>
                  </a:lnTo>
                  <a:lnTo>
                    <a:pt x="2249" y="261"/>
                  </a:lnTo>
                  <a:lnTo>
                    <a:pt x="2259" y="259"/>
                  </a:lnTo>
                  <a:lnTo>
                    <a:pt x="2261" y="259"/>
                  </a:lnTo>
                  <a:lnTo>
                    <a:pt x="2264" y="256"/>
                  </a:lnTo>
                  <a:lnTo>
                    <a:pt x="2264" y="256"/>
                  </a:lnTo>
                  <a:lnTo>
                    <a:pt x="2264" y="254"/>
                  </a:lnTo>
                  <a:lnTo>
                    <a:pt x="2268" y="246"/>
                  </a:lnTo>
                  <a:lnTo>
                    <a:pt x="2268" y="241"/>
                  </a:lnTo>
                  <a:lnTo>
                    <a:pt x="2270" y="239"/>
                  </a:lnTo>
                  <a:lnTo>
                    <a:pt x="2272" y="237"/>
                  </a:lnTo>
                  <a:lnTo>
                    <a:pt x="2272" y="233"/>
                  </a:lnTo>
                  <a:lnTo>
                    <a:pt x="2272" y="231"/>
                  </a:lnTo>
                  <a:lnTo>
                    <a:pt x="2268" y="227"/>
                  </a:lnTo>
                  <a:lnTo>
                    <a:pt x="2268" y="227"/>
                  </a:lnTo>
                  <a:lnTo>
                    <a:pt x="2266" y="225"/>
                  </a:lnTo>
                  <a:lnTo>
                    <a:pt x="2266" y="222"/>
                  </a:lnTo>
                  <a:lnTo>
                    <a:pt x="2264" y="222"/>
                  </a:lnTo>
                  <a:lnTo>
                    <a:pt x="2264" y="222"/>
                  </a:lnTo>
                  <a:lnTo>
                    <a:pt x="2262" y="222"/>
                  </a:lnTo>
                  <a:lnTo>
                    <a:pt x="2261" y="223"/>
                  </a:lnTo>
                  <a:lnTo>
                    <a:pt x="2261" y="223"/>
                  </a:lnTo>
                  <a:lnTo>
                    <a:pt x="2261" y="225"/>
                  </a:lnTo>
                  <a:lnTo>
                    <a:pt x="2259" y="223"/>
                  </a:lnTo>
                  <a:lnTo>
                    <a:pt x="2257" y="223"/>
                  </a:lnTo>
                  <a:lnTo>
                    <a:pt x="2257" y="223"/>
                  </a:lnTo>
                  <a:lnTo>
                    <a:pt x="2257" y="223"/>
                  </a:lnTo>
                  <a:lnTo>
                    <a:pt x="2255" y="225"/>
                  </a:lnTo>
                  <a:lnTo>
                    <a:pt x="2255" y="225"/>
                  </a:lnTo>
                  <a:lnTo>
                    <a:pt x="2253" y="227"/>
                  </a:lnTo>
                  <a:lnTo>
                    <a:pt x="2253" y="229"/>
                  </a:lnTo>
                  <a:lnTo>
                    <a:pt x="2249" y="229"/>
                  </a:lnTo>
                  <a:lnTo>
                    <a:pt x="2247" y="233"/>
                  </a:lnTo>
                  <a:lnTo>
                    <a:pt x="2243" y="239"/>
                  </a:lnTo>
                  <a:lnTo>
                    <a:pt x="2242" y="241"/>
                  </a:lnTo>
                  <a:lnTo>
                    <a:pt x="2240" y="244"/>
                  </a:lnTo>
                  <a:lnTo>
                    <a:pt x="2238" y="246"/>
                  </a:lnTo>
                  <a:lnTo>
                    <a:pt x="2240" y="246"/>
                  </a:lnTo>
                  <a:lnTo>
                    <a:pt x="2242" y="246"/>
                  </a:lnTo>
                  <a:close/>
                  <a:moveTo>
                    <a:pt x="2423" y="657"/>
                  </a:moveTo>
                  <a:lnTo>
                    <a:pt x="2423" y="657"/>
                  </a:lnTo>
                  <a:lnTo>
                    <a:pt x="2423" y="657"/>
                  </a:lnTo>
                  <a:lnTo>
                    <a:pt x="2423" y="657"/>
                  </a:lnTo>
                  <a:lnTo>
                    <a:pt x="2423" y="657"/>
                  </a:lnTo>
                  <a:lnTo>
                    <a:pt x="2421" y="657"/>
                  </a:lnTo>
                  <a:lnTo>
                    <a:pt x="2421" y="657"/>
                  </a:lnTo>
                  <a:lnTo>
                    <a:pt x="2421" y="657"/>
                  </a:lnTo>
                  <a:lnTo>
                    <a:pt x="2421" y="659"/>
                  </a:lnTo>
                  <a:lnTo>
                    <a:pt x="2421" y="659"/>
                  </a:lnTo>
                  <a:lnTo>
                    <a:pt x="2421" y="659"/>
                  </a:lnTo>
                  <a:lnTo>
                    <a:pt x="2421" y="659"/>
                  </a:lnTo>
                  <a:lnTo>
                    <a:pt x="2423" y="659"/>
                  </a:lnTo>
                  <a:lnTo>
                    <a:pt x="2423" y="659"/>
                  </a:lnTo>
                  <a:lnTo>
                    <a:pt x="2423" y="657"/>
                  </a:lnTo>
                  <a:lnTo>
                    <a:pt x="2423" y="657"/>
                  </a:lnTo>
                  <a:lnTo>
                    <a:pt x="2423" y="657"/>
                  </a:lnTo>
                  <a:close/>
                  <a:moveTo>
                    <a:pt x="2686" y="470"/>
                  </a:moveTo>
                  <a:lnTo>
                    <a:pt x="2686" y="472"/>
                  </a:lnTo>
                  <a:lnTo>
                    <a:pt x="2688" y="472"/>
                  </a:lnTo>
                  <a:lnTo>
                    <a:pt x="2688" y="473"/>
                  </a:lnTo>
                  <a:lnTo>
                    <a:pt x="2690" y="473"/>
                  </a:lnTo>
                  <a:lnTo>
                    <a:pt x="2692" y="473"/>
                  </a:lnTo>
                  <a:lnTo>
                    <a:pt x="2694" y="473"/>
                  </a:lnTo>
                  <a:lnTo>
                    <a:pt x="2694" y="473"/>
                  </a:lnTo>
                  <a:lnTo>
                    <a:pt x="2696" y="470"/>
                  </a:lnTo>
                  <a:lnTo>
                    <a:pt x="2696" y="468"/>
                  </a:lnTo>
                  <a:lnTo>
                    <a:pt x="2698" y="466"/>
                  </a:lnTo>
                  <a:lnTo>
                    <a:pt x="2698" y="466"/>
                  </a:lnTo>
                  <a:lnTo>
                    <a:pt x="2696" y="466"/>
                  </a:lnTo>
                  <a:lnTo>
                    <a:pt x="2694" y="470"/>
                  </a:lnTo>
                  <a:lnTo>
                    <a:pt x="2694" y="470"/>
                  </a:lnTo>
                  <a:lnTo>
                    <a:pt x="2692" y="470"/>
                  </a:lnTo>
                  <a:lnTo>
                    <a:pt x="2692" y="468"/>
                  </a:lnTo>
                  <a:lnTo>
                    <a:pt x="2694" y="466"/>
                  </a:lnTo>
                  <a:lnTo>
                    <a:pt x="2694" y="466"/>
                  </a:lnTo>
                  <a:lnTo>
                    <a:pt x="2694" y="464"/>
                  </a:lnTo>
                  <a:lnTo>
                    <a:pt x="2694" y="464"/>
                  </a:lnTo>
                  <a:lnTo>
                    <a:pt x="2694" y="464"/>
                  </a:lnTo>
                  <a:lnTo>
                    <a:pt x="2694" y="462"/>
                  </a:lnTo>
                  <a:lnTo>
                    <a:pt x="2694" y="462"/>
                  </a:lnTo>
                  <a:lnTo>
                    <a:pt x="2694" y="462"/>
                  </a:lnTo>
                  <a:lnTo>
                    <a:pt x="2692" y="460"/>
                  </a:lnTo>
                  <a:lnTo>
                    <a:pt x="2688" y="460"/>
                  </a:lnTo>
                  <a:lnTo>
                    <a:pt x="2688" y="460"/>
                  </a:lnTo>
                  <a:lnTo>
                    <a:pt x="2686" y="460"/>
                  </a:lnTo>
                  <a:lnTo>
                    <a:pt x="2686" y="462"/>
                  </a:lnTo>
                  <a:lnTo>
                    <a:pt x="2686" y="462"/>
                  </a:lnTo>
                  <a:lnTo>
                    <a:pt x="2686" y="462"/>
                  </a:lnTo>
                  <a:lnTo>
                    <a:pt x="2685" y="462"/>
                  </a:lnTo>
                  <a:lnTo>
                    <a:pt x="2685" y="464"/>
                  </a:lnTo>
                  <a:lnTo>
                    <a:pt x="2685" y="464"/>
                  </a:lnTo>
                  <a:lnTo>
                    <a:pt x="2685" y="466"/>
                  </a:lnTo>
                  <a:lnTo>
                    <a:pt x="2685" y="468"/>
                  </a:lnTo>
                  <a:lnTo>
                    <a:pt x="2686" y="470"/>
                  </a:lnTo>
                  <a:close/>
                  <a:moveTo>
                    <a:pt x="2686" y="579"/>
                  </a:moveTo>
                  <a:lnTo>
                    <a:pt x="2686" y="579"/>
                  </a:lnTo>
                  <a:lnTo>
                    <a:pt x="2686" y="579"/>
                  </a:lnTo>
                  <a:lnTo>
                    <a:pt x="2688" y="579"/>
                  </a:lnTo>
                  <a:lnTo>
                    <a:pt x="2686" y="578"/>
                  </a:lnTo>
                  <a:lnTo>
                    <a:pt x="2686" y="578"/>
                  </a:lnTo>
                  <a:lnTo>
                    <a:pt x="2685" y="578"/>
                  </a:lnTo>
                  <a:lnTo>
                    <a:pt x="2685" y="578"/>
                  </a:lnTo>
                  <a:lnTo>
                    <a:pt x="2685" y="579"/>
                  </a:lnTo>
                  <a:lnTo>
                    <a:pt x="2685" y="579"/>
                  </a:lnTo>
                  <a:lnTo>
                    <a:pt x="2686" y="579"/>
                  </a:lnTo>
                  <a:close/>
                  <a:moveTo>
                    <a:pt x="2726" y="449"/>
                  </a:moveTo>
                  <a:lnTo>
                    <a:pt x="2728" y="451"/>
                  </a:lnTo>
                  <a:lnTo>
                    <a:pt x="2730" y="451"/>
                  </a:lnTo>
                  <a:lnTo>
                    <a:pt x="2730" y="449"/>
                  </a:lnTo>
                  <a:lnTo>
                    <a:pt x="2730" y="449"/>
                  </a:lnTo>
                  <a:lnTo>
                    <a:pt x="2730" y="449"/>
                  </a:lnTo>
                  <a:lnTo>
                    <a:pt x="2741" y="456"/>
                  </a:lnTo>
                  <a:lnTo>
                    <a:pt x="2741" y="456"/>
                  </a:lnTo>
                  <a:lnTo>
                    <a:pt x="2743" y="454"/>
                  </a:lnTo>
                  <a:lnTo>
                    <a:pt x="2745" y="454"/>
                  </a:lnTo>
                  <a:lnTo>
                    <a:pt x="2745" y="453"/>
                  </a:lnTo>
                  <a:lnTo>
                    <a:pt x="2747" y="453"/>
                  </a:lnTo>
                  <a:lnTo>
                    <a:pt x="2749" y="453"/>
                  </a:lnTo>
                  <a:lnTo>
                    <a:pt x="2751" y="456"/>
                  </a:lnTo>
                  <a:lnTo>
                    <a:pt x="2751" y="462"/>
                  </a:lnTo>
                  <a:lnTo>
                    <a:pt x="2753" y="464"/>
                  </a:lnTo>
                  <a:lnTo>
                    <a:pt x="2753" y="466"/>
                  </a:lnTo>
                  <a:lnTo>
                    <a:pt x="2753" y="466"/>
                  </a:lnTo>
                  <a:lnTo>
                    <a:pt x="2753" y="468"/>
                  </a:lnTo>
                  <a:lnTo>
                    <a:pt x="2753" y="468"/>
                  </a:lnTo>
                  <a:lnTo>
                    <a:pt x="2753" y="472"/>
                  </a:lnTo>
                  <a:lnTo>
                    <a:pt x="2753" y="473"/>
                  </a:lnTo>
                  <a:lnTo>
                    <a:pt x="2755" y="473"/>
                  </a:lnTo>
                  <a:lnTo>
                    <a:pt x="2757" y="475"/>
                  </a:lnTo>
                  <a:lnTo>
                    <a:pt x="2757" y="477"/>
                  </a:lnTo>
                  <a:lnTo>
                    <a:pt x="2758" y="477"/>
                  </a:lnTo>
                  <a:lnTo>
                    <a:pt x="2760" y="477"/>
                  </a:lnTo>
                  <a:lnTo>
                    <a:pt x="2762" y="475"/>
                  </a:lnTo>
                  <a:lnTo>
                    <a:pt x="2764" y="475"/>
                  </a:lnTo>
                  <a:lnTo>
                    <a:pt x="2768" y="475"/>
                  </a:lnTo>
                  <a:lnTo>
                    <a:pt x="2772" y="479"/>
                  </a:lnTo>
                  <a:lnTo>
                    <a:pt x="2774" y="479"/>
                  </a:lnTo>
                  <a:lnTo>
                    <a:pt x="2775" y="479"/>
                  </a:lnTo>
                  <a:lnTo>
                    <a:pt x="2777" y="479"/>
                  </a:lnTo>
                  <a:lnTo>
                    <a:pt x="2779" y="479"/>
                  </a:lnTo>
                  <a:lnTo>
                    <a:pt x="2779" y="477"/>
                  </a:lnTo>
                  <a:lnTo>
                    <a:pt x="2781" y="477"/>
                  </a:lnTo>
                  <a:lnTo>
                    <a:pt x="2785" y="477"/>
                  </a:lnTo>
                  <a:lnTo>
                    <a:pt x="2789" y="473"/>
                  </a:lnTo>
                  <a:lnTo>
                    <a:pt x="2789" y="473"/>
                  </a:lnTo>
                  <a:lnTo>
                    <a:pt x="2791" y="473"/>
                  </a:lnTo>
                  <a:lnTo>
                    <a:pt x="2791" y="473"/>
                  </a:lnTo>
                  <a:lnTo>
                    <a:pt x="2791" y="472"/>
                  </a:lnTo>
                  <a:lnTo>
                    <a:pt x="2791" y="472"/>
                  </a:lnTo>
                  <a:lnTo>
                    <a:pt x="2787" y="470"/>
                  </a:lnTo>
                  <a:lnTo>
                    <a:pt x="2785" y="470"/>
                  </a:lnTo>
                  <a:lnTo>
                    <a:pt x="2785" y="468"/>
                  </a:lnTo>
                  <a:lnTo>
                    <a:pt x="2783" y="468"/>
                  </a:lnTo>
                  <a:lnTo>
                    <a:pt x="2781" y="468"/>
                  </a:lnTo>
                  <a:lnTo>
                    <a:pt x="2779" y="468"/>
                  </a:lnTo>
                  <a:lnTo>
                    <a:pt x="2779" y="468"/>
                  </a:lnTo>
                  <a:lnTo>
                    <a:pt x="2779" y="468"/>
                  </a:lnTo>
                  <a:lnTo>
                    <a:pt x="2777" y="470"/>
                  </a:lnTo>
                  <a:lnTo>
                    <a:pt x="2777" y="468"/>
                  </a:lnTo>
                  <a:lnTo>
                    <a:pt x="2777" y="466"/>
                  </a:lnTo>
                  <a:lnTo>
                    <a:pt x="2775" y="464"/>
                  </a:lnTo>
                  <a:lnTo>
                    <a:pt x="2775" y="464"/>
                  </a:lnTo>
                  <a:lnTo>
                    <a:pt x="2774" y="462"/>
                  </a:lnTo>
                  <a:lnTo>
                    <a:pt x="2772" y="462"/>
                  </a:lnTo>
                  <a:lnTo>
                    <a:pt x="2772" y="462"/>
                  </a:lnTo>
                  <a:lnTo>
                    <a:pt x="2772" y="460"/>
                  </a:lnTo>
                  <a:lnTo>
                    <a:pt x="2772" y="460"/>
                  </a:lnTo>
                  <a:lnTo>
                    <a:pt x="2772" y="458"/>
                  </a:lnTo>
                  <a:lnTo>
                    <a:pt x="2770" y="458"/>
                  </a:lnTo>
                  <a:lnTo>
                    <a:pt x="2770" y="458"/>
                  </a:lnTo>
                  <a:lnTo>
                    <a:pt x="2770" y="456"/>
                  </a:lnTo>
                  <a:lnTo>
                    <a:pt x="2768" y="454"/>
                  </a:lnTo>
                  <a:lnTo>
                    <a:pt x="2762" y="451"/>
                  </a:lnTo>
                  <a:lnTo>
                    <a:pt x="2758" y="445"/>
                  </a:lnTo>
                  <a:lnTo>
                    <a:pt x="2757" y="445"/>
                  </a:lnTo>
                  <a:lnTo>
                    <a:pt x="2755" y="443"/>
                  </a:lnTo>
                  <a:lnTo>
                    <a:pt x="2753" y="445"/>
                  </a:lnTo>
                  <a:lnTo>
                    <a:pt x="2753" y="445"/>
                  </a:lnTo>
                  <a:lnTo>
                    <a:pt x="2751" y="447"/>
                  </a:lnTo>
                  <a:lnTo>
                    <a:pt x="2751" y="447"/>
                  </a:lnTo>
                  <a:lnTo>
                    <a:pt x="2749" y="447"/>
                  </a:lnTo>
                  <a:lnTo>
                    <a:pt x="2749" y="447"/>
                  </a:lnTo>
                  <a:lnTo>
                    <a:pt x="2747" y="445"/>
                  </a:lnTo>
                  <a:lnTo>
                    <a:pt x="2745" y="445"/>
                  </a:lnTo>
                  <a:lnTo>
                    <a:pt x="2745" y="447"/>
                  </a:lnTo>
                  <a:lnTo>
                    <a:pt x="2745" y="447"/>
                  </a:lnTo>
                  <a:lnTo>
                    <a:pt x="2743" y="445"/>
                  </a:lnTo>
                  <a:lnTo>
                    <a:pt x="2743" y="445"/>
                  </a:lnTo>
                  <a:lnTo>
                    <a:pt x="2743" y="443"/>
                  </a:lnTo>
                  <a:lnTo>
                    <a:pt x="2743" y="443"/>
                  </a:lnTo>
                  <a:lnTo>
                    <a:pt x="2743" y="443"/>
                  </a:lnTo>
                  <a:lnTo>
                    <a:pt x="2738" y="443"/>
                  </a:lnTo>
                  <a:lnTo>
                    <a:pt x="2738" y="443"/>
                  </a:lnTo>
                  <a:lnTo>
                    <a:pt x="2738" y="441"/>
                  </a:lnTo>
                  <a:lnTo>
                    <a:pt x="2736" y="443"/>
                  </a:lnTo>
                  <a:lnTo>
                    <a:pt x="2734" y="443"/>
                  </a:lnTo>
                  <a:lnTo>
                    <a:pt x="2732" y="443"/>
                  </a:lnTo>
                  <a:lnTo>
                    <a:pt x="2728" y="441"/>
                  </a:lnTo>
                  <a:lnTo>
                    <a:pt x="2728" y="441"/>
                  </a:lnTo>
                  <a:lnTo>
                    <a:pt x="2728" y="441"/>
                  </a:lnTo>
                  <a:lnTo>
                    <a:pt x="2728" y="441"/>
                  </a:lnTo>
                  <a:lnTo>
                    <a:pt x="2726" y="441"/>
                  </a:lnTo>
                  <a:lnTo>
                    <a:pt x="2726" y="441"/>
                  </a:lnTo>
                  <a:lnTo>
                    <a:pt x="2726" y="441"/>
                  </a:lnTo>
                  <a:lnTo>
                    <a:pt x="2726" y="441"/>
                  </a:lnTo>
                  <a:lnTo>
                    <a:pt x="2724" y="439"/>
                  </a:lnTo>
                  <a:lnTo>
                    <a:pt x="2724" y="439"/>
                  </a:lnTo>
                  <a:lnTo>
                    <a:pt x="2722" y="439"/>
                  </a:lnTo>
                  <a:lnTo>
                    <a:pt x="2722" y="441"/>
                  </a:lnTo>
                  <a:lnTo>
                    <a:pt x="2724" y="445"/>
                  </a:lnTo>
                  <a:lnTo>
                    <a:pt x="2726" y="449"/>
                  </a:lnTo>
                  <a:close/>
                  <a:moveTo>
                    <a:pt x="2709" y="500"/>
                  </a:moveTo>
                  <a:lnTo>
                    <a:pt x="2717" y="500"/>
                  </a:lnTo>
                  <a:lnTo>
                    <a:pt x="2719" y="498"/>
                  </a:lnTo>
                  <a:lnTo>
                    <a:pt x="2721" y="496"/>
                  </a:lnTo>
                  <a:lnTo>
                    <a:pt x="2719" y="496"/>
                  </a:lnTo>
                  <a:lnTo>
                    <a:pt x="2719" y="496"/>
                  </a:lnTo>
                  <a:lnTo>
                    <a:pt x="2717" y="496"/>
                  </a:lnTo>
                  <a:lnTo>
                    <a:pt x="2717" y="496"/>
                  </a:lnTo>
                  <a:lnTo>
                    <a:pt x="2713" y="498"/>
                  </a:lnTo>
                  <a:lnTo>
                    <a:pt x="2713" y="496"/>
                  </a:lnTo>
                  <a:lnTo>
                    <a:pt x="2711" y="496"/>
                  </a:lnTo>
                  <a:lnTo>
                    <a:pt x="2707" y="496"/>
                  </a:lnTo>
                  <a:lnTo>
                    <a:pt x="2705" y="496"/>
                  </a:lnTo>
                  <a:lnTo>
                    <a:pt x="2705" y="496"/>
                  </a:lnTo>
                  <a:lnTo>
                    <a:pt x="2704" y="498"/>
                  </a:lnTo>
                  <a:lnTo>
                    <a:pt x="2704" y="498"/>
                  </a:lnTo>
                  <a:lnTo>
                    <a:pt x="2704" y="500"/>
                  </a:lnTo>
                  <a:lnTo>
                    <a:pt x="2709" y="500"/>
                  </a:lnTo>
                  <a:close/>
                  <a:moveTo>
                    <a:pt x="2652" y="538"/>
                  </a:moveTo>
                  <a:lnTo>
                    <a:pt x="2652" y="540"/>
                  </a:lnTo>
                  <a:lnTo>
                    <a:pt x="2652" y="540"/>
                  </a:lnTo>
                  <a:lnTo>
                    <a:pt x="2654" y="542"/>
                  </a:lnTo>
                  <a:lnTo>
                    <a:pt x="2656" y="542"/>
                  </a:lnTo>
                  <a:lnTo>
                    <a:pt x="2656" y="540"/>
                  </a:lnTo>
                  <a:lnTo>
                    <a:pt x="2656" y="538"/>
                  </a:lnTo>
                  <a:lnTo>
                    <a:pt x="2658" y="534"/>
                  </a:lnTo>
                  <a:lnTo>
                    <a:pt x="2658" y="534"/>
                  </a:lnTo>
                  <a:lnTo>
                    <a:pt x="2658" y="534"/>
                  </a:lnTo>
                  <a:lnTo>
                    <a:pt x="2658" y="532"/>
                  </a:lnTo>
                  <a:lnTo>
                    <a:pt x="2658" y="532"/>
                  </a:lnTo>
                  <a:lnTo>
                    <a:pt x="2656" y="532"/>
                  </a:lnTo>
                  <a:lnTo>
                    <a:pt x="2656" y="532"/>
                  </a:lnTo>
                  <a:lnTo>
                    <a:pt x="2654" y="532"/>
                  </a:lnTo>
                  <a:lnTo>
                    <a:pt x="2654" y="532"/>
                  </a:lnTo>
                  <a:lnTo>
                    <a:pt x="2654" y="532"/>
                  </a:lnTo>
                  <a:lnTo>
                    <a:pt x="2654" y="534"/>
                  </a:lnTo>
                  <a:lnTo>
                    <a:pt x="2652" y="536"/>
                  </a:lnTo>
                  <a:lnTo>
                    <a:pt x="2652" y="538"/>
                  </a:lnTo>
                  <a:close/>
                  <a:moveTo>
                    <a:pt x="2666" y="561"/>
                  </a:moveTo>
                  <a:lnTo>
                    <a:pt x="2666" y="561"/>
                  </a:lnTo>
                  <a:lnTo>
                    <a:pt x="2668" y="562"/>
                  </a:lnTo>
                  <a:lnTo>
                    <a:pt x="2668" y="562"/>
                  </a:lnTo>
                  <a:lnTo>
                    <a:pt x="2669" y="561"/>
                  </a:lnTo>
                  <a:lnTo>
                    <a:pt x="2669" y="561"/>
                  </a:lnTo>
                  <a:lnTo>
                    <a:pt x="2669" y="559"/>
                  </a:lnTo>
                  <a:lnTo>
                    <a:pt x="2669" y="553"/>
                  </a:lnTo>
                  <a:lnTo>
                    <a:pt x="2669" y="553"/>
                  </a:lnTo>
                  <a:lnTo>
                    <a:pt x="2669" y="551"/>
                  </a:lnTo>
                  <a:lnTo>
                    <a:pt x="2669" y="551"/>
                  </a:lnTo>
                  <a:lnTo>
                    <a:pt x="2668" y="551"/>
                  </a:lnTo>
                  <a:lnTo>
                    <a:pt x="2668" y="553"/>
                  </a:lnTo>
                  <a:lnTo>
                    <a:pt x="2668" y="555"/>
                  </a:lnTo>
                  <a:lnTo>
                    <a:pt x="2668" y="557"/>
                  </a:lnTo>
                  <a:lnTo>
                    <a:pt x="2666" y="557"/>
                  </a:lnTo>
                  <a:lnTo>
                    <a:pt x="2666" y="559"/>
                  </a:lnTo>
                  <a:lnTo>
                    <a:pt x="2668" y="561"/>
                  </a:lnTo>
                  <a:lnTo>
                    <a:pt x="2666" y="561"/>
                  </a:lnTo>
                  <a:close/>
                  <a:moveTo>
                    <a:pt x="2679" y="536"/>
                  </a:moveTo>
                  <a:lnTo>
                    <a:pt x="2679" y="536"/>
                  </a:lnTo>
                  <a:lnTo>
                    <a:pt x="2681" y="536"/>
                  </a:lnTo>
                  <a:lnTo>
                    <a:pt x="2681" y="534"/>
                  </a:lnTo>
                  <a:lnTo>
                    <a:pt x="2679" y="534"/>
                  </a:lnTo>
                  <a:lnTo>
                    <a:pt x="2679" y="532"/>
                  </a:lnTo>
                  <a:lnTo>
                    <a:pt x="2679" y="534"/>
                  </a:lnTo>
                  <a:lnTo>
                    <a:pt x="2679" y="534"/>
                  </a:lnTo>
                  <a:lnTo>
                    <a:pt x="2679" y="536"/>
                  </a:lnTo>
                  <a:close/>
                  <a:moveTo>
                    <a:pt x="2749" y="595"/>
                  </a:moveTo>
                  <a:lnTo>
                    <a:pt x="2749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51" y="595"/>
                  </a:lnTo>
                  <a:lnTo>
                    <a:pt x="2749" y="595"/>
                  </a:lnTo>
                  <a:lnTo>
                    <a:pt x="2749" y="595"/>
                  </a:lnTo>
                  <a:lnTo>
                    <a:pt x="2747" y="595"/>
                  </a:lnTo>
                  <a:lnTo>
                    <a:pt x="2747" y="595"/>
                  </a:lnTo>
                  <a:lnTo>
                    <a:pt x="2747" y="595"/>
                  </a:lnTo>
                  <a:lnTo>
                    <a:pt x="2745" y="595"/>
                  </a:lnTo>
                  <a:lnTo>
                    <a:pt x="2745" y="595"/>
                  </a:lnTo>
                  <a:lnTo>
                    <a:pt x="2745" y="596"/>
                  </a:lnTo>
                  <a:lnTo>
                    <a:pt x="2745" y="596"/>
                  </a:lnTo>
                  <a:lnTo>
                    <a:pt x="2745" y="596"/>
                  </a:lnTo>
                  <a:lnTo>
                    <a:pt x="2747" y="596"/>
                  </a:lnTo>
                  <a:lnTo>
                    <a:pt x="2747" y="596"/>
                  </a:lnTo>
                  <a:lnTo>
                    <a:pt x="2747" y="596"/>
                  </a:lnTo>
                  <a:lnTo>
                    <a:pt x="2749" y="596"/>
                  </a:lnTo>
                  <a:lnTo>
                    <a:pt x="2747" y="596"/>
                  </a:lnTo>
                  <a:lnTo>
                    <a:pt x="2747" y="596"/>
                  </a:lnTo>
                  <a:lnTo>
                    <a:pt x="2749" y="596"/>
                  </a:lnTo>
                  <a:lnTo>
                    <a:pt x="2749" y="595"/>
                  </a:lnTo>
                  <a:close/>
                  <a:moveTo>
                    <a:pt x="2804" y="481"/>
                  </a:moveTo>
                  <a:lnTo>
                    <a:pt x="2804" y="481"/>
                  </a:lnTo>
                  <a:lnTo>
                    <a:pt x="2806" y="481"/>
                  </a:lnTo>
                  <a:lnTo>
                    <a:pt x="2806" y="481"/>
                  </a:lnTo>
                  <a:lnTo>
                    <a:pt x="2806" y="479"/>
                  </a:lnTo>
                  <a:lnTo>
                    <a:pt x="2806" y="479"/>
                  </a:lnTo>
                  <a:lnTo>
                    <a:pt x="2806" y="479"/>
                  </a:lnTo>
                  <a:lnTo>
                    <a:pt x="2806" y="477"/>
                  </a:lnTo>
                  <a:lnTo>
                    <a:pt x="2804" y="477"/>
                  </a:lnTo>
                  <a:lnTo>
                    <a:pt x="2804" y="477"/>
                  </a:lnTo>
                  <a:lnTo>
                    <a:pt x="2804" y="477"/>
                  </a:lnTo>
                  <a:lnTo>
                    <a:pt x="2804" y="479"/>
                  </a:lnTo>
                  <a:lnTo>
                    <a:pt x="2804" y="479"/>
                  </a:lnTo>
                  <a:lnTo>
                    <a:pt x="2804" y="481"/>
                  </a:lnTo>
                  <a:close/>
                  <a:moveTo>
                    <a:pt x="2787" y="511"/>
                  </a:moveTo>
                  <a:lnTo>
                    <a:pt x="2785" y="511"/>
                  </a:lnTo>
                  <a:lnTo>
                    <a:pt x="2785" y="511"/>
                  </a:lnTo>
                  <a:lnTo>
                    <a:pt x="2785" y="509"/>
                  </a:lnTo>
                  <a:lnTo>
                    <a:pt x="2783" y="509"/>
                  </a:lnTo>
                  <a:lnTo>
                    <a:pt x="2781" y="509"/>
                  </a:lnTo>
                  <a:lnTo>
                    <a:pt x="2781" y="509"/>
                  </a:lnTo>
                  <a:lnTo>
                    <a:pt x="2781" y="509"/>
                  </a:lnTo>
                  <a:lnTo>
                    <a:pt x="2781" y="509"/>
                  </a:lnTo>
                  <a:lnTo>
                    <a:pt x="2777" y="507"/>
                  </a:lnTo>
                  <a:lnTo>
                    <a:pt x="2772" y="507"/>
                  </a:lnTo>
                  <a:lnTo>
                    <a:pt x="2770" y="507"/>
                  </a:lnTo>
                  <a:lnTo>
                    <a:pt x="2768" y="507"/>
                  </a:lnTo>
                  <a:lnTo>
                    <a:pt x="2762" y="507"/>
                  </a:lnTo>
                  <a:lnTo>
                    <a:pt x="2758" y="507"/>
                  </a:lnTo>
                  <a:lnTo>
                    <a:pt x="2755" y="507"/>
                  </a:lnTo>
                  <a:lnTo>
                    <a:pt x="2751" y="506"/>
                  </a:lnTo>
                  <a:lnTo>
                    <a:pt x="2738" y="506"/>
                  </a:lnTo>
                  <a:lnTo>
                    <a:pt x="2730" y="504"/>
                  </a:lnTo>
                  <a:lnTo>
                    <a:pt x="2728" y="504"/>
                  </a:lnTo>
                  <a:lnTo>
                    <a:pt x="2728" y="504"/>
                  </a:lnTo>
                  <a:lnTo>
                    <a:pt x="2728" y="504"/>
                  </a:lnTo>
                  <a:lnTo>
                    <a:pt x="2726" y="506"/>
                  </a:lnTo>
                  <a:lnTo>
                    <a:pt x="2726" y="506"/>
                  </a:lnTo>
                  <a:lnTo>
                    <a:pt x="2726" y="506"/>
                  </a:lnTo>
                  <a:lnTo>
                    <a:pt x="2726" y="506"/>
                  </a:lnTo>
                  <a:lnTo>
                    <a:pt x="2726" y="506"/>
                  </a:lnTo>
                  <a:lnTo>
                    <a:pt x="2726" y="507"/>
                  </a:lnTo>
                  <a:lnTo>
                    <a:pt x="2728" y="507"/>
                  </a:lnTo>
                  <a:lnTo>
                    <a:pt x="2728" y="507"/>
                  </a:lnTo>
                  <a:lnTo>
                    <a:pt x="2728" y="507"/>
                  </a:lnTo>
                  <a:lnTo>
                    <a:pt x="2730" y="507"/>
                  </a:lnTo>
                  <a:lnTo>
                    <a:pt x="2730" y="507"/>
                  </a:lnTo>
                  <a:lnTo>
                    <a:pt x="2730" y="509"/>
                  </a:lnTo>
                  <a:lnTo>
                    <a:pt x="2730" y="509"/>
                  </a:lnTo>
                  <a:lnTo>
                    <a:pt x="2732" y="509"/>
                  </a:lnTo>
                  <a:lnTo>
                    <a:pt x="2734" y="509"/>
                  </a:lnTo>
                  <a:lnTo>
                    <a:pt x="2736" y="509"/>
                  </a:lnTo>
                  <a:lnTo>
                    <a:pt x="2736" y="509"/>
                  </a:lnTo>
                  <a:lnTo>
                    <a:pt x="2738" y="511"/>
                  </a:lnTo>
                  <a:lnTo>
                    <a:pt x="2739" y="511"/>
                  </a:lnTo>
                  <a:lnTo>
                    <a:pt x="2739" y="511"/>
                  </a:lnTo>
                  <a:lnTo>
                    <a:pt x="2741" y="511"/>
                  </a:lnTo>
                  <a:lnTo>
                    <a:pt x="2741" y="511"/>
                  </a:lnTo>
                  <a:lnTo>
                    <a:pt x="2743" y="511"/>
                  </a:lnTo>
                  <a:lnTo>
                    <a:pt x="2743" y="511"/>
                  </a:lnTo>
                  <a:lnTo>
                    <a:pt x="2743" y="511"/>
                  </a:lnTo>
                  <a:lnTo>
                    <a:pt x="2745" y="511"/>
                  </a:lnTo>
                  <a:lnTo>
                    <a:pt x="2745" y="511"/>
                  </a:lnTo>
                  <a:lnTo>
                    <a:pt x="2747" y="511"/>
                  </a:lnTo>
                  <a:lnTo>
                    <a:pt x="2747" y="513"/>
                  </a:lnTo>
                  <a:lnTo>
                    <a:pt x="2747" y="513"/>
                  </a:lnTo>
                  <a:lnTo>
                    <a:pt x="2751" y="513"/>
                  </a:lnTo>
                  <a:lnTo>
                    <a:pt x="2753" y="515"/>
                  </a:lnTo>
                  <a:lnTo>
                    <a:pt x="2753" y="515"/>
                  </a:lnTo>
                  <a:lnTo>
                    <a:pt x="2757" y="515"/>
                  </a:lnTo>
                  <a:lnTo>
                    <a:pt x="2758" y="515"/>
                  </a:lnTo>
                  <a:lnTo>
                    <a:pt x="2758" y="515"/>
                  </a:lnTo>
                  <a:lnTo>
                    <a:pt x="2758" y="517"/>
                  </a:lnTo>
                  <a:lnTo>
                    <a:pt x="2762" y="517"/>
                  </a:lnTo>
                  <a:lnTo>
                    <a:pt x="2764" y="519"/>
                  </a:lnTo>
                  <a:lnTo>
                    <a:pt x="2764" y="519"/>
                  </a:lnTo>
                  <a:lnTo>
                    <a:pt x="2766" y="519"/>
                  </a:lnTo>
                  <a:lnTo>
                    <a:pt x="2768" y="519"/>
                  </a:lnTo>
                  <a:lnTo>
                    <a:pt x="2768" y="519"/>
                  </a:lnTo>
                  <a:lnTo>
                    <a:pt x="2768" y="521"/>
                  </a:lnTo>
                  <a:lnTo>
                    <a:pt x="2770" y="521"/>
                  </a:lnTo>
                  <a:lnTo>
                    <a:pt x="2770" y="521"/>
                  </a:lnTo>
                  <a:lnTo>
                    <a:pt x="2772" y="521"/>
                  </a:lnTo>
                  <a:lnTo>
                    <a:pt x="2772" y="521"/>
                  </a:lnTo>
                  <a:lnTo>
                    <a:pt x="2777" y="521"/>
                  </a:lnTo>
                  <a:lnTo>
                    <a:pt x="2779" y="523"/>
                  </a:lnTo>
                  <a:lnTo>
                    <a:pt x="2781" y="525"/>
                  </a:lnTo>
                  <a:lnTo>
                    <a:pt x="2781" y="525"/>
                  </a:lnTo>
                  <a:lnTo>
                    <a:pt x="2781" y="525"/>
                  </a:lnTo>
                  <a:lnTo>
                    <a:pt x="2783" y="525"/>
                  </a:lnTo>
                  <a:lnTo>
                    <a:pt x="2783" y="525"/>
                  </a:lnTo>
                  <a:lnTo>
                    <a:pt x="2783" y="525"/>
                  </a:lnTo>
                  <a:lnTo>
                    <a:pt x="2783" y="525"/>
                  </a:lnTo>
                  <a:lnTo>
                    <a:pt x="2785" y="525"/>
                  </a:lnTo>
                  <a:lnTo>
                    <a:pt x="2785" y="523"/>
                  </a:lnTo>
                  <a:lnTo>
                    <a:pt x="2785" y="523"/>
                  </a:lnTo>
                  <a:lnTo>
                    <a:pt x="2785" y="523"/>
                  </a:lnTo>
                  <a:lnTo>
                    <a:pt x="2785" y="523"/>
                  </a:lnTo>
                  <a:lnTo>
                    <a:pt x="2787" y="523"/>
                  </a:lnTo>
                  <a:lnTo>
                    <a:pt x="2787" y="523"/>
                  </a:lnTo>
                  <a:lnTo>
                    <a:pt x="2787" y="523"/>
                  </a:lnTo>
                  <a:lnTo>
                    <a:pt x="2787" y="523"/>
                  </a:lnTo>
                  <a:lnTo>
                    <a:pt x="2787" y="523"/>
                  </a:lnTo>
                  <a:lnTo>
                    <a:pt x="2789" y="523"/>
                  </a:lnTo>
                  <a:lnTo>
                    <a:pt x="2792" y="523"/>
                  </a:lnTo>
                  <a:lnTo>
                    <a:pt x="2792" y="523"/>
                  </a:lnTo>
                  <a:lnTo>
                    <a:pt x="2794" y="525"/>
                  </a:lnTo>
                  <a:lnTo>
                    <a:pt x="2796" y="525"/>
                  </a:lnTo>
                  <a:lnTo>
                    <a:pt x="2796" y="525"/>
                  </a:lnTo>
                  <a:lnTo>
                    <a:pt x="2798" y="525"/>
                  </a:lnTo>
                  <a:lnTo>
                    <a:pt x="2798" y="525"/>
                  </a:lnTo>
                  <a:lnTo>
                    <a:pt x="2798" y="525"/>
                  </a:lnTo>
                  <a:lnTo>
                    <a:pt x="2800" y="525"/>
                  </a:lnTo>
                  <a:lnTo>
                    <a:pt x="2802" y="525"/>
                  </a:lnTo>
                  <a:lnTo>
                    <a:pt x="2802" y="525"/>
                  </a:lnTo>
                  <a:lnTo>
                    <a:pt x="2802" y="525"/>
                  </a:lnTo>
                  <a:lnTo>
                    <a:pt x="2802" y="523"/>
                  </a:lnTo>
                  <a:lnTo>
                    <a:pt x="2800" y="523"/>
                  </a:lnTo>
                  <a:lnTo>
                    <a:pt x="2800" y="523"/>
                  </a:lnTo>
                  <a:lnTo>
                    <a:pt x="2802" y="523"/>
                  </a:lnTo>
                  <a:lnTo>
                    <a:pt x="2808" y="523"/>
                  </a:lnTo>
                  <a:lnTo>
                    <a:pt x="2810" y="523"/>
                  </a:lnTo>
                  <a:lnTo>
                    <a:pt x="2810" y="523"/>
                  </a:lnTo>
                  <a:lnTo>
                    <a:pt x="2810" y="523"/>
                  </a:lnTo>
                  <a:lnTo>
                    <a:pt x="2811" y="523"/>
                  </a:lnTo>
                  <a:lnTo>
                    <a:pt x="2813" y="521"/>
                  </a:lnTo>
                  <a:lnTo>
                    <a:pt x="2813" y="521"/>
                  </a:lnTo>
                  <a:lnTo>
                    <a:pt x="2813" y="521"/>
                  </a:lnTo>
                  <a:lnTo>
                    <a:pt x="2813" y="521"/>
                  </a:lnTo>
                  <a:lnTo>
                    <a:pt x="2813" y="519"/>
                  </a:lnTo>
                  <a:lnTo>
                    <a:pt x="2815" y="519"/>
                  </a:lnTo>
                  <a:lnTo>
                    <a:pt x="2819" y="519"/>
                  </a:lnTo>
                  <a:lnTo>
                    <a:pt x="2823" y="519"/>
                  </a:lnTo>
                  <a:lnTo>
                    <a:pt x="2825" y="519"/>
                  </a:lnTo>
                  <a:lnTo>
                    <a:pt x="2825" y="519"/>
                  </a:lnTo>
                  <a:lnTo>
                    <a:pt x="2825" y="517"/>
                  </a:lnTo>
                  <a:lnTo>
                    <a:pt x="2825" y="517"/>
                  </a:lnTo>
                  <a:lnTo>
                    <a:pt x="2823" y="515"/>
                  </a:lnTo>
                  <a:lnTo>
                    <a:pt x="2821" y="515"/>
                  </a:lnTo>
                  <a:lnTo>
                    <a:pt x="2819" y="515"/>
                  </a:lnTo>
                  <a:lnTo>
                    <a:pt x="2817" y="515"/>
                  </a:lnTo>
                  <a:lnTo>
                    <a:pt x="2817" y="515"/>
                  </a:lnTo>
                  <a:lnTo>
                    <a:pt x="2813" y="513"/>
                  </a:lnTo>
                  <a:lnTo>
                    <a:pt x="2811" y="513"/>
                  </a:lnTo>
                  <a:lnTo>
                    <a:pt x="2806" y="513"/>
                  </a:lnTo>
                  <a:lnTo>
                    <a:pt x="2796" y="513"/>
                  </a:lnTo>
                  <a:lnTo>
                    <a:pt x="2791" y="513"/>
                  </a:lnTo>
                  <a:lnTo>
                    <a:pt x="2791" y="513"/>
                  </a:lnTo>
                  <a:lnTo>
                    <a:pt x="2787" y="511"/>
                  </a:lnTo>
                  <a:close/>
                  <a:moveTo>
                    <a:pt x="2830" y="521"/>
                  </a:moveTo>
                  <a:lnTo>
                    <a:pt x="2832" y="521"/>
                  </a:lnTo>
                  <a:lnTo>
                    <a:pt x="2832" y="521"/>
                  </a:lnTo>
                  <a:lnTo>
                    <a:pt x="2836" y="523"/>
                  </a:lnTo>
                  <a:lnTo>
                    <a:pt x="2836" y="523"/>
                  </a:lnTo>
                  <a:lnTo>
                    <a:pt x="2836" y="523"/>
                  </a:lnTo>
                  <a:lnTo>
                    <a:pt x="2836" y="521"/>
                  </a:lnTo>
                  <a:lnTo>
                    <a:pt x="2836" y="521"/>
                  </a:lnTo>
                  <a:lnTo>
                    <a:pt x="2834" y="521"/>
                  </a:lnTo>
                  <a:lnTo>
                    <a:pt x="2834" y="521"/>
                  </a:lnTo>
                  <a:lnTo>
                    <a:pt x="2832" y="521"/>
                  </a:lnTo>
                  <a:lnTo>
                    <a:pt x="2830" y="521"/>
                  </a:lnTo>
                  <a:lnTo>
                    <a:pt x="2830" y="521"/>
                  </a:lnTo>
                  <a:lnTo>
                    <a:pt x="2830" y="521"/>
                  </a:lnTo>
                  <a:lnTo>
                    <a:pt x="2830" y="521"/>
                  </a:lnTo>
                  <a:close/>
                  <a:moveTo>
                    <a:pt x="2789" y="528"/>
                  </a:moveTo>
                  <a:lnTo>
                    <a:pt x="2789" y="526"/>
                  </a:lnTo>
                  <a:lnTo>
                    <a:pt x="2789" y="526"/>
                  </a:lnTo>
                  <a:lnTo>
                    <a:pt x="2789" y="526"/>
                  </a:lnTo>
                  <a:lnTo>
                    <a:pt x="2789" y="526"/>
                  </a:lnTo>
                  <a:lnTo>
                    <a:pt x="2789" y="525"/>
                  </a:lnTo>
                  <a:lnTo>
                    <a:pt x="2789" y="525"/>
                  </a:lnTo>
                  <a:lnTo>
                    <a:pt x="2787" y="525"/>
                  </a:lnTo>
                  <a:lnTo>
                    <a:pt x="2787" y="525"/>
                  </a:lnTo>
                  <a:lnTo>
                    <a:pt x="2787" y="525"/>
                  </a:lnTo>
                  <a:lnTo>
                    <a:pt x="2787" y="525"/>
                  </a:lnTo>
                  <a:lnTo>
                    <a:pt x="2787" y="526"/>
                  </a:lnTo>
                  <a:lnTo>
                    <a:pt x="2787" y="526"/>
                  </a:lnTo>
                  <a:lnTo>
                    <a:pt x="2787" y="526"/>
                  </a:lnTo>
                  <a:lnTo>
                    <a:pt x="2787" y="526"/>
                  </a:lnTo>
                  <a:lnTo>
                    <a:pt x="2787" y="526"/>
                  </a:lnTo>
                  <a:lnTo>
                    <a:pt x="2787" y="526"/>
                  </a:lnTo>
                  <a:lnTo>
                    <a:pt x="2789" y="528"/>
                  </a:lnTo>
                  <a:lnTo>
                    <a:pt x="2789" y="528"/>
                  </a:lnTo>
                  <a:lnTo>
                    <a:pt x="2789" y="528"/>
                  </a:lnTo>
                  <a:lnTo>
                    <a:pt x="2789" y="528"/>
                  </a:lnTo>
                  <a:lnTo>
                    <a:pt x="2789" y="528"/>
                  </a:lnTo>
                  <a:lnTo>
                    <a:pt x="2789" y="528"/>
                  </a:lnTo>
                  <a:close/>
                  <a:moveTo>
                    <a:pt x="2753" y="519"/>
                  </a:moveTo>
                  <a:lnTo>
                    <a:pt x="2753" y="519"/>
                  </a:lnTo>
                  <a:lnTo>
                    <a:pt x="2753" y="519"/>
                  </a:lnTo>
                  <a:lnTo>
                    <a:pt x="2753" y="519"/>
                  </a:lnTo>
                  <a:lnTo>
                    <a:pt x="2753" y="519"/>
                  </a:lnTo>
                  <a:lnTo>
                    <a:pt x="2753" y="517"/>
                  </a:lnTo>
                  <a:lnTo>
                    <a:pt x="2753" y="517"/>
                  </a:lnTo>
                  <a:lnTo>
                    <a:pt x="2753" y="517"/>
                  </a:lnTo>
                  <a:lnTo>
                    <a:pt x="2753" y="517"/>
                  </a:lnTo>
                  <a:lnTo>
                    <a:pt x="2751" y="517"/>
                  </a:lnTo>
                  <a:lnTo>
                    <a:pt x="2751" y="517"/>
                  </a:lnTo>
                  <a:lnTo>
                    <a:pt x="2751" y="517"/>
                  </a:lnTo>
                  <a:lnTo>
                    <a:pt x="2751" y="519"/>
                  </a:lnTo>
                  <a:lnTo>
                    <a:pt x="2751" y="519"/>
                  </a:lnTo>
                  <a:lnTo>
                    <a:pt x="2753" y="519"/>
                  </a:lnTo>
                  <a:close/>
                  <a:moveTo>
                    <a:pt x="2652" y="348"/>
                  </a:moveTo>
                  <a:lnTo>
                    <a:pt x="2652" y="348"/>
                  </a:lnTo>
                  <a:lnTo>
                    <a:pt x="2652" y="347"/>
                  </a:lnTo>
                  <a:lnTo>
                    <a:pt x="2652" y="347"/>
                  </a:lnTo>
                  <a:lnTo>
                    <a:pt x="2652" y="347"/>
                  </a:lnTo>
                  <a:lnTo>
                    <a:pt x="2651" y="347"/>
                  </a:lnTo>
                  <a:lnTo>
                    <a:pt x="2651" y="347"/>
                  </a:lnTo>
                  <a:lnTo>
                    <a:pt x="2651" y="348"/>
                  </a:lnTo>
                  <a:lnTo>
                    <a:pt x="2652" y="348"/>
                  </a:lnTo>
                  <a:close/>
                  <a:moveTo>
                    <a:pt x="2777" y="483"/>
                  </a:moveTo>
                  <a:lnTo>
                    <a:pt x="2777" y="483"/>
                  </a:lnTo>
                  <a:lnTo>
                    <a:pt x="2779" y="483"/>
                  </a:lnTo>
                  <a:lnTo>
                    <a:pt x="2779" y="483"/>
                  </a:lnTo>
                  <a:lnTo>
                    <a:pt x="2779" y="483"/>
                  </a:lnTo>
                  <a:lnTo>
                    <a:pt x="2779" y="481"/>
                  </a:lnTo>
                  <a:lnTo>
                    <a:pt x="2781" y="481"/>
                  </a:lnTo>
                  <a:lnTo>
                    <a:pt x="2781" y="481"/>
                  </a:lnTo>
                  <a:lnTo>
                    <a:pt x="2779" y="481"/>
                  </a:lnTo>
                  <a:lnTo>
                    <a:pt x="2779" y="481"/>
                  </a:lnTo>
                  <a:lnTo>
                    <a:pt x="2777" y="481"/>
                  </a:lnTo>
                  <a:lnTo>
                    <a:pt x="2777" y="483"/>
                  </a:lnTo>
                  <a:lnTo>
                    <a:pt x="2777" y="483"/>
                  </a:lnTo>
                  <a:lnTo>
                    <a:pt x="2777" y="483"/>
                  </a:lnTo>
                  <a:close/>
                  <a:moveTo>
                    <a:pt x="2444" y="328"/>
                  </a:moveTo>
                  <a:lnTo>
                    <a:pt x="2444" y="330"/>
                  </a:lnTo>
                  <a:lnTo>
                    <a:pt x="2444" y="330"/>
                  </a:lnTo>
                  <a:lnTo>
                    <a:pt x="2444" y="328"/>
                  </a:lnTo>
                  <a:lnTo>
                    <a:pt x="2444" y="328"/>
                  </a:lnTo>
                  <a:close/>
                  <a:moveTo>
                    <a:pt x="2446" y="328"/>
                  </a:moveTo>
                  <a:lnTo>
                    <a:pt x="2446" y="326"/>
                  </a:lnTo>
                  <a:lnTo>
                    <a:pt x="2446" y="326"/>
                  </a:lnTo>
                  <a:lnTo>
                    <a:pt x="2446" y="326"/>
                  </a:lnTo>
                  <a:lnTo>
                    <a:pt x="2444" y="326"/>
                  </a:lnTo>
                  <a:lnTo>
                    <a:pt x="2444" y="328"/>
                  </a:lnTo>
                  <a:lnTo>
                    <a:pt x="2444" y="328"/>
                  </a:lnTo>
                  <a:lnTo>
                    <a:pt x="2446" y="328"/>
                  </a:lnTo>
                  <a:close/>
                  <a:moveTo>
                    <a:pt x="2412" y="617"/>
                  </a:moveTo>
                  <a:lnTo>
                    <a:pt x="2412" y="619"/>
                  </a:lnTo>
                  <a:lnTo>
                    <a:pt x="2412" y="619"/>
                  </a:lnTo>
                  <a:lnTo>
                    <a:pt x="2412" y="619"/>
                  </a:lnTo>
                  <a:lnTo>
                    <a:pt x="2412" y="619"/>
                  </a:lnTo>
                  <a:lnTo>
                    <a:pt x="2412" y="619"/>
                  </a:lnTo>
                  <a:lnTo>
                    <a:pt x="2412" y="621"/>
                  </a:lnTo>
                  <a:lnTo>
                    <a:pt x="2414" y="619"/>
                  </a:lnTo>
                  <a:lnTo>
                    <a:pt x="2414" y="619"/>
                  </a:lnTo>
                  <a:lnTo>
                    <a:pt x="2414" y="619"/>
                  </a:lnTo>
                  <a:lnTo>
                    <a:pt x="2414" y="619"/>
                  </a:lnTo>
                  <a:lnTo>
                    <a:pt x="2412" y="617"/>
                  </a:lnTo>
                  <a:close/>
                  <a:moveTo>
                    <a:pt x="2420" y="542"/>
                  </a:moveTo>
                  <a:lnTo>
                    <a:pt x="2421" y="542"/>
                  </a:lnTo>
                  <a:lnTo>
                    <a:pt x="2421" y="542"/>
                  </a:lnTo>
                  <a:lnTo>
                    <a:pt x="2421" y="542"/>
                  </a:lnTo>
                  <a:lnTo>
                    <a:pt x="2421" y="542"/>
                  </a:lnTo>
                  <a:lnTo>
                    <a:pt x="2423" y="542"/>
                  </a:lnTo>
                  <a:lnTo>
                    <a:pt x="2421" y="542"/>
                  </a:lnTo>
                  <a:lnTo>
                    <a:pt x="2421" y="542"/>
                  </a:lnTo>
                  <a:lnTo>
                    <a:pt x="2421" y="542"/>
                  </a:lnTo>
                  <a:lnTo>
                    <a:pt x="2420" y="542"/>
                  </a:lnTo>
                  <a:lnTo>
                    <a:pt x="2420" y="542"/>
                  </a:lnTo>
                  <a:lnTo>
                    <a:pt x="2420" y="542"/>
                  </a:lnTo>
                  <a:lnTo>
                    <a:pt x="2420" y="542"/>
                  </a:lnTo>
                  <a:lnTo>
                    <a:pt x="2420" y="542"/>
                  </a:lnTo>
                  <a:lnTo>
                    <a:pt x="2420" y="542"/>
                  </a:lnTo>
                  <a:close/>
                  <a:moveTo>
                    <a:pt x="2399" y="549"/>
                  </a:moveTo>
                  <a:lnTo>
                    <a:pt x="2401" y="549"/>
                  </a:lnTo>
                  <a:lnTo>
                    <a:pt x="2401" y="549"/>
                  </a:lnTo>
                  <a:lnTo>
                    <a:pt x="2401" y="547"/>
                  </a:lnTo>
                  <a:lnTo>
                    <a:pt x="2401" y="547"/>
                  </a:lnTo>
                  <a:lnTo>
                    <a:pt x="2399" y="547"/>
                  </a:lnTo>
                  <a:lnTo>
                    <a:pt x="2399" y="547"/>
                  </a:lnTo>
                  <a:lnTo>
                    <a:pt x="2399" y="549"/>
                  </a:lnTo>
                  <a:lnTo>
                    <a:pt x="2399" y="549"/>
                  </a:lnTo>
                  <a:close/>
                  <a:moveTo>
                    <a:pt x="2403" y="532"/>
                  </a:moveTo>
                  <a:lnTo>
                    <a:pt x="2403" y="532"/>
                  </a:lnTo>
                  <a:lnTo>
                    <a:pt x="2403" y="532"/>
                  </a:lnTo>
                  <a:lnTo>
                    <a:pt x="2403" y="532"/>
                  </a:lnTo>
                  <a:lnTo>
                    <a:pt x="2403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1" y="532"/>
                  </a:lnTo>
                  <a:lnTo>
                    <a:pt x="2403" y="532"/>
                  </a:lnTo>
                  <a:lnTo>
                    <a:pt x="2403" y="532"/>
                  </a:lnTo>
                  <a:close/>
                  <a:moveTo>
                    <a:pt x="2401" y="532"/>
                  </a:moveTo>
                  <a:lnTo>
                    <a:pt x="2401" y="532"/>
                  </a:lnTo>
                  <a:lnTo>
                    <a:pt x="2399" y="532"/>
                  </a:lnTo>
                  <a:lnTo>
                    <a:pt x="2399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0"/>
                  </a:lnTo>
                  <a:lnTo>
                    <a:pt x="2397" y="532"/>
                  </a:lnTo>
                  <a:lnTo>
                    <a:pt x="2397" y="532"/>
                  </a:lnTo>
                  <a:lnTo>
                    <a:pt x="2397" y="532"/>
                  </a:lnTo>
                  <a:lnTo>
                    <a:pt x="2397" y="532"/>
                  </a:lnTo>
                  <a:lnTo>
                    <a:pt x="2399" y="532"/>
                  </a:lnTo>
                  <a:lnTo>
                    <a:pt x="2399" y="532"/>
                  </a:lnTo>
                  <a:lnTo>
                    <a:pt x="2399" y="532"/>
                  </a:lnTo>
                  <a:lnTo>
                    <a:pt x="2401" y="532"/>
                  </a:lnTo>
                  <a:close/>
                  <a:moveTo>
                    <a:pt x="2440" y="896"/>
                  </a:moveTo>
                  <a:lnTo>
                    <a:pt x="2440" y="896"/>
                  </a:lnTo>
                  <a:lnTo>
                    <a:pt x="2440" y="896"/>
                  </a:lnTo>
                  <a:lnTo>
                    <a:pt x="2438" y="896"/>
                  </a:lnTo>
                  <a:lnTo>
                    <a:pt x="2438" y="894"/>
                  </a:lnTo>
                  <a:lnTo>
                    <a:pt x="2438" y="894"/>
                  </a:lnTo>
                  <a:lnTo>
                    <a:pt x="2438" y="896"/>
                  </a:lnTo>
                  <a:lnTo>
                    <a:pt x="2438" y="896"/>
                  </a:lnTo>
                  <a:lnTo>
                    <a:pt x="2437" y="896"/>
                  </a:lnTo>
                  <a:lnTo>
                    <a:pt x="2437" y="896"/>
                  </a:lnTo>
                  <a:lnTo>
                    <a:pt x="2433" y="896"/>
                  </a:lnTo>
                  <a:lnTo>
                    <a:pt x="2431" y="896"/>
                  </a:lnTo>
                  <a:lnTo>
                    <a:pt x="2429" y="896"/>
                  </a:lnTo>
                  <a:lnTo>
                    <a:pt x="2429" y="896"/>
                  </a:lnTo>
                  <a:lnTo>
                    <a:pt x="2429" y="896"/>
                  </a:lnTo>
                  <a:lnTo>
                    <a:pt x="2427" y="896"/>
                  </a:lnTo>
                  <a:lnTo>
                    <a:pt x="2427" y="898"/>
                  </a:lnTo>
                  <a:lnTo>
                    <a:pt x="2427" y="898"/>
                  </a:lnTo>
                  <a:lnTo>
                    <a:pt x="2427" y="899"/>
                  </a:lnTo>
                  <a:lnTo>
                    <a:pt x="2427" y="899"/>
                  </a:lnTo>
                  <a:lnTo>
                    <a:pt x="2429" y="899"/>
                  </a:lnTo>
                  <a:lnTo>
                    <a:pt x="2431" y="899"/>
                  </a:lnTo>
                  <a:lnTo>
                    <a:pt x="2433" y="899"/>
                  </a:lnTo>
                  <a:lnTo>
                    <a:pt x="2433" y="901"/>
                  </a:lnTo>
                  <a:lnTo>
                    <a:pt x="2431" y="901"/>
                  </a:lnTo>
                  <a:lnTo>
                    <a:pt x="2431" y="901"/>
                  </a:lnTo>
                  <a:lnTo>
                    <a:pt x="2431" y="901"/>
                  </a:lnTo>
                  <a:lnTo>
                    <a:pt x="2433" y="901"/>
                  </a:lnTo>
                  <a:lnTo>
                    <a:pt x="2433" y="901"/>
                  </a:lnTo>
                  <a:lnTo>
                    <a:pt x="2433" y="901"/>
                  </a:lnTo>
                  <a:lnTo>
                    <a:pt x="2435" y="899"/>
                  </a:lnTo>
                  <a:lnTo>
                    <a:pt x="2435" y="899"/>
                  </a:lnTo>
                  <a:lnTo>
                    <a:pt x="2435" y="899"/>
                  </a:lnTo>
                  <a:lnTo>
                    <a:pt x="2437" y="899"/>
                  </a:lnTo>
                  <a:lnTo>
                    <a:pt x="2438" y="896"/>
                  </a:lnTo>
                  <a:lnTo>
                    <a:pt x="2440" y="896"/>
                  </a:lnTo>
                  <a:close/>
                  <a:moveTo>
                    <a:pt x="2211" y="614"/>
                  </a:moveTo>
                  <a:lnTo>
                    <a:pt x="2211" y="612"/>
                  </a:lnTo>
                  <a:lnTo>
                    <a:pt x="2211" y="612"/>
                  </a:lnTo>
                  <a:lnTo>
                    <a:pt x="2211" y="610"/>
                  </a:lnTo>
                  <a:lnTo>
                    <a:pt x="2209" y="610"/>
                  </a:lnTo>
                  <a:lnTo>
                    <a:pt x="2209" y="610"/>
                  </a:lnTo>
                  <a:lnTo>
                    <a:pt x="2209" y="610"/>
                  </a:lnTo>
                  <a:lnTo>
                    <a:pt x="2209" y="608"/>
                  </a:lnTo>
                  <a:lnTo>
                    <a:pt x="2209" y="608"/>
                  </a:lnTo>
                  <a:lnTo>
                    <a:pt x="2209" y="608"/>
                  </a:lnTo>
                  <a:lnTo>
                    <a:pt x="2208" y="610"/>
                  </a:lnTo>
                  <a:lnTo>
                    <a:pt x="2206" y="610"/>
                  </a:lnTo>
                  <a:lnTo>
                    <a:pt x="2204" y="610"/>
                  </a:lnTo>
                  <a:lnTo>
                    <a:pt x="2202" y="612"/>
                  </a:lnTo>
                  <a:lnTo>
                    <a:pt x="2202" y="614"/>
                  </a:lnTo>
                  <a:lnTo>
                    <a:pt x="2202" y="615"/>
                  </a:lnTo>
                  <a:lnTo>
                    <a:pt x="2204" y="615"/>
                  </a:lnTo>
                  <a:lnTo>
                    <a:pt x="2208" y="615"/>
                  </a:lnTo>
                  <a:lnTo>
                    <a:pt x="2209" y="615"/>
                  </a:lnTo>
                  <a:lnTo>
                    <a:pt x="2209" y="615"/>
                  </a:lnTo>
                  <a:lnTo>
                    <a:pt x="2211" y="614"/>
                  </a:lnTo>
                  <a:lnTo>
                    <a:pt x="2211" y="614"/>
                  </a:lnTo>
                  <a:close/>
                  <a:moveTo>
                    <a:pt x="2437" y="468"/>
                  </a:moveTo>
                  <a:lnTo>
                    <a:pt x="2437" y="468"/>
                  </a:lnTo>
                  <a:lnTo>
                    <a:pt x="2437" y="466"/>
                  </a:lnTo>
                  <a:lnTo>
                    <a:pt x="2437" y="466"/>
                  </a:lnTo>
                  <a:lnTo>
                    <a:pt x="2437" y="466"/>
                  </a:lnTo>
                  <a:lnTo>
                    <a:pt x="2437" y="466"/>
                  </a:lnTo>
                  <a:lnTo>
                    <a:pt x="2437" y="466"/>
                  </a:lnTo>
                  <a:lnTo>
                    <a:pt x="2437" y="466"/>
                  </a:lnTo>
                  <a:lnTo>
                    <a:pt x="2437" y="464"/>
                  </a:lnTo>
                  <a:lnTo>
                    <a:pt x="2437" y="464"/>
                  </a:lnTo>
                  <a:lnTo>
                    <a:pt x="2437" y="464"/>
                  </a:lnTo>
                  <a:lnTo>
                    <a:pt x="2435" y="464"/>
                  </a:lnTo>
                  <a:lnTo>
                    <a:pt x="2433" y="466"/>
                  </a:lnTo>
                  <a:lnTo>
                    <a:pt x="2433" y="466"/>
                  </a:lnTo>
                  <a:lnTo>
                    <a:pt x="2433" y="468"/>
                  </a:lnTo>
                  <a:lnTo>
                    <a:pt x="2433" y="468"/>
                  </a:lnTo>
                  <a:lnTo>
                    <a:pt x="2433" y="468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3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70"/>
                  </a:lnTo>
                  <a:lnTo>
                    <a:pt x="2435" y="468"/>
                  </a:lnTo>
                  <a:lnTo>
                    <a:pt x="2435" y="468"/>
                  </a:lnTo>
                  <a:lnTo>
                    <a:pt x="2435" y="468"/>
                  </a:lnTo>
                  <a:lnTo>
                    <a:pt x="2437" y="468"/>
                  </a:lnTo>
                  <a:close/>
                  <a:moveTo>
                    <a:pt x="2378" y="413"/>
                  </a:moveTo>
                  <a:lnTo>
                    <a:pt x="2380" y="413"/>
                  </a:lnTo>
                  <a:lnTo>
                    <a:pt x="2380" y="413"/>
                  </a:lnTo>
                  <a:lnTo>
                    <a:pt x="2380" y="413"/>
                  </a:lnTo>
                  <a:lnTo>
                    <a:pt x="2382" y="415"/>
                  </a:lnTo>
                  <a:lnTo>
                    <a:pt x="2382" y="415"/>
                  </a:lnTo>
                  <a:lnTo>
                    <a:pt x="2382" y="415"/>
                  </a:lnTo>
                  <a:lnTo>
                    <a:pt x="2384" y="415"/>
                  </a:lnTo>
                  <a:lnTo>
                    <a:pt x="2384" y="415"/>
                  </a:lnTo>
                  <a:lnTo>
                    <a:pt x="2385" y="415"/>
                  </a:lnTo>
                  <a:lnTo>
                    <a:pt x="2385" y="415"/>
                  </a:lnTo>
                  <a:lnTo>
                    <a:pt x="2385" y="417"/>
                  </a:lnTo>
                  <a:lnTo>
                    <a:pt x="2385" y="417"/>
                  </a:lnTo>
                  <a:lnTo>
                    <a:pt x="2387" y="415"/>
                  </a:lnTo>
                  <a:lnTo>
                    <a:pt x="2387" y="415"/>
                  </a:lnTo>
                  <a:lnTo>
                    <a:pt x="2387" y="415"/>
                  </a:lnTo>
                  <a:lnTo>
                    <a:pt x="2389" y="415"/>
                  </a:lnTo>
                  <a:lnTo>
                    <a:pt x="2389" y="415"/>
                  </a:lnTo>
                  <a:lnTo>
                    <a:pt x="2389" y="417"/>
                  </a:lnTo>
                  <a:lnTo>
                    <a:pt x="2389" y="417"/>
                  </a:lnTo>
                  <a:lnTo>
                    <a:pt x="2389" y="417"/>
                  </a:lnTo>
                  <a:lnTo>
                    <a:pt x="2391" y="417"/>
                  </a:lnTo>
                  <a:lnTo>
                    <a:pt x="2391" y="415"/>
                  </a:lnTo>
                  <a:lnTo>
                    <a:pt x="2393" y="415"/>
                  </a:lnTo>
                  <a:lnTo>
                    <a:pt x="2395" y="415"/>
                  </a:lnTo>
                  <a:lnTo>
                    <a:pt x="2395" y="415"/>
                  </a:lnTo>
                  <a:lnTo>
                    <a:pt x="2395" y="415"/>
                  </a:lnTo>
                  <a:lnTo>
                    <a:pt x="2395" y="417"/>
                  </a:lnTo>
                  <a:lnTo>
                    <a:pt x="2395" y="417"/>
                  </a:lnTo>
                  <a:lnTo>
                    <a:pt x="2395" y="417"/>
                  </a:lnTo>
                  <a:lnTo>
                    <a:pt x="2395" y="417"/>
                  </a:lnTo>
                  <a:lnTo>
                    <a:pt x="2397" y="418"/>
                  </a:lnTo>
                  <a:lnTo>
                    <a:pt x="2397" y="418"/>
                  </a:lnTo>
                  <a:lnTo>
                    <a:pt x="2397" y="420"/>
                  </a:lnTo>
                  <a:lnTo>
                    <a:pt x="2397" y="422"/>
                  </a:lnTo>
                  <a:lnTo>
                    <a:pt x="2397" y="422"/>
                  </a:lnTo>
                  <a:lnTo>
                    <a:pt x="2399" y="424"/>
                  </a:lnTo>
                  <a:lnTo>
                    <a:pt x="2397" y="426"/>
                  </a:lnTo>
                  <a:lnTo>
                    <a:pt x="2397" y="426"/>
                  </a:lnTo>
                  <a:lnTo>
                    <a:pt x="2397" y="426"/>
                  </a:lnTo>
                  <a:lnTo>
                    <a:pt x="2397" y="426"/>
                  </a:lnTo>
                  <a:lnTo>
                    <a:pt x="2399" y="426"/>
                  </a:lnTo>
                  <a:lnTo>
                    <a:pt x="2399" y="422"/>
                  </a:lnTo>
                  <a:lnTo>
                    <a:pt x="2399" y="422"/>
                  </a:lnTo>
                  <a:lnTo>
                    <a:pt x="2399" y="422"/>
                  </a:lnTo>
                  <a:lnTo>
                    <a:pt x="2399" y="422"/>
                  </a:lnTo>
                  <a:lnTo>
                    <a:pt x="2399" y="420"/>
                  </a:lnTo>
                  <a:lnTo>
                    <a:pt x="2401" y="418"/>
                  </a:lnTo>
                  <a:lnTo>
                    <a:pt x="2406" y="417"/>
                  </a:lnTo>
                  <a:lnTo>
                    <a:pt x="2406" y="418"/>
                  </a:lnTo>
                  <a:lnTo>
                    <a:pt x="2406" y="418"/>
                  </a:lnTo>
                  <a:lnTo>
                    <a:pt x="2406" y="420"/>
                  </a:lnTo>
                  <a:lnTo>
                    <a:pt x="2406" y="420"/>
                  </a:lnTo>
                  <a:lnTo>
                    <a:pt x="2408" y="424"/>
                  </a:lnTo>
                  <a:lnTo>
                    <a:pt x="2408" y="426"/>
                  </a:lnTo>
                  <a:lnTo>
                    <a:pt x="2410" y="426"/>
                  </a:lnTo>
                  <a:lnTo>
                    <a:pt x="2412" y="428"/>
                  </a:lnTo>
                  <a:lnTo>
                    <a:pt x="2412" y="428"/>
                  </a:lnTo>
                  <a:lnTo>
                    <a:pt x="2418" y="426"/>
                  </a:lnTo>
                  <a:lnTo>
                    <a:pt x="2421" y="424"/>
                  </a:lnTo>
                  <a:lnTo>
                    <a:pt x="2421" y="424"/>
                  </a:lnTo>
                  <a:lnTo>
                    <a:pt x="2421" y="424"/>
                  </a:lnTo>
                  <a:lnTo>
                    <a:pt x="2423" y="424"/>
                  </a:lnTo>
                  <a:lnTo>
                    <a:pt x="2423" y="422"/>
                  </a:lnTo>
                  <a:lnTo>
                    <a:pt x="2423" y="422"/>
                  </a:lnTo>
                  <a:lnTo>
                    <a:pt x="2423" y="422"/>
                  </a:lnTo>
                  <a:lnTo>
                    <a:pt x="2423" y="420"/>
                  </a:lnTo>
                  <a:lnTo>
                    <a:pt x="2423" y="420"/>
                  </a:lnTo>
                  <a:lnTo>
                    <a:pt x="2421" y="418"/>
                  </a:lnTo>
                  <a:lnTo>
                    <a:pt x="2421" y="418"/>
                  </a:lnTo>
                  <a:lnTo>
                    <a:pt x="2421" y="418"/>
                  </a:lnTo>
                  <a:lnTo>
                    <a:pt x="2421" y="418"/>
                  </a:lnTo>
                  <a:lnTo>
                    <a:pt x="2420" y="417"/>
                  </a:lnTo>
                  <a:lnTo>
                    <a:pt x="2420" y="417"/>
                  </a:lnTo>
                  <a:lnTo>
                    <a:pt x="2420" y="417"/>
                  </a:lnTo>
                  <a:lnTo>
                    <a:pt x="2416" y="417"/>
                  </a:lnTo>
                  <a:lnTo>
                    <a:pt x="2416" y="417"/>
                  </a:lnTo>
                  <a:lnTo>
                    <a:pt x="2416" y="417"/>
                  </a:lnTo>
                  <a:lnTo>
                    <a:pt x="2414" y="418"/>
                  </a:lnTo>
                  <a:lnTo>
                    <a:pt x="2414" y="418"/>
                  </a:lnTo>
                  <a:lnTo>
                    <a:pt x="2410" y="417"/>
                  </a:lnTo>
                  <a:lnTo>
                    <a:pt x="2410" y="417"/>
                  </a:lnTo>
                  <a:lnTo>
                    <a:pt x="2410" y="415"/>
                  </a:lnTo>
                  <a:lnTo>
                    <a:pt x="2408" y="411"/>
                  </a:lnTo>
                  <a:lnTo>
                    <a:pt x="2406" y="409"/>
                  </a:lnTo>
                  <a:lnTo>
                    <a:pt x="2404" y="407"/>
                  </a:lnTo>
                  <a:lnTo>
                    <a:pt x="2403" y="407"/>
                  </a:lnTo>
                  <a:lnTo>
                    <a:pt x="2403" y="405"/>
                  </a:lnTo>
                  <a:lnTo>
                    <a:pt x="2403" y="405"/>
                  </a:lnTo>
                  <a:lnTo>
                    <a:pt x="2404" y="405"/>
                  </a:lnTo>
                  <a:lnTo>
                    <a:pt x="2404" y="403"/>
                  </a:lnTo>
                  <a:lnTo>
                    <a:pt x="2403" y="403"/>
                  </a:lnTo>
                  <a:lnTo>
                    <a:pt x="2401" y="403"/>
                  </a:lnTo>
                  <a:lnTo>
                    <a:pt x="2403" y="403"/>
                  </a:lnTo>
                  <a:lnTo>
                    <a:pt x="2404" y="403"/>
                  </a:lnTo>
                  <a:lnTo>
                    <a:pt x="2406" y="403"/>
                  </a:lnTo>
                  <a:lnTo>
                    <a:pt x="2406" y="403"/>
                  </a:lnTo>
                  <a:lnTo>
                    <a:pt x="2406" y="403"/>
                  </a:lnTo>
                  <a:lnTo>
                    <a:pt x="2406" y="403"/>
                  </a:lnTo>
                  <a:lnTo>
                    <a:pt x="2408" y="403"/>
                  </a:lnTo>
                  <a:lnTo>
                    <a:pt x="2408" y="403"/>
                  </a:lnTo>
                  <a:lnTo>
                    <a:pt x="2408" y="403"/>
                  </a:lnTo>
                  <a:lnTo>
                    <a:pt x="2408" y="405"/>
                  </a:lnTo>
                  <a:lnTo>
                    <a:pt x="2410" y="405"/>
                  </a:lnTo>
                  <a:lnTo>
                    <a:pt x="2414" y="409"/>
                  </a:lnTo>
                  <a:lnTo>
                    <a:pt x="2414" y="411"/>
                  </a:lnTo>
                  <a:lnTo>
                    <a:pt x="2414" y="411"/>
                  </a:lnTo>
                  <a:lnTo>
                    <a:pt x="2414" y="413"/>
                  </a:lnTo>
                  <a:lnTo>
                    <a:pt x="2414" y="413"/>
                  </a:lnTo>
                  <a:lnTo>
                    <a:pt x="2414" y="413"/>
                  </a:lnTo>
                  <a:lnTo>
                    <a:pt x="2416" y="413"/>
                  </a:lnTo>
                  <a:lnTo>
                    <a:pt x="2416" y="415"/>
                  </a:lnTo>
                  <a:lnTo>
                    <a:pt x="2418" y="415"/>
                  </a:lnTo>
                  <a:lnTo>
                    <a:pt x="2420" y="415"/>
                  </a:lnTo>
                  <a:lnTo>
                    <a:pt x="2420" y="415"/>
                  </a:lnTo>
                  <a:lnTo>
                    <a:pt x="2421" y="417"/>
                  </a:lnTo>
                  <a:lnTo>
                    <a:pt x="2421" y="417"/>
                  </a:lnTo>
                  <a:lnTo>
                    <a:pt x="2421" y="417"/>
                  </a:lnTo>
                  <a:lnTo>
                    <a:pt x="2423" y="418"/>
                  </a:lnTo>
                  <a:lnTo>
                    <a:pt x="2425" y="420"/>
                  </a:lnTo>
                  <a:lnTo>
                    <a:pt x="2425" y="420"/>
                  </a:lnTo>
                  <a:lnTo>
                    <a:pt x="2425" y="420"/>
                  </a:lnTo>
                  <a:lnTo>
                    <a:pt x="2425" y="422"/>
                  </a:lnTo>
                  <a:lnTo>
                    <a:pt x="2427" y="420"/>
                  </a:lnTo>
                  <a:lnTo>
                    <a:pt x="2427" y="420"/>
                  </a:lnTo>
                  <a:lnTo>
                    <a:pt x="2427" y="420"/>
                  </a:lnTo>
                  <a:lnTo>
                    <a:pt x="2427" y="420"/>
                  </a:lnTo>
                  <a:lnTo>
                    <a:pt x="2429" y="420"/>
                  </a:lnTo>
                  <a:lnTo>
                    <a:pt x="2429" y="420"/>
                  </a:lnTo>
                  <a:lnTo>
                    <a:pt x="2429" y="422"/>
                  </a:lnTo>
                  <a:lnTo>
                    <a:pt x="2433" y="420"/>
                  </a:lnTo>
                  <a:lnTo>
                    <a:pt x="2433" y="418"/>
                  </a:lnTo>
                  <a:lnTo>
                    <a:pt x="2435" y="418"/>
                  </a:lnTo>
                  <a:lnTo>
                    <a:pt x="2435" y="418"/>
                  </a:lnTo>
                  <a:lnTo>
                    <a:pt x="2435" y="418"/>
                  </a:lnTo>
                  <a:lnTo>
                    <a:pt x="2435" y="420"/>
                  </a:lnTo>
                  <a:lnTo>
                    <a:pt x="2437" y="420"/>
                  </a:lnTo>
                  <a:lnTo>
                    <a:pt x="2437" y="420"/>
                  </a:lnTo>
                  <a:lnTo>
                    <a:pt x="2438" y="420"/>
                  </a:lnTo>
                  <a:lnTo>
                    <a:pt x="2440" y="420"/>
                  </a:lnTo>
                  <a:lnTo>
                    <a:pt x="2442" y="422"/>
                  </a:lnTo>
                  <a:lnTo>
                    <a:pt x="2444" y="424"/>
                  </a:lnTo>
                  <a:lnTo>
                    <a:pt x="2444" y="422"/>
                  </a:lnTo>
                  <a:lnTo>
                    <a:pt x="2446" y="422"/>
                  </a:lnTo>
                  <a:lnTo>
                    <a:pt x="2446" y="420"/>
                  </a:lnTo>
                  <a:lnTo>
                    <a:pt x="2446" y="420"/>
                  </a:lnTo>
                  <a:lnTo>
                    <a:pt x="2446" y="420"/>
                  </a:lnTo>
                  <a:lnTo>
                    <a:pt x="2446" y="420"/>
                  </a:lnTo>
                  <a:lnTo>
                    <a:pt x="2446" y="420"/>
                  </a:lnTo>
                  <a:lnTo>
                    <a:pt x="2448" y="418"/>
                  </a:lnTo>
                  <a:lnTo>
                    <a:pt x="2448" y="418"/>
                  </a:lnTo>
                  <a:lnTo>
                    <a:pt x="2448" y="418"/>
                  </a:lnTo>
                  <a:lnTo>
                    <a:pt x="2450" y="417"/>
                  </a:lnTo>
                  <a:lnTo>
                    <a:pt x="2450" y="417"/>
                  </a:lnTo>
                  <a:lnTo>
                    <a:pt x="2452" y="417"/>
                  </a:lnTo>
                  <a:lnTo>
                    <a:pt x="2450" y="417"/>
                  </a:lnTo>
                  <a:lnTo>
                    <a:pt x="2448" y="415"/>
                  </a:lnTo>
                  <a:lnTo>
                    <a:pt x="2448" y="413"/>
                  </a:lnTo>
                  <a:lnTo>
                    <a:pt x="2448" y="413"/>
                  </a:lnTo>
                  <a:lnTo>
                    <a:pt x="2448" y="411"/>
                  </a:lnTo>
                  <a:lnTo>
                    <a:pt x="2450" y="411"/>
                  </a:lnTo>
                  <a:lnTo>
                    <a:pt x="2448" y="409"/>
                  </a:lnTo>
                  <a:lnTo>
                    <a:pt x="2448" y="407"/>
                  </a:lnTo>
                  <a:lnTo>
                    <a:pt x="2446" y="407"/>
                  </a:lnTo>
                  <a:lnTo>
                    <a:pt x="2446" y="407"/>
                  </a:lnTo>
                  <a:lnTo>
                    <a:pt x="2446" y="407"/>
                  </a:lnTo>
                  <a:lnTo>
                    <a:pt x="2444" y="407"/>
                  </a:lnTo>
                  <a:lnTo>
                    <a:pt x="2444" y="407"/>
                  </a:lnTo>
                  <a:lnTo>
                    <a:pt x="2444" y="407"/>
                  </a:lnTo>
                  <a:lnTo>
                    <a:pt x="2442" y="407"/>
                  </a:lnTo>
                  <a:lnTo>
                    <a:pt x="2442" y="407"/>
                  </a:lnTo>
                  <a:lnTo>
                    <a:pt x="2440" y="405"/>
                  </a:lnTo>
                  <a:lnTo>
                    <a:pt x="2440" y="405"/>
                  </a:lnTo>
                  <a:lnTo>
                    <a:pt x="2440" y="405"/>
                  </a:lnTo>
                  <a:lnTo>
                    <a:pt x="2440" y="405"/>
                  </a:lnTo>
                  <a:lnTo>
                    <a:pt x="2438" y="403"/>
                  </a:lnTo>
                  <a:lnTo>
                    <a:pt x="2438" y="403"/>
                  </a:lnTo>
                  <a:lnTo>
                    <a:pt x="2438" y="403"/>
                  </a:lnTo>
                  <a:lnTo>
                    <a:pt x="2437" y="401"/>
                  </a:lnTo>
                  <a:lnTo>
                    <a:pt x="2435" y="401"/>
                  </a:lnTo>
                  <a:lnTo>
                    <a:pt x="2433" y="401"/>
                  </a:lnTo>
                  <a:lnTo>
                    <a:pt x="2431" y="401"/>
                  </a:lnTo>
                  <a:lnTo>
                    <a:pt x="2431" y="401"/>
                  </a:lnTo>
                  <a:lnTo>
                    <a:pt x="2431" y="401"/>
                  </a:lnTo>
                  <a:lnTo>
                    <a:pt x="2431" y="400"/>
                  </a:lnTo>
                  <a:lnTo>
                    <a:pt x="2431" y="400"/>
                  </a:lnTo>
                  <a:lnTo>
                    <a:pt x="2429" y="400"/>
                  </a:lnTo>
                  <a:lnTo>
                    <a:pt x="2429" y="400"/>
                  </a:lnTo>
                  <a:lnTo>
                    <a:pt x="2427" y="400"/>
                  </a:lnTo>
                  <a:lnTo>
                    <a:pt x="2427" y="401"/>
                  </a:lnTo>
                  <a:lnTo>
                    <a:pt x="2425" y="401"/>
                  </a:lnTo>
                  <a:lnTo>
                    <a:pt x="2425" y="401"/>
                  </a:lnTo>
                  <a:lnTo>
                    <a:pt x="2425" y="401"/>
                  </a:lnTo>
                  <a:lnTo>
                    <a:pt x="2425" y="401"/>
                  </a:lnTo>
                  <a:lnTo>
                    <a:pt x="2425" y="400"/>
                  </a:lnTo>
                  <a:lnTo>
                    <a:pt x="2416" y="398"/>
                  </a:lnTo>
                  <a:lnTo>
                    <a:pt x="2414" y="398"/>
                  </a:lnTo>
                  <a:lnTo>
                    <a:pt x="2412" y="398"/>
                  </a:lnTo>
                  <a:lnTo>
                    <a:pt x="2412" y="398"/>
                  </a:lnTo>
                  <a:lnTo>
                    <a:pt x="2410" y="400"/>
                  </a:lnTo>
                  <a:lnTo>
                    <a:pt x="2412" y="400"/>
                  </a:lnTo>
                  <a:lnTo>
                    <a:pt x="2412" y="400"/>
                  </a:lnTo>
                  <a:lnTo>
                    <a:pt x="2412" y="400"/>
                  </a:lnTo>
                  <a:lnTo>
                    <a:pt x="2414" y="400"/>
                  </a:lnTo>
                  <a:lnTo>
                    <a:pt x="2412" y="401"/>
                  </a:lnTo>
                  <a:lnTo>
                    <a:pt x="2410" y="400"/>
                  </a:lnTo>
                  <a:lnTo>
                    <a:pt x="2408" y="401"/>
                  </a:lnTo>
                  <a:lnTo>
                    <a:pt x="2408" y="400"/>
                  </a:lnTo>
                  <a:lnTo>
                    <a:pt x="2406" y="400"/>
                  </a:lnTo>
                  <a:lnTo>
                    <a:pt x="2404" y="400"/>
                  </a:lnTo>
                  <a:lnTo>
                    <a:pt x="2403" y="400"/>
                  </a:lnTo>
                  <a:lnTo>
                    <a:pt x="2403" y="401"/>
                  </a:lnTo>
                  <a:lnTo>
                    <a:pt x="2401" y="400"/>
                  </a:lnTo>
                  <a:lnTo>
                    <a:pt x="2399" y="401"/>
                  </a:lnTo>
                  <a:lnTo>
                    <a:pt x="2399" y="401"/>
                  </a:lnTo>
                  <a:lnTo>
                    <a:pt x="2399" y="400"/>
                  </a:lnTo>
                  <a:lnTo>
                    <a:pt x="2399" y="401"/>
                  </a:lnTo>
                  <a:lnTo>
                    <a:pt x="2399" y="401"/>
                  </a:lnTo>
                  <a:lnTo>
                    <a:pt x="2397" y="401"/>
                  </a:lnTo>
                  <a:lnTo>
                    <a:pt x="2397" y="401"/>
                  </a:lnTo>
                  <a:lnTo>
                    <a:pt x="2397" y="401"/>
                  </a:lnTo>
                  <a:lnTo>
                    <a:pt x="2397" y="401"/>
                  </a:lnTo>
                  <a:lnTo>
                    <a:pt x="2397" y="401"/>
                  </a:lnTo>
                  <a:lnTo>
                    <a:pt x="2395" y="401"/>
                  </a:lnTo>
                  <a:lnTo>
                    <a:pt x="2395" y="401"/>
                  </a:lnTo>
                  <a:lnTo>
                    <a:pt x="2395" y="400"/>
                  </a:lnTo>
                  <a:lnTo>
                    <a:pt x="2393" y="401"/>
                  </a:lnTo>
                  <a:lnTo>
                    <a:pt x="2393" y="401"/>
                  </a:lnTo>
                  <a:lnTo>
                    <a:pt x="2389" y="403"/>
                  </a:lnTo>
                  <a:lnTo>
                    <a:pt x="2389" y="403"/>
                  </a:lnTo>
                  <a:lnTo>
                    <a:pt x="2389" y="403"/>
                  </a:lnTo>
                  <a:lnTo>
                    <a:pt x="2389" y="403"/>
                  </a:lnTo>
                  <a:lnTo>
                    <a:pt x="2389" y="403"/>
                  </a:lnTo>
                  <a:lnTo>
                    <a:pt x="2389" y="405"/>
                  </a:lnTo>
                  <a:lnTo>
                    <a:pt x="2387" y="403"/>
                  </a:lnTo>
                  <a:lnTo>
                    <a:pt x="2387" y="403"/>
                  </a:lnTo>
                  <a:lnTo>
                    <a:pt x="2385" y="401"/>
                  </a:lnTo>
                  <a:lnTo>
                    <a:pt x="2384" y="403"/>
                  </a:lnTo>
                  <a:lnTo>
                    <a:pt x="2385" y="403"/>
                  </a:lnTo>
                  <a:lnTo>
                    <a:pt x="2385" y="405"/>
                  </a:lnTo>
                  <a:lnTo>
                    <a:pt x="2385" y="405"/>
                  </a:lnTo>
                  <a:lnTo>
                    <a:pt x="2384" y="405"/>
                  </a:lnTo>
                  <a:lnTo>
                    <a:pt x="2384" y="405"/>
                  </a:lnTo>
                  <a:lnTo>
                    <a:pt x="2384" y="405"/>
                  </a:lnTo>
                  <a:lnTo>
                    <a:pt x="2384" y="403"/>
                  </a:lnTo>
                  <a:lnTo>
                    <a:pt x="2384" y="403"/>
                  </a:lnTo>
                  <a:lnTo>
                    <a:pt x="2384" y="403"/>
                  </a:lnTo>
                  <a:lnTo>
                    <a:pt x="2382" y="403"/>
                  </a:lnTo>
                  <a:lnTo>
                    <a:pt x="2382" y="403"/>
                  </a:lnTo>
                  <a:lnTo>
                    <a:pt x="2382" y="405"/>
                  </a:lnTo>
                  <a:lnTo>
                    <a:pt x="2380" y="403"/>
                  </a:lnTo>
                  <a:lnTo>
                    <a:pt x="2380" y="403"/>
                  </a:lnTo>
                  <a:lnTo>
                    <a:pt x="2380" y="405"/>
                  </a:lnTo>
                  <a:lnTo>
                    <a:pt x="2378" y="405"/>
                  </a:lnTo>
                  <a:lnTo>
                    <a:pt x="2380" y="405"/>
                  </a:lnTo>
                  <a:lnTo>
                    <a:pt x="2380" y="407"/>
                  </a:lnTo>
                  <a:lnTo>
                    <a:pt x="2380" y="409"/>
                  </a:lnTo>
                  <a:lnTo>
                    <a:pt x="2380" y="409"/>
                  </a:lnTo>
                  <a:lnTo>
                    <a:pt x="2382" y="409"/>
                  </a:lnTo>
                  <a:lnTo>
                    <a:pt x="2382" y="409"/>
                  </a:lnTo>
                  <a:lnTo>
                    <a:pt x="2384" y="409"/>
                  </a:lnTo>
                  <a:lnTo>
                    <a:pt x="2384" y="409"/>
                  </a:lnTo>
                  <a:lnTo>
                    <a:pt x="2384" y="409"/>
                  </a:lnTo>
                  <a:lnTo>
                    <a:pt x="2384" y="407"/>
                  </a:lnTo>
                  <a:lnTo>
                    <a:pt x="2384" y="407"/>
                  </a:lnTo>
                  <a:lnTo>
                    <a:pt x="2384" y="407"/>
                  </a:lnTo>
                  <a:lnTo>
                    <a:pt x="2384" y="407"/>
                  </a:lnTo>
                  <a:lnTo>
                    <a:pt x="2384" y="407"/>
                  </a:lnTo>
                  <a:lnTo>
                    <a:pt x="2385" y="407"/>
                  </a:lnTo>
                  <a:lnTo>
                    <a:pt x="2385" y="407"/>
                  </a:lnTo>
                  <a:lnTo>
                    <a:pt x="2385" y="407"/>
                  </a:lnTo>
                  <a:lnTo>
                    <a:pt x="2385" y="407"/>
                  </a:lnTo>
                  <a:lnTo>
                    <a:pt x="2387" y="407"/>
                  </a:lnTo>
                  <a:lnTo>
                    <a:pt x="2387" y="405"/>
                  </a:lnTo>
                  <a:lnTo>
                    <a:pt x="2387" y="407"/>
                  </a:lnTo>
                  <a:lnTo>
                    <a:pt x="2387" y="407"/>
                  </a:lnTo>
                  <a:lnTo>
                    <a:pt x="2387" y="409"/>
                  </a:lnTo>
                  <a:lnTo>
                    <a:pt x="2385" y="409"/>
                  </a:lnTo>
                  <a:lnTo>
                    <a:pt x="2387" y="409"/>
                  </a:lnTo>
                  <a:lnTo>
                    <a:pt x="2387" y="409"/>
                  </a:lnTo>
                  <a:lnTo>
                    <a:pt x="2389" y="409"/>
                  </a:lnTo>
                  <a:lnTo>
                    <a:pt x="2389" y="411"/>
                  </a:lnTo>
                  <a:lnTo>
                    <a:pt x="2387" y="411"/>
                  </a:lnTo>
                  <a:lnTo>
                    <a:pt x="2387" y="411"/>
                  </a:lnTo>
                  <a:lnTo>
                    <a:pt x="2385" y="411"/>
                  </a:lnTo>
                  <a:lnTo>
                    <a:pt x="2385" y="411"/>
                  </a:lnTo>
                  <a:lnTo>
                    <a:pt x="2384" y="411"/>
                  </a:lnTo>
                  <a:lnTo>
                    <a:pt x="2384" y="411"/>
                  </a:lnTo>
                  <a:lnTo>
                    <a:pt x="2380" y="411"/>
                  </a:lnTo>
                  <a:lnTo>
                    <a:pt x="2380" y="411"/>
                  </a:lnTo>
                  <a:lnTo>
                    <a:pt x="2380" y="411"/>
                  </a:lnTo>
                  <a:lnTo>
                    <a:pt x="2378" y="411"/>
                  </a:lnTo>
                  <a:lnTo>
                    <a:pt x="2378" y="411"/>
                  </a:lnTo>
                  <a:lnTo>
                    <a:pt x="2378" y="411"/>
                  </a:lnTo>
                  <a:lnTo>
                    <a:pt x="2376" y="411"/>
                  </a:lnTo>
                  <a:lnTo>
                    <a:pt x="2374" y="411"/>
                  </a:lnTo>
                  <a:lnTo>
                    <a:pt x="2376" y="411"/>
                  </a:lnTo>
                  <a:lnTo>
                    <a:pt x="2378" y="413"/>
                  </a:lnTo>
                  <a:close/>
                  <a:moveTo>
                    <a:pt x="2414" y="456"/>
                  </a:moveTo>
                  <a:lnTo>
                    <a:pt x="2416" y="456"/>
                  </a:lnTo>
                  <a:lnTo>
                    <a:pt x="2418" y="454"/>
                  </a:lnTo>
                  <a:lnTo>
                    <a:pt x="2420" y="454"/>
                  </a:lnTo>
                  <a:lnTo>
                    <a:pt x="2420" y="454"/>
                  </a:lnTo>
                  <a:lnTo>
                    <a:pt x="2420" y="453"/>
                  </a:lnTo>
                  <a:lnTo>
                    <a:pt x="2420" y="453"/>
                  </a:lnTo>
                  <a:lnTo>
                    <a:pt x="2420" y="453"/>
                  </a:lnTo>
                  <a:lnTo>
                    <a:pt x="2420" y="453"/>
                  </a:lnTo>
                  <a:lnTo>
                    <a:pt x="2420" y="453"/>
                  </a:lnTo>
                  <a:lnTo>
                    <a:pt x="2420" y="451"/>
                  </a:lnTo>
                  <a:lnTo>
                    <a:pt x="2420" y="451"/>
                  </a:lnTo>
                  <a:lnTo>
                    <a:pt x="2420" y="451"/>
                  </a:lnTo>
                  <a:lnTo>
                    <a:pt x="2420" y="451"/>
                  </a:lnTo>
                  <a:lnTo>
                    <a:pt x="2421" y="451"/>
                  </a:lnTo>
                  <a:lnTo>
                    <a:pt x="2421" y="451"/>
                  </a:lnTo>
                  <a:lnTo>
                    <a:pt x="2421" y="451"/>
                  </a:lnTo>
                  <a:lnTo>
                    <a:pt x="2423" y="449"/>
                  </a:lnTo>
                  <a:lnTo>
                    <a:pt x="2421" y="449"/>
                  </a:lnTo>
                  <a:lnTo>
                    <a:pt x="2421" y="449"/>
                  </a:lnTo>
                  <a:lnTo>
                    <a:pt x="2420" y="449"/>
                  </a:lnTo>
                  <a:lnTo>
                    <a:pt x="2420" y="449"/>
                  </a:lnTo>
                  <a:lnTo>
                    <a:pt x="2420" y="449"/>
                  </a:lnTo>
                  <a:lnTo>
                    <a:pt x="2418" y="449"/>
                  </a:lnTo>
                  <a:lnTo>
                    <a:pt x="2418" y="449"/>
                  </a:lnTo>
                  <a:lnTo>
                    <a:pt x="2416" y="449"/>
                  </a:lnTo>
                  <a:lnTo>
                    <a:pt x="2416" y="449"/>
                  </a:lnTo>
                  <a:lnTo>
                    <a:pt x="2416" y="449"/>
                  </a:lnTo>
                  <a:lnTo>
                    <a:pt x="2414" y="449"/>
                  </a:lnTo>
                  <a:lnTo>
                    <a:pt x="2414" y="449"/>
                  </a:lnTo>
                  <a:lnTo>
                    <a:pt x="2416" y="451"/>
                  </a:lnTo>
                  <a:lnTo>
                    <a:pt x="2414" y="451"/>
                  </a:lnTo>
                  <a:lnTo>
                    <a:pt x="2416" y="451"/>
                  </a:lnTo>
                  <a:lnTo>
                    <a:pt x="2416" y="451"/>
                  </a:lnTo>
                  <a:lnTo>
                    <a:pt x="2416" y="453"/>
                  </a:lnTo>
                  <a:lnTo>
                    <a:pt x="2414" y="451"/>
                  </a:lnTo>
                  <a:lnTo>
                    <a:pt x="2412" y="451"/>
                  </a:lnTo>
                  <a:lnTo>
                    <a:pt x="2412" y="453"/>
                  </a:lnTo>
                  <a:lnTo>
                    <a:pt x="2410" y="453"/>
                  </a:lnTo>
                  <a:lnTo>
                    <a:pt x="2408" y="453"/>
                  </a:lnTo>
                  <a:lnTo>
                    <a:pt x="2406" y="453"/>
                  </a:lnTo>
                  <a:lnTo>
                    <a:pt x="2406" y="453"/>
                  </a:lnTo>
                  <a:lnTo>
                    <a:pt x="2406" y="453"/>
                  </a:lnTo>
                  <a:lnTo>
                    <a:pt x="2404" y="453"/>
                  </a:lnTo>
                  <a:lnTo>
                    <a:pt x="2404" y="453"/>
                  </a:lnTo>
                  <a:lnTo>
                    <a:pt x="2403" y="453"/>
                  </a:lnTo>
                  <a:lnTo>
                    <a:pt x="2404" y="453"/>
                  </a:lnTo>
                  <a:lnTo>
                    <a:pt x="2404" y="453"/>
                  </a:lnTo>
                  <a:lnTo>
                    <a:pt x="2404" y="453"/>
                  </a:lnTo>
                  <a:lnTo>
                    <a:pt x="2404" y="453"/>
                  </a:lnTo>
                  <a:lnTo>
                    <a:pt x="2403" y="451"/>
                  </a:lnTo>
                  <a:lnTo>
                    <a:pt x="2403" y="453"/>
                  </a:lnTo>
                  <a:lnTo>
                    <a:pt x="2399" y="453"/>
                  </a:lnTo>
                  <a:lnTo>
                    <a:pt x="2399" y="453"/>
                  </a:lnTo>
                  <a:lnTo>
                    <a:pt x="2399" y="453"/>
                  </a:lnTo>
                  <a:lnTo>
                    <a:pt x="2399" y="451"/>
                  </a:lnTo>
                  <a:lnTo>
                    <a:pt x="2399" y="451"/>
                  </a:lnTo>
                  <a:lnTo>
                    <a:pt x="2397" y="453"/>
                  </a:lnTo>
                  <a:lnTo>
                    <a:pt x="2395" y="454"/>
                  </a:lnTo>
                  <a:lnTo>
                    <a:pt x="2393" y="453"/>
                  </a:lnTo>
                  <a:lnTo>
                    <a:pt x="2395" y="451"/>
                  </a:lnTo>
                  <a:lnTo>
                    <a:pt x="2393" y="451"/>
                  </a:lnTo>
                  <a:lnTo>
                    <a:pt x="2393" y="451"/>
                  </a:lnTo>
                  <a:lnTo>
                    <a:pt x="2391" y="451"/>
                  </a:lnTo>
                  <a:lnTo>
                    <a:pt x="2391" y="453"/>
                  </a:lnTo>
                  <a:lnTo>
                    <a:pt x="2391" y="453"/>
                  </a:lnTo>
                  <a:lnTo>
                    <a:pt x="2391" y="451"/>
                  </a:lnTo>
                  <a:lnTo>
                    <a:pt x="2391" y="453"/>
                  </a:lnTo>
                  <a:lnTo>
                    <a:pt x="2391" y="454"/>
                  </a:lnTo>
                  <a:lnTo>
                    <a:pt x="2389" y="456"/>
                  </a:lnTo>
                  <a:lnTo>
                    <a:pt x="2389" y="456"/>
                  </a:lnTo>
                  <a:lnTo>
                    <a:pt x="2389" y="458"/>
                  </a:lnTo>
                  <a:lnTo>
                    <a:pt x="2387" y="458"/>
                  </a:lnTo>
                  <a:lnTo>
                    <a:pt x="2387" y="460"/>
                  </a:lnTo>
                  <a:lnTo>
                    <a:pt x="2389" y="458"/>
                  </a:lnTo>
                  <a:lnTo>
                    <a:pt x="2391" y="458"/>
                  </a:lnTo>
                  <a:lnTo>
                    <a:pt x="2391" y="458"/>
                  </a:lnTo>
                  <a:lnTo>
                    <a:pt x="2391" y="458"/>
                  </a:lnTo>
                  <a:lnTo>
                    <a:pt x="2393" y="458"/>
                  </a:lnTo>
                  <a:lnTo>
                    <a:pt x="2393" y="458"/>
                  </a:lnTo>
                  <a:lnTo>
                    <a:pt x="2395" y="458"/>
                  </a:lnTo>
                  <a:lnTo>
                    <a:pt x="2395" y="458"/>
                  </a:lnTo>
                  <a:lnTo>
                    <a:pt x="2395" y="458"/>
                  </a:lnTo>
                  <a:lnTo>
                    <a:pt x="2395" y="458"/>
                  </a:lnTo>
                  <a:lnTo>
                    <a:pt x="2395" y="458"/>
                  </a:lnTo>
                  <a:lnTo>
                    <a:pt x="2397" y="458"/>
                  </a:lnTo>
                  <a:lnTo>
                    <a:pt x="2403" y="458"/>
                  </a:lnTo>
                  <a:lnTo>
                    <a:pt x="2412" y="456"/>
                  </a:lnTo>
                  <a:lnTo>
                    <a:pt x="2414" y="456"/>
                  </a:lnTo>
                  <a:close/>
                  <a:moveTo>
                    <a:pt x="2435" y="915"/>
                  </a:moveTo>
                  <a:lnTo>
                    <a:pt x="2435" y="915"/>
                  </a:lnTo>
                  <a:lnTo>
                    <a:pt x="2435" y="913"/>
                  </a:lnTo>
                  <a:lnTo>
                    <a:pt x="2437" y="909"/>
                  </a:lnTo>
                  <a:lnTo>
                    <a:pt x="2437" y="909"/>
                  </a:lnTo>
                  <a:lnTo>
                    <a:pt x="2435" y="909"/>
                  </a:lnTo>
                  <a:lnTo>
                    <a:pt x="2435" y="911"/>
                  </a:lnTo>
                  <a:lnTo>
                    <a:pt x="2435" y="911"/>
                  </a:lnTo>
                  <a:lnTo>
                    <a:pt x="2433" y="911"/>
                  </a:lnTo>
                  <a:lnTo>
                    <a:pt x="2433" y="911"/>
                  </a:lnTo>
                  <a:lnTo>
                    <a:pt x="2433" y="911"/>
                  </a:lnTo>
                  <a:lnTo>
                    <a:pt x="2433" y="911"/>
                  </a:lnTo>
                  <a:lnTo>
                    <a:pt x="2433" y="911"/>
                  </a:lnTo>
                  <a:lnTo>
                    <a:pt x="2431" y="911"/>
                  </a:lnTo>
                  <a:lnTo>
                    <a:pt x="2431" y="911"/>
                  </a:lnTo>
                  <a:lnTo>
                    <a:pt x="2429" y="911"/>
                  </a:lnTo>
                  <a:lnTo>
                    <a:pt x="2427" y="913"/>
                  </a:lnTo>
                  <a:lnTo>
                    <a:pt x="2427" y="913"/>
                  </a:lnTo>
                  <a:lnTo>
                    <a:pt x="2427" y="913"/>
                  </a:lnTo>
                  <a:lnTo>
                    <a:pt x="2425" y="915"/>
                  </a:lnTo>
                  <a:lnTo>
                    <a:pt x="2427" y="916"/>
                  </a:lnTo>
                  <a:lnTo>
                    <a:pt x="2431" y="916"/>
                  </a:lnTo>
                  <a:lnTo>
                    <a:pt x="2431" y="915"/>
                  </a:lnTo>
                  <a:lnTo>
                    <a:pt x="2431" y="915"/>
                  </a:lnTo>
                  <a:lnTo>
                    <a:pt x="2435" y="915"/>
                  </a:lnTo>
                  <a:close/>
                  <a:moveTo>
                    <a:pt x="2425" y="903"/>
                  </a:moveTo>
                  <a:lnTo>
                    <a:pt x="2423" y="903"/>
                  </a:lnTo>
                  <a:lnTo>
                    <a:pt x="2423" y="903"/>
                  </a:lnTo>
                  <a:lnTo>
                    <a:pt x="2421" y="901"/>
                  </a:lnTo>
                  <a:lnTo>
                    <a:pt x="2421" y="901"/>
                  </a:lnTo>
                  <a:lnTo>
                    <a:pt x="2420" y="903"/>
                  </a:lnTo>
                  <a:lnTo>
                    <a:pt x="2418" y="901"/>
                  </a:lnTo>
                  <a:lnTo>
                    <a:pt x="2418" y="901"/>
                  </a:lnTo>
                  <a:lnTo>
                    <a:pt x="2418" y="903"/>
                  </a:lnTo>
                  <a:lnTo>
                    <a:pt x="2418" y="903"/>
                  </a:lnTo>
                  <a:lnTo>
                    <a:pt x="2418" y="905"/>
                  </a:lnTo>
                  <a:lnTo>
                    <a:pt x="2418" y="905"/>
                  </a:lnTo>
                  <a:lnTo>
                    <a:pt x="2421" y="905"/>
                  </a:lnTo>
                  <a:lnTo>
                    <a:pt x="2423" y="905"/>
                  </a:lnTo>
                  <a:lnTo>
                    <a:pt x="2423" y="905"/>
                  </a:lnTo>
                  <a:lnTo>
                    <a:pt x="2425" y="905"/>
                  </a:lnTo>
                  <a:lnTo>
                    <a:pt x="2425" y="905"/>
                  </a:lnTo>
                  <a:lnTo>
                    <a:pt x="2425" y="905"/>
                  </a:lnTo>
                  <a:lnTo>
                    <a:pt x="2425" y="905"/>
                  </a:lnTo>
                  <a:lnTo>
                    <a:pt x="2425" y="905"/>
                  </a:lnTo>
                  <a:lnTo>
                    <a:pt x="2427" y="905"/>
                  </a:lnTo>
                  <a:lnTo>
                    <a:pt x="2427" y="905"/>
                  </a:lnTo>
                  <a:lnTo>
                    <a:pt x="2427" y="903"/>
                  </a:lnTo>
                  <a:lnTo>
                    <a:pt x="2425" y="903"/>
                  </a:lnTo>
                  <a:lnTo>
                    <a:pt x="2425" y="903"/>
                  </a:lnTo>
                  <a:lnTo>
                    <a:pt x="2427" y="903"/>
                  </a:lnTo>
                  <a:lnTo>
                    <a:pt x="2425" y="903"/>
                  </a:lnTo>
                  <a:close/>
                  <a:moveTo>
                    <a:pt x="2433" y="462"/>
                  </a:moveTo>
                  <a:lnTo>
                    <a:pt x="2433" y="462"/>
                  </a:lnTo>
                  <a:lnTo>
                    <a:pt x="2431" y="460"/>
                  </a:lnTo>
                  <a:lnTo>
                    <a:pt x="2431" y="458"/>
                  </a:lnTo>
                  <a:lnTo>
                    <a:pt x="2429" y="458"/>
                  </a:lnTo>
                  <a:lnTo>
                    <a:pt x="2429" y="458"/>
                  </a:lnTo>
                  <a:lnTo>
                    <a:pt x="2429" y="458"/>
                  </a:lnTo>
                  <a:lnTo>
                    <a:pt x="2427" y="458"/>
                  </a:lnTo>
                  <a:lnTo>
                    <a:pt x="2425" y="458"/>
                  </a:lnTo>
                  <a:lnTo>
                    <a:pt x="2423" y="460"/>
                  </a:lnTo>
                  <a:lnTo>
                    <a:pt x="2423" y="460"/>
                  </a:lnTo>
                  <a:lnTo>
                    <a:pt x="2423" y="460"/>
                  </a:lnTo>
                  <a:lnTo>
                    <a:pt x="2423" y="458"/>
                  </a:lnTo>
                  <a:lnTo>
                    <a:pt x="2421" y="456"/>
                  </a:lnTo>
                  <a:lnTo>
                    <a:pt x="2420" y="456"/>
                  </a:lnTo>
                  <a:lnTo>
                    <a:pt x="2420" y="456"/>
                  </a:lnTo>
                  <a:lnTo>
                    <a:pt x="2416" y="458"/>
                  </a:lnTo>
                  <a:lnTo>
                    <a:pt x="2414" y="460"/>
                  </a:lnTo>
                  <a:lnTo>
                    <a:pt x="2406" y="462"/>
                  </a:lnTo>
                  <a:lnTo>
                    <a:pt x="2404" y="462"/>
                  </a:lnTo>
                  <a:lnTo>
                    <a:pt x="2404" y="464"/>
                  </a:lnTo>
                  <a:lnTo>
                    <a:pt x="2406" y="466"/>
                  </a:lnTo>
                  <a:lnTo>
                    <a:pt x="2408" y="468"/>
                  </a:lnTo>
                  <a:lnTo>
                    <a:pt x="2408" y="470"/>
                  </a:lnTo>
                  <a:lnTo>
                    <a:pt x="2408" y="470"/>
                  </a:lnTo>
                  <a:lnTo>
                    <a:pt x="2406" y="472"/>
                  </a:lnTo>
                  <a:lnTo>
                    <a:pt x="2406" y="472"/>
                  </a:lnTo>
                  <a:lnTo>
                    <a:pt x="2408" y="473"/>
                  </a:lnTo>
                  <a:lnTo>
                    <a:pt x="2408" y="473"/>
                  </a:lnTo>
                  <a:lnTo>
                    <a:pt x="2408" y="473"/>
                  </a:lnTo>
                  <a:lnTo>
                    <a:pt x="2410" y="475"/>
                  </a:lnTo>
                  <a:lnTo>
                    <a:pt x="2410" y="475"/>
                  </a:lnTo>
                  <a:lnTo>
                    <a:pt x="2410" y="475"/>
                  </a:lnTo>
                  <a:lnTo>
                    <a:pt x="2410" y="477"/>
                  </a:lnTo>
                  <a:lnTo>
                    <a:pt x="2410" y="477"/>
                  </a:lnTo>
                  <a:lnTo>
                    <a:pt x="2410" y="477"/>
                  </a:lnTo>
                  <a:lnTo>
                    <a:pt x="2410" y="477"/>
                  </a:lnTo>
                  <a:lnTo>
                    <a:pt x="2410" y="477"/>
                  </a:lnTo>
                  <a:lnTo>
                    <a:pt x="2410" y="477"/>
                  </a:lnTo>
                  <a:lnTo>
                    <a:pt x="2410" y="479"/>
                  </a:lnTo>
                  <a:lnTo>
                    <a:pt x="2410" y="479"/>
                  </a:lnTo>
                  <a:lnTo>
                    <a:pt x="2412" y="481"/>
                  </a:lnTo>
                  <a:lnTo>
                    <a:pt x="2412" y="481"/>
                  </a:lnTo>
                  <a:lnTo>
                    <a:pt x="2414" y="483"/>
                  </a:lnTo>
                  <a:lnTo>
                    <a:pt x="2416" y="483"/>
                  </a:lnTo>
                  <a:lnTo>
                    <a:pt x="2416" y="483"/>
                  </a:lnTo>
                  <a:lnTo>
                    <a:pt x="2418" y="487"/>
                  </a:lnTo>
                  <a:lnTo>
                    <a:pt x="2418" y="487"/>
                  </a:lnTo>
                  <a:lnTo>
                    <a:pt x="2420" y="487"/>
                  </a:lnTo>
                  <a:lnTo>
                    <a:pt x="2420" y="487"/>
                  </a:lnTo>
                  <a:lnTo>
                    <a:pt x="2421" y="487"/>
                  </a:lnTo>
                  <a:lnTo>
                    <a:pt x="2421" y="487"/>
                  </a:lnTo>
                  <a:lnTo>
                    <a:pt x="2423" y="487"/>
                  </a:lnTo>
                  <a:lnTo>
                    <a:pt x="2423" y="489"/>
                  </a:lnTo>
                  <a:lnTo>
                    <a:pt x="2425" y="489"/>
                  </a:lnTo>
                  <a:lnTo>
                    <a:pt x="2427" y="489"/>
                  </a:lnTo>
                  <a:lnTo>
                    <a:pt x="2427" y="487"/>
                  </a:lnTo>
                  <a:lnTo>
                    <a:pt x="2427" y="485"/>
                  </a:lnTo>
                  <a:lnTo>
                    <a:pt x="2429" y="483"/>
                  </a:lnTo>
                  <a:lnTo>
                    <a:pt x="2429" y="483"/>
                  </a:lnTo>
                  <a:lnTo>
                    <a:pt x="2431" y="479"/>
                  </a:lnTo>
                  <a:lnTo>
                    <a:pt x="2433" y="470"/>
                  </a:lnTo>
                  <a:lnTo>
                    <a:pt x="2433" y="466"/>
                  </a:lnTo>
                  <a:lnTo>
                    <a:pt x="2433" y="466"/>
                  </a:lnTo>
                  <a:lnTo>
                    <a:pt x="2431" y="464"/>
                  </a:lnTo>
                  <a:lnTo>
                    <a:pt x="2431" y="464"/>
                  </a:lnTo>
                  <a:lnTo>
                    <a:pt x="2431" y="464"/>
                  </a:lnTo>
                  <a:lnTo>
                    <a:pt x="2433" y="462"/>
                  </a:lnTo>
                  <a:close/>
                  <a:moveTo>
                    <a:pt x="2052" y="152"/>
                  </a:moveTo>
                  <a:lnTo>
                    <a:pt x="2052" y="153"/>
                  </a:lnTo>
                  <a:lnTo>
                    <a:pt x="2056" y="157"/>
                  </a:lnTo>
                  <a:lnTo>
                    <a:pt x="2058" y="157"/>
                  </a:lnTo>
                  <a:lnTo>
                    <a:pt x="2058" y="157"/>
                  </a:lnTo>
                  <a:lnTo>
                    <a:pt x="2058" y="159"/>
                  </a:lnTo>
                  <a:lnTo>
                    <a:pt x="2058" y="159"/>
                  </a:lnTo>
                  <a:lnTo>
                    <a:pt x="2058" y="161"/>
                  </a:lnTo>
                  <a:lnTo>
                    <a:pt x="2056" y="165"/>
                  </a:lnTo>
                  <a:lnTo>
                    <a:pt x="2058" y="165"/>
                  </a:lnTo>
                  <a:lnTo>
                    <a:pt x="2058" y="167"/>
                  </a:lnTo>
                  <a:lnTo>
                    <a:pt x="2062" y="167"/>
                  </a:lnTo>
                  <a:lnTo>
                    <a:pt x="2064" y="167"/>
                  </a:lnTo>
                  <a:lnTo>
                    <a:pt x="2064" y="169"/>
                  </a:lnTo>
                  <a:lnTo>
                    <a:pt x="2064" y="169"/>
                  </a:lnTo>
                  <a:lnTo>
                    <a:pt x="2064" y="169"/>
                  </a:lnTo>
                  <a:lnTo>
                    <a:pt x="2064" y="170"/>
                  </a:lnTo>
                  <a:lnTo>
                    <a:pt x="2066" y="169"/>
                  </a:lnTo>
                  <a:lnTo>
                    <a:pt x="2067" y="167"/>
                  </a:lnTo>
                  <a:lnTo>
                    <a:pt x="2067" y="167"/>
                  </a:lnTo>
                  <a:lnTo>
                    <a:pt x="2067" y="167"/>
                  </a:lnTo>
                  <a:lnTo>
                    <a:pt x="2067" y="167"/>
                  </a:lnTo>
                  <a:lnTo>
                    <a:pt x="2067" y="165"/>
                  </a:lnTo>
                  <a:lnTo>
                    <a:pt x="2067" y="165"/>
                  </a:lnTo>
                  <a:lnTo>
                    <a:pt x="2066" y="163"/>
                  </a:lnTo>
                  <a:lnTo>
                    <a:pt x="2066" y="161"/>
                  </a:lnTo>
                  <a:lnTo>
                    <a:pt x="2066" y="161"/>
                  </a:lnTo>
                  <a:lnTo>
                    <a:pt x="2066" y="161"/>
                  </a:lnTo>
                  <a:lnTo>
                    <a:pt x="2064" y="161"/>
                  </a:lnTo>
                  <a:lnTo>
                    <a:pt x="2064" y="161"/>
                  </a:lnTo>
                  <a:lnTo>
                    <a:pt x="2064" y="159"/>
                  </a:lnTo>
                  <a:lnTo>
                    <a:pt x="2064" y="159"/>
                  </a:lnTo>
                  <a:lnTo>
                    <a:pt x="2062" y="157"/>
                  </a:lnTo>
                  <a:lnTo>
                    <a:pt x="2062" y="157"/>
                  </a:lnTo>
                  <a:lnTo>
                    <a:pt x="2062" y="157"/>
                  </a:lnTo>
                  <a:lnTo>
                    <a:pt x="2062" y="155"/>
                  </a:lnTo>
                  <a:lnTo>
                    <a:pt x="2062" y="155"/>
                  </a:lnTo>
                  <a:lnTo>
                    <a:pt x="2062" y="155"/>
                  </a:lnTo>
                  <a:lnTo>
                    <a:pt x="2062" y="153"/>
                  </a:lnTo>
                  <a:lnTo>
                    <a:pt x="2058" y="150"/>
                  </a:lnTo>
                  <a:lnTo>
                    <a:pt x="2058" y="148"/>
                  </a:lnTo>
                  <a:lnTo>
                    <a:pt x="2054" y="148"/>
                  </a:lnTo>
                  <a:lnTo>
                    <a:pt x="2052" y="146"/>
                  </a:lnTo>
                  <a:lnTo>
                    <a:pt x="2050" y="148"/>
                  </a:lnTo>
                  <a:lnTo>
                    <a:pt x="2050" y="150"/>
                  </a:lnTo>
                  <a:lnTo>
                    <a:pt x="2050" y="152"/>
                  </a:lnTo>
                  <a:lnTo>
                    <a:pt x="2052" y="152"/>
                  </a:lnTo>
                  <a:close/>
                  <a:moveTo>
                    <a:pt x="1992" y="952"/>
                  </a:moveTo>
                  <a:lnTo>
                    <a:pt x="1990" y="952"/>
                  </a:lnTo>
                  <a:lnTo>
                    <a:pt x="1990" y="952"/>
                  </a:lnTo>
                  <a:lnTo>
                    <a:pt x="1990" y="952"/>
                  </a:lnTo>
                  <a:lnTo>
                    <a:pt x="1988" y="954"/>
                  </a:lnTo>
                  <a:lnTo>
                    <a:pt x="1982" y="956"/>
                  </a:lnTo>
                  <a:lnTo>
                    <a:pt x="1982" y="956"/>
                  </a:lnTo>
                  <a:lnTo>
                    <a:pt x="1982" y="960"/>
                  </a:lnTo>
                  <a:lnTo>
                    <a:pt x="1980" y="960"/>
                  </a:lnTo>
                  <a:lnTo>
                    <a:pt x="1978" y="962"/>
                  </a:lnTo>
                  <a:lnTo>
                    <a:pt x="1978" y="964"/>
                  </a:lnTo>
                  <a:lnTo>
                    <a:pt x="1978" y="964"/>
                  </a:lnTo>
                  <a:lnTo>
                    <a:pt x="1978" y="966"/>
                  </a:lnTo>
                  <a:lnTo>
                    <a:pt x="1978" y="966"/>
                  </a:lnTo>
                  <a:lnTo>
                    <a:pt x="1980" y="966"/>
                  </a:lnTo>
                  <a:lnTo>
                    <a:pt x="1980" y="966"/>
                  </a:lnTo>
                  <a:lnTo>
                    <a:pt x="1980" y="966"/>
                  </a:lnTo>
                  <a:lnTo>
                    <a:pt x="1982" y="966"/>
                  </a:lnTo>
                  <a:lnTo>
                    <a:pt x="1982" y="966"/>
                  </a:lnTo>
                  <a:lnTo>
                    <a:pt x="1982" y="966"/>
                  </a:lnTo>
                  <a:lnTo>
                    <a:pt x="1984" y="966"/>
                  </a:lnTo>
                  <a:lnTo>
                    <a:pt x="1984" y="968"/>
                  </a:lnTo>
                  <a:lnTo>
                    <a:pt x="1984" y="966"/>
                  </a:lnTo>
                  <a:lnTo>
                    <a:pt x="1986" y="966"/>
                  </a:lnTo>
                  <a:lnTo>
                    <a:pt x="1986" y="966"/>
                  </a:lnTo>
                  <a:lnTo>
                    <a:pt x="1986" y="966"/>
                  </a:lnTo>
                  <a:lnTo>
                    <a:pt x="1986" y="966"/>
                  </a:lnTo>
                  <a:lnTo>
                    <a:pt x="1988" y="964"/>
                  </a:lnTo>
                  <a:lnTo>
                    <a:pt x="1988" y="964"/>
                  </a:lnTo>
                  <a:lnTo>
                    <a:pt x="1990" y="964"/>
                  </a:lnTo>
                  <a:lnTo>
                    <a:pt x="1990" y="964"/>
                  </a:lnTo>
                  <a:lnTo>
                    <a:pt x="1992" y="964"/>
                  </a:lnTo>
                  <a:lnTo>
                    <a:pt x="1992" y="966"/>
                  </a:lnTo>
                  <a:lnTo>
                    <a:pt x="1992" y="966"/>
                  </a:lnTo>
                  <a:lnTo>
                    <a:pt x="1992" y="966"/>
                  </a:lnTo>
                  <a:lnTo>
                    <a:pt x="1994" y="966"/>
                  </a:lnTo>
                  <a:lnTo>
                    <a:pt x="1994" y="966"/>
                  </a:lnTo>
                  <a:lnTo>
                    <a:pt x="1995" y="964"/>
                  </a:lnTo>
                  <a:lnTo>
                    <a:pt x="1997" y="964"/>
                  </a:lnTo>
                  <a:lnTo>
                    <a:pt x="1999" y="964"/>
                  </a:lnTo>
                  <a:lnTo>
                    <a:pt x="1999" y="962"/>
                  </a:lnTo>
                  <a:lnTo>
                    <a:pt x="1999" y="962"/>
                  </a:lnTo>
                  <a:lnTo>
                    <a:pt x="2001" y="962"/>
                  </a:lnTo>
                  <a:lnTo>
                    <a:pt x="2005" y="964"/>
                  </a:lnTo>
                  <a:lnTo>
                    <a:pt x="2007" y="962"/>
                  </a:lnTo>
                  <a:lnTo>
                    <a:pt x="2018" y="960"/>
                  </a:lnTo>
                  <a:lnTo>
                    <a:pt x="2024" y="960"/>
                  </a:lnTo>
                  <a:lnTo>
                    <a:pt x="2028" y="960"/>
                  </a:lnTo>
                  <a:lnTo>
                    <a:pt x="2030" y="960"/>
                  </a:lnTo>
                  <a:lnTo>
                    <a:pt x="2031" y="958"/>
                  </a:lnTo>
                  <a:lnTo>
                    <a:pt x="2031" y="958"/>
                  </a:lnTo>
                  <a:lnTo>
                    <a:pt x="2031" y="956"/>
                  </a:lnTo>
                  <a:lnTo>
                    <a:pt x="2031" y="951"/>
                  </a:lnTo>
                  <a:lnTo>
                    <a:pt x="2031" y="951"/>
                  </a:lnTo>
                  <a:lnTo>
                    <a:pt x="2031" y="949"/>
                  </a:lnTo>
                  <a:lnTo>
                    <a:pt x="2030" y="947"/>
                  </a:lnTo>
                  <a:lnTo>
                    <a:pt x="2030" y="947"/>
                  </a:lnTo>
                  <a:lnTo>
                    <a:pt x="2030" y="947"/>
                  </a:lnTo>
                  <a:lnTo>
                    <a:pt x="2028" y="947"/>
                  </a:lnTo>
                  <a:lnTo>
                    <a:pt x="2026" y="947"/>
                  </a:lnTo>
                  <a:lnTo>
                    <a:pt x="2022" y="947"/>
                  </a:lnTo>
                  <a:lnTo>
                    <a:pt x="2022" y="947"/>
                  </a:lnTo>
                  <a:lnTo>
                    <a:pt x="2022" y="947"/>
                  </a:lnTo>
                  <a:lnTo>
                    <a:pt x="2020" y="945"/>
                  </a:lnTo>
                  <a:lnTo>
                    <a:pt x="2020" y="945"/>
                  </a:lnTo>
                  <a:lnTo>
                    <a:pt x="2020" y="945"/>
                  </a:lnTo>
                  <a:lnTo>
                    <a:pt x="2020" y="945"/>
                  </a:lnTo>
                  <a:lnTo>
                    <a:pt x="2020" y="945"/>
                  </a:lnTo>
                  <a:lnTo>
                    <a:pt x="2018" y="947"/>
                  </a:lnTo>
                  <a:lnTo>
                    <a:pt x="2016" y="947"/>
                  </a:lnTo>
                  <a:lnTo>
                    <a:pt x="2007" y="947"/>
                  </a:lnTo>
                  <a:lnTo>
                    <a:pt x="2001" y="947"/>
                  </a:lnTo>
                  <a:lnTo>
                    <a:pt x="2001" y="947"/>
                  </a:lnTo>
                  <a:lnTo>
                    <a:pt x="1999" y="947"/>
                  </a:lnTo>
                  <a:lnTo>
                    <a:pt x="1995" y="949"/>
                  </a:lnTo>
                  <a:lnTo>
                    <a:pt x="1995" y="949"/>
                  </a:lnTo>
                  <a:lnTo>
                    <a:pt x="1995" y="945"/>
                  </a:lnTo>
                  <a:lnTo>
                    <a:pt x="1994" y="945"/>
                  </a:lnTo>
                  <a:lnTo>
                    <a:pt x="1992" y="945"/>
                  </a:lnTo>
                  <a:lnTo>
                    <a:pt x="1988" y="945"/>
                  </a:lnTo>
                  <a:lnTo>
                    <a:pt x="1988" y="945"/>
                  </a:lnTo>
                  <a:lnTo>
                    <a:pt x="1986" y="945"/>
                  </a:lnTo>
                  <a:lnTo>
                    <a:pt x="1986" y="945"/>
                  </a:lnTo>
                  <a:lnTo>
                    <a:pt x="1986" y="947"/>
                  </a:lnTo>
                  <a:lnTo>
                    <a:pt x="1984" y="947"/>
                  </a:lnTo>
                  <a:lnTo>
                    <a:pt x="1984" y="949"/>
                  </a:lnTo>
                  <a:lnTo>
                    <a:pt x="1984" y="949"/>
                  </a:lnTo>
                  <a:lnTo>
                    <a:pt x="1982" y="949"/>
                  </a:lnTo>
                  <a:lnTo>
                    <a:pt x="1982" y="951"/>
                  </a:lnTo>
                  <a:lnTo>
                    <a:pt x="1982" y="952"/>
                  </a:lnTo>
                  <a:lnTo>
                    <a:pt x="1984" y="952"/>
                  </a:lnTo>
                  <a:lnTo>
                    <a:pt x="1988" y="951"/>
                  </a:lnTo>
                  <a:lnTo>
                    <a:pt x="1990" y="951"/>
                  </a:lnTo>
                  <a:lnTo>
                    <a:pt x="1992" y="951"/>
                  </a:lnTo>
                  <a:lnTo>
                    <a:pt x="1992" y="951"/>
                  </a:lnTo>
                  <a:lnTo>
                    <a:pt x="1992" y="951"/>
                  </a:lnTo>
                  <a:lnTo>
                    <a:pt x="1992" y="951"/>
                  </a:lnTo>
                  <a:lnTo>
                    <a:pt x="1992" y="952"/>
                  </a:lnTo>
                  <a:close/>
                  <a:moveTo>
                    <a:pt x="1854" y="771"/>
                  </a:moveTo>
                  <a:lnTo>
                    <a:pt x="1855" y="771"/>
                  </a:lnTo>
                  <a:lnTo>
                    <a:pt x="1855" y="771"/>
                  </a:lnTo>
                  <a:lnTo>
                    <a:pt x="1855" y="769"/>
                  </a:lnTo>
                  <a:lnTo>
                    <a:pt x="1855" y="767"/>
                  </a:lnTo>
                  <a:lnTo>
                    <a:pt x="1855" y="767"/>
                  </a:lnTo>
                  <a:lnTo>
                    <a:pt x="1854" y="767"/>
                  </a:lnTo>
                  <a:lnTo>
                    <a:pt x="1854" y="769"/>
                  </a:lnTo>
                  <a:lnTo>
                    <a:pt x="1854" y="769"/>
                  </a:lnTo>
                  <a:lnTo>
                    <a:pt x="1854" y="771"/>
                  </a:lnTo>
                  <a:lnTo>
                    <a:pt x="1854" y="771"/>
                  </a:lnTo>
                  <a:close/>
                  <a:moveTo>
                    <a:pt x="1846" y="964"/>
                  </a:moveTo>
                  <a:lnTo>
                    <a:pt x="1844" y="964"/>
                  </a:lnTo>
                  <a:lnTo>
                    <a:pt x="1844" y="966"/>
                  </a:lnTo>
                  <a:lnTo>
                    <a:pt x="1844" y="968"/>
                  </a:lnTo>
                  <a:lnTo>
                    <a:pt x="1846" y="969"/>
                  </a:lnTo>
                  <a:lnTo>
                    <a:pt x="1848" y="968"/>
                  </a:lnTo>
                  <a:lnTo>
                    <a:pt x="1850" y="966"/>
                  </a:lnTo>
                  <a:lnTo>
                    <a:pt x="1848" y="966"/>
                  </a:lnTo>
                  <a:lnTo>
                    <a:pt x="1846" y="964"/>
                  </a:lnTo>
                  <a:close/>
                  <a:moveTo>
                    <a:pt x="1846" y="712"/>
                  </a:moveTo>
                  <a:lnTo>
                    <a:pt x="1846" y="712"/>
                  </a:lnTo>
                  <a:lnTo>
                    <a:pt x="1846" y="710"/>
                  </a:lnTo>
                  <a:lnTo>
                    <a:pt x="1844" y="710"/>
                  </a:lnTo>
                  <a:lnTo>
                    <a:pt x="1844" y="712"/>
                  </a:lnTo>
                  <a:lnTo>
                    <a:pt x="1842" y="714"/>
                  </a:lnTo>
                  <a:lnTo>
                    <a:pt x="1842" y="714"/>
                  </a:lnTo>
                  <a:lnTo>
                    <a:pt x="1842" y="714"/>
                  </a:lnTo>
                  <a:lnTo>
                    <a:pt x="1846" y="712"/>
                  </a:lnTo>
                  <a:close/>
                  <a:moveTo>
                    <a:pt x="1901" y="481"/>
                  </a:moveTo>
                  <a:lnTo>
                    <a:pt x="1903" y="481"/>
                  </a:lnTo>
                  <a:lnTo>
                    <a:pt x="1903" y="481"/>
                  </a:lnTo>
                  <a:lnTo>
                    <a:pt x="1903" y="481"/>
                  </a:lnTo>
                  <a:lnTo>
                    <a:pt x="1905" y="479"/>
                  </a:lnTo>
                  <a:lnTo>
                    <a:pt x="1905" y="479"/>
                  </a:lnTo>
                  <a:lnTo>
                    <a:pt x="1901" y="475"/>
                  </a:lnTo>
                  <a:lnTo>
                    <a:pt x="1901" y="475"/>
                  </a:lnTo>
                  <a:lnTo>
                    <a:pt x="1901" y="473"/>
                  </a:lnTo>
                  <a:lnTo>
                    <a:pt x="1901" y="473"/>
                  </a:lnTo>
                  <a:lnTo>
                    <a:pt x="1899" y="473"/>
                  </a:lnTo>
                  <a:lnTo>
                    <a:pt x="1899" y="475"/>
                  </a:lnTo>
                  <a:lnTo>
                    <a:pt x="1899" y="475"/>
                  </a:lnTo>
                  <a:lnTo>
                    <a:pt x="1899" y="477"/>
                  </a:lnTo>
                  <a:lnTo>
                    <a:pt x="1897" y="477"/>
                  </a:lnTo>
                  <a:lnTo>
                    <a:pt x="1897" y="477"/>
                  </a:lnTo>
                  <a:lnTo>
                    <a:pt x="1897" y="475"/>
                  </a:lnTo>
                  <a:lnTo>
                    <a:pt x="1895" y="475"/>
                  </a:lnTo>
                  <a:lnTo>
                    <a:pt x="1895" y="475"/>
                  </a:lnTo>
                  <a:lnTo>
                    <a:pt x="1893" y="475"/>
                  </a:lnTo>
                  <a:lnTo>
                    <a:pt x="1889" y="475"/>
                  </a:lnTo>
                  <a:lnTo>
                    <a:pt x="1889" y="475"/>
                  </a:lnTo>
                  <a:lnTo>
                    <a:pt x="1888" y="477"/>
                  </a:lnTo>
                  <a:lnTo>
                    <a:pt x="1888" y="477"/>
                  </a:lnTo>
                  <a:lnTo>
                    <a:pt x="1886" y="477"/>
                  </a:lnTo>
                  <a:lnTo>
                    <a:pt x="1884" y="477"/>
                  </a:lnTo>
                  <a:lnTo>
                    <a:pt x="1882" y="475"/>
                  </a:lnTo>
                  <a:lnTo>
                    <a:pt x="1882" y="477"/>
                  </a:lnTo>
                  <a:lnTo>
                    <a:pt x="1876" y="483"/>
                  </a:lnTo>
                  <a:lnTo>
                    <a:pt x="1876" y="485"/>
                  </a:lnTo>
                  <a:lnTo>
                    <a:pt x="1874" y="489"/>
                  </a:lnTo>
                  <a:lnTo>
                    <a:pt x="1874" y="490"/>
                  </a:lnTo>
                  <a:lnTo>
                    <a:pt x="1874" y="494"/>
                  </a:lnTo>
                  <a:lnTo>
                    <a:pt x="1880" y="504"/>
                  </a:lnTo>
                  <a:lnTo>
                    <a:pt x="1880" y="504"/>
                  </a:lnTo>
                  <a:lnTo>
                    <a:pt x="1882" y="504"/>
                  </a:lnTo>
                  <a:lnTo>
                    <a:pt x="1888" y="498"/>
                  </a:lnTo>
                  <a:lnTo>
                    <a:pt x="1889" y="496"/>
                  </a:lnTo>
                  <a:lnTo>
                    <a:pt x="1889" y="494"/>
                  </a:lnTo>
                  <a:lnTo>
                    <a:pt x="1891" y="492"/>
                  </a:lnTo>
                  <a:lnTo>
                    <a:pt x="1891" y="492"/>
                  </a:lnTo>
                  <a:lnTo>
                    <a:pt x="1891" y="490"/>
                  </a:lnTo>
                  <a:lnTo>
                    <a:pt x="1893" y="490"/>
                  </a:lnTo>
                  <a:lnTo>
                    <a:pt x="1895" y="487"/>
                  </a:lnTo>
                  <a:lnTo>
                    <a:pt x="1895" y="487"/>
                  </a:lnTo>
                  <a:lnTo>
                    <a:pt x="1897" y="487"/>
                  </a:lnTo>
                  <a:lnTo>
                    <a:pt x="1897" y="487"/>
                  </a:lnTo>
                  <a:lnTo>
                    <a:pt x="1897" y="485"/>
                  </a:lnTo>
                  <a:lnTo>
                    <a:pt x="1899" y="485"/>
                  </a:lnTo>
                  <a:lnTo>
                    <a:pt x="1899" y="485"/>
                  </a:lnTo>
                  <a:lnTo>
                    <a:pt x="1899" y="485"/>
                  </a:lnTo>
                  <a:lnTo>
                    <a:pt x="1899" y="487"/>
                  </a:lnTo>
                  <a:lnTo>
                    <a:pt x="1899" y="489"/>
                  </a:lnTo>
                  <a:lnTo>
                    <a:pt x="1901" y="496"/>
                  </a:lnTo>
                  <a:lnTo>
                    <a:pt x="1901" y="500"/>
                  </a:lnTo>
                  <a:lnTo>
                    <a:pt x="1897" y="502"/>
                  </a:lnTo>
                  <a:lnTo>
                    <a:pt x="1895" y="502"/>
                  </a:lnTo>
                  <a:lnTo>
                    <a:pt x="1895" y="502"/>
                  </a:lnTo>
                  <a:lnTo>
                    <a:pt x="1895" y="502"/>
                  </a:lnTo>
                  <a:lnTo>
                    <a:pt x="1895" y="504"/>
                  </a:lnTo>
                  <a:lnTo>
                    <a:pt x="1895" y="504"/>
                  </a:lnTo>
                  <a:lnTo>
                    <a:pt x="1897" y="504"/>
                  </a:lnTo>
                  <a:lnTo>
                    <a:pt x="1899" y="504"/>
                  </a:lnTo>
                  <a:lnTo>
                    <a:pt x="1899" y="506"/>
                  </a:lnTo>
                  <a:lnTo>
                    <a:pt x="1899" y="506"/>
                  </a:lnTo>
                  <a:lnTo>
                    <a:pt x="1901" y="506"/>
                  </a:lnTo>
                  <a:lnTo>
                    <a:pt x="1903" y="504"/>
                  </a:lnTo>
                  <a:lnTo>
                    <a:pt x="1903" y="504"/>
                  </a:lnTo>
                  <a:lnTo>
                    <a:pt x="1903" y="506"/>
                  </a:lnTo>
                  <a:lnTo>
                    <a:pt x="1905" y="506"/>
                  </a:lnTo>
                  <a:lnTo>
                    <a:pt x="1905" y="507"/>
                  </a:lnTo>
                  <a:lnTo>
                    <a:pt x="1905" y="506"/>
                  </a:lnTo>
                  <a:lnTo>
                    <a:pt x="1905" y="504"/>
                  </a:lnTo>
                  <a:lnTo>
                    <a:pt x="1905" y="498"/>
                  </a:lnTo>
                  <a:lnTo>
                    <a:pt x="1905" y="496"/>
                  </a:lnTo>
                  <a:lnTo>
                    <a:pt x="1907" y="492"/>
                  </a:lnTo>
                  <a:lnTo>
                    <a:pt x="1907" y="492"/>
                  </a:lnTo>
                  <a:lnTo>
                    <a:pt x="1908" y="492"/>
                  </a:lnTo>
                  <a:lnTo>
                    <a:pt x="1908" y="492"/>
                  </a:lnTo>
                  <a:lnTo>
                    <a:pt x="1910" y="492"/>
                  </a:lnTo>
                  <a:lnTo>
                    <a:pt x="1910" y="492"/>
                  </a:lnTo>
                  <a:lnTo>
                    <a:pt x="1910" y="494"/>
                  </a:lnTo>
                  <a:lnTo>
                    <a:pt x="1910" y="494"/>
                  </a:lnTo>
                  <a:lnTo>
                    <a:pt x="1910" y="494"/>
                  </a:lnTo>
                  <a:lnTo>
                    <a:pt x="1912" y="494"/>
                  </a:lnTo>
                  <a:lnTo>
                    <a:pt x="1912" y="496"/>
                  </a:lnTo>
                  <a:lnTo>
                    <a:pt x="1912" y="498"/>
                  </a:lnTo>
                  <a:lnTo>
                    <a:pt x="1914" y="498"/>
                  </a:lnTo>
                  <a:lnTo>
                    <a:pt x="1916" y="498"/>
                  </a:lnTo>
                  <a:lnTo>
                    <a:pt x="1916" y="498"/>
                  </a:lnTo>
                  <a:lnTo>
                    <a:pt x="1918" y="498"/>
                  </a:lnTo>
                  <a:lnTo>
                    <a:pt x="1918" y="498"/>
                  </a:lnTo>
                  <a:lnTo>
                    <a:pt x="1920" y="498"/>
                  </a:lnTo>
                  <a:lnTo>
                    <a:pt x="1922" y="494"/>
                  </a:lnTo>
                  <a:lnTo>
                    <a:pt x="1924" y="494"/>
                  </a:lnTo>
                  <a:lnTo>
                    <a:pt x="1924" y="492"/>
                  </a:lnTo>
                  <a:lnTo>
                    <a:pt x="1924" y="492"/>
                  </a:lnTo>
                  <a:lnTo>
                    <a:pt x="1924" y="490"/>
                  </a:lnTo>
                  <a:lnTo>
                    <a:pt x="1924" y="489"/>
                  </a:lnTo>
                  <a:lnTo>
                    <a:pt x="1925" y="487"/>
                  </a:lnTo>
                  <a:lnTo>
                    <a:pt x="1925" y="485"/>
                  </a:lnTo>
                  <a:lnTo>
                    <a:pt x="1925" y="483"/>
                  </a:lnTo>
                  <a:lnTo>
                    <a:pt x="1924" y="483"/>
                  </a:lnTo>
                  <a:lnTo>
                    <a:pt x="1924" y="483"/>
                  </a:lnTo>
                  <a:lnTo>
                    <a:pt x="1922" y="483"/>
                  </a:lnTo>
                  <a:lnTo>
                    <a:pt x="1922" y="481"/>
                  </a:lnTo>
                  <a:lnTo>
                    <a:pt x="1920" y="481"/>
                  </a:lnTo>
                  <a:lnTo>
                    <a:pt x="1918" y="479"/>
                  </a:lnTo>
                  <a:lnTo>
                    <a:pt x="1918" y="481"/>
                  </a:lnTo>
                  <a:lnTo>
                    <a:pt x="1918" y="481"/>
                  </a:lnTo>
                  <a:lnTo>
                    <a:pt x="1916" y="481"/>
                  </a:lnTo>
                  <a:lnTo>
                    <a:pt x="1916" y="481"/>
                  </a:lnTo>
                  <a:lnTo>
                    <a:pt x="1916" y="481"/>
                  </a:lnTo>
                  <a:lnTo>
                    <a:pt x="1916" y="479"/>
                  </a:lnTo>
                  <a:lnTo>
                    <a:pt x="1916" y="479"/>
                  </a:lnTo>
                  <a:lnTo>
                    <a:pt x="1914" y="479"/>
                  </a:lnTo>
                  <a:lnTo>
                    <a:pt x="1914" y="479"/>
                  </a:lnTo>
                  <a:lnTo>
                    <a:pt x="1914" y="479"/>
                  </a:lnTo>
                  <a:lnTo>
                    <a:pt x="1912" y="479"/>
                  </a:lnTo>
                  <a:lnTo>
                    <a:pt x="1912" y="479"/>
                  </a:lnTo>
                  <a:lnTo>
                    <a:pt x="1910" y="481"/>
                  </a:lnTo>
                  <a:lnTo>
                    <a:pt x="1910" y="483"/>
                  </a:lnTo>
                  <a:lnTo>
                    <a:pt x="1910" y="485"/>
                  </a:lnTo>
                  <a:lnTo>
                    <a:pt x="1908" y="485"/>
                  </a:lnTo>
                  <a:lnTo>
                    <a:pt x="1908" y="485"/>
                  </a:lnTo>
                  <a:lnTo>
                    <a:pt x="1908" y="485"/>
                  </a:lnTo>
                  <a:lnTo>
                    <a:pt x="1907" y="489"/>
                  </a:lnTo>
                  <a:lnTo>
                    <a:pt x="1905" y="490"/>
                  </a:lnTo>
                  <a:lnTo>
                    <a:pt x="1903" y="490"/>
                  </a:lnTo>
                  <a:lnTo>
                    <a:pt x="1903" y="490"/>
                  </a:lnTo>
                  <a:lnTo>
                    <a:pt x="1903" y="489"/>
                  </a:lnTo>
                  <a:lnTo>
                    <a:pt x="1903" y="487"/>
                  </a:lnTo>
                  <a:lnTo>
                    <a:pt x="1903" y="487"/>
                  </a:lnTo>
                  <a:lnTo>
                    <a:pt x="1903" y="485"/>
                  </a:lnTo>
                  <a:lnTo>
                    <a:pt x="1901" y="485"/>
                  </a:lnTo>
                  <a:lnTo>
                    <a:pt x="1901" y="485"/>
                  </a:lnTo>
                  <a:lnTo>
                    <a:pt x="1901" y="483"/>
                  </a:lnTo>
                  <a:lnTo>
                    <a:pt x="1901" y="481"/>
                  </a:lnTo>
                  <a:close/>
                  <a:moveTo>
                    <a:pt x="1908" y="483"/>
                  </a:moveTo>
                  <a:lnTo>
                    <a:pt x="1908" y="483"/>
                  </a:lnTo>
                  <a:lnTo>
                    <a:pt x="1910" y="477"/>
                  </a:lnTo>
                  <a:lnTo>
                    <a:pt x="1908" y="477"/>
                  </a:lnTo>
                  <a:lnTo>
                    <a:pt x="1908" y="477"/>
                  </a:lnTo>
                  <a:lnTo>
                    <a:pt x="1907" y="479"/>
                  </a:lnTo>
                  <a:lnTo>
                    <a:pt x="1907" y="479"/>
                  </a:lnTo>
                  <a:lnTo>
                    <a:pt x="1908" y="483"/>
                  </a:lnTo>
                  <a:lnTo>
                    <a:pt x="1908" y="483"/>
                  </a:lnTo>
                  <a:close/>
                  <a:moveTo>
                    <a:pt x="1871" y="701"/>
                  </a:moveTo>
                  <a:lnTo>
                    <a:pt x="1871" y="701"/>
                  </a:lnTo>
                  <a:lnTo>
                    <a:pt x="1869" y="701"/>
                  </a:lnTo>
                  <a:lnTo>
                    <a:pt x="1869" y="701"/>
                  </a:lnTo>
                  <a:lnTo>
                    <a:pt x="1869" y="701"/>
                  </a:lnTo>
                  <a:lnTo>
                    <a:pt x="1867" y="701"/>
                  </a:lnTo>
                  <a:lnTo>
                    <a:pt x="1867" y="703"/>
                  </a:lnTo>
                  <a:lnTo>
                    <a:pt x="1867" y="703"/>
                  </a:lnTo>
                  <a:lnTo>
                    <a:pt x="1869" y="703"/>
                  </a:lnTo>
                  <a:lnTo>
                    <a:pt x="1869" y="703"/>
                  </a:lnTo>
                  <a:lnTo>
                    <a:pt x="1869" y="703"/>
                  </a:lnTo>
                  <a:lnTo>
                    <a:pt x="1869" y="703"/>
                  </a:lnTo>
                  <a:lnTo>
                    <a:pt x="1869" y="703"/>
                  </a:lnTo>
                  <a:lnTo>
                    <a:pt x="1869" y="703"/>
                  </a:lnTo>
                  <a:lnTo>
                    <a:pt x="1871" y="704"/>
                  </a:lnTo>
                  <a:lnTo>
                    <a:pt x="1871" y="704"/>
                  </a:lnTo>
                  <a:lnTo>
                    <a:pt x="1871" y="703"/>
                  </a:lnTo>
                  <a:lnTo>
                    <a:pt x="1871" y="703"/>
                  </a:lnTo>
                  <a:lnTo>
                    <a:pt x="1871" y="703"/>
                  </a:lnTo>
                  <a:lnTo>
                    <a:pt x="1871" y="703"/>
                  </a:lnTo>
                  <a:lnTo>
                    <a:pt x="1871" y="703"/>
                  </a:lnTo>
                  <a:lnTo>
                    <a:pt x="1871" y="703"/>
                  </a:lnTo>
                  <a:lnTo>
                    <a:pt x="1871" y="701"/>
                  </a:lnTo>
                  <a:close/>
                  <a:moveTo>
                    <a:pt x="1852" y="778"/>
                  </a:moveTo>
                  <a:lnTo>
                    <a:pt x="1852" y="780"/>
                  </a:lnTo>
                  <a:lnTo>
                    <a:pt x="1852" y="780"/>
                  </a:lnTo>
                  <a:lnTo>
                    <a:pt x="1854" y="780"/>
                  </a:lnTo>
                  <a:lnTo>
                    <a:pt x="1854" y="780"/>
                  </a:lnTo>
                  <a:lnTo>
                    <a:pt x="1855" y="780"/>
                  </a:lnTo>
                  <a:lnTo>
                    <a:pt x="1857" y="780"/>
                  </a:lnTo>
                  <a:lnTo>
                    <a:pt x="1857" y="778"/>
                  </a:lnTo>
                  <a:lnTo>
                    <a:pt x="1857" y="776"/>
                  </a:lnTo>
                  <a:lnTo>
                    <a:pt x="1857" y="776"/>
                  </a:lnTo>
                  <a:lnTo>
                    <a:pt x="1857" y="774"/>
                  </a:lnTo>
                  <a:lnTo>
                    <a:pt x="1855" y="774"/>
                  </a:lnTo>
                  <a:lnTo>
                    <a:pt x="1854" y="778"/>
                  </a:lnTo>
                  <a:lnTo>
                    <a:pt x="1854" y="778"/>
                  </a:lnTo>
                  <a:lnTo>
                    <a:pt x="1852" y="778"/>
                  </a:lnTo>
                  <a:close/>
                  <a:moveTo>
                    <a:pt x="1978" y="528"/>
                  </a:moveTo>
                  <a:lnTo>
                    <a:pt x="1978" y="528"/>
                  </a:lnTo>
                  <a:lnTo>
                    <a:pt x="1977" y="528"/>
                  </a:lnTo>
                  <a:lnTo>
                    <a:pt x="1977" y="530"/>
                  </a:lnTo>
                  <a:lnTo>
                    <a:pt x="1977" y="530"/>
                  </a:lnTo>
                  <a:lnTo>
                    <a:pt x="1977" y="530"/>
                  </a:lnTo>
                  <a:lnTo>
                    <a:pt x="1977" y="532"/>
                  </a:lnTo>
                  <a:lnTo>
                    <a:pt x="1977" y="532"/>
                  </a:lnTo>
                  <a:lnTo>
                    <a:pt x="1978" y="532"/>
                  </a:lnTo>
                  <a:lnTo>
                    <a:pt x="1980" y="534"/>
                  </a:lnTo>
                  <a:lnTo>
                    <a:pt x="1980" y="534"/>
                  </a:lnTo>
                  <a:lnTo>
                    <a:pt x="1980" y="530"/>
                  </a:lnTo>
                  <a:lnTo>
                    <a:pt x="1980" y="530"/>
                  </a:lnTo>
                  <a:lnTo>
                    <a:pt x="1978" y="528"/>
                  </a:lnTo>
                  <a:close/>
                  <a:moveTo>
                    <a:pt x="1977" y="951"/>
                  </a:moveTo>
                  <a:lnTo>
                    <a:pt x="1975" y="949"/>
                  </a:lnTo>
                  <a:lnTo>
                    <a:pt x="1975" y="947"/>
                  </a:lnTo>
                  <a:lnTo>
                    <a:pt x="1973" y="947"/>
                  </a:lnTo>
                  <a:lnTo>
                    <a:pt x="1973" y="947"/>
                  </a:lnTo>
                  <a:lnTo>
                    <a:pt x="1973" y="949"/>
                  </a:lnTo>
                  <a:lnTo>
                    <a:pt x="1973" y="949"/>
                  </a:lnTo>
                  <a:lnTo>
                    <a:pt x="1971" y="949"/>
                  </a:lnTo>
                  <a:lnTo>
                    <a:pt x="1969" y="952"/>
                  </a:lnTo>
                  <a:lnTo>
                    <a:pt x="1967" y="954"/>
                  </a:lnTo>
                  <a:lnTo>
                    <a:pt x="1965" y="958"/>
                  </a:lnTo>
                  <a:lnTo>
                    <a:pt x="1963" y="958"/>
                  </a:lnTo>
                  <a:lnTo>
                    <a:pt x="1963" y="960"/>
                  </a:lnTo>
                  <a:lnTo>
                    <a:pt x="1963" y="962"/>
                  </a:lnTo>
                  <a:lnTo>
                    <a:pt x="1961" y="962"/>
                  </a:lnTo>
                  <a:lnTo>
                    <a:pt x="1961" y="960"/>
                  </a:lnTo>
                  <a:lnTo>
                    <a:pt x="1961" y="960"/>
                  </a:lnTo>
                  <a:lnTo>
                    <a:pt x="1961" y="958"/>
                  </a:lnTo>
                  <a:lnTo>
                    <a:pt x="1961" y="958"/>
                  </a:lnTo>
                  <a:lnTo>
                    <a:pt x="1960" y="956"/>
                  </a:lnTo>
                  <a:lnTo>
                    <a:pt x="1960" y="956"/>
                  </a:lnTo>
                  <a:lnTo>
                    <a:pt x="1960" y="956"/>
                  </a:lnTo>
                  <a:lnTo>
                    <a:pt x="1958" y="956"/>
                  </a:lnTo>
                  <a:lnTo>
                    <a:pt x="1958" y="956"/>
                  </a:lnTo>
                  <a:lnTo>
                    <a:pt x="1954" y="958"/>
                  </a:lnTo>
                  <a:lnTo>
                    <a:pt x="1954" y="960"/>
                  </a:lnTo>
                  <a:lnTo>
                    <a:pt x="1950" y="964"/>
                  </a:lnTo>
                  <a:lnTo>
                    <a:pt x="1950" y="964"/>
                  </a:lnTo>
                  <a:lnTo>
                    <a:pt x="1950" y="966"/>
                  </a:lnTo>
                  <a:lnTo>
                    <a:pt x="1950" y="966"/>
                  </a:lnTo>
                  <a:lnTo>
                    <a:pt x="1950" y="966"/>
                  </a:lnTo>
                  <a:lnTo>
                    <a:pt x="1950" y="966"/>
                  </a:lnTo>
                  <a:lnTo>
                    <a:pt x="1952" y="966"/>
                  </a:lnTo>
                  <a:lnTo>
                    <a:pt x="1954" y="966"/>
                  </a:lnTo>
                  <a:lnTo>
                    <a:pt x="1956" y="964"/>
                  </a:lnTo>
                  <a:lnTo>
                    <a:pt x="1956" y="964"/>
                  </a:lnTo>
                  <a:lnTo>
                    <a:pt x="1958" y="966"/>
                  </a:lnTo>
                  <a:lnTo>
                    <a:pt x="1958" y="966"/>
                  </a:lnTo>
                  <a:lnTo>
                    <a:pt x="1960" y="968"/>
                  </a:lnTo>
                  <a:lnTo>
                    <a:pt x="1960" y="969"/>
                  </a:lnTo>
                  <a:lnTo>
                    <a:pt x="1960" y="971"/>
                  </a:lnTo>
                  <a:lnTo>
                    <a:pt x="1960" y="973"/>
                  </a:lnTo>
                  <a:lnTo>
                    <a:pt x="1961" y="973"/>
                  </a:lnTo>
                  <a:lnTo>
                    <a:pt x="1963" y="973"/>
                  </a:lnTo>
                  <a:lnTo>
                    <a:pt x="1963" y="971"/>
                  </a:lnTo>
                  <a:lnTo>
                    <a:pt x="1965" y="971"/>
                  </a:lnTo>
                  <a:lnTo>
                    <a:pt x="1967" y="971"/>
                  </a:lnTo>
                  <a:lnTo>
                    <a:pt x="1967" y="969"/>
                  </a:lnTo>
                  <a:lnTo>
                    <a:pt x="1969" y="968"/>
                  </a:lnTo>
                  <a:lnTo>
                    <a:pt x="1969" y="968"/>
                  </a:lnTo>
                  <a:lnTo>
                    <a:pt x="1969" y="964"/>
                  </a:lnTo>
                  <a:lnTo>
                    <a:pt x="1971" y="962"/>
                  </a:lnTo>
                  <a:lnTo>
                    <a:pt x="1971" y="962"/>
                  </a:lnTo>
                  <a:lnTo>
                    <a:pt x="1973" y="960"/>
                  </a:lnTo>
                  <a:lnTo>
                    <a:pt x="1975" y="958"/>
                  </a:lnTo>
                  <a:lnTo>
                    <a:pt x="1977" y="956"/>
                  </a:lnTo>
                  <a:lnTo>
                    <a:pt x="1975" y="956"/>
                  </a:lnTo>
                  <a:lnTo>
                    <a:pt x="1975" y="954"/>
                  </a:lnTo>
                  <a:lnTo>
                    <a:pt x="1975" y="952"/>
                  </a:lnTo>
                  <a:lnTo>
                    <a:pt x="1977" y="951"/>
                  </a:lnTo>
                  <a:close/>
                  <a:moveTo>
                    <a:pt x="1978" y="756"/>
                  </a:moveTo>
                  <a:lnTo>
                    <a:pt x="1978" y="756"/>
                  </a:lnTo>
                  <a:lnTo>
                    <a:pt x="1978" y="756"/>
                  </a:lnTo>
                  <a:lnTo>
                    <a:pt x="1978" y="756"/>
                  </a:lnTo>
                  <a:lnTo>
                    <a:pt x="1978" y="756"/>
                  </a:lnTo>
                  <a:lnTo>
                    <a:pt x="1978" y="756"/>
                  </a:lnTo>
                  <a:lnTo>
                    <a:pt x="1978" y="756"/>
                  </a:lnTo>
                  <a:lnTo>
                    <a:pt x="1978" y="756"/>
                  </a:lnTo>
                  <a:close/>
                  <a:moveTo>
                    <a:pt x="1907" y="962"/>
                  </a:moveTo>
                  <a:lnTo>
                    <a:pt x="1910" y="962"/>
                  </a:lnTo>
                  <a:lnTo>
                    <a:pt x="1910" y="960"/>
                  </a:lnTo>
                  <a:lnTo>
                    <a:pt x="1910" y="956"/>
                  </a:lnTo>
                  <a:lnTo>
                    <a:pt x="1910" y="954"/>
                  </a:lnTo>
                  <a:lnTo>
                    <a:pt x="1910" y="954"/>
                  </a:lnTo>
                  <a:lnTo>
                    <a:pt x="1912" y="954"/>
                  </a:lnTo>
                  <a:lnTo>
                    <a:pt x="1912" y="954"/>
                  </a:lnTo>
                  <a:lnTo>
                    <a:pt x="1910" y="952"/>
                  </a:lnTo>
                  <a:lnTo>
                    <a:pt x="1910" y="952"/>
                  </a:lnTo>
                  <a:lnTo>
                    <a:pt x="1910" y="952"/>
                  </a:lnTo>
                  <a:lnTo>
                    <a:pt x="1908" y="952"/>
                  </a:lnTo>
                  <a:lnTo>
                    <a:pt x="1907" y="952"/>
                  </a:lnTo>
                  <a:lnTo>
                    <a:pt x="1907" y="951"/>
                  </a:lnTo>
                  <a:lnTo>
                    <a:pt x="1905" y="951"/>
                  </a:lnTo>
                  <a:lnTo>
                    <a:pt x="1901" y="951"/>
                  </a:lnTo>
                  <a:lnTo>
                    <a:pt x="1901" y="951"/>
                  </a:lnTo>
                  <a:lnTo>
                    <a:pt x="1899" y="952"/>
                  </a:lnTo>
                  <a:lnTo>
                    <a:pt x="1897" y="952"/>
                  </a:lnTo>
                  <a:lnTo>
                    <a:pt x="1897" y="952"/>
                  </a:lnTo>
                  <a:lnTo>
                    <a:pt x="1889" y="958"/>
                  </a:lnTo>
                  <a:lnTo>
                    <a:pt x="1889" y="960"/>
                  </a:lnTo>
                  <a:lnTo>
                    <a:pt x="1889" y="962"/>
                  </a:lnTo>
                  <a:lnTo>
                    <a:pt x="1891" y="964"/>
                  </a:lnTo>
                  <a:lnTo>
                    <a:pt x="1893" y="962"/>
                  </a:lnTo>
                  <a:lnTo>
                    <a:pt x="1899" y="962"/>
                  </a:lnTo>
                  <a:lnTo>
                    <a:pt x="1905" y="962"/>
                  </a:lnTo>
                  <a:lnTo>
                    <a:pt x="1907" y="962"/>
                  </a:lnTo>
                  <a:close/>
                  <a:moveTo>
                    <a:pt x="1927" y="968"/>
                  </a:moveTo>
                  <a:lnTo>
                    <a:pt x="1927" y="966"/>
                  </a:lnTo>
                  <a:lnTo>
                    <a:pt x="1929" y="966"/>
                  </a:lnTo>
                  <a:lnTo>
                    <a:pt x="1929" y="966"/>
                  </a:lnTo>
                  <a:lnTo>
                    <a:pt x="1929" y="964"/>
                  </a:lnTo>
                  <a:lnTo>
                    <a:pt x="1931" y="964"/>
                  </a:lnTo>
                  <a:lnTo>
                    <a:pt x="1933" y="962"/>
                  </a:lnTo>
                  <a:lnTo>
                    <a:pt x="1933" y="964"/>
                  </a:lnTo>
                  <a:lnTo>
                    <a:pt x="1933" y="964"/>
                  </a:lnTo>
                  <a:lnTo>
                    <a:pt x="1933" y="966"/>
                  </a:lnTo>
                  <a:lnTo>
                    <a:pt x="1935" y="964"/>
                  </a:lnTo>
                  <a:lnTo>
                    <a:pt x="1937" y="962"/>
                  </a:lnTo>
                  <a:lnTo>
                    <a:pt x="1939" y="960"/>
                  </a:lnTo>
                  <a:lnTo>
                    <a:pt x="1939" y="956"/>
                  </a:lnTo>
                  <a:lnTo>
                    <a:pt x="1941" y="956"/>
                  </a:lnTo>
                  <a:lnTo>
                    <a:pt x="1941" y="954"/>
                  </a:lnTo>
                  <a:lnTo>
                    <a:pt x="1942" y="954"/>
                  </a:lnTo>
                  <a:lnTo>
                    <a:pt x="1946" y="954"/>
                  </a:lnTo>
                  <a:lnTo>
                    <a:pt x="1950" y="954"/>
                  </a:lnTo>
                  <a:lnTo>
                    <a:pt x="1950" y="954"/>
                  </a:lnTo>
                  <a:lnTo>
                    <a:pt x="1952" y="952"/>
                  </a:lnTo>
                  <a:lnTo>
                    <a:pt x="1952" y="952"/>
                  </a:lnTo>
                  <a:lnTo>
                    <a:pt x="1952" y="951"/>
                  </a:lnTo>
                  <a:lnTo>
                    <a:pt x="1950" y="951"/>
                  </a:lnTo>
                  <a:lnTo>
                    <a:pt x="1948" y="951"/>
                  </a:lnTo>
                  <a:lnTo>
                    <a:pt x="1946" y="951"/>
                  </a:lnTo>
                  <a:lnTo>
                    <a:pt x="1944" y="949"/>
                  </a:lnTo>
                  <a:lnTo>
                    <a:pt x="1944" y="949"/>
                  </a:lnTo>
                  <a:lnTo>
                    <a:pt x="1944" y="949"/>
                  </a:lnTo>
                  <a:lnTo>
                    <a:pt x="1942" y="949"/>
                  </a:lnTo>
                  <a:lnTo>
                    <a:pt x="1942" y="949"/>
                  </a:lnTo>
                  <a:lnTo>
                    <a:pt x="1942" y="949"/>
                  </a:lnTo>
                  <a:lnTo>
                    <a:pt x="1942" y="947"/>
                  </a:lnTo>
                  <a:lnTo>
                    <a:pt x="1942" y="947"/>
                  </a:lnTo>
                  <a:lnTo>
                    <a:pt x="1942" y="947"/>
                  </a:lnTo>
                  <a:lnTo>
                    <a:pt x="1941" y="947"/>
                  </a:lnTo>
                  <a:lnTo>
                    <a:pt x="1941" y="949"/>
                  </a:lnTo>
                  <a:lnTo>
                    <a:pt x="1941" y="949"/>
                  </a:lnTo>
                  <a:lnTo>
                    <a:pt x="1939" y="949"/>
                  </a:lnTo>
                  <a:lnTo>
                    <a:pt x="1937" y="951"/>
                  </a:lnTo>
                  <a:lnTo>
                    <a:pt x="1935" y="951"/>
                  </a:lnTo>
                  <a:lnTo>
                    <a:pt x="1935" y="951"/>
                  </a:lnTo>
                  <a:lnTo>
                    <a:pt x="1937" y="952"/>
                  </a:lnTo>
                  <a:lnTo>
                    <a:pt x="1935" y="952"/>
                  </a:lnTo>
                  <a:lnTo>
                    <a:pt x="1935" y="952"/>
                  </a:lnTo>
                  <a:lnTo>
                    <a:pt x="1933" y="952"/>
                  </a:lnTo>
                  <a:lnTo>
                    <a:pt x="1933" y="952"/>
                  </a:lnTo>
                  <a:lnTo>
                    <a:pt x="1933" y="951"/>
                  </a:lnTo>
                  <a:lnTo>
                    <a:pt x="1933" y="951"/>
                  </a:lnTo>
                  <a:lnTo>
                    <a:pt x="1933" y="951"/>
                  </a:lnTo>
                  <a:lnTo>
                    <a:pt x="1931" y="951"/>
                  </a:lnTo>
                  <a:lnTo>
                    <a:pt x="1931" y="951"/>
                  </a:lnTo>
                  <a:lnTo>
                    <a:pt x="1931" y="951"/>
                  </a:lnTo>
                  <a:lnTo>
                    <a:pt x="1931" y="951"/>
                  </a:lnTo>
                  <a:lnTo>
                    <a:pt x="1929" y="952"/>
                  </a:lnTo>
                  <a:lnTo>
                    <a:pt x="1931" y="952"/>
                  </a:lnTo>
                  <a:lnTo>
                    <a:pt x="1931" y="952"/>
                  </a:lnTo>
                  <a:lnTo>
                    <a:pt x="1931" y="954"/>
                  </a:lnTo>
                  <a:lnTo>
                    <a:pt x="1931" y="954"/>
                  </a:lnTo>
                  <a:lnTo>
                    <a:pt x="1931" y="956"/>
                  </a:lnTo>
                  <a:lnTo>
                    <a:pt x="1929" y="956"/>
                  </a:lnTo>
                  <a:lnTo>
                    <a:pt x="1929" y="954"/>
                  </a:lnTo>
                  <a:lnTo>
                    <a:pt x="1927" y="956"/>
                  </a:lnTo>
                  <a:lnTo>
                    <a:pt x="1927" y="956"/>
                  </a:lnTo>
                  <a:lnTo>
                    <a:pt x="1929" y="958"/>
                  </a:lnTo>
                  <a:lnTo>
                    <a:pt x="1929" y="958"/>
                  </a:lnTo>
                  <a:lnTo>
                    <a:pt x="1929" y="960"/>
                  </a:lnTo>
                  <a:lnTo>
                    <a:pt x="1927" y="960"/>
                  </a:lnTo>
                  <a:lnTo>
                    <a:pt x="1925" y="960"/>
                  </a:lnTo>
                  <a:lnTo>
                    <a:pt x="1925" y="960"/>
                  </a:lnTo>
                  <a:lnTo>
                    <a:pt x="1924" y="960"/>
                  </a:lnTo>
                  <a:lnTo>
                    <a:pt x="1924" y="958"/>
                  </a:lnTo>
                  <a:lnTo>
                    <a:pt x="1924" y="958"/>
                  </a:lnTo>
                  <a:lnTo>
                    <a:pt x="1924" y="956"/>
                  </a:lnTo>
                  <a:lnTo>
                    <a:pt x="1925" y="954"/>
                  </a:lnTo>
                  <a:lnTo>
                    <a:pt x="1925" y="954"/>
                  </a:lnTo>
                  <a:lnTo>
                    <a:pt x="1925" y="954"/>
                  </a:lnTo>
                  <a:lnTo>
                    <a:pt x="1925" y="952"/>
                  </a:lnTo>
                  <a:lnTo>
                    <a:pt x="1925" y="952"/>
                  </a:lnTo>
                  <a:lnTo>
                    <a:pt x="1925" y="952"/>
                  </a:lnTo>
                  <a:lnTo>
                    <a:pt x="1924" y="951"/>
                  </a:lnTo>
                  <a:lnTo>
                    <a:pt x="1922" y="952"/>
                  </a:lnTo>
                  <a:lnTo>
                    <a:pt x="1920" y="952"/>
                  </a:lnTo>
                  <a:lnTo>
                    <a:pt x="1920" y="954"/>
                  </a:lnTo>
                  <a:lnTo>
                    <a:pt x="1918" y="954"/>
                  </a:lnTo>
                  <a:lnTo>
                    <a:pt x="1918" y="954"/>
                  </a:lnTo>
                  <a:lnTo>
                    <a:pt x="1916" y="954"/>
                  </a:lnTo>
                  <a:lnTo>
                    <a:pt x="1916" y="952"/>
                  </a:lnTo>
                  <a:lnTo>
                    <a:pt x="1914" y="954"/>
                  </a:lnTo>
                  <a:lnTo>
                    <a:pt x="1914" y="954"/>
                  </a:lnTo>
                  <a:lnTo>
                    <a:pt x="1912" y="956"/>
                  </a:lnTo>
                  <a:lnTo>
                    <a:pt x="1912" y="956"/>
                  </a:lnTo>
                  <a:lnTo>
                    <a:pt x="1918" y="956"/>
                  </a:lnTo>
                  <a:lnTo>
                    <a:pt x="1920" y="956"/>
                  </a:lnTo>
                  <a:lnTo>
                    <a:pt x="1920" y="958"/>
                  </a:lnTo>
                  <a:lnTo>
                    <a:pt x="1920" y="958"/>
                  </a:lnTo>
                  <a:lnTo>
                    <a:pt x="1920" y="960"/>
                  </a:lnTo>
                  <a:lnTo>
                    <a:pt x="1920" y="960"/>
                  </a:lnTo>
                  <a:lnTo>
                    <a:pt x="1914" y="962"/>
                  </a:lnTo>
                  <a:lnTo>
                    <a:pt x="1912" y="962"/>
                  </a:lnTo>
                  <a:lnTo>
                    <a:pt x="1912" y="964"/>
                  </a:lnTo>
                  <a:lnTo>
                    <a:pt x="1908" y="966"/>
                  </a:lnTo>
                  <a:lnTo>
                    <a:pt x="1905" y="969"/>
                  </a:lnTo>
                  <a:lnTo>
                    <a:pt x="1903" y="971"/>
                  </a:lnTo>
                  <a:lnTo>
                    <a:pt x="1905" y="971"/>
                  </a:lnTo>
                  <a:lnTo>
                    <a:pt x="1905" y="971"/>
                  </a:lnTo>
                  <a:lnTo>
                    <a:pt x="1905" y="971"/>
                  </a:lnTo>
                  <a:lnTo>
                    <a:pt x="1905" y="971"/>
                  </a:lnTo>
                  <a:lnTo>
                    <a:pt x="1907" y="971"/>
                  </a:lnTo>
                  <a:lnTo>
                    <a:pt x="1907" y="971"/>
                  </a:lnTo>
                  <a:lnTo>
                    <a:pt x="1907" y="973"/>
                  </a:lnTo>
                  <a:lnTo>
                    <a:pt x="1907" y="973"/>
                  </a:lnTo>
                  <a:lnTo>
                    <a:pt x="1908" y="973"/>
                  </a:lnTo>
                  <a:lnTo>
                    <a:pt x="1908" y="973"/>
                  </a:lnTo>
                  <a:lnTo>
                    <a:pt x="1908" y="973"/>
                  </a:lnTo>
                  <a:lnTo>
                    <a:pt x="1910" y="971"/>
                  </a:lnTo>
                  <a:lnTo>
                    <a:pt x="1912" y="971"/>
                  </a:lnTo>
                  <a:lnTo>
                    <a:pt x="1914" y="973"/>
                  </a:lnTo>
                  <a:lnTo>
                    <a:pt x="1914" y="975"/>
                  </a:lnTo>
                  <a:lnTo>
                    <a:pt x="1916" y="975"/>
                  </a:lnTo>
                  <a:lnTo>
                    <a:pt x="1916" y="975"/>
                  </a:lnTo>
                  <a:lnTo>
                    <a:pt x="1918" y="975"/>
                  </a:lnTo>
                  <a:lnTo>
                    <a:pt x="1918" y="973"/>
                  </a:lnTo>
                  <a:lnTo>
                    <a:pt x="1918" y="973"/>
                  </a:lnTo>
                  <a:lnTo>
                    <a:pt x="1922" y="971"/>
                  </a:lnTo>
                  <a:lnTo>
                    <a:pt x="1922" y="971"/>
                  </a:lnTo>
                  <a:lnTo>
                    <a:pt x="1924" y="973"/>
                  </a:lnTo>
                  <a:lnTo>
                    <a:pt x="1925" y="973"/>
                  </a:lnTo>
                  <a:lnTo>
                    <a:pt x="1925" y="973"/>
                  </a:lnTo>
                  <a:lnTo>
                    <a:pt x="1927" y="973"/>
                  </a:lnTo>
                  <a:lnTo>
                    <a:pt x="1927" y="973"/>
                  </a:lnTo>
                  <a:lnTo>
                    <a:pt x="1929" y="971"/>
                  </a:lnTo>
                  <a:lnTo>
                    <a:pt x="1927" y="968"/>
                  </a:lnTo>
                  <a:lnTo>
                    <a:pt x="1925" y="968"/>
                  </a:lnTo>
                  <a:lnTo>
                    <a:pt x="1927" y="968"/>
                  </a:lnTo>
                  <a:lnTo>
                    <a:pt x="1927" y="968"/>
                  </a:lnTo>
                  <a:close/>
                  <a:moveTo>
                    <a:pt x="1897" y="964"/>
                  </a:moveTo>
                  <a:lnTo>
                    <a:pt x="1897" y="964"/>
                  </a:lnTo>
                  <a:lnTo>
                    <a:pt x="1895" y="966"/>
                  </a:lnTo>
                  <a:lnTo>
                    <a:pt x="1895" y="966"/>
                  </a:lnTo>
                  <a:lnTo>
                    <a:pt x="1893" y="966"/>
                  </a:lnTo>
                  <a:lnTo>
                    <a:pt x="1893" y="966"/>
                  </a:lnTo>
                  <a:lnTo>
                    <a:pt x="1891" y="966"/>
                  </a:lnTo>
                  <a:lnTo>
                    <a:pt x="1889" y="966"/>
                  </a:lnTo>
                  <a:lnTo>
                    <a:pt x="1889" y="966"/>
                  </a:lnTo>
                  <a:lnTo>
                    <a:pt x="1889" y="966"/>
                  </a:lnTo>
                  <a:lnTo>
                    <a:pt x="1888" y="966"/>
                  </a:lnTo>
                  <a:lnTo>
                    <a:pt x="1882" y="969"/>
                  </a:lnTo>
                  <a:lnTo>
                    <a:pt x="1880" y="975"/>
                  </a:lnTo>
                  <a:lnTo>
                    <a:pt x="1882" y="975"/>
                  </a:lnTo>
                  <a:lnTo>
                    <a:pt x="1882" y="977"/>
                  </a:lnTo>
                  <a:lnTo>
                    <a:pt x="1884" y="975"/>
                  </a:lnTo>
                  <a:lnTo>
                    <a:pt x="1886" y="975"/>
                  </a:lnTo>
                  <a:lnTo>
                    <a:pt x="1888" y="969"/>
                  </a:lnTo>
                  <a:lnTo>
                    <a:pt x="1891" y="968"/>
                  </a:lnTo>
                  <a:lnTo>
                    <a:pt x="1897" y="968"/>
                  </a:lnTo>
                  <a:lnTo>
                    <a:pt x="1899" y="968"/>
                  </a:lnTo>
                  <a:lnTo>
                    <a:pt x="1901" y="966"/>
                  </a:lnTo>
                  <a:lnTo>
                    <a:pt x="1901" y="966"/>
                  </a:lnTo>
                  <a:lnTo>
                    <a:pt x="1899" y="964"/>
                  </a:lnTo>
                  <a:lnTo>
                    <a:pt x="1897" y="964"/>
                  </a:lnTo>
                  <a:lnTo>
                    <a:pt x="1897" y="964"/>
                  </a:lnTo>
                  <a:close/>
                  <a:moveTo>
                    <a:pt x="1880" y="763"/>
                  </a:moveTo>
                  <a:lnTo>
                    <a:pt x="1880" y="763"/>
                  </a:lnTo>
                  <a:lnTo>
                    <a:pt x="1886" y="759"/>
                  </a:lnTo>
                  <a:lnTo>
                    <a:pt x="1888" y="759"/>
                  </a:lnTo>
                  <a:lnTo>
                    <a:pt x="1889" y="759"/>
                  </a:lnTo>
                  <a:lnTo>
                    <a:pt x="1889" y="761"/>
                  </a:lnTo>
                  <a:lnTo>
                    <a:pt x="1891" y="761"/>
                  </a:lnTo>
                  <a:lnTo>
                    <a:pt x="1893" y="761"/>
                  </a:lnTo>
                  <a:lnTo>
                    <a:pt x="1895" y="759"/>
                  </a:lnTo>
                  <a:lnTo>
                    <a:pt x="1897" y="759"/>
                  </a:lnTo>
                  <a:lnTo>
                    <a:pt x="1899" y="757"/>
                  </a:lnTo>
                  <a:lnTo>
                    <a:pt x="1901" y="756"/>
                  </a:lnTo>
                  <a:lnTo>
                    <a:pt x="1901" y="754"/>
                  </a:lnTo>
                  <a:lnTo>
                    <a:pt x="1903" y="754"/>
                  </a:lnTo>
                  <a:lnTo>
                    <a:pt x="1903" y="752"/>
                  </a:lnTo>
                  <a:lnTo>
                    <a:pt x="1903" y="750"/>
                  </a:lnTo>
                  <a:lnTo>
                    <a:pt x="1901" y="750"/>
                  </a:lnTo>
                  <a:lnTo>
                    <a:pt x="1899" y="748"/>
                  </a:lnTo>
                  <a:lnTo>
                    <a:pt x="1895" y="746"/>
                  </a:lnTo>
                  <a:lnTo>
                    <a:pt x="1895" y="746"/>
                  </a:lnTo>
                  <a:lnTo>
                    <a:pt x="1895" y="744"/>
                  </a:lnTo>
                  <a:lnTo>
                    <a:pt x="1893" y="744"/>
                  </a:lnTo>
                  <a:lnTo>
                    <a:pt x="1891" y="744"/>
                  </a:lnTo>
                  <a:lnTo>
                    <a:pt x="1891" y="742"/>
                  </a:lnTo>
                  <a:lnTo>
                    <a:pt x="1891" y="742"/>
                  </a:lnTo>
                  <a:lnTo>
                    <a:pt x="1891" y="742"/>
                  </a:lnTo>
                  <a:lnTo>
                    <a:pt x="1889" y="742"/>
                  </a:lnTo>
                  <a:lnTo>
                    <a:pt x="1888" y="744"/>
                  </a:lnTo>
                  <a:lnTo>
                    <a:pt x="1888" y="746"/>
                  </a:lnTo>
                  <a:lnTo>
                    <a:pt x="1886" y="746"/>
                  </a:lnTo>
                  <a:lnTo>
                    <a:pt x="1884" y="746"/>
                  </a:lnTo>
                  <a:lnTo>
                    <a:pt x="1884" y="744"/>
                  </a:lnTo>
                  <a:lnTo>
                    <a:pt x="1886" y="742"/>
                  </a:lnTo>
                  <a:lnTo>
                    <a:pt x="1886" y="740"/>
                  </a:lnTo>
                  <a:lnTo>
                    <a:pt x="1888" y="738"/>
                  </a:lnTo>
                  <a:lnTo>
                    <a:pt x="1888" y="737"/>
                  </a:lnTo>
                  <a:lnTo>
                    <a:pt x="1888" y="737"/>
                  </a:lnTo>
                  <a:lnTo>
                    <a:pt x="1886" y="735"/>
                  </a:lnTo>
                  <a:lnTo>
                    <a:pt x="1886" y="735"/>
                  </a:lnTo>
                  <a:lnTo>
                    <a:pt x="1886" y="733"/>
                  </a:lnTo>
                  <a:lnTo>
                    <a:pt x="1886" y="733"/>
                  </a:lnTo>
                  <a:lnTo>
                    <a:pt x="1886" y="733"/>
                  </a:lnTo>
                  <a:lnTo>
                    <a:pt x="1886" y="731"/>
                  </a:lnTo>
                  <a:lnTo>
                    <a:pt x="1886" y="731"/>
                  </a:lnTo>
                  <a:lnTo>
                    <a:pt x="1888" y="729"/>
                  </a:lnTo>
                  <a:lnTo>
                    <a:pt x="1889" y="727"/>
                  </a:lnTo>
                  <a:lnTo>
                    <a:pt x="1889" y="727"/>
                  </a:lnTo>
                  <a:lnTo>
                    <a:pt x="1889" y="723"/>
                  </a:lnTo>
                  <a:lnTo>
                    <a:pt x="1889" y="723"/>
                  </a:lnTo>
                  <a:lnTo>
                    <a:pt x="1889" y="721"/>
                  </a:lnTo>
                  <a:lnTo>
                    <a:pt x="1889" y="720"/>
                  </a:lnTo>
                  <a:lnTo>
                    <a:pt x="1891" y="720"/>
                  </a:lnTo>
                  <a:lnTo>
                    <a:pt x="1891" y="720"/>
                  </a:lnTo>
                  <a:lnTo>
                    <a:pt x="1891" y="716"/>
                  </a:lnTo>
                  <a:lnTo>
                    <a:pt x="1891" y="716"/>
                  </a:lnTo>
                  <a:lnTo>
                    <a:pt x="1893" y="716"/>
                  </a:lnTo>
                  <a:lnTo>
                    <a:pt x="1893" y="716"/>
                  </a:lnTo>
                  <a:lnTo>
                    <a:pt x="1893" y="716"/>
                  </a:lnTo>
                  <a:lnTo>
                    <a:pt x="1893" y="716"/>
                  </a:lnTo>
                  <a:lnTo>
                    <a:pt x="1895" y="718"/>
                  </a:lnTo>
                  <a:lnTo>
                    <a:pt x="1897" y="714"/>
                  </a:lnTo>
                  <a:lnTo>
                    <a:pt x="1899" y="714"/>
                  </a:lnTo>
                  <a:lnTo>
                    <a:pt x="1899" y="714"/>
                  </a:lnTo>
                  <a:lnTo>
                    <a:pt x="1899" y="716"/>
                  </a:lnTo>
                  <a:lnTo>
                    <a:pt x="1899" y="716"/>
                  </a:lnTo>
                  <a:lnTo>
                    <a:pt x="1899" y="716"/>
                  </a:lnTo>
                  <a:lnTo>
                    <a:pt x="1899" y="716"/>
                  </a:lnTo>
                  <a:lnTo>
                    <a:pt x="1901" y="718"/>
                  </a:lnTo>
                  <a:lnTo>
                    <a:pt x="1901" y="718"/>
                  </a:lnTo>
                  <a:lnTo>
                    <a:pt x="1901" y="720"/>
                  </a:lnTo>
                  <a:lnTo>
                    <a:pt x="1901" y="721"/>
                  </a:lnTo>
                  <a:lnTo>
                    <a:pt x="1903" y="721"/>
                  </a:lnTo>
                  <a:lnTo>
                    <a:pt x="1903" y="720"/>
                  </a:lnTo>
                  <a:lnTo>
                    <a:pt x="1903" y="714"/>
                  </a:lnTo>
                  <a:lnTo>
                    <a:pt x="1903" y="712"/>
                  </a:lnTo>
                  <a:lnTo>
                    <a:pt x="1903" y="710"/>
                  </a:lnTo>
                  <a:lnTo>
                    <a:pt x="1901" y="710"/>
                  </a:lnTo>
                  <a:lnTo>
                    <a:pt x="1901" y="710"/>
                  </a:lnTo>
                  <a:lnTo>
                    <a:pt x="1901" y="710"/>
                  </a:lnTo>
                  <a:lnTo>
                    <a:pt x="1901" y="708"/>
                  </a:lnTo>
                  <a:lnTo>
                    <a:pt x="1901" y="708"/>
                  </a:lnTo>
                  <a:lnTo>
                    <a:pt x="1901" y="706"/>
                  </a:lnTo>
                  <a:lnTo>
                    <a:pt x="1901" y="704"/>
                  </a:lnTo>
                  <a:lnTo>
                    <a:pt x="1901" y="704"/>
                  </a:lnTo>
                  <a:lnTo>
                    <a:pt x="1899" y="701"/>
                  </a:lnTo>
                  <a:lnTo>
                    <a:pt x="1897" y="701"/>
                  </a:lnTo>
                  <a:lnTo>
                    <a:pt x="1893" y="697"/>
                  </a:lnTo>
                  <a:lnTo>
                    <a:pt x="1893" y="695"/>
                  </a:lnTo>
                  <a:lnTo>
                    <a:pt x="1891" y="693"/>
                  </a:lnTo>
                  <a:lnTo>
                    <a:pt x="1893" y="691"/>
                  </a:lnTo>
                  <a:lnTo>
                    <a:pt x="1893" y="691"/>
                  </a:lnTo>
                  <a:lnTo>
                    <a:pt x="1891" y="691"/>
                  </a:lnTo>
                  <a:lnTo>
                    <a:pt x="1889" y="691"/>
                  </a:lnTo>
                  <a:lnTo>
                    <a:pt x="1882" y="697"/>
                  </a:lnTo>
                  <a:lnTo>
                    <a:pt x="1882" y="697"/>
                  </a:lnTo>
                  <a:lnTo>
                    <a:pt x="1882" y="699"/>
                  </a:lnTo>
                  <a:lnTo>
                    <a:pt x="1882" y="701"/>
                  </a:lnTo>
                  <a:lnTo>
                    <a:pt x="1880" y="704"/>
                  </a:lnTo>
                  <a:lnTo>
                    <a:pt x="1878" y="706"/>
                  </a:lnTo>
                  <a:lnTo>
                    <a:pt x="1878" y="710"/>
                  </a:lnTo>
                  <a:lnTo>
                    <a:pt x="1878" y="721"/>
                  </a:lnTo>
                  <a:lnTo>
                    <a:pt x="1878" y="721"/>
                  </a:lnTo>
                  <a:lnTo>
                    <a:pt x="1876" y="721"/>
                  </a:lnTo>
                  <a:lnTo>
                    <a:pt x="1876" y="721"/>
                  </a:lnTo>
                  <a:lnTo>
                    <a:pt x="1876" y="721"/>
                  </a:lnTo>
                  <a:lnTo>
                    <a:pt x="1876" y="723"/>
                  </a:lnTo>
                  <a:lnTo>
                    <a:pt x="1876" y="723"/>
                  </a:lnTo>
                  <a:lnTo>
                    <a:pt x="1876" y="723"/>
                  </a:lnTo>
                  <a:lnTo>
                    <a:pt x="1876" y="725"/>
                  </a:lnTo>
                  <a:lnTo>
                    <a:pt x="1876" y="727"/>
                  </a:lnTo>
                  <a:lnTo>
                    <a:pt x="1876" y="727"/>
                  </a:lnTo>
                  <a:lnTo>
                    <a:pt x="1876" y="729"/>
                  </a:lnTo>
                  <a:lnTo>
                    <a:pt x="1876" y="731"/>
                  </a:lnTo>
                  <a:lnTo>
                    <a:pt x="1872" y="735"/>
                  </a:lnTo>
                  <a:lnTo>
                    <a:pt x="1871" y="735"/>
                  </a:lnTo>
                  <a:lnTo>
                    <a:pt x="1872" y="735"/>
                  </a:lnTo>
                  <a:lnTo>
                    <a:pt x="1872" y="735"/>
                  </a:lnTo>
                  <a:lnTo>
                    <a:pt x="1874" y="735"/>
                  </a:lnTo>
                  <a:lnTo>
                    <a:pt x="1874" y="735"/>
                  </a:lnTo>
                  <a:lnTo>
                    <a:pt x="1874" y="737"/>
                  </a:lnTo>
                  <a:lnTo>
                    <a:pt x="1874" y="737"/>
                  </a:lnTo>
                  <a:lnTo>
                    <a:pt x="1872" y="738"/>
                  </a:lnTo>
                  <a:lnTo>
                    <a:pt x="1872" y="740"/>
                  </a:lnTo>
                  <a:lnTo>
                    <a:pt x="1872" y="742"/>
                  </a:lnTo>
                  <a:lnTo>
                    <a:pt x="1872" y="742"/>
                  </a:lnTo>
                  <a:lnTo>
                    <a:pt x="1872" y="744"/>
                  </a:lnTo>
                  <a:lnTo>
                    <a:pt x="1871" y="744"/>
                  </a:lnTo>
                  <a:lnTo>
                    <a:pt x="1872" y="746"/>
                  </a:lnTo>
                  <a:lnTo>
                    <a:pt x="1872" y="746"/>
                  </a:lnTo>
                  <a:lnTo>
                    <a:pt x="1872" y="746"/>
                  </a:lnTo>
                  <a:lnTo>
                    <a:pt x="1874" y="746"/>
                  </a:lnTo>
                  <a:lnTo>
                    <a:pt x="1876" y="746"/>
                  </a:lnTo>
                  <a:lnTo>
                    <a:pt x="1876" y="746"/>
                  </a:lnTo>
                  <a:lnTo>
                    <a:pt x="1874" y="748"/>
                  </a:lnTo>
                  <a:lnTo>
                    <a:pt x="1872" y="750"/>
                  </a:lnTo>
                  <a:lnTo>
                    <a:pt x="1871" y="750"/>
                  </a:lnTo>
                  <a:lnTo>
                    <a:pt x="1871" y="750"/>
                  </a:lnTo>
                  <a:lnTo>
                    <a:pt x="1869" y="750"/>
                  </a:lnTo>
                  <a:lnTo>
                    <a:pt x="1869" y="754"/>
                  </a:lnTo>
                  <a:lnTo>
                    <a:pt x="1867" y="754"/>
                  </a:lnTo>
                  <a:lnTo>
                    <a:pt x="1867" y="754"/>
                  </a:lnTo>
                  <a:lnTo>
                    <a:pt x="1867" y="754"/>
                  </a:lnTo>
                  <a:lnTo>
                    <a:pt x="1867" y="756"/>
                  </a:lnTo>
                  <a:lnTo>
                    <a:pt x="1865" y="757"/>
                  </a:lnTo>
                  <a:lnTo>
                    <a:pt x="1863" y="759"/>
                  </a:lnTo>
                  <a:lnTo>
                    <a:pt x="1863" y="759"/>
                  </a:lnTo>
                  <a:lnTo>
                    <a:pt x="1865" y="761"/>
                  </a:lnTo>
                  <a:lnTo>
                    <a:pt x="1865" y="761"/>
                  </a:lnTo>
                  <a:lnTo>
                    <a:pt x="1865" y="763"/>
                  </a:lnTo>
                  <a:lnTo>
                    <a:pt x="1859" y="767"/>
                  </a:lnTo>
                  <a:lnTo>
                    <a:pt x="1863" y="778"/>
                  </a:lnTo>
                  <a:lnTo>
                    <a:pt x="1865" y="778"/>
                  </a:lnTo>
                  <a:lnTo>
                    <a:pt x="1867" y="778"/>
                  </a:lnTo>
                  <a:lnTo>
                    <a:pt x="1867" y="778"/>
                  </a:lnTo>
                  <a:lnTo>
                    <a:pt x="1869" y="774"/>
                  </a:lnTo>
                  <a:lnTo>
                    <a:pt x="1871" y="774"/>
                  </a:lnTo>
                  <a:lnTo>
                    <a:pt x="1871" y="776"/>
                  </a:lnTo>
                  <a:lnTo>
                    <a:pt x="1871" y="776"/>
                  </a:lnTo>
                  <a:lnTo>
                    <a:pt x="1871" y="778"/>
                  </a:lnTo>
                  <a:lnTo>
                    <a:pt x="1871" y="778"/>
                  </a:lnTo>
                  <a:lnTo>
                    <a:pt x="1871" y="778"/>
                  </a:lnTo>
                  <a:lnTo>
                    <a:pt x="1871" y="778"/>
                  </a:lnTo>
                  <a:lnTo>
                    <a:pt x="1872" y="776"/>
                  </a:lnTo>
                  <a:lnTo>
                    <a:pt x="1872" y="776"/>
                  </a:lnTo>
                  <a:lnTo>
                    <a:pt x="1872" y="776"/>
                  </a:lnTo>
                  <a:lnTo>
                    <a:pt x="1872" y="776"/>
                  </a:lnTo>
                  <a:lnTo>
                    <a:pt x="1874" y="778"/>
                  </a:lnTo>
                  <a:lnTo>
                    <a:pt x="1874" y="778"/>
                  </a:lnTo>
                  <a:lnTo>
                    <a:pt x="1874" y="780"/>
                  </a:lnTo>
                  <a:lnTo>
                    <a:pt x="1876" y="778"/>
                  </a:lnTo>
                  <a:lnTo>
                    <a:pt x="1876" y="778"/>
                  </a:lnTo>
                  <a:lnTo>
                    <a:pt x="1878" y="776"/>
                  </a:lnTo>
                  <a:lnTo>
                    <a:pt x="1880" y="771"/>
                  </a:lnTo>
                  <a:lnTo>
                    <a:pt x="1882" y="769"/>
                  </a:lnTo>
                  <a:lnTo>
                    <a:pt x="1882" y="767"/>
                  </a:lnTo>
                  <a:lnTo>
                    <a:pt x="1882" y="767"/>
                  </a:lnTo>
                  <a:lnTo>
                    <a:pt x="1880" y="767"/>
                  </a:lnTo>
                  <a:lnTo>
                    <a:pt x="1878" y="767"/>
                  </a:lnTo>
                  <a:lnTo>
                    <a:pt x="1878" y="767"/>
                  </a:lnTo>
                  <a:lnTo>
                    <a:pt x="1878" y="767"/>
                  </a:lnTo>
                  <a:lnTo>
                    <a:pt x="1880" y="763"/>
                  </a:lnTo>
                  <a:close/>
                  <a:moveTo>
                    <a:pt x="1859" y="761"/>
                  </a:moveTo>
                  <a:lnTo>
                    <a:pt x="1859" y="761"/>
                  </a:lnTo>
                  <a:lnTo>
                    <a:pt x="1861" y="761"/>
                  </a:lnTo>
                  <a:lnTo>
                    <a:pt x="1861" y="761"/>
                  </a:lnTo>
                  <a:lnTo>
                    <a:pt x="1861" y="761"/>
                  </a:lnTo>
                  <a:lnTo>
                    <a:pt x="1861" y="761"/>
                  </a:lnTo>
                  <a:lnTo>
                    <a:pt x="1861" y="759"/>
                  </a:lnTo>
                  <a:lnTo>
                    <a:pt x="1861" y="759"/>
                  </a:lnTo>
                  <a:lnTo>
                    <a:pt x="1861" y="757"/>
                  </a:lnTo>
                  <a:lnTo>
                    <a:pt x="1863" y="756"/>
                  </a:lnTo>
                  <a:lnTo>
                    <a:pt x="1863" y="757"/>
                  </a:lnTo>
                  <a:lnTo>
                    <a:pt x="1865" y="756"/>
                  </a:lnTo>
                  <a:lnTo>
                    <a:pt x="1865" y="754"/>
                  </a:lnTo>
                  <a:lnTo>
                    <a:pt x="1865" y="754"/>
                  </a:lnTo>
                  <a:lnTo>
                    <a:pt x="1865" y="752"/>
                  </a:lnTo>
                  <a:lnTo>
                    <a:pt x="1865" y="750"/>
                  </a:lnTo>
                  <a:lnTo>
                    <a:pt x="1865" y="750"/>
                  </a:lnTo>
                  <a:lnTo>
                    <a:pt x="1863" y="750"/>
                  </a:lnTo>
                  <a:lnTo>
                    <a:pt x="1861" y="748"/>
                  </a:lnTo>
                  <a:lnTo>
                    <a:pt x="1861" y="748"/>
                  </a:lnTo>
                  <a:lnTo>
                    <a:pt x="1863" y="748"/>
                  </a:lnTo>
                  <a:lnTo>
                    <a:pt x="1863" y="748"/>
                  </a:lnTo>
                  <a:lnTo>
                    <a:pt x="1863" y="746"/>
                  </a:lnTo>
                  <a:lnTo>
                    <a:pt x="1863" y="746"/>
                  </a:lnTo>
                  <a:lnTo>
                    <a:pt x="1863" y="746"/>
                  </a:lnTo>
                  <a:lnTo>
                    <a:pt x="1863" y="746"/>
                  </a:lnTo>
                  <a:lnTo>
                    <a:pt x="1861" y="746"/>
                  </a:lnTo>
                  <a:lnTo>
                    <a:pt x="1861" y="744"/>
                  </a:lnTo>
                  <a:lnTo>
                    <a:pt x="1861" y="744"/>
                  </a:lnTo>
                  <a:lnTo>
                    <a:pt x="1863" y="738"/>
                  </a:lnTo>
                  <a:lnTo>
                    <a:pt x="1865" y="737"/>
                  </a:lnTo>
                  <a:lnTo>
                    <a:pt x="1869" y="733"/>
                  </a:lnTo>
                  <a:lnTo>
                    <a:pt x="1871" y="731"/>
                  </a:lnTo>
                  <a:lnTo>
                    <a:pt x="1871" y="731"/>
                  </a:lnTo>
                  <a:lnTo>
                    <a:pt x="1871" y="729"/>
                  </a:lnTo>
                  <a:lnTo>
                    <a:pt x="1871" y="729"/>
                  </a:lnTo>
                  <a:lnTo>
                    <a:pt x="1872" y="729"/>
                  </a:lnTo>
                  <a:lnTo>
                    <a:pt x="1872" y="729"/>
                  </a:lnTo>
                  <a:lnTo>
                    <a:pt x="1872" y="729"/>
                  </a:lnTo>
                  <a:lnTo>
                    <a:pt x="1872" y="729"/>
                  </a:lnTo>
                  <a:lnTo>
                    <a:pt x="1872" y="727"/>
                  </a:lnTo>
                  <a:lnTo>
                    <a:pt x="1872" y="727"/>
                  </a:lnTo>
                  <a:lnTo>
                    <a:pt x="1872" y="725"/>
                  </a:lnTo>
                  <a:lnTo>
                    <a:pt x="1872" y="725"/>
                  </a:lnTo>
                  <a:lnTo>
                    <a:pt x="1872" y="725"/>
                  </a:lnTo>
                  <a:lnTo>
                    <a:pt x="1871" y="723"/>
                  </a:lnTo>
                  <a:lnTo>
                    <a:pt x="1871" y="721"/>
                  </a:lnTo>
                  <a:lnTo>
                    <a:pt x="1871" y="718"/>
                  </a:lnTo>
                  <a:lnTo>
                    <a:pt x="1871" y="708"/>
                  </a:lnTo>
                  <a:lnTo>
                    <a:pt x="1869" y="708"/>
                  </a:lnTo>
                  <a:lnTo>
                    <a:pt x="1869" y="706"/>
                  </a:lnTo>
                  <a:lnTo>
                    <a:pt x="1867" y="706"/>
                  </a:lnTo>
                  <a:lnTo>
                    <a:pt x="1865" y="708"/>
                  </a:lnTo>
                  <a:lnTo>
                    <a:pt x="1861" y="710"/>
                  </a:lnTo>
                  <a:lnTo>
                    <a:pt x="1855" y="714"/>
                  </a:lnTo>
                  <a:lnTo>
                    <a:pt x="1854" y="714"/>
                  </a:lnTo>
                  <a:lnTo>
                    <a:pt x="1852" y="714"/>
                  </a:lnTo>
                  <a:lnTo>
                    <a:pt x="1848" y="716"/>
                  </a:lnTo>
                  <a:lnTo>
                    <a:pt x="1846" y="716"/>
                  </a:lnTo>
                  <a:lnTo>
                    <a:pt x="1846" y="718"/>
                  </a:lnTo>
                  <a:lnTo>
                    <a:pt x="1844" y="720"/>
                  </a:lnTo>
                  <a:lnTo>
                    <a:pt x="1842" y="721"/>
                  </a:lnTo>
                  <a:lnTo>
                    <a:pt x="1842" y="721"/>
                  </a:lnTo>
                  <a:lnTo>
                    <a:pt x="1844" y="723"/>
                  </a:lnTo>
                  <a:lnTo>
                    <a:pt x="1844" y="725"/>
                  </a:lnTo>
                  <a:lnTo>
                    <a:pt x="1846" y="727"/>
                  </a:lnTo>
                  <a:lnTo>
                    <a:pt x="1846" y="729"/>
                  </a:lnTo>
                  <a:lnTo>
                    <a:pt x="1846" y="731"/>
                  </a:lnTo>
                  <a:lnTo>
                    <a:pt x="1848" y="735"/>
                  </a:lnTo>
                  <a:lnTo>
                    <a:pt x="1848" y="737"/>
                  </a:lnTo>
                  <a:lnTo>
                    <a:pt x="1848" y="737"/>
                  </a:lnTo>
                  <a:lnTo>
                    <a:pt x="1846" y="738"/>
                  </a:lnTo>
                  <a:lnTo>
                    <a:pt x="1846" y="738"/>
                  </a:lnTo>
                  <a:lnTo>
                    <a:pt x="1846" y="738"/>
                  </a:lnTo>
                  <a:lnTo>
                    <a:pt x="1844" y="740"/>
                  </a:lnTo>
                  <a:lnTo>
                    <a:pt x="1844" y="740"/>
                  </a:lnTo>
                  <a:lnTo>
                    <a:pt x="1842" y="740"/>
                  </a:lnTo>
                  <a:lnTo>
                    <a:pt x="1842" y="742"/>
                  </a:lnTo>
                  <a:lnTo>
                    <a:pt x="1842" y="748"/>
                  </a:lnTo>
                  <a:lnTo>
                    <a:pt x="1842" y="750"/>
                  </a:lnTo>
                  <a:lnTo>
                    <a:pt x="1840" y="750"/>
                  </a:lnTo>
                  <a:lnTo>
                    <a:pt x="1840" y="754"/>
                  </a:lnTo>
                  <a:lnTo>
                    <a:pt x="1838" y="756"/>
                  </a:lnTo>
                  <a:lnTo>
                    <a:pt x="1838" y="756"/>
                  </a:lnTo>
                  <a:lnTo>
                    <a:pt x="1840" y="757"/>
                  </a:lnTo>
                  <a:lnTo>
                    <a:pt x="1840" y="757"/>
                  </a:lnTo>
                  <a:lnTo>
                    <a:pt x="1840" y="759"/>
                  </a:lnTo>
                  <a:lnTo>
                    <a:pt x="1840" y="759"/>
                  </a:lnTo>
                  <a:lnTo>
                    <a:pt x="1842" y="759"/>
                  </a:lnTo>
                  <a:lnTo>
                    <a:pt x="1846" y="759"/>
                  </a:lnTo>
                  <a:lnTo>
                    <a:pt x="1846" y="759"/>
                  </a:lnTo>
                  <a:lnTo>
                    <a:pt x="1846" y="757"/>
                  </a:lnTo>
                  <a:lnTo>
                    <a:pt x="1846" y="756"/>
                  </a:lnTo>
                  <a:lnTo>
                    <a:pt x="1846" y="756"/>
                  </a:lnTo>
                  <a:lnTo>
                    <a:pt x="1848" y="754"/>
                  </a:lnTo>
                  <a:lnTo>
                    <a:pt x="1848" y="754"/>
                  </a:lnTo>
                  <a:lnTo>
                    <a:pt x="1850" y="754"/>
                  </a:lnTo>
                  <a:lnTo>
                    <a:pt x="1850" y="754"/>
                  </a:lnTo>
                  <a:lnTo>
                    <a:pt x="1852" y="754"/>
                  </a:lnTo>
                  <a:lnTo>
                    <a:pt x="1852" y="754"/>
                  </a:lnTo>
                  <a:lnTo>
                    <a:pt x="1848" y="756"/>
                  </a:lnTo>
                  <a:lnTo>
                    <a:pt x="1848" y="757"/>
                  </a:lnTo>
                  <a:lnTo>
                    <a:pt x="1848" y="757"/>
                  </a:lnTo>
                  <a:lnTo>
                    <a:pt x="1850" y="759"/>
                  </a:lnTo>
                  <a:lnTo>
                    <a:pt x="1852" y="759"/>
                  </a:lnTo>
                  <a:lnTo>
                    <a:pt x="1852" y="759"/>
                  </a:lnTo>
                  <a:lnTo>
                    <a:pt x="1854" y="759"/>
                  </a:lnTo>
                  <a:lnTo>
                    <a:pt x="1854" y="756"/>
                  </a:lnTo>
                  <a:lnTo>
                    <a:pt x="1854" y="756"/>
                  </a:lnTo>
                  <a:lnTo>
                    <a:pt x="1854" y="754"/>
                  </a:lnTo>
                  <a:lnTo>
                    <a:pt x="1854" y="754"/>
                  </a:lnTo>
                  <a:lnTo>
                    <a:pt x="1855" y="752"/>
                  </a:lnTo>
                  <a:lnTo>
                    <a:pt x="1855" y="752"/>
                  </a:lnTo>
                  <a:lnTo>
                    <a:pt x="1855" y="754"/>
                  </a:lnTo>
                  <a:lnTo>
                    <a:pt x="1857" y="754"/>
                  </a:lnTo>
                  <a:lnTo>
                    <a:pt x="1857" y="756"/>
                  </a:lnTo>
                  <a:lnTo>
                    <a:pt x="1857" y="759"/>
                  </a:lnTo>
                  <a:lnTo>
                    <a:pt x="1857" y="761"/>
                  </a:lnTo>
                  <a:lnTo>
                    <a:pt x="1859" y="761"/>
                  </a:lnTo>
                  <a:lnTo>
                    <a:pt x="1859" y="761"/>
                  </a:lnTo>
                  <a:close/>
                  <a:moveTo>
                    <a:pt x="1946" y="528"/>
                  </a:moveTo>
                  <a:lnTo>
                    <a:pt x="1946" y="526"/>
                  </a:lnTo>
                  <a:lnTo>
                    <a:pt x="1944" y="526"/>
                  </a:lnTo>
                  <a:lnTo>
                    <a:pt x="1941" y="523"/>
                  </a:lnTo>
                  <a:lnTo>
                    <a:pt x="1941" y="525"/>
                  </a:lnTo>
                  <a:lnTo>
                    <a:pt x="1941" y="526"/>
                  </a:lnTo>
                  <a:lnTo>
                    <a:pt x="1941" y="530"/>
                  </a:lnTo>
                  <a:lnTo>
                    <a:pt x="1941" y="530"/>
                  </a:lnTo>
                  <a:lnTo>
                    <a:pt x="1942" y="532"/>
                  </a:lnTo>
                  <a:lnTo>
                    <a:pt x="1944" y="532"/>
                  </a:lnTo>
                  <a:lnTo>
                    <a:pt x="1944" y="532"/>
                  </a:lnTo>
                  <a:lnTo>
                    <a:pt x="1944" y="530"/>
                  </a:lnTo>
                  <a:lnTo>
                    <a:pt x="1946" y="530"/>
                  </a:lnTo>
                  <a:lnTo>
                    <a:pt x="1946" y="532"/>
                  </a:lnTo>
                  <a:lnTo>
                    <a:pt x="1946" y="530"/>
                  </a:lnTo>
                  <a:lnTo>
                    <a:pt x="1946" y="528"/>
                  </a:lnTo>
                  <a:close/>
                  <a:moveTo>
                    <a:pt x="1939" y="526"/>
                  </a:moveTo>
                  <a:lnTo>
                    <a:pt x="1939" y="526"/>
                  </a:lnTo>
                  <a:lnTo>
                    <a:pt x="1939" y="526"/>
                  </a:lnTo>
                  <a:lnTo>
                    <a:pt x="1937" y="525"/>
                  </a:lnTo>
                  <a:lnTo>
                    <a:pt x="1937" y="525"/>
                  </a:lnTo>
                  <a:lnTo>
                    <a:pt x="1937" y="525"/>
                  </a:lnTo>
                  <a:lnTo>
                    <a:pt x="1935" y="526"/>
                  </a:lnTo>
                  <a:lnTo>
                    <a:pt x="1937" y="528"/>
                  </a:lnTo>
                  <a:lnTo>
                    <a:pt x="1939" y="526"/>
                  </a:lnTo>
                  <a:lnTo>
                    <a:pt x="1939" y="526"/>
                  </a:lnTo>
                  <a:close/>
                  <a:moveTo>
                    <a:pt x="1935" y="765"/>
                  </a:moveTo>
                  <a:lnTo>
                    <a:pt x="1935" y="767"/>
                  </a:lnTo>
                  <a:lnTo>
                    <a:pt x="1937" y="767"/>
                  </a:lnTo>
                  <a:lnTo>
                    <a:pt x="1937" y="767"/>
                  </a:lnTo>
                  <a:lnTo>
                    <a:pt x="1939" y="769"/>
                  </a:lnTo>
                  <a:lnTo>
                    <a:pt x="1941" y="771"/>
                  </a:lnTo>
                  <a:lnTo>
                    <a:pt x="1941" y="773"/>
                  </a:lnTo>
                  <a:lnTo>
                    <a:pt x="1942" y="773"/>
                  </a:lnTo>
                  <a:lnTo>
                    <a:pt x="1942" y="771"/>
                  </a:lnTo>
                  <a:lnTo>
                    <a:pt x="1942" y="769"/>
                  </a:lnTo>
                  <a:lnTo>
                    <a:pt x="1942" y="769"/>
                  </a:lnTo>
                  <a:lnTo>
                    <a:pt x="1941" y="767"/>
                  </a:lnTo>
                  <a:lnTo>
                    <a:pt x="1939" y="767"/>
                  </a:lnTo>
                  <a:lnTo>
                    <a:pt x="1939" y="765"/>
                  </a:lnTo>
                  <a:lnTo>
                    <a:pt x="1937" y="765"/>
                  </a:lnTo>
                  <a:lnTo>
                    <a:pt x="1935" y="765"/>
                  </a:lnTo>
                  <a:lnTo>
                    <a:pt x="1935" y="765"/>
                  </a:lnTo>
                  <a:close/>
                  <a:moveTo>
                    <a:pt x="1956" y="519"/>
                  </a:moveTo>
                  <a:lnTo>
                    <a:pt x="1956" y="519"/>
                  </a:lnTo>
                  <a:lnTo>
                    <a:pt x="1956" y="521"/>
                  </a:lnTo>
                  <a:lnTo>
                    <a:pt x="1956" y="523"/>
                  </a:lnTo>
                  <a:lnTo>
                    <a:pt x="1958" y="525"/>
                  </a:lnTo>
                  <a:lnTo>
                    <a:pt x="1958" y="525"/>
                  </a:lnTo>
                  <a:lnTo>
                    <a:pt x="1958" y="523"/>
                  </a:lnTo>
                  <a:lnTo>
                    <a:pt x="1958" y="523"/>
                  </a:lnTo>
                  <a:lnTo>
                    <a:pt x="1956" y="519"/>
                  </a:lnTo>
                  <a:lnTo>
                    <a:pt x="1956" y="519"/>
                  </a:lnTo>
                  <a:lnTo>
                    <a:pt x="1956" y="519"/>
                  </a:lnTo>
                  <a:lnTo>
                    <a:pt x="1956" y="519"/>
                  </a:lnTo>
                  <a:close/>
                  <a:moveTo>
                    <a:pt x="1944" y="534"/>
                  </a:moveTo>
                  <a:lnTo>
                    <a:pt x="1944" y="534"/>
                  </a:lnTo>
                  <a:lnTo>
                    <a:pt x="1944" y="536"/>
                  </a:lnTo>
                  <a:lnTo>
                    <a:pt x="1946" y="536"/>
                  </a:lnTo>
                  <a:lnTo>
                    <a:pt x="1946" y="534"/>
                  </a:lnTo>
                  <a:lnTo>
                    <a:pt x="1948" y="536"/>
                  </a:lnTo>
                  <a:lnTo>
                    <a:pt x="1948" y="536"/>
                  </a:lnTo>
                  <a:lnTo>
                    <a:pt x="1948" y="536"/>
                  </a:lnTo>
                  <a:lnTo>
                    <a:pt x="1948" y="534"/>
                  </a:lnTo>
                  <a:lnTo>
                    <a:pt x="1946" y="534"/>
                  </a:lnTo>
                  <a:lnTo>
                    <a:pt x="1946" y="532"/>
                  </a:lnTo>
                  <a:lnTo>
                    <a:pt x="1946" y="532"/>
                  </a:lnTo>
                  <a:lnTo>
                    <a:pt x="1946" y="532"/>
                  </a:lnTo>
                  <a:lnTo>
                    <a:pt x="1944" y="534"/>
                  </a:lnTo>
                  <a:close/>
                  <a:moveTo>
                    <a:pt x="1954" y="792"/>
                  </a:moveTo>
                  <a:lnTo>
                    <a:pt x="1954" y="793"/>
                  </a:lnTo>
                  <a:lnTo>
                    <a:pt x="1954" y="795"/>
                  </a:lnTo>
                  <a:lnTo>
                    <a:pt x="1954" y="795"/>
                  </a:lnTo>
                  <a:lnTo>
                    <a:pt x="1954" y="797"/>
                  </a:lnTo>
                  <a:lnTo>
                    <a:pt x="1956" y="797"/>
                  </a:lnTo>
                  <a:lnTo>
                    <a:pt x="1956" y="797"/>
                  </a:lnTo>
                  <a:lnTo>
                    <a:pt x="1958" y="799"/>
                  </a:lnTo>
                  <a:lnTo>
                    <a:pt x="1958" y="799"/>
                  </a:lnTo>
                  <a:lnTo>
                    <a:pt x="1958" y="801"/>
                  </a:lnTo>
                  <a:lnTo>
                    <a:pt x="1958" y="801"/>
                  </a:lnTo>
                  <a:lnTo>
                    <a:pt x="1960" y="803"/>
                  </a:lnTo>
                  <a:lnTo>
                    <a:pt x="1960" y="801"/>
                  </a:lnTo>
                  <a:lnTo>
                    <a:pt x="1960" y="799"/>
                  </a:lnTo>
                  <a:lnTo>
                    <a:pt x="1960" y="797"/>
                  </a:lnTo>
                  <a:lnTo>
                    <a:pt x="1960" y="797"/>
                  </a:lnTo>
                  <a:lnTo>
                    <a:pt x="1958" y="795"/>
                  </a:lnTo>
                  <a:lnTo>
                    <a:pt x="1958" y="795"/>
                  </a:lnTo>
                  <a:lnTo>
                    <a:pt x="1954" y="792"/>
                  </a:lnTo>
                  <a:lnTo>
                    <a:pt x="1954" y="792"/>
                  </a:lnTo>
                  <a:close/>
                  <a:moveTo>
                    <a:pt x="1931" y="525"/>
                  </a:moveTo>
                  <a:lnTo>
                    <a:pt x="1931" y="526"/>
                  </a:lnTo>
                  <a:lnTo>
                    <a:pt x="1931" y="528"/>
                  </a:lnTo>
                  <a:lnTo>
                    <a:pt x="1933" y="528"/>
                  </a:lnTo>
                  <a:lnTo>
                    <a:pt x="1933" y="528"/>
                  </a:lnTo>
                  <a:lnTo>
                    <a:pt x="1933" y="528"/>
                  </a:lnTo>
                  <a:lnTo>
                    <a:pt x="1933" y="525"/>
                  </a:lnTo>
                  <a:lnTo>
                    <a:pt x="1933" y="526"/>
                  </a:lnTo>
                  <a:lnTo>
                    <a:pt x="1933" y="525"/>
                  </a:lnTo>
                  <a:lnTo>
                    <a:pt x="1931" y="525"/>
                  </a:lnTo>
                  <a:close/>
                  <a:moveTo>
                    <a:pt x="1925" y="502"/>
                  </a:moveTo>
                  <a:lnTo>
                    <a:pt x="1925" y="498"/>
                  </a:lnTo>
                  <a:lnTo>
                    <a:pt x="1924" y="496"/>
                  </a:lnTo>
                  <a:lnTo>
                    <a:pt x="1924" y="496"/>
                  </a:lnTo>
                  <a:lnTo>
                    <a:pt x="1924" y="496"/>
                  </a:lnTo>
                  <a:lnTo>
                    <a:pt x="1924" y="498"/>
                  </a:lnTo>
                  <a:lnTo>
                    <a:pt x="1924" y="498"/>
                  </a:lnTo>
                  <a:lnTo>
                    <a:pt x="1922" y="498"/>
                  </a:lnTo>
                  <a:lnTo>
                    <a:pt x="1922" y="498"/>
                  </a:lnTo>
                  <a:lnTo>
                    <a:pt x="1922" y="500"/>
                  </a:lnTo>
                  <a:lnTo>
                    <a:pt x="1920" y="500"/>
                  </a:lnTo>
                  <a:lnTo>
                    <a:pt x="1920" y="502"/>
                  </a:lnTo>
                  <a:lnTo>
                    <a:pt x="1920" y="502"/>
                  </a:lnTo>
                  <a:lnTo>
                    <a:pt x="1920" y="502"/>
                  </a:lnTo>
                  <a:lnTo>
                    <a:pt x="1920" y="504"/>
                  </a:lnTo>
                  <a:lnTo>
                    <a:pt x="1920" y="504"/>
                  </a:lnTo>
                  <a:lnTo>
                    <a:pt x="1922" y="504"/>
                  </a:lnTo>
                  <a:lnTo>
                    <a:pt x="1922" y="504"/>
                  </a:lnTo>
                  <a:lnTo>
                    <a:pt x="1922" y="506"/>
                  </a:lnTo>
                  <a:lnTo>
                    <a:pt x="1920" y="506"/>
                  </a:lnTo>
                  <a:lnTo>
                    <a:pt x="1920" y="506"/>
                  </a:lnTo>
                  <a:lnTo>
                    <a:pt x="1920" y="506"/>
                  </a:lnTo>
                  <a:lnTo>
                    <a:pt x="1920" y="507"/>
                  </a:lnTo>
                  <a:lnTo>
                    <a:pt x="1920" y="507"/>
                  </a:lnTo>
                  <a:lnTo>
                    <a:pt x="1920" y="509"/>
                  </a:lnTo>
                  <a:lnTo>
                    <a:pt x="1920" y="511"/>
                  </a:lnTo>
                  <a:lnTo>
                    <a:pt x="1922" y="511"/>
                  </a:lnTo>
                  <a:lnTo>
                    <a:pt x="1922" y="511"/>
                  </a:lnTo>
                  <a:lnTo>
                    <a:pt x="1922" y="511"/>
                  </a:lnTo>
                  <a:lnTo>
                    <a:pt x="1922" y="511"/>
                  </a:lnTo>
                  <a:lnTo>
                    <a:pt x="1924" y="511"/>
                  </a:lnTo>
                  <a:lnTo>
                    <a:pt x="1924" y="511"/>
                  </a:lnTo>
                  <a:lnTo>
                    <a:pt x="1924" y="513"/>
                  </a:lnTo>
                  <a:lnTo>
                    <a:pt x="1925" y="513"/>
                  </a:lnTo>
                  <a:lnTo>
                    <a:pt x="1925" y="513"/>
                  </a:lnTo>
                  <a:lnTo>
                    <a:pt x="1925" y="513"/>
                  </a:lnTo>
                  <a:lnTo>
                    <a:pt x="1927" y="513"/>
                  </a:lnTo>
                  <a:lnTo>
                    <a:pt x="1927" y="513"/>
                  </a:lnTo>
                  <a:lnTo>
                    <a:pt x="1927" y="511"/>
                  </a:lnTo>
                  <a:lnTo>
                    <a:pt x="1929" y="511"/>
                  </a:lnTo>
                  <a:lnTo>
                    <a:pt x="1929" y="511"/>
                  </a:lnTo>
                  <a:lnTo>
                    <a:pt x="1929" y="509"/>
                  </a:lnTo>
                  <a:lnTo>
                    <a:pt x="1929" y="507"/>
                  </a:lnTo>
                  <a:lnTo>
                    <a:pt x="1929" y="507"/>
                  </a:lnTo>
                  <a:lnTo>
                    <a:pt x="1929" y="506"/>
                  </a:lnTo>
                  <a:lnTo>
                    <a:pt x="1929" y="506"/>
                  </a:lnTo>
                  <a:lnTo>
                    <a:pt x="1929" y="506"/>
                  </a:lnTo>
                  <a:lnTo>
                    <a:pt x="1927" y="504"/>
                  </a:lnTo>
                  <a:lnTo>
                    <a:pt x="1927" y="506"/>
                  </a:lnTo>
                  <a:lnTo>
                    <a:pt x="1925" y="504"/>
                  </a:lnTo>
                  <a:lnTo>
                    <a:pt x="1925" y="504"/>
                  </a:lnTo>
                  <a:lnTo>
                    <a:pt x="1925" y="502"/>
                  </a:lnTo>
                  <a:lnTo>
                    <a:pt x="1925" y="502"/>
                  </a:lnTo>
                  <a:lnTo>
                    <a:pt x="1925" y="502"/>
                  </a:lnTo>
                  <a:close/>
                  <a:moveTo>
                    <a:pt x="1912" y="509"/>
                  </a:moveTo>
                  <a:lnTo>
                    <a:pt x="1912" y="509"/>
                  </a:lnTo>
                  <a:lnTo>
                    <a:pt x="1912" y="509"/>
                  </a:lnTo>
                  <a:lnTo>
                    <a:pt x="1910" y="511"/>
                  </a:lnTo>
                  <a:lnTo>
                    <a:pt x="1907" y="515"/>
                  </a:lnTo>
                  <a:lnTo>
                    <a:pt x="1907" y="515"/>
                  </a:lnTo>
                  <a:lnTo>
                    <a:pt x="1907" y="517"/>
                  </a:lnTo>
                  <a:lnTo>
                    <a:pt x="1908" y="517"/>
                  </a:lnTo>
                  <a:lnTo>
                    <a:pt x="1910" y="517"/>
                  </a:lnTo>
                  <a:lnTo>
                    <a:pt x="1910" y="513"/>
                  </a:lnTo>
                  <a:lnTo>
                    <a:pt x="1912" y="513"/>
                  </a:lnTo>
                  <a:lnTo>
                    <a:pt x="1912" y="513"/>
                  </a:lnTo>
                  <a:lnTo>
                    <a:pt x="1914" y="511"/>
                  </a:lnTo>
                  <a:lnTo>
                    <a:pt x="1914" y="511"/>
                  </a:lnTo>
                  <a:lnTo>
                    <a:pt x="1914" y="511"/>
                  </a:lnTo>
                  <a:lnTo>
                    <a:pt x="1914" y="509"/>
                  </a:lnTo>
                  <a:lnTo>
                    <a:pt x="1912" y="509"/>
                  </a:lnTo>
                  <a:close/>
                  <a:moveTo>
                    <a:pt x="1891" y="638"/>
                  </a:moveTo>
                  <a:lnTo>
                    <a:pt x="1893" y="638"/>
                  </a:lnTo>
                  <a:lnTo>
                    <a:pt x="1893" y="638"/>
                  </a:lnTo>
                  <a:lnTo>
                    <a:pt x="1895" y="640"/>
                  </a:lnTo>
                  <a:lnTo>
                    <a:pt x="1895" y="640"/>
                  </a:lnTo>
                  <a:lnTo>
                    <a:pt x="1897" y="640"/>
                  </a:lnTo>
                  <a:lnTo>
                    <a:pt x="1897" y="638"/>
                  </a:lnTo>
                  <a:lnTo>
                    <a:pt x="1899" y="638"/>
                  </a:lnTo>
                  <a:lnTo>
                    <a:pt x="1899" y="638"/>
                  </a:lnTo>
                  <a:lnTo>
                    <a:pt x="1901" y="636"/>
                  </a:lnTo>
                  <a:lnTo>
                    <a:pt x="1899" y="636"/>
                  </a:lnTo>
                  <a:lnTo>
                    <a:pt x="1899" y="634"/>
                  </a:lnTo>
                  <a:lnTo>
                    <a:pt x="1897" y="634"/>
                  </a:lnTo>
                  <a:lnTo>
                    <a:pt x="1893" y="636"/>
                  </a:lnTo>
                  <a:lnTo>
                    <a:pt x="1893" y="636"/>
                  </a:lnTo>
                  <a:lnTo>
                    <a:pt x="1891" y="636"/>
                  </a:lnTo>
                  <a:lnTo>
                    <a:pt x="1891" y="638"/>
                  </a:lnTo>
                  <a:close/>
                  <a:moveTo>
                    <a:pt x="1925" y="750"/>
                  </a:moveTo>
                  <a:lnTo>
                    <a:pt x="1924" y="750"/>
                  </a:lnTo>
                  <a:lnTo>
                    <a:pt x="1924" y="750"/>
                  </a:lnTo>
                  <a:lnTo>
                    <a:pt x="1924" y="752"/>
                  </a:lnTo>
                  <a:lnTo>
                    <a:pt x="1925" y="756"/>
                  </a:lnTo>
                  <a:lnTo>
                    <a:pt x="1927" y="757"/>
                  </a:lnTo>
                  <a:lnTo>
                    <a:pt x="1927" y="757"/>
                  </a:lnTo>
                  <a:lnTo>
                    <a:pt x="1929" y="757"/>
                  </a:lnTo>
                  <a:lnTo>
                    <a:pt x="1931" y="757"/>
                  </a:lnTo>
                  <a:lnTo>
                    <a:pt x="1931" y="756"/>
                  </a:lnTo>
                  <a:lnTo>
                    <a:pt x="1931" y="752"/>
                  </a:lnTo>
                  <a:lnTo>
                    <a:pt x="1929" y="750"/>
                  </a:lnTo>
                  <a:lnTo>
                    <a:pt x="1927" y="750"/>
                  </a:lnTo>
                  <a:lnTo>
                    <a:pt x="1925" y="750"/>
                  </a:lnTo>
                  <a:close/>
                  <a:moveTo>
                    <a:pt x="1889" y="665"/>
                  </a:moveTo>
                  <a:lnTo>
                    <a:pt x="1889" y="665"/>
                  </a:lnTo>
                  <a:lnTo>
                    <a:pt x="1888" y="667"/>
                  </a:lnTo>
                  <a:lnTo>
                    <a:pt x="1888" y="667"/>
                  </a:lnTo>
                  <a:lnTo>
                    <a:pt x="1886" y="668"/>
                  </a:lnTo>
                  <a:lnTo>
                    <a:pt x="1884" y="668"/>
                  </a:lnTo>
                  <a:lnTo>
                    <a:pt x="1886" y="670"/>
                  </a:lnTo>
                  <a:lnTo>
                    <a:pt x="1886" y="672"/>
                  </a:lnTo>
                  <a:lnTo>
                    <a:pt x="1886" y="674"/>
                  </a:lnTo>
                  <a:lnTo>
                    <a:pt x="1889" y="678"/>
                  </a:lnTo>
                  <a:lnTo>
                    <a:pt x="1891" y="680"/>
                  </a:lnTo>
                  <a:lnTo>
                    <a:pt x="1893" y="682"/>
                  </a:lnTo>
                  <a:lnTo>
                    <a:pt x="1897" y="682"/>
                  </a:lnTo>
                  <a:lnTo>
                    <a:pt x="1899" y="680"/>
                  </a:lnTo>
                  <a:lnTo>
                    <a:pt x="1901" y="678"/>
                  </a:lnTo>
                  <a:lnTo>
                    <a:pt x="1905" y="674"/>
                  </a:lnTo>
                  <a:lnTo>
                    <a:pt x="1905" y="672"/>
                  </a:lnTo>
                  <a:lnTo>
                    <a:pt x="1905" y="668"/>
                  </a:lnTo>
                  <a:lnTo>
                    <a:pt x="1905" y="667"/>
                  </a:lnTo>
                  <a:lnTo>
                    <a:pt x="1901" y="665"/>
                  </a:lnTo>
                  <a:lnTo>
                    <a:pt x="1901" y="665"/>
                  </a:lnTo>
                  <a:lnTo>
                    <a:pt x="1899" y="665"/>
                  </a:lnTo>
                  <a:lnTo>
                    <a:pt x="1897" y="665"/>
                  </a:lnTo>
                  <a:lnTo>
                    <a:pt x="1895" y="667"/>
                  </a:lnTo>
                  <a:lnTo>
                    <a:pt x="1895" y="667"/>
                  </a:lnTo>
                  <a:lnTo>
                    <a:pt x="1893" y="667"/>
                  </a:lnTo>
                  <a:lnTo>
                    <a:pt x="1891" y="665"/>
                  </a:lnTo>
                  <a:lnTo>
                    <a:pt x="1891" y="665"/>
                  </a:lnTo>
                  <a:lnTo>
                    <a:pt x="1889" y="665"/>
                  </a:lnTo>
                  <a:close/>
                  <a:moveTo>
                    <a:pt x="1895" y="721"/>
                  </a:moveTo>
                  <a:lnTo>
                    <a:pt x="1895" y="721"/>
                  </a:lnTo>
                  <a:lnTo>
                    <a:pt x="1895" y="721"/>
                  </a:lnTo>
                  <a:lnTo>
                    <a:pt x="1895" y="721"/>
                  </a:lnTo>
                  <a:lnTo>
                    <a:pt x="1895" y="721"/>
                  </a:lnTo>
                  <a:lnTo>
                    <a:pt x="1895" y="720"/>
                  </a:lnTo>
                  <a:lnTo>
                    <a:pt x="1895" y="720"/>
                  </a:lnTo>
                  <a:lnTo>
                    <a:pt x="1893" y="718"/>
                  </a:lnTo>
                  <a:lnTo>
                    <a:pt x="1891" y="720"/>
                  </a:lnTo>
                  <a:lnTo>
                    <a:pt x="1891" y="720"/>
                  </a:lnTo>
                  <a:lnTo>
                    <a:pt x="1891" y="720"/>
                  </a:lnTo>
                  <a:lnTo>
                    <a:pt x="1891" y="720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1" y="721"/>
                  </a:lnTo>
                  <a:lnTo>
                    <a:pt x="1893" y="721"/>
                  </a:lnTo>
                  <a:lnTo>
                    <a:pt x="1893" y="721"/>
                  </a:lnTo>
                  <a:lnTo>
                    <a:pt x="1893" y="721"/>
                  </a:lnTo>
                  <a:lnTo>
                    <a:pt x="1893" y="723"/>
                  </a:lnTo>
                  <a:lnTo>
                    <a:pt x="1895" y="721"/>
                  </a:lnTo>
                  <a:lnTo>
                    <a:pt x="1895" y="721"/>
                  </a:lnTo>
                  <a:lnTo>
                    <a:pt x="1895" y="721"/>
                  </a:lnTo>
                  <a:lnTo>
                    <a:pt x="1895" y="721"/>
                  </a:lnTo>
                  <a:close/>
                  <a:moveTo>
                    <a:pt x="1893" y="525"/>
                  </a:moveTo>
                  <a:lnTo>
                    <a:pt x="1895" y="525"/>
                  </a:lnTo>
                  <a:lnTo>
                    <a:pt x="1895" y="525"/>
                  </a:lnTo>
                  <a:lnTo>
                    <a:pt x="1895" y="523"/>
                  </a:lnTo>
                  <a:lnTo>
                    <a:pt x="1895" y="523"/>
                  </a:lnTo>
                  <a:lnTo>
                    <a:pt x="1897" y="521"/>
                  </a:lnTo>
                  <a:lnTo>
                    <a:pt x="1897" y="521"/>
                  </a:lnTo>
                  <a:lnTo>
                    <a:pt x="1899" y="519"/>
                  </a:lnTo>
                  <a:lnTo>
                    <a:pt x="1899" y="517"/>
                  </a:lnTo>
                  <a:lnTo>
                    <a:pt x="1897" y="517"/>
                  </a:lnTo>
                  <a:lnTo>
                    <a:pt x="1897" y="515"/>
                  </a:lnTo>
                  <a:lnTo>
                    <a:pt x="1897" y="515"/>
                  </a:lnTo>
                  <a:lnTo>
                    <a:pt x="1895" y="515"/>
                  </a:lnTo>
                  <a:lnTo>
                    <a:pt x="1895" y="515"/>
                  </a:lnTo>
                  <a:lnTo>
                    <a:pt x="1895" y="515"/>
                  </a:lnTo>
                  <a:lnTo>
                    <a:pt x="1895" y="515"/>
                  </a:lnTo>
                  <a:lnTo>
                    <a:pt x="1893" y="517"/>
                  </a:lnTo>
                  <a:lnTo>
                    <a:pt x="1893" y="519"/>
                  </a:lnTo>
                  <a:lnTo>
                    <a:pt x="1893" y="521"/>
                  </a:lnTo>
                  <a:lnTo>
                    <a:pt x="1893" y="525"/>
                  </a:lnTo>
                  <a:lnTo>
                    <a:pt x="1893" y="525"/>
                  </a:lnTo>
                  <a:lnTo>
                    <a:pt x="1893" y="525"/>
                  </a:lnTo>
                  <a:close/>
                  <a:moveTo>
                    <a:pt x="2181" y="352"/>
                  </a:moveTo>
                  <a:lnTo>
                    <a:pt x="2183" y="354"/>
                  </a:lnTo>
                  <a:lnTo>
                    <a:pt x="2183" y="354"/>
                  </a:lnTo>
                  <a:lnTo>
                    <a:pt x="2183" y="356"/>
                  </a:lnTo>
                  <a:lnTo>
                    <a:pt x="2185" y="356"/>
                  </a:lnTo>
                  <a:lnTo>
                    <a:pt x="2185" y="354"/>
                  </a:lnTo>
                  <a:lnTo>
                    <a:pt x="2187" y="354"/>
                  </a:lnTo>
                  <a:lnTo>
                    <a:pt x="2189" y="352"/>
                  </a:lnTo>
                  <a:lnTo>
                    <a:pt x="2189" y="352"/>
                  </a:lnTo>
                  <a:lnTo>
                    <a:pt x="2189" y="350"/>
                  </a:lnTo>
                  <a:lnTo>
                    <a:pt x="2189" y="348"/>
                  </a:lnTo>
                  <a:lnTo>
                    <a:pt x="2187" y="348"/>
                  </a:lnTo>
                  <a:lnTo>
                    <a:pt x="2187" y="347"/>
                  </a:lnTo>
                  <a:lnTo>
                    <a:pt x="2187" y="347"/>
                  </a:lnTo>
                  <a:lnTo>
                    <a:pt x="2187" y="347"/>
                  </a:lnTo>
                  <a:lnTo>
                    <a:pt x="2187" y="347"/>
                  </a:lnTo>
                  <a:lnTo>
                    <a:pt x="2185" y="347"/>
                  </a:lnTo>
                  <a:lnTo>
                    <a:pt x="2185" y="347"/>
                  </a:lnTo>
                  <a:lnTo>
                    <a:pt x="2185" y="347"/>
                  </a:lnTo>
                  <a:lnTo>
                    <a:pt x="2183" y="347"/>
                  </a:lnTo>
                  <a:lnTo>
                    <a:pt x="2183" y="350"/>
                  </a:lnTo>
                  <a:lnTo>
                    <a:pt x="2181" y="352"/>
                  </a:lnTo>
                  <a:close/>
                  <a:moveTo>
                    <a:pt x="2211" y="757"/>
                  </a:moveTo>
                  <a:lnTo>
                    <a:pt x="2209" y="756"/>
                  </a:lnTo>
                  <a:lnTo>
                    <a:pt x="2209" y="756"/>
                  </a:lnTo>
                  <a:lnTo>
                    <a:pt x="2211" y="757"/>
                  </a:lnTo>
                  <a:close/>
                  <a:moveTo>
                    <a:pt x="2185" y="479"/>
                  </a:moveTo>
                  <a:lnTo>
                    <a:pt x="2187" y="479"/>
                  </a:lnTo>
                  <a:lnTo>
                    <a:pt x="2187" y="479"/>
                  </a:lnTo>
                  <a:lnTo>
                    <a:pt x="2187" y="477"/>
                  </a:lnTo>
                  <a:lnTo>
                    <a:pt x="2187" y="477"/>
                  </a:lnTo>
                  <a:lnTo>
                    <a:pt x="2187" y="475"/>
                  </a:lnTo>
                  <a:lnTo>
                    <a:pt x="2187" y="473"/>
                  </a:lnTo>
                  <a:lnTo>
                    <a:pt x="2185" y="473"/>
                  </a:lnTo>
                  <a:lnTo>
                    <a:pt x="2185" y="473"/>
                  </a:lnTo>
                  <a:lnTo>
                    <a:pt x="2185" y="473"/>
                  </a:lnTo>
                  <a:lnTo>
                    <a:pt x="2185" y="473"/>
                  </a:lnTo>
                  <a:lnTo>
                    <a:pt x="2185" y="475"/>
                  </a:lnTo>
                  <a:lnTo>
                    <a:pt x="2185" y="475"/>
                  </a:lnTo>
                  <a:lnTo>
                    <a:pt x="2185" y="477"/>
                  </a:lnTo>
                  <a:lnTo>
                    <a:pt x="2185" y="479"/>
                  </a:lnTo>
                  <a:close/>
                  <a:moveTo>
                    <a:pt x="2177" y="345"/>
                  </a:moveTo>
                  <a:lnTo>
                    <a:pt x="2179" y="347"/>
                  </a:lnTo>
                  <a:lnTo>
                    <a:pt x="2179" y="347"/>
                  </a:lnTo>
                  <a:lnTo>
                    <a:pt x="2181" y="347"/>
                  </a:lnTo>
                  <a:lnTo>
                    <a:pt x="2181" y="347"/>
                  </a:lnTo>
                  <a:lnTo>
                    <a:pt x="2183" y="347"/>
                  </a:lnTo>
                  <a:lnTo>
                    <a:pt x="2183" y="345"/>
                  </a:lnTo>
                  <a:lnTo>
                    <a:pt x="2183" y="343"/>
                  </a:lnTo>
                  <a:lnTo>
                    <a:pt x="2183" y="343"/>
                  </a:lnTo>
                  <a:lnTo>
                    <a:pt x="2183" y="341"/>
                  </a:lnTo>
                  <a:lnTo>
                    <a:pt x="2179" y="339"/>
                  </a:lnTo>
                  <a:lnTo>
                    <a:pt x="2179" y="341"/>
                  </a:lnTo>
                  <a:lnTo>
                    <a:pt x="2177" y="341"/>
                  </a:lnTo>
                  <a:lnTo>
                    <a:pt x="2177" y="343"/>
                  </a:lnTo>
                  <a:lnTo>
                    <a:pt x="2177" y="343"/>
                  </a:lnTo>
                  <a:lnTo>
                    <a:pt x="2177" y="345"/>
                  </a:lnTo>
                  <a:close/>
                  <a:moveTo>
                    <a:pt x="2139" y="129"/>
                  </a:moveTo>
                  <a:lnTo>
                    <a:pt x="2143" y="129"/>
                  </a:lnTo>
                  <a:lnTo>
                    <a:pt x="2145" y="127"/>
                  </a:lnTo>
                  <a:lnTo>
                    <a:pt x="2145" y="127"/>
                  </a:lnTo>
                  <a:lnTo>
                    <a:pt x="2147" y="123"/>
                  </a:lnTo>
                  <a:lnTo>
                    <a:pt x="2147" y="117"/>
                  </a:lnTo>
                  <a:lnTo>
                    <a:pt x="2149" y="116"/>
                  </a:lnTo>
                  <a:lnTo>
                    <a:pt x="2153" y="110"/>
                  </a:lnTo>
                  <a:lnTo>
                    <a:pt x="2153" y="110"/>
                  </a:lnTo>
                  <a:lnTo>
                    <a:pt x="2153" y="108"/>
                  </a:lnTo>
                  <a:lnTo>
                    <a:pt x="2151" y="106"/>
                  </a:lnTo>
                  <a:lnTo>
                    <a:pt x="2149" y="102"/>
                  </a:lnTo>
                  <a:lnTo>
                    <a:pt x="2149" y="102"/>
                  </a:lnTo>
                  <a:lnTo>
                    <a:pt x="2149" y="100"/>
                  </a:lnTo>
                  <a:lnTo>
                    <a:pt x="2149" y="100"/>
                  </a:lnTo>
                  <a:lnTo>
                    <a:pt x="2151" y="99"/>
                  </a:lnTo>
                  <a:lnTo>
                    <a:pt x="2149" y="97"/>
                  </a:lnTo>
                  <a:lnTo>
                    <a:pt x="2149" y="97"/>
                  </a:lnTo>
                  <a:lnTo>
                    <a:pt x="2149" y="95"/>
                  </a:lnTo>
                  <a:lnTo>
                    <a:pt x="2149" y="95"/>
                  </a:lnTo>
                  <a:lnTo>
                    <a:pt x="2147" y="95"/>
                  </a:lnTo>
                  <a:lnTo>
                    <a:pt x="2147" y="95"/>
                  </a:lnTo>
                  <a:lnTo>
                    <a:pt x="2147" y="93"/>
                  </a:lnTo>
                  <a:lnTo>
                    <a:pt x="2147" y="93"/>
                  </a:lnTo>
                  <a:lnTo>
                    <a:pt x="2145" y="93"/>
                  </a:lnTo>
                  <a:lnTo>
                    <a:pt x="2143" y="93"/>
                  </a:lnTo>
                  <a:lnTo>
                    <a:pt x="2141" y="93"/>
                  </a:lnTo>
                  <a:lnTo>
                    <a:pt x="2141" y="93"/>
                  </a:lnTo>
                  <a:lnTo>
                    <a:pt x="2139" y="93"/>
                  </a:lnTo>
                  <a:lnTo>
                    <a:pt x="2139" y="95"/>
                  </a:lnTo>
                  <a:lnTo>
                    <a:pt x="2139" y="95"/>
                  </a:lnTo>
                  <a:lnTo>
                    <a:pt x="2139" y="97"/>
                  </a:lnTo>
                  <a:lnTo>
                    <a:pt x="2139" y="97"/>
                  </a:lnTo>
                  <a:lnTo>
                    <a:pt x="2139" y="97"/>
                  </a:lnTo>
                  <a:lnTo>
                    <a:pt x="2139" y="102"/>
                  </a:lnTo>
                  <a:lnTo>
                    <a:pt x="2137" y="104"/>
                  </a:lnTo>
                  <a:lnTo>
                    <a:pt x="2137" y="104"/>
                  </a:lnTo>
                  <a:lnTo>
                    <a:pt x="2137" y="104"/>
                  </a:lnTo>
                  <a:lnTo>
                    <a:pt x="2137" y="106"/>
                  </a:lnTo>
                  <a:lnTo>
                    <a:pt x="2137" y="106"/>
                  </a:lnTo>
                  <a:lnTo>
                    <a:pt x="2139" y="108"/>
                  </a:lnTo>
                  <a:lnTo>
                    <a:pt x="2139" y="108"/>
                  </a:lnTo>
                  <a:lnTo>
                    <a:pt x="2139" y="108"/>
                  </a:lnTo>
                  <a:lnTo>
                    <a:pt x="2139" y="108"/>
                  </a:lnTo>
                  <a:lnTo>
                    <a:pt x="2139" y="108"/>
                  </a:lnTo>
                  <a:lnTo>
                    <a:pt x="2141" y="110"/>
                  </a:lnTo>
                  <a:lnTo>
                    <a:pt x="2141" y="110"/>
                  </a:lnTo>
                  <a:lnTo>
                    <a:pt x="2143" y="112"/>
                  </a:lnTo>
                  <a:lnTo>
                    <a:pt x="2145" y="112"/>
                  </a:lnTo>
                  <a:lnTo>
                    <a:pt x="2145" y="112"/>
                  </a:lnTo>
                  <a:lnTo>
                    <a:pt x="2145" y="114"/>
                  </a:lnTo>
                  <a:lnTo>
                    <a:pt x="2141" y="121"/>
                  </a:lnTo>
                  <a:lnTo>
                    <a:pt x="2137" y="123"/>
                  </a:lnTo>
                  <a:lnTo>
                    <a:pt x="2137" y="125"/>
                  </a:lnTo>
                  <a:lnTo>
                    <a:pt x="2137" y="127"/>
                  </a:lnTo>
                  <a:lnTo>
                    <a:pt x="2137" y="127"/>
                  </a:lnTo>
                  <a:lnTo>
                    <a:pt x="2139" y="129"/>
                  </a:lnTo>
                  <a:close/>
                  <a:moveTo>
                    <a:pt x="2204" y="483"/>
                  </a:moveTo>
                  <a:lnTo>
                    <a:pt x="2204" y="483"/>
                  </a:lnTo>
                  <a:lnTo>
                    <a:pt x="2204" y="483"/>
                  </a:lnTo>
                  <a:lnTo>
                    <a:pt x="2204" y="483"/>
                  </a:lnTo>
                  <a:close/>
                  <a:moveTo>
                    <a:pt x="2166" y="428"/>
                  </a:moveTo>
                  <a:lnTo>
                    <a:pt x="2166" y="428"/>
                  </a:lnTo>
                  <a:lnTo>
                    <a:pt x="2166" y="428"/>
                  </a:lnTo>
                  <a:lnTo>
                    <a:pt x="2166" y="430"/>
                  </a:lnTo>
                  <a:lnTo>
                    <a:pt x="2166" y="430"/>
                  </a:lnTo>
                  <a:lnTo>
                    <a:pt x="2166" y="430"/>
                  </a:lnTo>
                  <a:lnTo>
                    <a:pt x="2166" y="432"/>
                  </a:lnTo>
                  <a:lnTo>
                    <a:pt x="2166" y="432"/>
                  </a:lnTo>
                  <a:lnTo>
                    <a:pt x="2166" y="432"/>
                  </a:lnTo>
                  <a:lnTo>
                    <a:pt x="2166" y="432"/>
                  </a:lnTo>
                  <a:lnTo>
                    <a:pt x="2166" y="432"/>
                  </a:lnTo>
                  <a:lnTo>
                    <a:pt x="2170" y="432"/>
                  </a:lnTo>
                  <a:lnTo>
                    <a:pt x="2172" y="432"/>
                  </a:lnTo>
                  <a:lnTo>
                    <a:pt x="2172" y="432"/>
                  </a:lnTo>
                  <a:lnTo>
                    <a:pt x="2173" y="430"/>
                  </a:lnTo>
                  <a:lnTo>
                    <a:pt x="2173" y="430"/>
                  </a:lnTo>
                  <a:lnTo>
                    <a:pt x="2173" y="430"/>
                  </a:lnTo>
                  <a:lnTo>
                    <a:pt x="2175" y="430"/>
                  </a:lnTo>
                  <a:lnTo>
                    <a:pt x="2175" y="430"/>
                  </a:lnTo>
                  <a:lnTo>
                    <a:pt x="2175" y="428"/>
                  </a:lnTo>
                  <a:lnTo>
                    <a:pt x="2175" y="428"/>
                  </a:lnTo>
                  <a:lnTo>
                    <a:pt x="2175" y="426"/>
                  </a:lnTo>
                  <a:lnTo>
                    <a:pt x="2175" y="424"/>
                  </a:lnTo>
                  <a:lnTo>
                    <a:pt x="2177" y="424"/>
                  </a:lnTo>
                  <a:lnTo>
                    <a:pt x="2177" y="424"/>
                  </a:lnTo>
                  <a:lnTo>
                    <a:pt x="2177" y="422"/>
                  </a:lnTo>
                  <a:lnTo>
                    <a:pt x="2175" y="422"/>
                  </a:lnTo>
                  <a:lnTo>
                    <a:pt x="2175" y="420"/>
                  </a:lnTo>
                  <a:lnTo>
                    <a:pt x="2175" y="420"/>
                  </a:lnTo>
                  <a:lnTo>
                    <a:pt x="2175" y="418"/>
                  </a:lnTo>
                  <a:lnTo>
                    <a:pt x="2175" y="418"/>
                  </a:lnTo>
                  <a:lnTo>
                    <a:pt x="2175" y="418"/>
                  </a:lnTo>
                  <a:lnTo>
                    <a:pt x="2177" y="418"/>
                  </a:lnTo>
                  <a:lnTo>
                    <a:pt x="2177" y="418"/>
                  </a:lnTo>
                  <a:lnTo>
                    <a:pt x="2177" y="417"/>
                  </a:lnTo>
                  <a:lnTo>
                    <a:pt x="2177" y="417"/>
                  </a:lnTo>
                  <a:lnTo>
                    <a:pt x="2177" y="417"/>
                  </a:lnTo>
                  <a:lnTo>
                    <a:pt x="2177" y="417"/>
                  </a:lnTo>
                  <a:lnTo>
                    <a:pt x="2175" y="417"/>
                  </a:lnTo>
                  <a:lnTo>
                    <a:pt x="2175" y="417"/>
                  </a:lnTo>
                  <a:lnTo>
                    <a:pt x="2175" y="415"/>
                  </a:lnTo>
                  <a:lnTo>
                    <a:pt x="2173" y="415"/>
                  </a:lnTo>
                  <a:lnTo>
                    <a:pt x="2173" y="415"/>
                  </a:lnTo>
                  <a:lnTo>
                    <a:pt x="2173" y="415"/>
                  </a:lnTo>
                  <a:lnTo>
                    <a:pt x="2173" y="415"/>
                  </a:lnTo>
                  <a:lnTo>
                    <a:pt x="2172" y="415"/>
                  </a:lnTo>
                  <a:lnTo>
                    <a:pt x="2172" y="415"/>
                  </a:lnTo>
                  <a:lnTo>
                    <a:pt x="2170" y="415"/>
                  </a:lnTo>
                  <a:lnTo>
                    <a:pt x="2168" y="415"/>
                  </a:lnTo>
                  <a:lnTo>
                    <a:pt x="2168" y="415"/>
                  </a:lnTo>
                  <a:lnTo>
                    <a:pt x="2166" y="417"/>
                  </a:lnTo>
                  <a:lnTo>
                    <a:pt x="2166" y="417"/>
                  </a:lnTo>
                  <a:lnTo>
                    <a:pt x="2166" y="417"/>
                  </a:lnTo>
                  <a:lnTo>
                    <a:pt x="2166" y="418"/>
                  </a:lnTo>
                  <a:lnTo>
                    <a:pt x="2166" y="420"/>
                  </a:lnTo>
                  <a:lnTo>
                    <a:pt x="2166" y="422"/>
                  </a:lnTo>
                  <a:lnTo>
                    <a:pt x="2166" y="422"/>
                  </a:lnTo>
                  <a:lnTo>
                    <a:pt x="2166" y="422"/>
                  </a:lnTo>
                  <a:lnTo>
                    <a:pt x="2166" y="422"/>
                  </a:lnTo>
                  <a:lnTo>
                    <a:pt x="2166" y="422"/>
                  </a:lnTo>
                  <a:lnTo>
                    <a:pt x="2166" y="424"/>
                  </a:lnTo>
                  <a:lnTo>
                    <a:pt x="2164" y="426"/>
                  </a:lnTo>
                  <a:lnTo>
                    <a:pt x="2164" y="426"/>
                  </a:lnTo>
                  <a:lnTo>
                    <a:pt x="2166" y="426"/>
                  </a:lnTo>
                  <a:lnTo>
                    <a:pt x="2166" y="428"/>
                  </a:lnTo>
                  <a:close/>
                  <a:moveTo>
                    <a:pt x="2168" y="80"/>
                  </a:moveTo>
                  <a:lnTo>
                    <a:pt x="2168" y="78"/>
                  </a:lnTo>
                  <a:lnTo>
                    <a:pt x="2168" y="78"/>
                  </a:lnTo>
                  <a:lnTo>
                    <a:pt x="2166" y="78"/>
                  </a:lnTo>
                  <a:lnTo>
                    <a:pt x="2166" y="78"/>
                  </a:lnTo>
                  <a:lnTo>
                    <a:pt x="2166" y="78"/>
                  </a:lnTo>
                  <a:lnTo>
                    <a:pt x="2166" y="78"/>
                  </a:lnTo>
                  <a:lnTo>
                    <a:pt x="2168" y="80"/>
                  </a:lnTo>
                  <a:close/>
                  <a:moveTo>
                    <a:pt x="2189" y="388"/>
                  </a:moveTo>
                  <a:lnTo>
                    <a:pt x="2187" y="388"/>
                  </a:lnTo>
                  <a:lnTo>
                    <a:pt x="2185" y="388"/>
                  </a:lnTo>
                  <a:lnTo>
                    <a:pt x="2185" y="390"/>
                  </a:lnTo>
                  <a:lnTo>
                    <a:pt x="2185" y="394"/>
                  </a:lnTo>
                  <a:lnTo>
                    <a:pt x="2185" y="396"/>
                  </a:lnTo>
                  <a:lnTo>
                    <a:pt x="2185" y="398"/>
                  </a:lnTo>
                  <a:lnTo>
                    <a:pt x="2185" y="398"/>
                  </a:lnTo>
                  <a:lnTo>
                    <a:pt x="2185" y="396"/>
                  </a:lnTo>
                  <a:lnTo>
                    <a:pt x="2185" y="396"/>
                  </a:lnTo>
                  <a:lnTo>
                    <a:pt x="2185" y="396"/>
                  </a:lnTo>
                  <a:lnTo>
                    <a:pt x="2187" y="398"/>
                  </a:lnTo>
                  <a:lnTo>
                    <a:pt x="2187" y="398"/>
                  </a:lnTo>
                  <a:lnTo>
                    <a:pt x="2187" y="398"/>
                  </a:lnTo>
                  <a:lnTo>
                    <a:pt x="2187" y="400"/>
                  </a:lnTo>
                  <a:lnTo>
                    <a:pt x="2187" y="400"/>
                  </a:lnTo>
                  <a:lnTo>
                    <a:pt x="2189" y="400"/>
                  </a:lnTo>
                  <a:lnTo>
                    <a:pt x="2189" y="400"/>
                  </a:lnTo>
                  <a:lnTo>
                    <a:pt x="2189" y="400"/>
                  </a:lnTo>
                  <a:lnTo>
                    <a:pt x="2189" y="398"/>
                  </a:lnTo>
                  <a:lnTo>
                    <a:pt x="2187" y="390"/>
                  </a:lnTo>
                  <a:lnTo>
                    <a:pt x="2189" y="388"/>
                  </a:lnTo>
                  <a:lnTo>
                    <a:pt x="2189" y="388"/>
                  </a:lnTo>
                  <a:close/>
                  <a:moveTo>
                    <a:pt x="2179" y="426"/>
                  </a:moveTo>
                  <a:lnTo>
                    <a:pt x="2179" y="426"/>
                  </a:lnTo>
                  <a:lnTo>
                    <a:pt x="2177" y="428"/>
                  </a:lnTo>
                  <a:lnTo>
                    <a:pt x="2177" y="428"/>
                  </a:lnTo>
                  <a:lnTo>
                    <a:pt x="2177" y="430"/>
                  </a:lnTo>
                  <a:lnTo>
                    <a:pt x="2177" y="430"/>
                  </a:lnTo>
                  <a:lnTo>
                    <a:pt x="2177" y="432"/>
                  </a:lnTo>
                  <a:lnTo>
                    <a:pt x="2179" y="432"/>
                  </a:lnTo>
                  <a:lnTo>
                    <a:pt x="2181" y="434"/>
                  </a:lnTo>
                  <a:lnTo>
                    <a:pt x="2181" y="434"/>
                  </a:lnTo>
                  <a:lnTo>
                    <a:pt x="2181" y="436"/>
                  </a:lnTo>
                  <a:lnTo>
                    <a:pt x="2183" y="437"/>
                  </a:lnTo>
                  <a:lnTo>
                    <a:pt x="2183" y="437"/>
                  </a:lnTo>
                  <a:lnTo>
                    <a:pt x="2185" y="437"/>
                  </a:lnTo>
                  <a:lnTo>
                    <a:pt x="2185" y="437"/>
                  </a:lnTo>
                  <a:lnTo>
                    <a:pt x="2185" y="437"/>
                  </a:lnTo>
                  <a:lnTo>
                    <a:pt x="2185" y="439"/>
                  </a:lnTo>
                  <a:lnTo>
                    <a:pt x="2185" y="439"/>
                  </a:lnTo>
                  <a:lnTo>
                    <a:pt x="2185" y="439"/>
                  </a:lnTo>
                  <a:lnTo>
                    <a:pt x="2187" y="439"/>
                  </a:lnTo>
                  <a:lnTo>
                    <a:pt x="2187" y="439"/>
                  </a:lnTo>
                  <a:lnTo>
                    <a:pt x="2189" y="439"/>
                  </a:lnTo>
                  <a:lnTo>
                    <a:pt x="2189" y="439"/>
                  </a:lnTo>
                  <a:lnTo>
                    <a:pt x="2189" y="441"/>
                  </a:lnTo>
                  <a:lnTo>
                    <a:pt x="2187" y="445"/>
                  </a:lnTo>
                  <a:lnTo>
                    <a:pt x="2187" y="447"/>
                  </a:lnTo>
                  <a:lnTo>
                    <a:pt x="2187" y="449"/>
                  </a:lnTo>
                  <a:lnTo>
                    <a:pt x="2189" y="451"/>
                  </a:lnTo>
                  <a:lnTo>
                    <a:pt x="2189" y="451"/>
                  </a:lnTo>
                  <a:lnTo>
                    <a:pt x="2189" y="453"/>
                  </a:lnTo>
                  <a:lnTo>
                    <a:pt x="2189" y="453"/>
                  </a:lnTo>
                  <a:lnTo>
                    <a:pt x="2194" y="451"/>
                  </a:lnTo>
                  <a:lnTo>
                    <a:pt x="2198" y="449"/>
                  </a:lnTo>
                  <a:lnTo>
                    <a:pt x="2198" y="449"/>
                  </a:lnTo>
                  <a:lnTo>
                    <a:pt x="2200" y="449"/>
                  </a:lnTo>
                  <a:lnTo>
                    <a:pt x="2200" y="449"/>
                  </a:lnTo>
                  <a:lnTo>
                    <a:pt x="2200" y="447"/>
                  </a:lnTo>
                  <a:lnTo>
                    <a:pt x="2200" y="449"/>
                  </a:lnTo>
                  <a:lnTo>
                    <a:pt x="2202" y="449"/>
                  </a:lnTo>
                  <a:lnTo>
                    <a:pt x="2202" y="449"/>
                  </a:lnTo>
                  <a:lnTo>
                    <a:pt x="2202" y="449"/>
                  </a:lnTo>
                  <a:lnTo>
                    <a:pt x="2202" y="451"/>
                  </a:lnTo>
                  <a:lnTo>
                    <a:pt x="2202" y="453"/>
                  </a:lnTo>
                  <a:lnTo>
                    <a:pt x="2202" y="453"/>
                  </a:lnTo>
                  <a:lnTo>
                    <a:pt x="2202" y="453"/>
                  </a:lnTo>
                  <a:lnTo>
                    <a:pt x="2204" y="453"/>
                  </a:lnTo>
                  <a:lnTo>
                    <a:pt x="2204" y="454"/>
                  </a:lnTo>
                  <a:lnTo>
                    <a:pt x="2204" y="454"/>
                  </a:lnTo>
                  <a:lnTo>
                    <a:pt x="2204" y="454"/>
                  </a:lnTo>
                  <a:lnTo>
                    <a:pt x="2204" y="454"/>
                  </a:lnTo>
                  <a:lnTo>
                    <a:pt x="2206" y="454"/>
                  </a:lnTo>
                  <a:lnTo>
                    <a:pt x="2208" y="454"/>
                  </a:lnTo>
                  <a:lnTo>
                    <a:pt x="2208" y="456"/>
                  </a:lnTo>
                  <a:lnTo>
                    <a:pt x="2209" y="456"/>
                  </a:lnTo>
                  <a:lnTo>
                    <a:pt x="2209" y="456"/>
                  </a:lnTo>
                  <a:lnTo>
                    <a:pt x="2211" y="456"/>
                  </a:lnTo>
                  <a:lnTo>
                    <a:pt x="2211" y="454"/>
                  </a:lnTo>
                  <a:lnTo>
                    <a:pt x="2213" y="454"/>
                  </a:lnTo>
                  <a:lnTo>
                    <a:pt x="2213" y="454"/>
                  </a:lnTo>
                  <a:lnTo>
                    <a:pt x="2213" y="454"/>
                  </a:lnTo>
                  <a:lnTo>
                    <a:pt x="2217" y="453"/>
                  </a:lnTo>
                  <a:lnTo>
                    <a:pt x="2217" y="451"/>
                  </a:lnTo>
                  <a:lnTo>
                    <a:pt x="2217" y="451"/>
                  </a:lnTo>
                  <a:lnTo>
                    <a:pt x="2219" y="449"/>
                  </a:lnTo>
                  <a:lnTo>
                    <a:pt x="2219" y="449"/>
                  </a:lnTo>
                  <a:lnTo>
                    <a:pt x="2217" y="449"/>
                  </a:lnTo>
                  <a:lnTo>
                    <a:pt x="2217" y="449"/>
                  </a:lnTo>
                  <a:lnTo>
                    <a:pt x="2217" y="449"/>
                  </a:lnTo>
                  <a:lnTo>
                    <a:pt x="2217" y="449"/>
                  </a:lnTo>
                  <a:lnTo>
                    <a:pt x="2217" y="447"/>
                  </a:lnTo>
                  <a:lnTo>
                    <a:pt x="2217" y="447"/>
                  </a:lnTo>
                  <a:lnTo>
                    <a:pt x="2215" y="445"/>
                  </a:lnTo>
                  <a:lnTo>
                    <a:pt x="2215" y="445"/>
                  </a:lnTo>
                  <a:lnTo>
                    <a:pt x="2215" y="445"/>
                  </a:lnTo>
                  <a:lnTo>
                    <a:pt x="2211" y="443"/>
                  </a:lnTo>
                  <a:lnTo>
                    <a:pt x="2211" y="443"/>
                  </a:lnTo>
                  <a:lnTo>
                    <a:pt x="2208" y="443"/>
                  </a:lnTo>
                  <a:lnTo>
                    <a:pt x="2206" y="445"/>
                  </a:lnTo>
                  <a:lnTo>
                    <a:pt x="2206" y="445"/>
                  </a:lnTo>
                  <a:lnTo>
                    <a:pt x="2204" y="445"/>
                  </a:lnTo>
                  <a:lnTo>
                    <a:pt x="2204" y="445"/>
                  </a:lnTo>
                  <a:lnTo>
                    <a:pt x="2202" y="445"/>
                  </a:lnTo>
                  <a:lnTo>
                    <a:pt x="2202" y="445"/>
                  </a:lnTo>
                  <a:lnTo>
                    <a:pt x="2202" y="443"/>
                  </a:lnTo>
                  <a:lnTo>
                    <a:pt x="2202" y="443"/>
                  </a:lnTo>
                  <a:lnTo>
                    <a:pt x="2202" y="441"/>
                  </a:lnTo>
                  <a:lnTo>
                    <a:pt x="2202" y="441"/>
                  </a:lnTo>
                  <a:lnTo>
                    <a:pt x="2200" y="439"/>
                  </a:lnTo>
                  <a:lnTo>
                    <a:pt x="2200" y="439"/>
                  </a:lnTo>
                  <a:lnTo>
                    <a:pt x="2200" y="439"/>
                  </a:lnTo>
                  <a:lnTo>
                    <a:pt x="2198" y="439"/>
                  </a:lnTo>
                  <a:lnTo>
                    <a:pt x="2198" y="439"/>
                  </a:lnTo>
                  <a:lnTo>
                    <a:pt x="2198" y="437"/>
                  </a:lnTo>
                  <a:lnTo>
                    <a:pt x="2200" y="436"/>
                  </a:lnTo>
                  <a:lnTo>
                    <a:pt x="2204" y="432"/>
                  </a:lnTo>
                  <a:lnTo>
                    <a:pt x="2204" y="430"/>
                  </a:lnTo>
                  <a:lnTo>
                    <a:pt x="2204" y="428"/>
                  </a:lnTo>
                  <a:lnTo>
                    <a:pt x="2202" y="426"/>
                  </a:lnTo>
                  <a:lnTo>
                    <a:pt x="2202" y="426"/>
                  </a:lnTo>
                  <a:lnTo>
                    <a:pt x="2202" y="424"/>
                  </a:lnTo>
                  <a:lnTo>
                    <a:pt x="2202" y="424"/>
                  </a:lnTo>
                  <a:lnTo>
                    <a:pt x="2200" y="426"/>
                  </a:lnTo>
                  <a:lnTo>
                    <a:pt x="2200" y="424"/>
                  </a:lnTo>
                  <a:lnTo>
                    <a:pt x="2200" y="424"/>
                  </a:lnTo>
                  <a:lnTo>
                    <a:pt x="2200" y="424"/>
                  </a:lnTo>
                  <a:lnTo>
                    <a:pt x="2200" y="424"/>
                  </a:lnTo>
                  <a:lnTo>
                    <a:pt x="2200" y="422"/>
                  </a:lnTo>
                  <a:lnTo>
                    <a:pt x="2200" y="422"/>
                  </a:lnTo>
                  <a:lnTo>
                    <a:pt x="2198" y="420"/>
                  </a:lnTo>
                  <a:lnTo>
                    <a:pt x="2198" y="420"/>
                  </a:lnTo>
                  <a:lnTo>
                    <a:pt x="2196" y="418"/>
                  </a:lnTo>
                  <a:lnTo>
                    <a:pt x="2196" y="418"/>
                  </a:lnTo>
                  <a:lnTo>
                    <a:pt x="2194" y="418"/>
                  </a:lnTo>
                  <a:lnTo>
                    <a:pt x="2194" y="418"/>
                  </a:lnTo>
                  <a:lnTo>
                    <a:pt x="2194" y="417"/>
                  </a:lnTo>
                  <a:lnTo>
                    <a:pt x="2194" y="417"/>
                  </a:lnTo>
                  <a:lnTo>
                    <a:pt x="2192" y="417"/>
                  </a:lnTo>
                  <a:lnTo>
                    <a:pt x="2192" y="417"/>
                  </a:lnTo>
                  <a:lnTo>
                    <a:pt x="2192" y="418"/>
                  </a:lnTo>
                  <a:lnTo>
                    <a:pt x="2192" y="418"/>
                  </a:lnTo>
                  <a:lnTo>
                    <a:pt x="2192" y="418"/>
                  </a:lnTo>
                  <a:lnTo>
                    <a:pt x="2192" y="420"/>
                  </a:lnTo>
                  <a:lnTo>
                    <a:pt x="2190" y="420"/>
                  </a:lnTo>
                  <a:lnTo>
                    <a:pt x="2190" y="420"/>
                  </a:lnTo>
                  <a:lnTo>
                    <a:pt x="2190" y="420"/>
                  </a:lnTo>
                  <a:lnTo>
                    <a:pt x="2190" y="422"/>
                  </a:lnTo>
                  <a:lnTo>
                    <a:pt x="2189" y="422"/>
                  </a:lnTo>
                  <a:lnTo>
                    <a:pt x="2189" y="424"/>
                  </a:lnTo>
                  <a:lnTo>
                    <a:pt x="2189" y="424"/>
                  </a:lnTo>
                  <a:lnTo>
                    <a:pt x="2187" y="424"/>
                  </a:lnTo>
                  <a:lnTo>
                    <a:pt x="2187" y="424"/>
                  </a:lnTo>
                  <a:lnTo>
                    <a:pt x="2187" y="424"/>
                  </a:lnTo>
                  <a:lnTo>
                    <a:pt x="2187" y="422"/>
                  </a:lnTo>
                  <a:lnTo>
                    <a:pt x="2185" y="422"/>
                  </a:lnTo>
                  <a:lnTo>
                    <a:pt x="2185" y="420"/>
                  </a:lnTo>
                  <a:lnTo>
                    <a:pt x="2185" y="420"/>
                  </a:lnTo>
                  <a:lnTo>
                    <a:pt x="2183" y="420"/>
                  </a:lnTo>
                  <a:lnTo>
                    <a:pt x="2183" y="418"/>
                  </a:lnTo>
                  <a:lnTo>
                    <a:pt x="2183" y="418"/>
                  </a:lnTo>
                  <a:lnTo>
                    <a:pt x="2181" y="418"/>
                  </a:lnTo>
                  <a:lnTo>
                    <a:pt x="2179" y="420"/>
                  </a:lnTo>
                  <a:lnTo>
                    <a:pt x="2179" y="420"/>
                  </a:lnTo>
                  <a:lnTo>
                    <a:pt x="2179" y="422"/>
                  </a:lnTo>
                  <a:lnTo>
                    <a:pt x="2179" y="422"/>
                  </a:lnTo>
                  <a:lnTo>
                    <a:pt x="2179" y="424"/>
                  </a:lnTo>
                  <a:lnTo>
                    <a:pt x="2179" y="426"/>
                  </a:lnTo>
                  <a:close/>
                  <a:moveTo>
                    <a:pt x="2206" y="479"/>
                  </a:moveTo>
                  <a:lnTo>
                    <a:pt x="2204" y="479"/>
                  </a:lnTo>
                  <a:lnTo>
                    <a:pt x="2204" y="479"/>
                  </a:lnTo>
                  <a:lnTo>
                    <a:pt x="2200" y="479"/>
                  </a:lnTo>
                  <a:lnTo>
                    <a:pt x="2198" y="477"/>
                  </a:lnTo>
                  <a:lnTo>
                    <a:pt x="2194" y="475"/>
                  </a:lnTo>
                  <a:lnTo>
                    <a:pt x="2194" y="475"/>
                  </a:lnTo>
                  <a:lnTo>
                    <a:pt x="2192" y="477"/>
                  </a:lnTo>
                  <a:lnTo>
                    <a:pt x="2192" y="477"/>
                  </a:lnTo>
                  <a:lnTo>
                    <a:pt x="2190" y="479"/>
                  </a:lnTo>
                  <a:lnTo>
                    <a:pt x="2189" y="481"/>
                  </a:lnTo>
                  <a:lnTo>
                    <a:pt x="2189" y="481"/>
                  </a:lnTo>
                  <a:lnTo>
                    <a:pt x="2190" y="481"/>
                  </a:lnTo>
                  <a:lnTo>
                    <a:pt x="2190" y="481"/>
                  </a:lnTo>
                  <a:lnTo>
                    <a:pt x="2192" y="481"/>
                  </a:lnTo>
                  <a:lnTo>
                    <a:pt x="2192" y="481"/>
                  </a:lnTo>
                  <a:lnTo>
                    <a:pt x="2194" y="481"/>
                  </a:lnTo>
                  <a:lnTo>
                    <a:pt x="2194" y="481"/>
                  </a:lnTo>
                  <a:lnTo>
                    <a:pt x="2198" y="481"/>
                  </a:lnTo>
                  <a:lnTo>
                    <a:pt x="2202" y="483"/>
                  </a:lnTo>
                  <a:lnTo>
                    <a:pt x="2202" y="483"/>
                  </a:lnTo>
                  <a:lnTo>
                    <a:pt x="2204" y="483"/>
                  </a:lnTo>
                  <a:lnTo>
                    <a:pt x="2204" y="481"/>
                  </a:lnTo>
                  <a:lnTo>
                    <a:pt x="2206" y="479"/>
                  </a:lnTo>
                  <a:close/>
                  <a:moveTo>
                    <a:pt x="2211" y="759"/>
                  </a:moveTo>
                  <a:lnTo>
                    <a:pt x="2211" y="761"/>
                  </a:lnTo>
                  <a:lnTo>
                    <a:pt x="2211" y="759"/>
                  </a:lnTo>
                  <a:lnTo>
                    <a:pt x="2211" y="759"/>
                  </a:lnTo>
                  <a:close/>
                  <a:moveTo>
                    <a:pt x="2198" y="519"/>
                  </a:moveTo>
                  <a:lnTo>
                    <a:pt x="2196" y="521"/>
                  </a:lnTo>
                  <a:lnTo>
                    <a:pt x="2196" y="521"/>
                  </a:lnTo>
                  <a:lnTo>
                    <a:pt x="2196" y="521"/>
                  </a:lnTo>
                  <a:lnTo>
                    <a:pt x="2196" y="523"/>
                  </a:lnTo>
                  <a:lnTo>
                    <a:pt x="2196" y="523"/>
                  </a:lnTo>
                  <a:lnTo>
                    <a:pt x="2196" y="523"/>
                  </a:lnTo>
                  <a:lnTo>
                    <a:pt x="2196" y="523"/>
                  </a:lnTo>
                  <a:lnTo>
                    <a:pt x="2198" y="521"/>
                  </a:lnTo>
                  <a:lnTo>
                    <a:pt x="2198" y="521"/>
                  </a:lnTo>
                  <a:lnTo>
                    <a:pt x="2198" y="521"/>
                  </a:lnTo>
                  <a:lnTo>
                    <a:pt x="2198" y="521"/>
                  </a:lnTo>
                  <a:lnTo>
                    <a:pt x="2200" y="521"/>
                  </a:lnTo>
                  <a:lnTo>
                    <a:pt x="2200" y="521"/>
                  </a:lnTo>
                  <a:lnTo>
                    <a:pt x="2200" y="521"/>
                  </a:lnTo>
                  <a:lnTo>
                    <a:pt x="2200" y="519"/>
                  </a:lnTo>
                  <a:lnTo>
                    <a:pt x="2200" y="519"/>
                  </a:lnTo>
                  <a:lnTo>
                    <a:pt x="2200" y="519"/>
                  </a:lnTo>
                  <a:lnTo>
                    <a:pt x="2198" y="519"/>
                  </a:lnTo>
                  <a:close/>
                  <a:moveTo>
                    <a:pt x="2147" y="140"/>
                  </a:moveTo>
                  <a:lnTo>
                    <a:pt x="2147" y="140"/>
                  </a:lnTo>
                  <a:lnTo>
                    <a:pt x="2145" y="138"/>
                  </a:lnTo>
                  <a:lnTo>
                    <a:pt x="2143" y="138"/>
                  </a:lnTo>
                  <a:lnTo>
                    <a:pt x="2143" y="140"/>
                  </a:lnTo>
                  <a:lnTo>
                    <a:pt x="2143" y="142"/>
                  </a:lnTo>
                  <a:lnTo>
                    <a:pt x="2147" y="146"/>
                  </a:lnTo>
                  <a:lnTo>
                    <a:pt x="2149" y="146"/>
                  </a:lnTo>
                  <a:lnTo>
                    <a:pt x="2149" y="144"/>
                  </a:lnTo>
                  <a:lnTo>
                    <a:pt x="2149" y="144"/>
                  </a:lnTo>
                  <a:lnTo>
                    <a:pt x="2149" y="142"/>
                  </a:lnTo>
                  <a:lnTo>
                    <a:pt x="2147" y="140"/>
                  </a:lnTo>
                  <a:close/>
                  <a:moveTo>
                    <a:pt x="2183" y="371"/>
                  </a:moveTo>
                  <a:lnTo>
                    <a:pt x="2181" y="373"/>
                  </a:lnTo>
                  <a:lnTo>
                    <a:pt x="2181" y="373"/>
                  </a:lnTo>
                  <a:lnTo>
                    <a:pt x="2181" y="373"/>
                  </a:lnTo>
                  <a:lnTo>
                    <a:pt x="2181" y="375"/>
                  </a:lnTo>
                  <a:lnTo>
                    <a:pt x="2181" y="377"/>
                  </a:lnTo>
                  <a:lnTo>
                    <a:pt x="2181" y="377"/>
                  </a:lnTo>
                  <a:lnTo>
                    <a:pt x="2181" y="379"/>
                  </a:lnTo>
                  <a:lnTo>
                    <a:pt x="2185" y="379"/>
                  </a:lnTo>
                  <a:lnTo>
                    <a:pt x="2187" y="377"/>
                  </a:lnTo>
                  <a:lnTo>
                    <a:pt x="2187" y="373"/>
                  </a:lnTo>
                  <a:lnTo>
                    <a:pt x="2185" y="371"/>
                  </a:lnTo>
                  <a:lnTo>
                    <a:pt x="2183" y="371"/>
                  </a:lnTo>
                  <a:close/>
                  <a:moveTo>
                    <a:pt x="2052" y="237"/>
                  </a:moveTo>
                  <a:lnTo>
                    <a:pt x="2050" y="237"/>
                  </a:lnTo>
                  <a:lnTo>
                    <a:pt x="2050" y="237"/>
                  </a:lnTo>
                  <a:lnTo>
                    <a:pt x="2049" y="237"/>
                  </a:lnTo>
                  <a:lnTo>
                    <a:pt x="2049" y="239"/>
                  </a:lnTo>
                  <a:lnTo>
                    <a:pt x="2049" y="241"/>
                  </a:lnTo>
                  <a:lnTo>
                    <a:pt x="2049" y="241"/>
                  </a:lnTo>
                  <a:lnTo>
                    <a:pt x="2052" y="242"/>
                  </a:lnTo>
                  <a:lnTo>
                    <a:pt x="2054" y="241"/>
                  </a:lnTo>
                  <a:lnTo>
                    <a:pt x="2054" y="239"/>
                  </a:lnTo>
                  <a:lnTo>
                    <a:pt x="2052" y="239"/>
                  </a:lnTo>
                  <a:lnTo>
                    <a:pt x="2052" y="237"/>
                  </a:lnTo>
                  <a:close/>
                  <a:moveTo>
                    <a:pt x="2035" y="301"/>
                  </a:moveTo>
                  <a:lnTo>
                    <a:pt x="2035" y="303"/>
                  </a:lnTo>
                  <a:lnTo>
                    <a:pt x="2035" y="303"/>
                  </a:lnTo>
                  <a:lnTo>
                    <a:pt x="2035" y="305"/>
                  </a:lnTo>
                  <a:lnTo>
                    <a:pt x="2037" y="303"/>
                  </a:lnTo>
                  <a:lnTo>
                    <a:pt x="2039" y="303"/>
                  </a:lnTo>
                  <a:lnTo>
                    <a:pt x="2041" y="303"/>
                  </a:lnTo>
                  <a:lnTo>
                    <a:pt x="2041" y="301"/>
                  </a:lnTo>
                  <a:lnTo>
                    <a:pt x="2041" y="299"/>
                  </a:lnTo>
                  <a:lnTo>
                    <a:pt x="2043" y="299"/>
                  </a:lnTo>
                  <a:lnTo>
                    <a:pt x="2043" y="299"/>
                  </a:lnTo>
                  <a:lnTo>
                    <a:pt x="2043" y="297"/>
                  </a:lnTo>
                  <a:lnTo>
                    <a:pt x="2043" y="295"/>
                  </a:lnTo>
                  <a:lnTo>
                    <a:pt x="2043" y="294"/>
                  </a:lnTo>
                  <a:lnTo>
                    <a:pt x="2043" y="294"/>
                  </a:lnTo>
                  <a:lnTo>
                    <a:pt x="2039" y="301"/>
                  </a:lnTo>
                  <a:lnTo>
                    <a:pt x="2037" y="301"/>
                  </a:lnTo>
                  <a:lnTo>
                    <a:pt x="2035" y="301"/>
                  </a:lnTo>
                  <a:close/>
                  <a:moveTo>
                    <a:pt x="1617" y="572"/>
                  </a:moveTo>
                  <a:lnTo>
                    <a:pt x="1615" y="574"/>
                  </a:lnTo>
                  <a:lnTo>
                    <a:pt x="1613" y="576"/>
                  </a:lnTo>
                  <a:lnTo>
                    <a:pt x="1611" y="576"/>
                  </a:lnTo>
                  <a:lnTo>
                    <a:pt x="1609" y="576"/>
                  </a:lnTo>
                  <a:lnTo>
                    <a:pt x="1609" y="574"/>
                  </a:lnTo>
                  <a:lnTo>
                    <a:pt x="1607" y="574"/>
                  </a:lnTo>
                  <a:lnTo>
                    <a:pt x="1606" y="574"/>
                  </a:lnTo>
                  <a:lnTo>
                    <a:pt x="1606" y="574"/>
                  </a:lnTo>
                  <a:lnTo>
                    <a:pt x="1604" y="576"/>
                  </a:lnTo>
                  <a:lnTo>
                    <a:pt x="1604" y="576"/>
                  </a:lnTo>
                  <a:lnTo>
                    <a:pt x="1604" y="578"/>
                  </a:lnTo>
                  <a:lnTo>
                    <a:pt x="1604" y="581"/>
                  </a:lnTo>
                  <a:lnTo>
                    <a:pt x="1604" y="581"/>
                  </a:lnTo>
                  <a:lnTo>
                    <a:pt x="1602" y="583"/>
                  </a:lnTo>
                  <a:lnTo>
                    <a:pt x="1602" y="583"/>
                  </a:lnTo>
                  <a:lnTo>
                    <a:pt x="1602" y="585"/>
                  </a:lnTo>
                  <a:lnTo>
                    <a:pt x="1604" y="587"/>
                  </a:lnTo>
                  <a:lnTo>
                    <a:pt x="1604" y="589"/>
                  </a:lnTo>
                  <a:lnTo>
                    <a:pt x="1606" y="587"/>
                  </a:lnTo>
                  <a:lnTo>
                    <a:pt x="1607" y="587"/>
                  </a:lnTo>
                  <a:lnTo>
                    <a:pt x="1609" y="589"/>
                  </a:lnTo>
                  <a:lnTo>
                    <a:pt x="1609" y="589"/>
                  </a:lnTo>
                  <a:lnTo>
                    <a:pt x="1609" y="589"/>
                  </a:lnTo>
                  <a:lnTo>
                    <a:pt x="1611" y="589"/>
                  </a:lnTo>
                  <a:lnTo>
                    <a:pt x="1611" y="591"/>
                  </a:lnTo>
                  <a:lnTo>
                    <a:pt x="1611" y="593"/>
                  </a:lnTo>
                  <a:lnTo>
                    <a:pt x="1609" y="593"/>
                  </a:lnTo>
                  <a:lnTo>
                    <a:pt x="1609" y="595"/>
                  </a:lnTo>
                  <a:lnTo>
                    <a:pt x="1609" y="596"/>
                  </a:lnTo>
                  <a:lnTo>
                    <a:pt x="1607" y="602"/>
                  </a:lnTo>
                  <a:lnTo>
                    <a:pt x="1607" y="602"/>
                  </a:lnTo>
                  <a:lnTo>
                    <a:pt x="1607" y="604"/>
                  </a:lnTo>
                  <a:lnTo>
                    <a:pt x="1606" y="604"/>
                  </a:lnTo>
                  <a:lnTo>
                    <a:pt x="1604" y="602"/>
                  </a:lnTo>
                  <a:lnTo>
                    <a:pt x="1604" y="602"/>
                  </a:lnTo>
                  <a:lnTo>
                    <a:pt x="1604" y="602"/>
                  </a:lnTo>
                  <a:lnTo>
                    <a:pt x="1602" y="604"/>
                  </a:lnTo>
                  <a:lnTo>
                    <a:pt x="1602" y="604"/>
                  </a:lnTo>
                  <a:lnTo>
                    <a:pt x="1602" y="606"/>
                  </a:lnTo>
                  <a:lnTo>
                    <a:pt x="1604" y="606"/>
                  </a:lnTo>
                  <a:lnTo>
                    <a:pt x="1604" y="608"/>
                  </a:lnTo>
                  <a:lnTo>
                    <a:pt x="1604" y="608"/>
                  </a:lnTo>
                  <a:lnTo>
                    <a:pt x="1604" y="608"/>
                  </a:lnTo>
                  <a:lnTo>
                    <a:pt x="1606" y="610"/>
                  </a:lnTo>
                  <a:lnTo>
                    <a:pt x="1606" y="610"/>
                  </a:lnTo>
                  <a:lnTo>
                    <a:pt x="1606" y="610"/>
                  </a:lnTo>
                  <a:lnTo>
                    <a:pt x="1606" y="612"/>
                  </a:lnTo>
                  <a:lnTo>
                    <a:pt x="1607" y="615"/>
                  </a:lnTo>
                  <a:lnTo>
                    <a:pt x="1607" y="619"/>
                  </a:lnTo>
                  <a:lnTo>
                    <a:pt x="1607" y="619"/>
                  </a:lnTo>
                  <a:lnTo>
                    <a:pt x="1607" y="621"/>
                  </a:lnTo>
                  <a:lnTo>
                    <a:pt x="1607" y="621"/>
                  </a:lnTo>
                  <a:lnTo>
                    <a:pt x="1607" y="623"/>
                  </a:lnTo>
                  <a:lnTo>
                    <a:pt x="1607" y="625"/>
                  </a:lnTo>
                  <a:lnTo>
                    <a:pt x="1609" y="627"/>
                  </a:lnTo>
                  <a:lnTo>
                    <a:pt x="1609" y="629"/>
                  </a:lnTo>
                  <a:lnTo>
                    <a:pt x="1613" y="634"/>
                  </a:lnTo>
                  <a:lnTo>
                    <a:pt x="1613" y="636"/>
                  </a:lnTo>
                  <a:lnTo>
                    <a:pt x="1613" y="636"/>
                  </a:lnTo>
                  <a:lnTo>
                    <a:pt x="1615" y="636"/>
                  </a:lnTo>
                  <a:lnTo>
                    <a:pt x="1615" y="634"/>
                  </a:lnTo>
                  <a:lnTo>
                    <a:pt x="1617" y="634"/>
                  </a:lnTo>
                  <a:lnTo>
                    <a:pt x="1617" y="634"/>
                  </a:lnTo>
                  <a:lnTo>
                    <a:pt x="1617" y="636"/>
                  </a:lnTo>
                  <a:lnTo>
                    <a:pt x="1619" y="636"/>
                  </a:lnTo>
                  <a:lnTo>
                    <a:pt x="1619" y="634"/>
                  </a:lnTo>
                  <a:lnTo>
                    <a:pt x="1621" y="632"/>
                  </a:lnTo>
                  <a:lnTo>
                    <a:pt x="1624" y="632"/>
                  </a:lnTo>
                  <a:lnTo>
                    <a:pt x="1626" y="632"/>
                  </a:lnTo>
                  <a:lnTo>
                    <a:pt x="1628" y="631"/>
                  </a:lnTo>
                  <a:lnTo>
                    <a:pt x="1628" y="631"/>
                  </a:lnTo>
                  <a:lnTo>
                    <a:pt x="1630" y="631"/>
                  </a:lnTo>
                  <a:lnTo>
                    <a:pt x="1630" y="631"/>
                  </a:lnTo>
                  <a:lnTo>
                    <a:pt x="1632" y="631"/>
                  </a:lnTo>
                  <a:lnTo>
                    <a:pt x="1634" y="631"/>
                  </a:lnTo>
                  <a:lnTo>
                    <a:pt x="1634" y="631"/>
                  </a:lnTo>
                  <a:lnTo>
                    <a:pt x="1638" y="629"/>
                  </a:lnTo>
                  <a:lnTo>
                    <a:pt x="1638" y="627"/>
                  </a:lnTo>
                  <a:lnTo>
                    <a:pt x="1638" y="627"/>
                  </a:lnTo>
                  <a:lnTo>
                    <a:pt x="1640" y="627"/>
                  </a:lnTo>
                  <a:lnTo>
                    <a:pt x="1641" y="627"/>
                  </a:lnTo>
                  <a:lnTo>
                    <a:pt x="1643" y="629"/>
                  </a:lnTo>
                  <a:lnTo>
                    <a:pt x="1645" y="629"/>
                  </a:lnTo>
                  <a:lnTo>
                    <a:pt x="1647" y="631"/>
                  </a:lnTo>
                  <a:lnTo>
                    <a:pt x="1649" y="631"/>
                  </a:lnTo>
                  <a:lnTo>
                    <a:pt x="1649" y="631"/>
                  </a:lnTo>
                  <a:lnTo>
                    <a:pt x="1651" y="631"/>
                  </a:lnTo>
                  <a:lnTo>
                    <a:pt x="1651" y="631"/>
                  </a:lnTo>
                  <a:lnTo>
                    <a:pt x="1651" y="632"/>
                  </a:lnTo>
                  <a:lnTo>
                    <a:pt x="1653" y="634"/>
                  </a:lnTo>
                  <a:lnTo>
                    <a:pt x="1653" y="636"/>
                  </a:lnTo>
                  <a:lnTo>
                    <a:pt x="1653" y="638"/>
                  </a:lnTo>
                  <a:lnTo>
                    <a:pt x="1651" y="638"/>
                  </a:lnTo>
                  <a:lnTo>
                    <a:pt x="1651" y="640"/>
                  </a:lnTo>
                  <a:lnTo>
                    <a:pt x="1649" y="644"/>
                  </a:lnTo>
                  <a:lnTo>
                    <a:pt x="1649" y="646"/>
                  </a:lnTo>
                  <a:lnTo>
                    <a:pt x="1649" y="646"/>
                  </a:lnTo>
                  <a:lnTo>
                    <a:pt x="1651" y="649"/>
                  </a:lnTo>
                  <a:lnTo>
                    <a:pt x="1651" y="651"/>
                  </a:lnTo>
                  <a:lnTo>
                    <a:pt x="1653" y="653"/>
                  </a:lnTo>
                  <a:lnTo>
                    <a:pt x="1657" y="661"/>
                  </a:lnTo>
                  <a:lnTo>
                    <a:pt x="1659" y="663"/>
                  </a:lnTo>
                  <a:lnTo>
                    <a:pt x="1659" y="667"/>
                  </a:lnTo>
                  <a:lnTo>
                    <a:pt x="1659" y="667"/>
                  </a:lnTo>
                  <a:lnTo>
                    <a:pt x="1659" y="667"/>
                  </a:lnTo>
                  <a:lnTo>
                    <a:pt x="1659" y="665"/>
                  </a:lnTo>
                  <a:lnTo>
                    <a:pt x="1659" y="665"/>
                  </a:lnTo>
                  <a:lnTo>
                    <a:pt x="1660" y="663"/>
                  </a:lnTo>
                  <a:lnTo>
                    <a:pt x="1662" y="665"/>
                  </a:lnTo>
                  <a:lnTo>
                    <a:pt x="1662" y="665"/>
                  </a:lnTo>
                  <a:lnTo>
                    <a:pt x="1660" y="667"/>
                  </a:lnTo>
                  <a:lnTo>
                    <a:pt x="1660" y="668"/>
                  </a:lnTo>
                  <a:lnTo>
                    <a:pt x="1660" y="670"/>
                  </a:lnTo>
                  <a:lnTo>
                    <a:pt x="1660" y="670"/>
                  </a:lnTo>
                  <a:lnTo>
                    <a:pt x="1660" y="670"/>
                  </a:lnTo>
                  <a:lnTo>
                    <a:pt x="1659" y="672"/>
                  </a:lnTo>
                  <a:lnTo>
                    <a:pt x="1659" y="672"/>
                  </a:lnTo>
                  <a:lnTo>
                    <a:pt x="1659" y="672"/>
                  </a:lnTo>
                  <a:lnTo>
                    <a:pt x="1660" y="672"/>
                  </a:lnTo>
                  <a:lnTo>
                    <a:pt x="1660" y="674"/>
                  </a:lnTo>
                  <a:lnTo>
                    <a:pt x="1660" y="676"/>
                  </a:lnTo>
                  <a:lnTo>
                    <a:pt x="1660" y="678"/>
                  </a:lnTo>
                  <a:lnTo>
                    <a:pt x="1659" y="680"/>
                  </a:lnTo>
                  <a:lnTo>
                    <a:pt x="1659" y="682"/>
                  </a:lnTo>
                  <a:lnTo>
                    <a:pt x="1659" y="682"/>
                  </a:lnTo>
                  <a:lnTo>
                    <a:pt x="1660" y="684"/>
                  </a:lnTo>
                  <a:lnTo>
                    <a:pt x="1660" y="684"/>
                  </a:lnTo>
                  <a:lnTo>
                    <a:pt x="1660" y="685"/>
                  </a:lnTo>
                  <a:lnTo>
                    <a:pt x="1660" y="685"/>
                  </a:lnTo>
                  <a:lnTo>
                    <a:pt x="1660" y="687"/>
                  </a:lnTo>
                  <a:lnTo>
                    <a:pt x="1660" y="689"/>
                  </a:lnTo>
                  <a:lnTo>
                    <a:pt x="1659" y="693"/>
                  </a:lnTo>
                  <a:lnTo>
                    <a:pt x="1659" y="704"/>
                  </a:lnTo>
                  <a:lnTo>
                    <a:pt x="1657" y="704"/>
                  </a:lnTo>
                  <a:lnTo>
                    <a:pt x="1655" y="710"/>
                  </a:lnTo>
                  <a:lnTo>
                    <a:pt x="1655" y="710"/>
                  </a:lnTo>
                  <a:lnTo>
                    <a:pt x="1653" y="712"/>
                  </a:lnTo>
                  <a:lnTo>
                    <a:pt x="1653" y="712"/>
                  </a:lnTo>
                  <a:lnTo>
                    <a:pt x="1653" y="714"/>
                  </a:lnTo>
                  <a:lnTo>
                    <a:pt x="1651" y="714"/>
                  </a:lnTo>
                  <a:lnTo>
                    <a:pt x="1651" y="716"/>
                  </a:lnTo>
                  <a:lnTo>
                    <a:pt x="1653" y="725"/>
                  </a:lnTo>
                  <a:lnTo>
                    <a:pt x="1653" y="727"/>
                  </a:lnTo>
                  <a:lnTo>
                    <a:pt x="1651" y="733"/>
                  </a:lnTo>
                  <a:lnTo>
                    <a:pt x="1649" y="735"/>
                  </a:lnTo>
                  <a:lnTo>
                    <a:pt x="1649" y="737"/>
                  </a:lnTo>
                  <a:lnTo>
                    <a:pt x="1649" y="738"/>
                  </a:lnTo>
                  <a:lnTo>
                    <a:pt x="1649" y="738"/>
                  </a:lnTo>
                  <a:lnTo>
                    <a:pt x="1647" y="740"/>
                  </a:lnTo>
                  <a:lnTo>
                    <a:pt x="1647" y="740"/>
                  </a:lnTo>
                  <a:lnTo>
                    <a:pt x="1645" y="740"/>
                  </a:lnTo>
                  <a:lnTo>
                    <a:pt x="1645" y="740"/>
                  </a:lnTo>
                  <a:lnTo>
                    <a:pt x="1645" y="744"/>
                  </a:lnTo>
                  <a:lnTo>
                    <a:pt x="1643" y="746"/>
                  </a:lnTo>
                  <a:lnTo>
                    <a:pt x="1643" y="748"/>
                  </a:lnTo>
                  <a:lnTo>
                    <a:pt x="1643" y="752"/>
                  </a:lnTo>
                  <a:lnTo>
                    <a:pt x="1643" y="754"/>
                  </a:lnTo>
                  <a:lnTo>
                    <a:pt x="1641" y="757"/>
                  </a:lnTo>
                  <a:lnTo>
                    <a:pt x="1641" y="759"/>
                  </a:lnTo>
                  <a:lnTo>
                    <a:pt x="1643" y="761"/>
                  </a:lnTo>
                  <a:lnTo>
                    <a:pt x="1645" y="765"/>
                  </a:lnTo>
                  <a:lnTo>
                    <a:pt x="1647" y="767"/>
                  </a:lnTo>
                  <a:lnTo>
                    <a:pt x="1647" y="767"/>
                  </a:lnTo>
                  <a:lnTo>
                    <a:pt x="1647" y="769"/>
                  </a:lnTo>
                  <a:lnTo>
                    <a:pt x="1647" y="769"/>
                  </a:lnTo>
                  <a:lnTo>
                    <a:pt x="1647" y="769"/>
                  </a:lnTo>
                  <a:lnTo>
                    <a:pt x="1647" y="771"/>
                  </a:lnTo>
                  <a:lnTo>
                    <a:pt x="1647" y="771"/>
                  </a:lnTo>
                  <a:lnTo>
                    <a:pt x="1647" y="773"/>
                  </a:lnTo>
                  <a:lnTo>
                    <a:pt x="1649" y="773"/>
                  </a:lnTo>
                  <a:lnTo>
                    <a:pt x="1649" y="773"/>
                  </a:lnTo>
                  <a:lnTo>
                    <a:pt x="1649" y="771"/>
                  </a:lnTo>
                  <a:lnTo>
                    <a:pt x="1651" y="771"/>
                  </a:lnTo>
                  <a:lnTo>
                    <a:pt x="1653" y="771"/>
                  </a:lnTo>
                  <a:lnTo>
                    <a:pt x="1653" y="771"/>
                  </a:lnTo>
                  <a:lnTo>
                    <a:pt x="1653" y="771"/>
                  </a:lnTo>
                  <a:lnTo>
                    <a:pt x="1655" y="773"/>
                  </a:lnTo>
                  <a:lnTo>
                    <a:pt x="1655" y="773"/>
                  </a:lnTo>
                  <a:lnTo>
                    <a:pt x="1655" y="773"/>
                  </a:lnTo>
                  <a:lnTo>
                    <a:pt x="1655" y="774"/>
                  </a:lnTo>
                  <a:lnTo>
                    <a:pt x="1655" y="774"/>
                  </a:lnTo>
                  <a:lnTo>
                    <a:pt x="1655" y="776"/>
                  </a:lnTo>
                  <a:lnTo>
                    <a:pt x="1657" y="776"/>
                  </a:lnTo>
                  <a:lnTo>
                    <a:pt x="1657" y="776"/>
                  </a:lnTo>
                  <a:lnTo>
                    <a:pt x="1659" y="774"/>
                  </a:lnTo>
                  <a:lnTo>
                    <a:pt x="1659" y="774"/>
                  </a:lnTo>
                  <a:lnTo>
                    <a:pt x="1660" y="774"/>
                  </a:lnTo>
                  <a:lnTo>
                    <a:pt x="1662" y="776"/>
                  </a:lnTo>
                  <a:lnTo>
                    <a:pt x="1662" y="776"/>
                  </a:lnTo>
                  <a:lnTo>
                    <a:pt x="1662" y="778"/>
                  </a:lnTo>
                  <a:lnTo>
                    <a:pt x="1664" y="780"/>
                  </a:lnTo>
                  <a:lnTo>
                    <a:pt x="1666" y="780"/>
                  </a:lnTo>
                  <a:lnTo>
                    <a:pt x="1670" y="780"/>
                  </a:lnTo>
                  <a:lnTo>
                    <a:pt x="1672" y="780"/>
                  </a:lnTo>
                  <a:lnTo>
                    <a:pt x="1674" y="778"/>
                  </a:lnTo>
                  <a:lnTo>
                    <a:pt x="1676" y="776"/>
                  </a:lnTo>
                  <a:lnTo>
                    <a:pt x="1676" y="776"/>
                  </a:lnTo>
                  <a:lnTo>
                    <a:pt x="1676" y="774"/>
                  </a:lnTo>
                  <a:lnTo>
                    <a:pt x="1676" y="774"/>
                  </a:lnTo>
                  <a:lnTo>
                    <a:pt x="1679" y="773"/>
                  </a:lnTo>
                  <a:lnTo>
                    <a:pt x="1679" y="771"/>
                  </a:lnTo>
                  <a:lnTo>
                    <a:pt x="1681" y="771"/>
                  </a:lnTo>
                  <a:lnTo>
                    <a:pt x="1683" y="771"/>
                  </a:lnTo>
                  <a:lnTo>
                    <a:pt x="1685" y="771"/>
                  </a:lnTo>
                  <a:lnTo>
                    <a:pt x="1685" y="771"/>
                  </a:lnTo>
                  <a:lnTo>
                    <a:pt x="1687" y="773"/>
                  </a:lnTo>
                  <a:lnTo>
                    <a:pt x="1691" y="773"/>
                  </a:lnTo>
                  <a:lnTo>
                    <a:pt x="1691" y="773"/>
                  </a:lnTo>
                  <a:lnTo>
                    <a:pt x="1693" y="773"/>
                  </a:lnTo>
                  <a:lnTo>
                    <a:pt x="1693" y="773"/>
                  </a:lnTo>
                  <a:lnTo>
                    <a:pt x="1693" y="773"/>
                  </a:lnTo>
                  <a:lnTo>
                    <a:pt x="1696" y="771"/>
                  </a:lnTo>
                  <a:lnTo>
                    <a:pt x="1698" y="771"/>
                  </a:lnTo>
                  <a:lnTo>
                    <a:pt x="1698" y="771"/>
                  </a:lnTo>
                  <a:lnTo>
                    <a:pt x="1700" y="769"/>
                  </a:lnTo>
                  <a:lnTo>
                    <a:pt x="1702" y="769"/>
                  </a:lnTo>
                  <a:lnTo>
                    <a:pt x="1704" y="769"/>
                  </a:lnTo>
                  <a:lnTo>
                    <a:pt x="1706" y="767"/>
                  </a:lnTo>
                  <a:lnTo>
                    <a:pt x="1708" y="767"/>
                  </a:lnTo>
                  <a:lnTo>
                    <a:pt x="1710" y="767"/>
                  </a:lnTo>
                  <a:lnTo>
                    <a:pt x="1710" y="769"/>
                  </a:lnTo>
                  <a:lnTo>
                    <a:pt x="1712" y="771"/>
                  </a:lnTo>
                  <a:lnTo>
                    <a:pt x="1712" y="771"/>
                  </a:lnTo>
                  <a:lnTo>
                    <a:pt x="1712" y="771"/>
                  </a:lnTo>
                  <a:lnTo>
                    <a:pt x="1713" y="774"/>
                  </a:lnTo>
                  <a:lnTo>
                    <a:pt x="1715" y="774"/>
                  </a:lnTo>
                  <a:lnTo>
                    <a:pt x="1717" y="774"/>
                  </a:lnTo>
                  <a:lnTo>
                    <a:pt x="1717" y="774"/>
                  </a:lnTo>
                  <a:lnTo>
                    <a:pt x="1717" y="773"/>
                  </a:lnTo>
                  <a:lnTo>
                    <a:pt x="1715" y="771"/>
                  </a:lnTo>
                  <a:lnTo>
                    <a:pt x="1715" y="771"/>
                  </a:lnTo>
                  <a:lnTo>
                    <a:pt x="1715" y="769"/>
                  </a:lnTo>
                  <a:lnTo>
                    <a:pt x="1712" y="757"/>
                  </a:lnTo>
                  <a:lnTo>
                    <a:pt x="1712" y="757"/>
                  </a:lnTo>
                  <a:lnTo>
                    <a:pt x="1712" y="756"/>
                  </a:lnTo>
                  <a:lnTo>
                    <a:pt x="1708" y="752"/>
                  </a:lnTo>
                  <a:lnTo>
                    <a:pt x="1708" y="752"/>
                  </a:lnTo>
                  <a:lnTo>
                    <a:pt x="1708" y="748"/>
                  </a:lnTo>
                  <a:lnTo>
                    <a:pt x="1706" y="746"/>
                  </a:lnTo>
                  <a:lnTo>
                    <a:pt x="1704" y="742"/>
                  </a:lnTo>
                  <a:lnTo>
                    <a:pt x="1704" y="742"/>
                  </a:lnTo>
                  <a:lnTo>
                    <a:pt x="1704" y="740"/>
                  </a:lnTo>
                  <a:lnTo>
                    <a:pt x="1706" y="733"/>
                  </a:lnTo>
                  <a:lnTo>
                    <a:pt x="1706" y="723"/>
                  </a:lnTo>
                  <a:lnTo>
                    <a:pt x="1708" y="721"/>
                  </a:lnTo>
                  <a:lnTo>
                    <a:pt x="1710" y="721"/>
                  </a:lnTo>
                  <a:lnTo>
                    <a:pt x="1710" y="721"/>
                  </a:lnTo>
                  <a:lnTo>
                    <a:pt x="1712" y="721"/>
                  </a:lnTo>
                  <a:lnTo>
                    <a:pt x="1712" y="720"/>
                  </a:lnTo>
                  <a:lnTo>
                    <a:pt x="1712" y="718"/>
                  </a:lnTo>
                  <a:lnTo>
                    <a:pt x="1713" y="712"/>
                  </a:lnTo>
                  <a:lnTo>
                    <a:pt x="1713" y="712"/>
                  </a:lnTo>
                  <a:lnTo>
                    <a:pt x="1715" y="710"/>
                  </a:lnTo>
                  <a:lnTo>
                    <a:pt x="1715" y="710"/>
                  </a:lnTo>
                  <a:lnTo>
                    <a:pt x="1715" y="708"/>
                  </a:lnTo>
                  <a:lnTo>
                    <a:pt x="1715" y="708"/>
                  </a:lnTo>
                  <a:lnTo>
                    <a:pt x="1713" y="706"/>
                  </a:lnTo>
                  <a:lnTo>
                    <a:pt x="1713" y="704"/>
                  </a:lnTo>
                  <a:lnTo>
                    <a:pt x="1712" y="703"/>
                  </a:lnTo>
                  <a:lnTo>
                    <a:pt x="1712" y="701"/>
                  </a:lnTo>
                  <a:lnTo>
                    <a:pt x="1712" y="699"/>
                  </a:lnTo>
                  <a:lnTo>
                    <a:pt x="1713" y="699"/>
                  </a:lnTo>
                  <a:lnTo>
                    <a:pt x="1713" y="697"/>
                  </a:lnTo>
                  <a:lnTo>
                    <a:pt x="1712" y="697"/>
                  </a:lnTo>
                  <a:lnTo>
                    <a:pt x="1710" y="695"/>
                  </a:lnTo>
                  <a:lnTo>
                    <a:pt x="1710" y="691"/>
                  </a:lnTo>
                  <a:lnTo>
                    <a:pt x="1712" y="687"/>
                  </a:lnTo>
                  <a:lnTo>
                    <a:pt x="1712" y="685"/>
                  </a:lnTo>
                  <a:lnTo>
                    <a:pt x="1712" y="684"/>
                  </a:lnTo>
                  <a:lnTo>
                    <a:pt x="1712" y="682"/>
                  </a:lnTo>
                  <a:lnTo>
                    <a:pt x="1712" y="682"/>
                  </a:lnTo>
                  <a:lnTo>
                    <a:pt x="1712" y="680"/>
                  </a:lnTo>
                  <a:lnTo>
                    <a:pt x="1712" y="680"/>
                  </a:lnTo>
                  <a:lnTo>
                    <a:pt x="1712" y="676"/>
                  </a:lnTo>
                  <a:lnTo>
                    <a:pt x="1712" y="676"/>
                  </a:lnTo>
                  <a:lnTo>
                    <a:pt x="1710" y="674"/>
                  </a:lnTo>
                  <a:lnTo>
                    <a:pt x="1710" y="672"/>
                  </a:lnTo>
                  <a:lnTo>
                    <a:pt x="1710" y="661"/>
                  </a:lnTo>
                  <a:lnTo>
                    <a:pt x="1710" y="659"/>
                  </a:lnTo>
                  <a:lnTo>
                    <a:pt x="1712" y="657"/>
                  </a:lnTo>
                  <a:lnTo>
                    <a:pt x="1712" y="653"/>
                  </a:lnTo>
                  <a:lnTo>
                    <a:pt x="1715" y="649"/>
                  </a:lnTo>
                  <a:lnTo>
                    <a:pt x="1715" y="648"/>
                  </a:lnTo>
                  <a:lnTo>
                    <a:pt x="1715" y="646"/>
                  </a:lnTo>
                  <a:lnTo>
                    <a:pt x="1713" y="644"/>
                  </a:lnTo>
                  <a:lnTo>
                    <a:pt x="1713" y="644"/>
                  </a:lnTo>
                  <a:lnTo>
                    <a:pt x="1713" y="638"/>
                  </a:lnTo>
                  <a:lnTo>
                    <a:pt x="1713" y="636"/>
                  </a:lnTo>
                  <a:lnTo>
                    <a:pt x="1713" y="632"/>
                  </a:lnTo>
                  <a:lnTo>
                    <a:pt x="1713" y="632"/>
                  </a:lnTo>
                  <a:lnTo>
                    <a:pt x="1713" y="629"/>
                  </a:lnTo>
                  <a:lnTo>
                    <a:pt x="1713" y="627"/>
                  </a:lnTo>
                  <a:lnTo>
                    <a:pt x="1713" y="627"/>
                  </a:lnTo>
                  <a:lnTo>
                    <a:pt x="1713" y="627"/>
                  </a:lnTo>
                  <a:lnTo>
                    <a:pt x="1712" y="625"/>
                  </a:lnTo>
                  <a:lnTo>
                    <a:pt x="1712" y="625"/>
                  </a:lnTo>
                  <a:lnTo>
                    <a:pt x="1713" y="621"/>
                  </a:lnTo>
                  <a:lnTo>
                    <a:pt x="1713" y="621"/>
                  </a:lnTo>
                  <a:lnTo>
                    <a:pt x="1713" y="619"/>
                  </a:lnTo>
                  <a:lnTo>
                    <a:pt x="1713" y="619"/>
                  </a:lnTo>
                  <a:lnTo>
                    <a:pt x="1713" y="619"/>
                  </a:lnTo>
                  <a:lnTo>
                    <a:pt x="1713" y="617"/>
                  </a:lnTo>
                  <a:lnTo>
                    <a:pt x="1713" y="615"/>
                  </a:lnTo>
                  <a:lnTo>
                    <a:pt x="1713" y="615"/>
                  </a:lnTo>
                  <a:lnTo>
                    <a:pt x="1713" y="615"/>
                  </a:lnTo>
                  <a:lnTo>
                    <a:pt x="1713" y="615"/>
                  </a:lnTo>
                  <a:lnTo>
                    <a:pt x="1712" y="614"/>
                  </a:lnTo>
                  <a:lnTo>
                    <a:pt x="1712" y="614"/>
                  </a:lnTo>
                  <a:lnTo>
                    <a:pt x="1712" y="614"/>
                  </a:lnTo>
                  <a:lnTo>
                    <a:pt x="1712" y="612"/>
                  </a:lnTo>
                  <a:lnTo>
                    <a:pt x="1710" y="612"/>
                  </a:lnTo>
                  <a:lnTo>
                    <a:pt x="1706" y="610"/>
                  </a:lnTo>
                  <a:lnTo>
                    <a:pt x="1704" y="610"/>
                  </a:lnTo>
                  <a:lnTo>
                    <a:pt x="1704" y="608"/>
                  </a:lnTo>
                  <a:lnTo>
                    <a:pt x="1704" y="608"/>
                  </a:lnTo>
                  <a:lnTo>
                    <a:pt x="1704" y="606"/>
                  </a:lnTo>
                  <a:lnTo>
                    <a:pt x="1704" y="606"/>
                  </a:lnTo>
                  <a:lnTo>
                    <a:pt x="1704" y="606"/>
                  </a:lnTo>
                  <a:lnTo>
                    <a:pt x="1704" y="602"/>
                  </a:lnTo>
                  <a:lnTo>
                    <a:pt x="1702" y="600"/>
                  </a:lnTo>
                  <a:lnTo>
                    <a:pt x="1702" y="600"/>
                  </a:lnTo>
                  <a:lnTo>
                    <a:pt x="1702" y="600"/>
                  </a:lnTo>
                  <a:lnTo>
                    <a:pt x="1702" y="600"/>
                  </a:lnTo>
                  <a:lnTo>
                    <a:pt x="1700" y="598"/>
                  </a:lnTo>
                  <a:lnTo>
                    <a:pt x="1700" y="598"/>
                  </a:lnTo>
                  <a:lnTo>
                    <a:pt x="1700" y="596"/>
                  </a:lnTo>
                  <a:lnTo>
                    <a:pt x="1700" y="596"/>
                  </a:lnTo>
                  <a:lnTo>
                    <a:pt x="1702" y="595"/>
                  </a:lnTo>
                  <a:lnTo>
                    <a:pt x="1702" y="595"/>
                  </a:lnTo>
                  <a:lnTo>
                    <a:pt x="1706" y="593"/>
                  </a:lnTo>
                  <a:lnTo>
                    <a:pt x="1723" y="581"/>
                  </a:lnTo>
                  <a:lnTo>
                    <a:pt x="1723" y="581"/>
                  </a:lnTo>
                  <a:lnTo>
                    <a:pt x="1725" y="579"/>
                  </a:lnTo>
                  <a:lnTo>
                    <a:pt x="1725" y="578"/>
                  </a:lnTo>
                  <a:lnTo>
                    <a:pt x="1725" y="578"/>
                  </a:lnTo>
                  <a:lnTo>
                    <a:pt x="1727" y="578"/>
                  </a:lnTo>
                  <a:lnTo>
                    <a:pt x="1729" y="578"/>
                  </a:lnTo>
                  <a:lnTo>
                    <a:pt x="1729" y="576"/>
                  </a:lnTo>
                  <a:lnTo>
                    <a:pt x="1732" y="574"/>
                  </a:lnTo>
                  <a:lnTo>
                    <a:pt x="1734" y="574"/>
                  </a:lnTo>
                  <a:lnTo>
                    <a:pt x="1734" y="574"/>
                  </a:lnTo>
                  <a:lnTo>
                    <a:pt x="1736" y="574"/>
                  </a:lnTo>
                  <a:lnTo>
                    <a:pt x="1736" y="574"/>
                  </a:lnTo>
                  <a:lnTo>
                    <a:pt x="1738" y="572"/>
                  </a:lnTo>
                  <a:lnTo>
                    <a:pt x="1740" y="572"/>
                  </a:lnTo>
                  <a:lnTo>
                    <a:pt x="1740" y="572"/>
                  </a:lnTo>
                  <a:lnTo>
                    <a:pt x="1742" y="574"/>
                  </a:lnTo>
                  <a:lnTo>
                    <a:pt x="1742" y="574"/>
                  </a:lnTo>
                  <a:lnTo>
                    <a:pt x="1742" y="574"/>
                  </a:lnTo>
                  <a:lnTo>
                    <a:pt x="1744" y="574"/>
                  </a:lnTo>
                  <a:lnTo>
                    <a:pt x="1744" y="574"/>
                  </a:lnTo>
                  <a:lnTo>
                    <a:pt x="1744" y="574"/>
                  </a:lnTo>
                  <a:lnTo>
                    <a:pt x="1746" y="574"/>
                  </a:lnTo>
                  <a:lnTo>
                    <a:pt x="1753" y="576"/>
                  </a:lnTo>
                  <a:lnTo>
                    <a:pt x="1753" y="576"/>
                  </a:lnTo>
                  <a:lnTo>
                    <a:pt x="1755" y="578"/>
                  </a:lnTo>
                  <a:lnTo>
                    <a:pt x="1755" y="578"/>
                  </a:lnTo>
                  <a:lnTo>
                    <a:pt x="1755" y="578"/>
                  </a:lnTo>
                  <a:lnTo>
                    <a:pt x="1757" y="578"/>
                  </a:lnTo>
                  <a:lnTo>
                    <a:pt x="1759" y="581"/>
                  </a:lnTo>
                  <a:lnTo>
                    <a:pt x="1759" y="581"/>
                  </a:lnTo>
                  <a:lnTo>
                    <a:pt x="1759" y="581"/>
                  </a:lnTo>
                  <a:lnTo>
                    <a:pt x="1757" y="581"/>
                  </a:lnTo>
                  <a:lnTo>
                    <a:pt x="1757" y="581"/>
                  </a:lnTo>
                  <a:lnTo>
                    <a:pt x="1757" y="583"/>
                  </a:lnTo>
                  <a:lnTo>
                    <a:pt x="1755" y="583"/>
                  </a:lnTo>
                  <a:lnTo>
                    <a:pt x="1755" y="583"/>
                  </a:lnTo>
                  <a:lnTo>
                    <a:pt x="1755" y="585"/>
                  </a:lnTo>
                  <a:lnTo>
                    <a:pt x="1753" y="585"/>
                  </a:lnTo>
                  <a:lnTo>
                    <a:pt x="1753" y="585"/>
                  </a:lnTo>
                  <a:lnTo>
                    <a:pt x="1751" y="587"/>
                  </a:lnTo>
                  <a:lnTo>
                    <a:pt x="1751" y="587"/>
                  </a:lnTo>
                  <a:lnTo>
                    <a:pt x="1753" y="587"/>
                  </a:lnTo>
                  <a:lnTo>
                    <a:pt x="1753" y="589"/>
                  </a:lnTo>
                  <a:lnTo>
                    <a:pt x="1753" y="589"/>
                  </a:lnTo>
                  <a:lnTo>
                    <a:pt x="1755" y="587"/>
                  </a:lnTo>
                  <a:lnTo>
                    <a:pt x="1755" y="587"/>
                  </a:lnTo>
                  <a:lnTo>
                    <a:pt x="1755" y="585"/>
                  </a:lnTo>
                  <a:lnTo>
                    <a:pt x="1755" y="587"/>
                  </a:lnTo>
                  <a:lnTo>
                    <a:pt x="1757" y="589"/>
                  </a:lnTo>
                  <a:lnTo>
                    <a:pt x="1757" y="589"/>
                  </a:lnTo>
                  <a:lnTo>
                    <a:pt x="1757" y="589"/>
                  </a:lnTo>
                  <a:lnTo>
                    <a:pt x="1757" y="589"/>
                  </a:lnTo>
                  <a:lnTo>
                    <a:pt x="1759" y="591"/>
                  </a:lnTo>
                  <a:lnTo>
                    <a:pt x="1759" y="593"/>
                  </a:lnTo>
                  <a:lnTo>
                    <a:pt x="1759" y="593"/>
                  </a:lnTo>
                  <a:lnTo>
                    <a:pt x="1759" y="595"/>
                  </a:lnTo>
                  <a:lnTo>
                    <a:pt x="1759" y="596"/>
                  </a:lnTo>
                  <a:lnTo>
                    <a:pt x="1759" y="598"/>
                  </a:lnTo>
                  <a:lnTo>
                    <a:pt x="1757" y="598"/>
                  </a:lnTo>
                  <a:lnTo>
                    <a:pt x="1757" y="600"/>
                  </a:lnTo>
                  <a:lnTo>
                    <a:pt x="1757" y="602"/>
                  </a:lnTo>
                  <a:lnTo>
                    <a:pt x="1757" y="602"/>
                  </a:lnTo>
                  <a:lnTo>
                    <a:pt x="1757" y="604"/>
                  </a:lnTo>
                  <a:lnTo>
                    <a:pt x="1757" y="604"/>
                  </a:lnTo>
                  <a:lnTo>
                    <a:pt x="1757" y="604"/>
                  </a:lnTo>
                  <a:lnTo>
                    <a:pt x="1759" y="606"/>
                  </a:lnTo>
                  <a:lnTo>
                    <a:pt x="1759" y="608"/>
                  </a:lnTo>
                  <a:lnTo>
                    <a:pt x="1757" y="612"/>
                  </a:lnTo>
                  <a:lnTo>
                    <a:pt x="1757" y="614"/>
                  </a:lnTo>
                  <a:lnTo>
                    <a:pt x="1757" y="614"/>
                  </a:lnTo>
                  <a:lnTo>
                    <a:pt x="1755" y="614"/>
                  </a:lnTo>
                  <a:lnTo>
                    <a:pt x="1755" y="614"/>
                  </a:lnTo>
                  <a:lnTo>
                    <a:pt x="1755" y="614"/>
                  </a:lnTo>
                  <a:lnTo>
                    <a:pt x="1755" y="615"/>
                  </a:lnTo>
                  <a:lnTo>
                    <a:pt x="1753" y="615"/>
                  </a:lnTo>
                  <a:lnTo>
                    <a:pt x="1753" y="615"/>
                  </a:lnTo>
                  <a:lnTo>
                    <a:pt x="1753" y="615"/>
                  </a:lnTo>
                  <a:lnTo>
                    <a:pt x="1751" y="615"/>
                  </a:lnTo>
                  <a:lnTo>
                    <a:pt x="1751" y="617"/>
                  </a:lnTo>
                  <a:lnTo>
                    <a:pt x="1749" y="621"/>
                  </a:lnTo>
                  <a:lnTo>
                    <a:pt x="1747" y="621"/>
                  </a:lnTo>
                  <a:lnTo>
                    <a:pt x="1747" y="623"/>
                  </a:lnTo>
                  <a:lnTo>
                    <a:pt x="1746" y="625"/>
                  </a:lnTo>
                  <a:lnTo>
                    <a:pt x="1746" y="627"/>
                  </a:lnTo>
                  <a:lnTo>
                    <a:pt x="1746" y="627"/>
                  </a:lnTo>
                  <a:lnTo>
                    <a:pt x="1744" y="629"/>
                  </a:lnTo>
                  <a:lnTo>
                    <a:pt x="1744" y="629"/>
                  </a:lnTo>
                  <a:lnTo>
                    <a:pt x="1744" y="631"/>
                  </a:lnTo>
                  <a:lnTo>
                    <a:pt x="1744" y="632"/>
                  </a:lnTo>
                  <a:lnTo>
                    <a:pt x="1746" y="634"/>
                  </a:lnTo>
                  <a:lnTo>
                    <a:pt x="1761" y="648"/>
                  </a:lnTo>
                  <a:lnTo>
                    <a:pt x="1765" y="651"/>
                  </a:lnTo>
                  <a:lnTo>
                    <a:pt x="1765" y="653"/>
                  </a:lnTo>
                  <a:lnTo>
                    <a:pt x="1766" y="653"/>
                  </a:lnTo>
                  <a:lnTo>
                    <a:pt x="1768" y="653"/>
                  </a:lnTo>
                  <a:lnTo>
                    <a:pt x="1770" y="653"/>
                  </a:lnTo>
                  <a:lnTo>
                    <a:pt x="1770" y="655"/>
                  </a:lnTo>
                  <a:lnTo>
                    <a:pt x="1770" y="655"/>
                  </a:lnTo>
                  <a:lnTo>
                    <a:pt x="1770" y="657"/>
                  </a:lnTo>
                  <a:lnTo>
                    <a:pt x="1770" y="659"/>
                  </a:lnTo>
                  <a:lnTo>
                    <a:pt x="1770" y="659"/>
                  </a:lnTo>
                  <a:lnTo>
                    <a:pt x="1772" y="659"/>
                  </a:lnTo>
                  <a:lnTo>
                    <a:pt x="1772" y="659"/>
                  </a:lnTo>
                  <a:lnTo>
                    <a:pt x="1772" y="657"/>
                  </a:lnTo>
                  <a:lnTo>
                    <a:pt x="1774" y="659"/>
                  </a:lnTo>
                  <a:lnTo>
                    <a:pt x="1776" y="659"/>
                  </a:lnTo>
                  <a:lnTo>
                    <a:pt x="1776" y="661"/>
                  </a:lnTo>
                  <a:lnTo>
                    <a:pt x="1776" y="661"/>
                  </a:lnTo>
                  <a:lnTo>
                    <a:pt x="1776" y="661"/>
                  </a:lnTo>
                  <a:lnTo>
                    <a:pt x="1776" y="663"/>
                  </a:lnTo>
                  <a:lnTo>
                    <a:pt x="1778" y="663"/>
                  </a:lnTo>
                  <a:lnTo>
                    <a:pt x="1782" y="665"/>
                  </a:lnTo>
                  <a:lnTo>
                    <a:pt x="1791" y="667"/>
                  </a:lnTo>
                  <a:lnTo>
                    <a:pt x="1793" y="668"/>
                  </a:lnTo>
                  <a:lnTo>
                    <a:pt x="1795" y="672"/>
                  </a:lnTo>
                  <a:lnTo>
                    <a:pt x="1795" y="676"/>
                  </a:lnTo>
                  <a:lnTo>
                    <a:pt x="1793" y="682"/>
                  </a:lnTo>
                  <a:lnTo>
                    <a:pt x="1791" y="682"/>
                  </a:lnTo>
                  <a:lnTo>
                    <a:pt x="1791" y="682"/>
                  </a:lnTo>
                  <a:lnTo>
                    <a:pt x="1791" y="682"/>
                  </a:lnTo>
                  <a:lnTo>
                    <a:pt x="1791" y="680"/>
                  </a:lnTo>
                  <a:lnTo>
                    <a:pt x="1789" y="680"/>
                  </a:lnTo>
                  <a:lnTo>
                    <a:pt x="1789" y="682"/>
                  </a:lnTo>
                  <a:lnTo>
                    <a:pt x="1789" y="682"/>
                  </a:lnTo>
                  <a:lnTo>
                    <a:pt x="1789" y="682"/>
                  </a:lnTo>
                  <a:lnTo>
                    <a:pt x="1789" y="684"/>
                  </a:lnTo>
                  <a:lnTo>
                    <a:pt x="1789" y="689"/>
                  </a:lnTo>
                  <a:lnTo>
                    <a:pt x="1789" y="693"/>
                  </a:lnTo>
                  <a:lnTo>
                    <a:pt x="1787" y="695"/>
                  </a:lnTo>
                  <a:lnTo>
                    <a:pt x="1787" y="699"/>
                  </a:lnTo>
                  <a:lnTo>
                    <a:pt x="1785" y="704"/>
                  </a:lnTo>
                  <a:lnTo>
                    <a:pt x="1785" y="708"/>
                  </a:lnTo>
                  <a:lnTo>
                    <a:pt x="1785" y="710"/>
                  </a:lnTo>
                  <a:lnTo>
                    <a:pt x="1785" y="710"/>
                  </a:lnTo>
                  <a:lnTo>
                    <a:pt x="1785" y="710"/>
                  </a:lnTo>
                  <a:lnTo>
                    <a:pt x="1787" y="710"/>
                  </a:lnTo>
                  <a:lnTo>
                    <a:pt x="1787" y="710"/>
                  </a:lnTo>
                  <a:lnTo>
                    <a:pt x="1787" y="710"/>
                  </a:lnTo>
                  <a:lnTo>
                    <a:pt x="1791" y="716"/>
                  </a:lnTo>
                  <a:lnTo>
                    <a:pt x="1791" y="716"/>
                  </a:lnTo>
                  <a:lnTo>
                    <a:pt x="1795" y="718"/>
                  </a:lnTo>
                  <a:lnTo>
                    <a:pt x="1797" y="718"/>
                  </a:lnTo>
                  <a:lnTo>
                    <a:pt x="1797" y="718"/>
                  </a:lnTo>
                  <a:lnTo>
                    <a:pt x="1799" y="721"/>
                  </a:lnTo>
                  <a:lnTo>
                    <a:pt x="1801" y="721"/>
                  </a:lnTo>
                  <a:lnTo>
                    <a:pt x="1801" y="721"/>
                  </a:lnTo>
                  <a:lnTo>
                    <a:pt x="1802" y="721"/>
                  </a:lnTo>
                  <a:lnTo>
                    <a:pt x="1802" y="721"/>
                  </a:lnTo>
                  <a:lnTo>
                    <a:pt x="1802" y="721"/>
                  </a:lnTo>
                  <a:lnTo>
                    <a:pt x="1802" y="720"/>
                  </a:lnTo>
                  <a:lnTo>
                    <a:pt x="1804" y="720"/>
                  </a:lnTo>
                  <a:lnTo>
                    <a:pt x="1804" y="721"/>
                  </a:lnTo>
                  <a:lnTo>
                    <a:pt x="1806" y="721"/>
                  </a:lnTo>
                  <a:lnTo>
                    <a:pt x="1808" y="720"/>
                  </a:lnTo>
                  <a:lnTo>
                    <a:pt x="1808" y="720"/>
                  </a:lnTo>
                  <a:lnTo>
                    <a:pt x="1810" y="721"/>
                  </a:lnTo>
                  <a:lnTo>
                    <a:pt x="1812" y="721"/>
                  </a:lnTo>
                  <a:lnTo>
                    <a:pt x="1814" y="723"/>
                  </a:lnTo>
                  <a:lnTo>
                    <a:pt x="1819" y="723"/>
                  </a:lnTo>
                  <a:lnTo>
                    <a:pt x="1821" y="723"/>
                  </a:lnTo>
                  <a:lnTo>
                    <a:pt x="1825" y="721"/>
                  </a:lnTo>
                  <a:lnTo>
                    <a:pt x="1825" y="721"/>
                  </a:lnTo>
                  <a:lnTo>
                    <a:pt x="1827" y="721"/>
                  </a:lnTo>
                  <a:lnTo>
                    <a:pt x="1827" y="720"/>
                  </a:lnTo>
                  <a:lnTo>
                    <a:pt x="1829" y="720"/>
                  </a:lnTo>
                  <a:lnTo>
                    <a:pt x="1829" y="720"/>
                  </a:lnTo>
                  <a:lnTo>
                    <a:pt x="1829" y="720"/>
                  </a:lnTo>
                  <a:lnTo>
                    <a:pt x="1827" y="720"/>
                  </a:lnTo>
                  <a:lnTo>
                    <a:pt x="1827" y="718"/>
                  </a:lnTo>
                  <a:lnTo>
                    <a:pt x="1825" y="716"/>
                  </a:lnTo>
                  <a:lnTo>
                    <a:pt x="1823" y="714"/>
                  </a:lnTo>
                  <a:lnTo>
                    <a:pt x="1823" y="710"/>
                  </a:lnTo>
                  <a:lnTo>
                    <a:pt x="1823" y="708"/>
                  </a:lnTo>
                  <a:lnTo>
                    <a:pt x="1825" y="704"/>
                  </a:lnTo>
                  <a:lnTo>
                    <a:pt x="1827" y="703"/>
                  </a:lnTo>
                  <a:lnTo>
                    <a:pt x="1827" y="701"/>
                  </a:lnTo>
                  <a:lnTo>
                    <a:pt x="1829" y="701"/>
                  </a:lnTo>
                  <a:lnTo>
                    <a:pt x="1831" y="701"/>
                  </a:lnTo>
                  <a:lnTo>
                    <a:pt x="1831" y="701"/>
                  </a:lnTo>
                  <a:lnTo>
                    <a:pt x="1833" y="699"/>
                  </a:lnTo>
                  <a:lnTo>
                    <a:pt x="1835" y="699"/>
                  </a:lnTo>
                  <a:lnTo>
                    <a:pt x="1835" y="699"/>
                  </a:lnTo>
                  <a:lnTo>
                    <a:pt x="1836" y="697"/>
                  </a:lnTo>
                  <a:lnTo>
                    <a:pt x="1836" y="697"/>
                  </a:lnTo>
                  <a:lnTo>
                    <a:pt x="1836" y="697"/>
                  </a:lnTo>
                  <a:lnTo>
                    <a:pt x="1840" y="697"/>
                  </a:lnTo>
                  <a:lnTo>
                    <a:pt x="1844" y="697"/>
                  </a:lnTo>
                  <a:lnTo>
                    <a:pt x="1848" y="695"/>
                  </a:lnTo>
                  <a:lnTo>
                    <a:pt x="1850" y="693"/>
                  </a:lnTo>
                  <a:lnTo>
                    <a:pt x="1852" y="695"/>
                  </a:lnTo>
                  <a:lnTo>
                    <a:pt x="1854" y="695"/>
                  </a:lnTo>
                  <a:lnTo>
                    <a:pt x="1855" y="695"/>
                  </a:lnTo>
                  <a:lnTo>
                    <a:pt x="1859" y="693"/>
                  </a:lnTo>
                  <a:lnTo>
                    <a:pt x="1861" y="693"/>
                  </a:lnTo>
                  <a:lnTo>
                    <a:pt x="1863" y="693"/>
                  </a:lnTo>
                  <a:lnTo>
                    <a:pt x="1865" y="695"/>
                  </a:lnTo>
                  <a:lnTo>
                    <a:pt x="1865" y="697"/>
                  </a:lnTo>
                  <a:lnTo>
                    <a:pt x="1867" y="699"/>
                  </a:lnTo>
                  <a:lnTo>
                    <a:pt x="1867" y="699"/>
                  </a:lnTo>
                  <a:lnTo>
                    <a:pt x="1869" y="697"/>
                  </a:lnTo>
                  <a:lnTo>
                    <a:pt x="1867" y="697"/>
                  </a:lnTo>
                  <a:lnTo>
                    <a:pt x="1867" y="697"/>
                  </a:lnTo>
                  <a:lnTo>
                    <a:pt x="1867" y="697"/>
                  </a:lnTo>
                  <a:lnTo>
                    <a:pt x="1869" y="697"/>
                  </a:lnTo>
                  <a:lnTo>
                    <a:pt x="1871" y="699"/>
                  </a:lnTo>
                  <a:lnTo>
                    <a:pt x="1871" y="699"/>
                  </a:lnTo>
                  <a:lnTo>
                    <a:pt x="1872" y="699"/>
                  </a:lnTo>
                  <a:lnTo>
                    <a:pt x="1872" y="697"/>
                  </a:lnTo>
                  <a:lnTo>
                    <a:pt x="1872" y="697"/>
                  </a:lnTo>
                  <a:lnTo>
                    <a:pt x="1872" y="695"/>
                  </a:lnTo>
                  <a:lnTo>
                    <a:pt x="1872" y="695"/>
                  </a:lnTo>
                  <a:lnTo>
                    <a:pt x="1872" y="695"/>
                  </a:lnTo>
                  <a:lnTo>
                    <a:pt x="1872" y="695"/>
                  </a:lnTo>
                  <a:lnTo>
                    <a:pt x="1872" y="693"/>
                  </a:lnTo>
                  <a:lnTo>
                    <a:pt x="1872" y="693"/>
                  </a:lnTo>
                  <a:lnTo>
                    <a:pt x="1872" y="693"/>
                  </a:lnTo>
                  <a:lnTo>
                    <a:pt x="1872" y="693"/>
                  </a:lnTo>
                  <a:lnTo>
                    <a:pt x="1871" y="693"/>
                  </a:lnTo>
                  <a:lnTo>
                    <a:pt x="1871" y="693"/>
                  </a:lnTo>
                  <a:lnTo>
                    <a:pt x="1871" y="693"/>
                  </a:lnTo>
                  <a:lnTo>
                    <a:pt x="1869" y="691"/>
                  </a:lnTo>
                  <a:lnTo>
                    <a:pt x="1869" y="691"/>
                  </a:lnTo>
                  <a:lnTo>
                    <a:pt x="1867" y="687"/>
                  </a:lnTo>
                  <a:lnTo>
                    <a:pt x="1865" y="687"/>
                  </a:lnTo>
                  <a:lnTo>
                    <a:pt x="1867" y="687"/>
                  </a:lnTo>
                  <a:lnTo>
                    <a:pt x="1869" y="687"/>
                  </a:lnTo>
                  <a:lnTo>
                    <a:pt x="1872" y="691"/>
                  </a:lnTo>
                  <a:lnTo>
                    <a:pt x="1876" y="693"/>
                  </a:lnTo>
                  <a:lnTo>
                    <a:pt x="1878" y="695"/>
                  </a:lnTo>
                  <a:lnTo>
                    <a:pt x="1878" y="695"/>
                  </a:lnTo>
                  <a:lnTo>
                    <a:pt x="1878" y="693"/>
                  </a:lnTo>
                  <a:lnTo>
                    <a:pt x="1878" y="693"/>
                  </a:lnTo>
                  <a:lnTo>
                    <a:pt x="1880" y="693"/>
                  </a:lnTo>
                  <a:lnTo>
                    <a:pt x="1882" y="691"/>
                  </a:lnTo>
                  <a:lnTo>
                    <a:pt x="1882" y="691"/>
                  </a:lnTo>
                  <a:lnTo>
                    <a:pt x="1882" y="687"/>
                  </a:lnTo>
                  <a:lnTo>
                    <a:pt x="1880" y="685"/>
                  </a:lnTo>
                  <a:lnTo>
                    <a:pt x="1880" y="684"/>
                  </a:lnTo>
                  <a:lnTo>
                    <a:pt x="1882" y="682"/>
                  </a:lnTo>
                  <a:lnTo>
                    <a:pt x="1882" y="680"/>
                  </a:lnTo>
                  <a:lnTo>
                    <a:pt x="1882" y="678"/>
                  </a:lnTo>
                  <a:lnTo>
                    <a:pt x="1880" y="674"/>
                  </a:lnTo>
                  <a:lnTo>
                    <a:pt x="1880" y="672"/>
                  </a:lnTo>
                  <a:lnTo>
                    <a:pt x="1878" y="670"/>
                  </a:lnTo>
                  <a:lnTo>
                    <a:pt x="1874" y="668"/>
                  </a:lnTo>
                  <a:lnTo>
                    <a:pt x="1872" y="668"/>
                  </a:lnTo>
                  <a:lnTo>
                    <a:pt x="1874" y="670"/>
                  </a:lnTo>
                  <a:lnTo>
                    <a:pt x="1878" y="674"/>
                  </a:lnTo>
                  <a:lnTo>
                    <a:pt x="1876" y="674"/>
                  </a:lnTo>
                  <a:lnTo>
                    <a:pt x="1872" y="674"/>
                  </a:lnTo>
                  <a:lnTo>
                    <a:pt x="1871" y="674"/>
                  </a:lnTo>
                  <a:lnTo>
                    <a:pt x="1869" y="674"/>
                  </a:lnTo>
                  <a:lnTo>
                    <a:pt x="1869" y="674"/>
                  </a:lnTo>
                  <a:lnTo>
                    <a:pt x="1869" y="674"/>
                  </a:lnTo>
                  <a:lnTo>
                    <a:pt x="1869" y="674"/>
                  </a:lnTo>
                  <a:lnTo>
                    <a:pt x="1869" y="676"/>
                  </a:lnTo>
                  <a:lnTo>
                    <a:pt x="1867" y="674"/>
                  </a:lnTo>
                  <a:lnTo>
                    <a:pt x="1867" y="674"/>
                  </a:lnTo>
                  <a:lnTo>
                    <a:pt x="1865" y="672"/>
                  </a:lnTo>
                  <a:lnTo>
                    <a:pt x="1865" y="670"/>
                  </a:lnTo>
                  <a:lnTo>
                    <a:pt x="1865" y="668"/>
                  </a:lnTo>
                  <a:lnTo>
                    <a:pt x="1865" y="667"/>
                  </a:lnTo>
                  <a:lnTo>
                    <a:pt x="1865" y="667"/>
                  </a:lnTo>
                  <a:lnTo>
                    <a:pt x="1863" y="665"/>
                  </a:lnTo>
                  <a:lnTo>
                    <a:pt x="1863" y="665"/>
                  </a:lnTo>
                  <a:lnTo>
                    <a:pt x="1861" y="665"/>
                  </a:lnTo>
                  <a:lnTo>
                    <a:pt x="1857" y="665"/>
                  </a:lnTo>
                  <a:lnTo>
                    <a:pt x="1857" y="663"/>
                  </a:lnTo>
                  <a:lnTo>
                    <a:pt x="1859" y="663"/>
                  </a:lnTo>
                  <a:lnTo>
                    <a:pt x="1861" y="663"/>
                  </a:lnTo>
                  <a:lnTo>
                    <a:pt x="1861" y="663"/>
                  </a:lnTo>
                  <a:lnTo>
                    <a:pt x="1863" y="663"/>
                  </a:lnTo>
                  <a:lnTo>
                    <a:pt x="1863" y="661"/>
                  </a:lnTo>
                  <a:lnTo>
                    <a:pt x="1863" y="661"/>
                  </a:lnTo>
                  <a:lnTo>
                    <a:pt x="1865" y="661"/>
                  </a:lnTo>
                  <a:lnTo>
                    <a:pt x="1865" y="661"/>
                  </a:lnTo>
                  <a:lnTo>
                    <a:pt x="1865" y="659"/>
                  </a:lnTo>
                  <a:lnTo>
                    <a:pt x="1865" y="659"/>
                  </a:lnTo>
                  <a:lnTo>
                    <a:pt x="1865" y="659"/>
                  </a:lnTo>
                  <a:lnTo>
                    <a:pt x="1865" y="657"/>
                  </a:lnTo>
                  <a:lnTo>
                    <a:pt x="1863" y="657"/>
                  </a:lnTo>
                  <a:lnTo>
                    <a:pt x="1859" y="657"/>
                  </a:lnTo>
                  <a:lnTo>
                    <a:pt x="1857" y="657"/>
                  </a:lnTo>
                  <a:lnTo>
                    <a:pt x="1855" y="657"/>
                  </a:lnTo>
                  <a:lnTo>
                    <a:pt x="1852" y="651"/>
                  </a:lnTo>
                  <a:lnTo>
                    <a:pt x="1852" y="648"/>
                  </a:lnTo>
                  <a:lnTo>
                    <a:pt x="1850" y="648"/>
                  </a:lnTo>
                  <a:lnTo>
                    <a:pt x="1850" y="648"/>
                  </a:lnTo>
                  <a:lnTo>
                    <a:pt x="1846" y="648"/>
                  </a:lnTo>
                  <a:lnTo>
                    <a:pt x="1844" y="648"/>
                  </a:lnTo>
                  <a:lnTo>
                    <a:pt x="1842" y="646"/>
                  </a:lnTo>
                  <a:lnTo>
                    <a:pt x="1842" y="646"/>
                  </a:lnTo>
                  <a:lnTo>
                    <a:pt x="1842" y="644"/>
                  </a:lnTo>
                  <a:lnTo>
                    <a:pt x="1840" y="644"/>
                  </a:lnTo>
                  <a:lnTo>
                    <a:pt x="1840" y="644"/>
                  </a:lnTo>
                  <a:lnTo>
                    <a:pt x="1838" y="644"/>
                  </a:lnTo>
                  <a:lnTo>
                    <a:pt x="1836" y="642"/>
                  </a:lnTo>
                  <a:lnTo>
                    <a:pt x="1836" y="642"/>
                  </a:lnTo>
                  <a:lnTo>
                    <a:pt x="1836" y="640"/>
                  </a:lnTo>
                  <a:lnTo>
                    <a:pt x="1835" y="638"/>
                  </a:lnTo>
                  <a:lnTo>
                    <a:pt x="1835" y="636"/>
                  </a:lnTo>
                  <a:lnTo>
                    <a:pt x="1835" y="636"/>
                  </a:lnTo>
                  <a:lnTo>
                    <a:pt x="1835" y="636"/>
                  </a:lnTo>
                  <a:lnTo>
                    <a:pt x="1836" y="634"/>
                  </a:lnTo>
                  <a:lnTo>
                    <a:pt x="1836" y="634"/>
                  </a:lnTo>
                  <a:lnTo>
                    <a:pt x="1838" y="634"/>
                  </a:lnTo>
                  <a:lnTo>
                    <a:pt x="1838" y="634"/>
                  </a:lnTo>
                  <a:lnTo>
                    <a:pt x="1838" y="634"/>
                  </a:lnTo>
                  <a:lnTo>
                    <a:pt x="1840" y="631"/>
                  </a:lnTo>
                  <a:lnTo>
                    <a:pt x="1840" y="631"/>
                  </a:lnTo>
                  <a:lnTo>
                    <a:pt x="1840" y="629"/>
                  </a:lnTo>
                  <a:lnTo>
                    <a:pt x="1840" y="627"/>
                  </a:lnTo>
                  <a:lnTo>
                    <a:pt x="1838" y="627"/>
                  </a:lnTo>
                  <a:lnTo>
                    <a:pt x="1838" y="627"/>
                  </a:lnTo>
                  <a:lnTo>
                    <a:pt x="1838" y="625"/>
                  </a:lnTo>
                  <a:lnTo>
                    <a:pt x="1838" y="623"/>
                  </a:lnTo>
                  <a:lnTo>
                    <a:pt x="1838" y="625"/>
                  </a:lnTo>
                  <a:lnTo>
                    <a:pt x="1838" y="623"/>
                  </a:lnTo>
                  <a:lnTo>
                    <a:pt x="1838" y="623"/>
                  </a:lnTo>
                  <a:lnTo>
                    <a:pt x="1840" y="623"/>
                  </a:lnTo>
                  <a:lnTo>
                    <a:pt x="1840" y="623"/>
                  </a:lnTo>
                  <a:lnTo>
                    <a:pt x="1842" y="623"/>
                  </a:lnTo>
                  <a:lnTo>
                    <a:pt x="1842" y="623"/>
                  </a:lnTo>
                  <a:lnTo>
                    <a:pt x="1842" y="625"/>
                  </a:lnTo>
                  <a:lnTo>
                    <a:pt x="1842" y="625"/>
                  </a:lnTo>
                  <a:lnTo>
                    <a:pt x="1842" y="625"/>
                  </a:lnTo>
                  <a:lnTo>
                    <a:pt x="1844" y="625"/>
                  </a:lnTo>
                  <a:lnTo>
                    <a:pt x="1844" y="627"/>
                  </a:lnTo>
                  <a:lnTo>
                    <a:pt x="1846" y="627"/>
                  </a:lnTo>
                  <a:lnTo>
                    <a:pt x="1844" y="629"/>
                  </a:lnTo>
                  <a:lnTo>
                    <a:pt x="1846" y="629"/>
                  </a:lnTo>
                  <a:lnTo>
                    <a:pt x="1846" y="627"/>
                  </a:lnTo>
                  <a:lnTo>
                    <a:pt x="1846" y="625"/>
                  </a:lnTo>
                  <a:lnTo>
                    <a:pt x="1846" y="623"/>
                  </a:lnTo>
                  <a:lnTo>
                    <a:pt x="1844" y="623"/>
                  </a:lnTo>
                  <a:lnTo>
                    <a:pt x="1842" y="621"/>
                  </a:lnTo>
                  <a:lnTo>
                    <a:pt x="1840" y="621"/>
                  </a:lnTo>
                  <a:lnTo>
                    <a:pt x="1840" y="619"/>
                  </a:lnTo>
                  <a:lnTo>
                    <a:pt x="1842" y="615"/>
                  </a:lnTo>
                  <a:lnTo>
                    <a:pt x="1844" y="614"/>
                  </a:lnTo>
                  <a:lnTo>
                    <a:pt x="1846" y="614"/>
                  </a:lnTo>
                  <a:lnTo>
                    <a:pt x="1846" y="614"/>
                  </a:lnTo>
                  <a:lnTo>
                    <a:pt x="1846" y="614"/>
                  </a:lnTo>
                  <a:lnTo>
                    <a:pt x="1848" y="614"/>
                  </a:lnTo>
                  <a:lnTo>
                    <a:pt x="1848" y="614"/>
                  </a:lnTo>
                  <a:lnTo>
                    <a:pt x="1848" y="614"/>
                  </a:lnTo>
                  <a:lnTo>
                    <a:pt x="1848" y="615"/>
                  </a:lnTo>
                  <a:lnTo>
                    <a:pt x="1848" y="615"/>
                  </a:lnTo>
                  <a:lnTo>
                    <a:pt x="1850" y="615"/>
                  </a:lnTo>
                  <a:lnTo>
                    <a:pt x="1850" y="615"/>
                  </a:lnTo>
                  <a:lnTo>
                    <a:pt x="1850" y="614"/>
                  </a:lnTo>
                  <a:lnTo>
                    <a:pt x="1850" y="614"/>
                  </a:lnTo>
                  <a:lnTo>
                    <a:pt x="1850" y="614"/>
                  </a:lnTo>
                  <a:lnTo>
                    <a:pt x="1850" y="612"/>
                  </a:lnTo>
                  <a:lnTo>
                    <a:pt x="1850" y="612"/>
                  </a:lnTo>
                  <a:lnTo>
                    <a:pt x="1850" y="612"/>
                  </a:lnTo>
                  <a:lnTo>
                    <a:pt x="1852" y="610"/>
                  </a:lnTo>
                  <a:lnTo>
                    <a:pt x="1852" y="610"/>
                  </a:lnTo>
                  <a:lnTo>
                    <a:pt x="1852" y="610"/>
                  </a:lnTo>
                  <a:lnTo>
                    <a:pt x="1852" y="608"/>
                  </a:lnTo>
                  <a:lnTo>
                    <a:pt x="1852" y="608"/>
                  </a:lnTo>
                  <a:lnTo>
                    <a:pt x="1852" y="610"/>
                  </a:lnTo>
                  <a:lnTo>
                    <a:pt x="1850" y="608"/>
                  </a:lnTo>
                  <a:lnTo>
                    <a:pt x="1850" y="608"/>
                  </a:lnTo>
                  <a:lnTo>
                    <a:pt x="1850" y="608"/>
                  </a:lnTo>
                  <a:lnTo>
                    <a:pt x="1850" y="606"/>
                  </a:lnTo>
                  <a:lnTo>
                    <a:pt x="1850" y="606"/>
                  </a:lnTo>
                  <a:lnTo>
                    <a:pt x="1848" y="608"/>
                  </a:lnTo>
                  <a:lnTo>
                    <a:pt x="1848" y="608"/>
                  </a:lnTo>
                  <a:lnTo>
                    <a:pt x="1846" y="608"/>
                  </a:lnTo>
                  <a:lnTo>
                    <a:pt x="1842" y="602"/>
                  </a:lnTo>
                  <a:lnTo>
                    <a:pt x="1840" y="602"/>
                  </a:lnTo>
                  <a:lnTo>
                    <a:pt x="1840" y="600"/>
                  </a:lnTo>
                  <a:lnTo>
                    <a:pt x="1838" y="598"/>
                  </a:lnTo>
                  <a:lnTo>
                    <a:pt x="1840" y="596"/>
                  </a:lnTo>
                  <a:lnTo>
                    <a:pt x="1842" y="593"/>
                  </a:lnTo>
                  <a:lnTo>
                    <a:pt x="1840" y="591"/>
                  </a:lnTo>
                  <a:lnTo>
                    <a:pt x="1838" y="591"/>
                  </a:lnTo>
                  <a:lnTo>
                    <a:pt x="1836" y="591"/>
                  </a:lnTo>
                  <a:lnTo>
                    <a:pt x="1835" y="591"/>
                  </a:lnTo>
                  <a:lnTo>
                    <a:pt x="1833" y="589"/>
                  </a:lnTo>
                  <a:lnTo>
                    <a:pt x="1833" y="589"/>
                  </a:lnTo>
                  <a:lnTo>
                    <a:pt x="1833" y="587"/>
                  </a:lnTo>
                  <a:lnTo>
                    <a:pt x="1833" y="585"/>
                  </a:lnTo>
                  <a:lnTo>
                    <a:pt x="1833" y="585"/>
                  </a:lnTo>
                  <a:lnTo>
                    <a:pt x="1831" y="585"/>
                  </a:lnTo>
                  <a:lnTo>
                    <a:pt x="1831" y="585"/>
                  </a:lnTo>
                  <a:lnTo>
                    <a:pt x="1831" y="583"/>
                  </a:lnTo>
                  <a:lnTo>
                    <a:pt x="1831" y="583"/>
                  </a:lnTo>
                  <a:lnTo>
                    <a:pt x="1829" y="583"/>
                  </a:lnTo>
                  <a:lnTo>
                    <a:pt x="1827" y="583"/>
                  </a:lnTo>
                  <a:lnTo>
                    <a:pt x="1827" y="583"/>
                  </a:lnTo>
                  <a:lnTo>
                    <a:pt x="1825" y="581"/>
                  </a:lnTo>
                  <a:lnTo>
                    <a:pt x="1821" y="578"/>
                  </a:lnTo>
                  <a:lnTo>
                    <a:pt x="1821" y="578"/>
                  </a:lnTo>
                  <a:lnTo>
                    <a:pt x="1821" y="574"/>
                  </a:lnTo>
                  <a:lnTo>
                    <a:pt x="1821" y="572"/>
                  </a:lnTo>
                  <a:lnTo>
                    <a:pt x="1821" y="572"/>
                  </a:lnTo>
                  <a:lnTo>
                    <a:pt x="1819" y="568"/>
                  </a:lnTo>
                  <a:lnTo>
                    <a:pt x="1818" y="566"/>
                  </a:lnTo>
                  <a:lnTo>
                    <a:pt x="1816" y="562"/>
                  </a:lnTo>
                  <a:lnTo>
                    <a:pt x="1812" y="559"/>
                  </a:lnTo>
                  <a:lnTo>
                    <a:pt x="1812" y="559"/>
                  </a:lnTo>
                  <a:lnTo>
                    <a:pt x="1812" y="557"/>
                  </a:lnTo>
                  <a:lnTo>
                    <a:pt x="1812" y="555"/>
                  </a:lnTo>
                  <a:lnTo>
                    <a:pt x="1810" y="553"/>
                  </a:lnTo>
                  <a:lnTo>
                    <a:pt x="1808" y="551"/>
                  </a:lnTo>
                  <a:lnTo>
                    <a:pt x="1804" y="547"/>
                  </a:lnTo>
                  <a:lnTo>
                    <a:pt x="1802" y="545"/>
                  </a:lnTo>
                  <a:lnTo>
                    <a:pt x="1801" y="543"/>
                  </a:lnTo>
                  <a:lnTo>
                    <a:pt x="1797" y="543"/>
                  </a:lnTo>
                  <a:lnTo>
                    <a:pt x="1795" y="543"/>
                  </a:lnTo>
                  <a:lnTo>
                    <a:pt x="1791" y="542"/>
                  </a:lnTo>
                  <a:lnTo>
                    <a:pt x="1791" y="540"/>
                  </a:lnTo>
                  <a:lnTo>
                    <a:pt x="1789" y="536"/>
                  </a:lnTo>
                  <a:lnTo>
                    <a:pt x="1787" y="534"/>
                  </a:lnTo>
                  <a:lnTo>
                    <a:pt x="1785" y="534"/>
                  </a:lnTo>
                  <a:lnTo>
                    <a:pt x="1785" y="532"/>
                  </a:lnTo>
                  <a:lnTo>
                    <a:pt x="1785" y="532"/>
                  </a:lnTo>
                  <a:lnTo>
                    <a:pt x="1782" y="530"/>
                  </a:lnTo>
                  <a:lnTo>
                    <a:pt x="1782" y="526"/>
                  </a:lnTo>
                  <a:lnTo>
                    <a:pt x="1780" y="525"/>
                  </a:lnTo>
                  <a:lnTo>
                    <a:pt x="1780" y="526"/>
                  </a:lnTo>
                  <a:lnTo>
                    <a:pt x="1780" y="526"/>
                  </a:lnTo>
                  <a:lnTo>
                    <a:pt x="1778" y="528"/>
                  </a:lnTo>
                  <a:lnTo>
                    <a:pt x="1778" y="528"/>
                  </a:lnTo>
                  <a:lnTo>
                    <a:pt x="1778" y="528"/>
                  </a:lnTo>
                  <a:lnTo>
                    <a:pt x="1778" y="530"/>
                  </a:lnTo>
                  <a:lnTo>
                    <a:pt x="1776" y="530"/>
                  </a:lnTo>
                  <a:lnTo>
                    <a:pt x="1776" y="530"/>
                  </a:lnTo>
                  <a:lnTo>
                    <a:pt x="1776" y="528"/>
                  </a:lnTo>
                  <a:lnTo>
                    <a:pt x="1776" y="526"/>
                  </a:lnTo>
                  <a:lnTo>
                    <a:pt x="1776" y="526"/>
                  </a:lnTo>
                  <a:lnTo>
                    <a:pt x="1776" y="526"/>
                  </a:lnTo>
                  <a:lnTo>
                    <a:pt x="1776" y="525"/>
                  </a:lnTo>
                  <a:lnTo>
                    <a:pt x="1776" y="523"/>
                  </a:lnTo>
                  <a:lnTo>
                    <a:pt x="1776" y="521"/>
                  </a:lnTo>
                  <a:lnTo>
                    <a:pt x="1776" y="521"/>
                  </a:lnTo>
                  <a:lnTo>
                    <a:pt x="1774" y="521"/>
                  </a:lnTo>
                  <a:lnTo>
                    <a:pt x="1772" y="519"/>
                  </a:lnTo>
                  <a:lnTo>
                    <a:pt x="1774" y="517"/>
                  </a:lnTo>
                  <a:lnTo>
                    <a:pt x="1776" y="517"/>
                  </a:lnTo>
                  <a:lnTo>
                    <a:pt x="1778" y="517"/>
                  </a:lnTo>
                  <a:lnTo>
                    <a:pt x="1778" y="519"/>
                  </a:lnTo>
                  <a:lnTo>
                    <a:pt x="1778" y="519"/>
                  </a:lnTo>
                  <a:lnTo>
                    <a:pt x="1782" y="519"/>
                  </a:lnTo>
                  <a:lnTo>
                    <a:pt x="1783" y="519"/>
                  </a:lnTo>
                  <a:lnTo>
                    <a:pt x="1783" y="519"/>
                  </a:lnTo>
                  <a:lnTo>
                    <a:pt x="1783" y="521"/>
                  </a:lnTo>
                  <a:lnTo>
                    <a:pt x="1783" y="523"/>
                  </a:lnTo>
                  <a:lnTo>
                    <a:pt x="1785" y="523"/>
                  </a:lnTo>
                  <a:lnTo>
                    <a:pt x="1787" y="523"/>
                  </a:lnTo>
                  <a:lnTo>
                    <a:pt x="1787" y="523"/>
                  </a:lnTo>
                  <a:lnTo>
                    <a:pt x="1787" y="523"/>
                  </a:lnTo>
                  <a:lnTo>
                    <a:pt x="1789" y="525"/>
                  </a:lnTo>
                  <a:lnTo>
                    <a:pt x="1789" y="526"/>
                  </a:lnTo>
                  <a:lnTo>
                    <a:pt x="1789" y="526"/>
                  </a:lnTo>
                  <a:lnTo>
                    <a:pt x="1791" y="526"/>
                  </a:lnTo>
                  <a:lnTo>
                    <a:pt x="1791" y="526"/>
                  </a:lnTo>
                  <a:lnTo>
                    <a:pt x="1795" y="526"/>
                  </a:lnTo>
                  <a:lnTo>
                    <a:pt x="1797" y="526"/>
                  </a:lnTo>
                  <a:lnTo>
                    <a:pt x="1801" y="525"/>
                  </a:lnTo>
                  <a:lnTo>
                    <a:pt x="1802" y="525"/>
                  </a:lnTo>
                  <a:lnTo>
                    <a:pt x="1802" y="523"/>
                  </a:lnTo>
                  <a:lnTo>
                    <a:pt x="1804" y="521"/>
                  </a:lnTo>
                  <a:lnTo>
                    <a:pt x="1806" y="517"/>
                  </a:lnTo>
                  <a:lnTo>
                    <a:pt x="1806" y="513"/>
                  </a:lnTo>
                  <a:lnTo>
                    <a:pt x="1806" y="513"/>
                  </a:lnTo>
                  <a:lnTo>
                    <a:pt x="1808" y="511"/>
                  </a:lnTo>
                  <a:lnTo>
                    <a:pt x="1808" y="511"/>
                  </a:lnTo>
                  <a:lnTo>
                    <a:pt x="1810" y="511"/>
                  </a:lnTo>
                  <a:lnTo>
                    <a:pt x="1810" y="511"/>
                  </a:lnTo>
                  <a:lnTo>
                    <a:pt x="1810" y="511"/>
                  </a:lnTo>
                  <a:lnTo>
                    <a:pt x="1812" y="509"/>
                  </a:lnTo>
                  <a:lnTo>
                    <a:pt x="1814" y="509"/>
                  </a:lnTo>
                  <a:lnTo>
                    <a:pt x="1816" y="509"/>
                  </a:lnTo>
                  <a:lnTo>
                    <a:pt x="1818" y="509"/>
                  </a:lnTo>
                  <a:lnTo>
                    <a:pt x="1818" y="509"/>
                  </a:lnTo>
                  <a:lnTo>
                    <a:pt x="1819" y="507"/>
                  </a:lnTo>
                  <a:lnTo>
                    <a:pt x="1821" y="507"/>
                  </a:lnTo>
                  <a:lnTo>
                    <a:pt x="1821" y="506"/>
                  </a:lnTo>
                  <a:lnTo>
                    <a:pt x="1821" y="506"/>
                  </a:lnTo>
                  <a:lnTo>
                    <a:pt x="1821" y="506"/>
                  </a:lnTo>
                  <a:lnTo>
                    <a:pt x="1821" y="506"/>
                  </a:lnTo>
                  <a:lnTo>
                    <a:pt x="1823" y="506"/>
                  </a:lnTo>
                  <a:lnTo>
                    <a:pt x="1823" y="506"/>
                  </a:lnTo>
                  <a:lnTo>
                    <a:pt x="1825" y="506"/>
                  </a:lnTo>
                  <a:lnTo>
                    <a:pt x="1827" y="506"/>
                  </a:lnTo>
                  <a:lnTo>
                    <a:pt x="1829" y="504"/>
                  </a:lnTo>
                  <a:lnTo>
                    <a:pt x="1831" y="504"/>
                  </a:lnTo>
                  <a:lnTo>
                    <a:pt x="1831" y="504"/>
                  </a:lnTo>
                  <a:lnTo>
                    <a:pt x="1833" y="506"/>
                  </a:lnTo>
                  <a:lnTo>
                    <a:pt x="1833" y="506"/>
                  </a:lnTo>
                  <a:lnTo>
                    <a:pt x="1835" y="506"/>
                  </a:lnTo>
                  <a:lnTo>
                    <a:pt x="1836" y="504"/>
                  </a:lnTo>
                  <a:lnTo>
                    <a:pt x="1840" y="500"/>
                  </a:lnTo>
                  <a:lnTo>
                    <a:pt x="1846" y="498"/>
                  </a:lnTo>
                  <a:lnTo>
                    <a:pt x="1846" y="496"/>
                  </a:lnTo>
                  <a:lnTo>
                    <a:pt x="1848" y="494"/>
                  </a:lnTo>
                  <a:lnTo>
                    <a:pt x="1854" y="490"/>
                  </a:lnTo>
                  <a:lnTo>
                    <a:pt x="1854" y="489"/>
                  </a:lnTo>
                  <a:lnTo>
                    <a:pt x="1854" y="489"/>
                  </a:lnTo>
                  <a:lnTo>
                    <a:pt x="1854" y="487"/>
                  </a:lnTo>
                  <a:lnTo>
                    <a:pt x="1854" y="487"/>
                  </a:lnTo>
                  <a:lnTo>
                    <a:pt x="1855" y="487"/>
                  </a:lnTo>
                  <a:lnTo>
                    <a:pt x="1855" y="485"/>
                  </a:lnTo>
                  <a:lnTo>
                    <a:pt x="1859" y="481"/>
                  </a:lnTo>
                  <a:lnTo>
                    <a:pt x="1861" y="481"/>
                  </a:lnTo>
                  <a:lnTo>
                    <a:pt x="1863" y="479"/>
                  </a:lnTo>
                  <a:lnTo>
                    <a:pt x="1863" y="477"/>
                  </a:lnTo>
                  <a:lnTo>
                    <a:pt x="1865" y="475"/>
                  </a:lnTo>
                  <a:lnTo>
                    <a:pt x="1865" y="473"/>
                  </a:lnTo>
                  <a:lnTo>
                    <a:pt x="1867" y="472"/>
                  </a:lnTo>
                  <a:lnTo>
                    <a:pt x="1869" y="472"/>
                  </a:lnTo>
                  <a:lnTo>
                    <a:pt x="1869" y="472"/>
                  </a:lnTo>
                  <a:lnTo>
                    <a:pt x="1869" y="472"/>
                  </a:lnTo>
                  <a:lnTo>
                    <a:pt x="1869" y="472"/>
                  </a:lnTo>
                  <a:lnTo>
                    <a:pt x="1869" y="470"/>
                  </a:lnTo>
                  <a:lnTo>
                    <a:pt x="1869" y="470"/>
                  </a:lnTo>
                  <a:lnTo>
                    <a:pt x="1871" y="470"/>
                  </a:lnTo>
                  <a:lnTo>
                    <a:pt x="1871" y="468"/>
                  </a:lnTo>
                  <a:lnTo>
                    <a:pt x="1872" y="466"/>
                  </a:lnTo>
                  <a:lnTo>
                    <a:pt x="1872" y="466"/>
                  </a:lnTo>
                  <a:lnTo>
                    <a:pt x="1874" y="460"/>
                  </a:lnTo>
                  <a:lnTo>
                    <a:pt x="1876" y="458"/>
                  </a:lnTo>
                  <a:lnTo>
                    <a:pt x="1880" y="458"/>
                  </a:lnTo>
                  <a:lnTo>
                    <a:pt x="1882" y="458"/>
                  </a:lnTo>
                  <a:lnTo>
                    <a:pt x="1889" y="456"/>
                  </a:lnTo>
                  <a:lnTo>
                    <a:pt x="1891" y="456"/>
                  </a:lnTo>
                  <a:lnTo>
                    <a:pt x="1891" y="456"/>
                  </a:lnTo>
                  <a:lnTo>
                    <a:pt x="1895" y="453"/>
                  </a:lnTo>
                  <a:lnTo>
                    <a:pt x="1895" y="454"/>
                  </a:lnTo>
                  <a:lnTo>
                    <a:pt x="1897" y="454"/>
                  </a:lnTo>
                  <a:lnTo>
                    <a:pt x="1899" y="456"/>
                  </a:lnTo>
                  <a:lnTo>
                    <a:pt x="1899" y="456"/>
                  </a:lnTo>
                  <a:lnTo>
                    <a:pt x="1899" y="458"/>
                  </a:lnTo>
                  <a:lnTo>
                    <a:pt x="1897" y="458"/>
                  </a:lnTo>
                  <a:lnTo>
                    <a:pt x="1899" y="460"/>
                  </a:lnTo>
                  <a:lnTo>
                    <a:pt x="1901" y="462"/>
                  </a:lnTo>
                  <a:lnTo>
                    <a:pt x="1901" y="462"/>
                  </a:lnTo>
                  <a:lnTo>
                    <a:pt x="1903" y="464"/>
                  </a:lnTo>
                  <a:lnTo>
                    <a:pt x="1905" y="466"/>
                  </a:lnTo>
                  <a:lnTo>
                    <a:pt x="1907" y="468"/>
                  </a:lnTo>
                  <a:lnTo>
                    <a:pt x="1908" y="468"/>
                  </a:lnTo>
                  <a:lnTo>
                    <a:pt x="1912" y="468"/>
                  </a:lnTo>
                  <a:lnTo>
                    <a:pt x="1914" y="464"/>
                  </a:lnTo>
                  <a:lnTo>
                    <a:pt x="1914" y="464"/>
                  </a:lnTo>
                  <a:lnTo>
                    <a:pt x="1914" y="456"/>
                  </a:lnTo>
                  <a:lnTo>
                    <a:pt x="1916" y="456"/>
                  </a:lnTo>
                  <a:lnTo>
                    <a:pt x="1918" y="454"/>
                  </a:lnTo>
                  <a:lnTo>
                    <a:pt x="1918" y="453"/>
                  </a:lnTo>
                  <a:lnTo>
                    <a:pt x="1918" y="451"/>
                  </a:lnTo>
                  <a:lnTo>
                    <a:pt x="1918" y="449"/>
                  </a:lnTo>
                  <a:lnTo>
                    <a:pt x="1918" y="447"/>
                  </a:lnTo>
                  <a:lnTo>
                    <a:pt x="1918" y="445"/>
                  </a:lnTo>
                  <a:lnTo>
                    <a:pt x="1918" y="445"/>
                  </a:lnTo>
                  <a:lnTo>
                    <a:pt x="1916" y="445"/>
                  </a:lnTo>
                  <a:lnTo>
                    <a:pt x="1916" y="445"/>
                  </a:lnTo>
                  <a:lnTo>
                    <a:pt x="1916" y="443"/>
                  </a:lnTo>
                  <a:lnTo>
                    <a:pt x="1916" y="443"/>
                  </a:lnTo>
                  <a:lnTo>
                    <a:pt x="1916" y="443"/>
                  </a:lnTo>
                  <a:lnTo>
                    <a:pt x="1916" y="443"/>
                  </a:lnTo>
                  <a:lnTo>
                    <a:pt x="1916" y="441"/>
                  </a:lnTo>
                  <a:lnTo>
                    <a:pt x="1916" y="441"/>
                  </a:lnTo>
                  <a:lnTo>
                    <a:pt x="1916" y="441"/>
                  </a:lnTo>
                  <a:lnTo>
                    <a:pt x="1910" y="439"/>
                  </a:lnTo>
                  <a:lnTo>
                    <a:pt x="1907" y="436"/>
                  </a:lnTo>
                  <a:lnTo>
                    <a:pt x="1905" y="436"/>
                  </a:lnTo>
                  <a:lnTo>
                    <a:pt x="1893" y="434"/>
                  </a:lnTo>
                  <a:lnTo>
                    <a:pt x="1891" y="436"/>
                  </a:lnTo>
                  <a:lnTo>
                    <a:pt x="1891" y="436"/>
                  </a:lnTo>
                  <a:lnTo>
                    <a:pt x="1891" y="437"/>
                  </a:lnTo>
                  <a:lnTo>
                    <a:pt x="1889" y="437"/>
                  </a:lnTo>
                  <a:lnTo>
                    <a:pt x="1889" y="437"/>
                  </a:lnTo>
                  <a:lnTo>
                    <a:pt x="1888" y="437"/>
                  </a:lnTo>
                  <a:lnTo>
                    <a:pt x="1886" y="437"/>
                  </a:lnTo>
                  <a:lnTo>
                    <a:pt x="1886" y="437"/>
                  </a:lnTo>
                  <a:lnTo>
                    <a:pt x="1884" y="437"/>
                  </a:lnTo>
                  <a:lnTo>
                    <a:pt x="1878" y="437"/>
                  </a:lnTo>
                  <a:lnTo>
                    <a:pt x="1878" y="439"/>
                  </a:lnTo>
                  <a:lnTo>
                    <a:pt x="1878" y="439"/>
                  </a:lnTo>
                  <a:lnTo>
                    <a:pt x="1876" y="439"/>
                  </a:lnTo>
                  <a:lnTo>
                    <a:pt x="1876" y="437"/>
                  </a:lnTo>
                  <a:lnTo>
                    <a:pt x="1876" y="439"/>
                  </a:lnTo>
                  <a:lnTo>
                    <a:pt x="1876" y="439"/>
                  </a:lnTo>
                  <a:lnTo>
                    <a:pt x="1874" y="439"/>
                  </a:lnTo>
                  <a:lnTo>
                    <a:pt x="1872" y="441"/>
                  </a:lnTo>
                  <a:lnTo>
                    <a:pt x="1872" y="441"/>
                  </a:lnTo>
                  <a:lnTo>
                    <a:pt x="1871" y="439"/>
                  </a:lnTo>
                  <a:lnTo>
                    <a:pt x="1871" y="441"/>
                  </a:lnTo>
                  <a:lnTo>
                    <a:pt x="1871" y="441"/>
                  </a:lnTo>
                  <a:lnTo>
                    <a:pt x="1871" y="441"/>
                  </a:lnTo>
                  <a:lnTo>
                    <a:pt x="1871" y="443"/>
                  </a:lnTo>
                  <a:lnTo>
                    <a:pt x="1872" y="443"/>
                  </a:lnTo>
                  <a:lnTo>
                    <a:pt x="1872" y="443"/>
                  </a:lnTo>
                  <a:lnTo>
                    <a:pt x="1878" y="443"/>
                  </a:lnTo>
                  <a:lnTo>
                    <a:pt x="1880" y="443"/>
                  </a:lnTo>
                  <a:lnTo>
                    <a:pt x="1880" y="445"/>
                  </a:lnTo>
                  <a:lnTo>
                    <a:pt x="1880" y="445"/>
                  </a:lnTo>
                  <a:lnTo>
                    <a:pt x="1882" y="445"/>
                  </a:lnTo>
                  <a:lnTo>
                    <a:pt x="1886" y="447"/>
                  </a:lnTo>
                  <a:lnTo>
                    <a:pt x="1886" y="447"/>
                  </a:lnTo>
                  <a:lnTo>
                    <a:pt x="1884" y="447"/>
                  </a:lnTo>
                  <a:lnTo>
                    <a:pt x="1884" y="449"/>
                  </a:lnTo>
                  <a:lnTo>
                    <a:pt x="1882" y="449"/>
                  </a:lnTo>
                  <a:lnTo>
                    <a:pt x="1874" y="449"/>
                  </a:lnTo>
                  <a:lnTo>
                    <a:pt x="1871" y="451"/>
                  </a:lnTo>
                  <a:lnTo>
                    <a:pt x="1869" y="451"/>
                  </a:lnTo>
                  <a:lnTo>
                    <a:pt x="1867" y="451"/>
                  </a:lnTo>
                  <a:lnTo>
                    <a:pt x="1867" y="449"/>
                  </a:lnTo>
                  <a:lnTo>
                    <a:pt x="1865" y="449"/>
                  </a:lnTo>
                  <a:lnTo>
                    <a:pt x="1863" y="447"/>
                  </a:lnTo>
                  <a:lnTo>
                    <a:pt x="1863" y="447"/>
                  </a:lnTo>
                  <a:lnTo>
                    <a:pt x="1861" y="447"/>
                  </a:lnTo>
                  <a:lnTo>
                    <a:pt x="1861" y="449"/>
                  </a:lnTo>
                  <a:lnTo>
                    <a:pt x="1861" y="449"/>
                  </a:lnTo>
                  <a:lnTo>
                    <a:pt x="1861" y="449"/>
                  </a:lnTo>
                  <a:lnTo>
                    <a:pt x="1857" y="449"/>
                  </a:lnTo>
                  <a:lnTo>
                    <a:pt x="1854" y="447"/>
                  </a:lnTo>
                  <a:lnTo>
                    <a:pt x="1852" y="447"/>
                  </a:lnTo>
                  <a:lnTo>
                    <a:pt x="1848" y="449"/>
                  </a:lnTo>
                  <a:lnTo>
                    <a:pt x="1835" y="449"/>
                  </a:lnTo>
                  <a:lnTo>
                    <a:pt x="1833" y="449"/>
                  </a:lnTo>
                  <a:lnTo>
                    <a:pt x="1831" y="451"/>
                  </a:lnTo>
                  <a:lnTo>
                    <a:pt x="1831" y="453"/>
                  </a:lnTo>
                  <a:lnTo>
                    <a:pt x="1831" y="454"/>
                  </a:lnTo>
                  <a:lnTo>
                    <a:pt x="1831" y="456"/>
                  </a:lnTo>
                  <a:lnTo>
                    <a:pt x="1829" y="458"/>
                  </a:lnTo>
                  <a:lnTo>
                    <a:pt x="1827" y="460"/>
                  </a:lnTo>
                  <a:lnTo>
                    <a:pt x="1827" y="460"/>
                  </a:lnTo>
                  <a:lnTo>
                    <a:pt x="1825" y="458"/>
                  </a:lnTo>
                  <a:lnTo>
                    <a:pt x="1823" y="458"/>
                  </a:lnTo>
                  <a:lnTo>
                    <a:pt x="1821" y="458"/>
                  </a:lnTo>
                  <a:lnTo>
                    <a:pt x="1821" y="458"/>
                  </a:lnTo>
                  <a:lnTo>
                    <a:pt x="1818" y="460"/>
                  </a:lnTo>
                  <a:lnTo>
                    <a:pt x="1816" y="462"/>
                  </a:lnTo>
                  <a:lnTo>
                    <a:pt x="1814" y="460"/>
                  </a:lnTo>
                  <a:lnTo>
                    <a:pt x="1810" y="460"/>
                  </a:lnTo>
                  <a:lnTo>
                    <a:pt x="1806" y="460"/>
                  </a:lnTo>
                  <a:lnTo>
                    <a:pt x="1801" y="460"/>
                  </a:lnTo>
                  <a:lnTo>
                    <a:pt x="1801" y="460"/>
                  </a:lnTo>
                  <a:lnTo>
                    <a:pt x="1801" y="458"/>
                  </a:lnTo>
                  <a:lnTo>
                    <a:pt x="1801" y="458"/>
                  </a:lnTo>
                  <a:lnTo>
                    <a:pt x="1799" y="456"/>
                  </a:lnTo>
                  <a:lnTo>
                    <a:pt x="1797" y="456"/>
                  </a:lnTo>
                  <a:lnTo>
                    <a:pt x="1797" y="453"/>
                  </a:lnTo>
                  <a:lnTo>
                    <a:pt x="1797" y="451"/>
                  </a:lnTo>
                  <a:lnTo>
                    <a:pt x="1797" y="451"/>
                  </a:lnTo>
                  <a:lnTo>
                    <a:pt x="1797" y="451"/>
                  </a:lnTo>
                  <a:lnTo>
                    <a:pt x="1795" y="451"/>
                  </a:lnTo>
                  <a:lnTo>
                    <a:pt x="1795" y="451"/>
                  </a:lnTo>
                  <a:lnTo>
                    <a:pt x="1793" y="451"/>
                  </a:lnTo>
                  <a:lnTo>
                    <a:pt x="1793" y="453"/>
                  </a:lnTo>
                  <a:lnTo>
                    <a:pt x="1793" y="453"/>
                  </a:lnTo>
                  <a:lnTo>
                    <a:pt x="1793" y="453"/>
                  </a:lnTo>
                  <a:lnTo>
                    <a:pt x="1793" y="454"/>
                  </a:lnTo>
                  <a:lnTo>
                    <a:pt x="1791" y="454"/>
                  </a:lnTo>
                  <a:lnTo>
                    <a:pt x="1789" y="454"/>
                  </a:lnTo>
                  <a:lnTo>
                    <a:pt x="1787" y="454"/>
                  </a:lnTo>
                  <a:lnTo>
                    <a:pt x="1787" y="454"/>
                  </a:lnTo>
                  <a:lnTo>
                    <a:pt x="1783" y="458"/>
                  </a:lnTo>
                  <a:lnTo>
                    <a:pt x="1782" y="460"/>
                  </a:lnTo>
                  <a:lnTo>
                    <a:pt x="1778" y="466"/>
                  </a:lnTo>
                  <a:lnTo>
                    <a:pt x="1774" y="470"/>
                  </a:lnTo>
                  <a:lnTo>
                    <a:pt x="1772" y="472"/>
                  </a:lnTo>
                  <a:lnTo>
                    <a:pt x="1772" y="473"/>
                  </a:lnTo>
                  <a:lnTo>
                    <a:pt x="1770" y="473"/>
                  </a:lnTo>
                  <a:lnTo>
                    <a:pt x="1770" y="475"/>
                  </a:lnTo>
                  <a:lnTo>
                    <a:pt x="1770" y="475"/>
                  </a:lnTo>
                  <a:lnTo>
                    <a:pt x="1768" y="475"/>
                  </a:lnTo>
                  <a:lnTo>
                    <a:pt x="1766" y="477"/>
                  </a:lnTo>
                  <a:lnTo>
                    <a:pt x="1766" y="477"/>
                  </a:lnTo>
                  <a:lnTo>
                    <a:pt x="1766" y="479"/>
                  </a:lnTo>
                  <a:lnTo>
                    <a:pt x="1765" y="483"/>
                  </a:lnTo>
                  <a:lnTo>
                    <a:pt x="1765" y="485"/>
                  </a:lnTo>
                  <a:lnTo>
                    <a:pt x="1765" y="487"/>
                  </a:lnTo>
                  <a:lnTo>
                    <a:pt x="1763" y="490"/>
                  </a:lnTo>
                  <a:lnTo>
                    <a:pt x="1761" y="492"/>
                  </a:lnTo>
                  <a:lnTo>
                    <a:pt x="1759" y="492"/>
                  </a:lnTo>
                  <a:lnTo>
                    <a:pt x="1755" y="492"/>
                  </a:lnTo>
                  <a:lnTo>
                    <a:pt x="1755" y="492"/>
                  </a:lnTo>
                  <a:lnTo>
                    <a:pt x="1753" y="490"/>
                  </a:lnTo>
                  <a:lnTo>
                    <a:pt x="1751" y="490"/>
                  </a:lnTo>
                  <a:lnTo>
                    <a:pt x="1751" y="490"/>
                  </a:lnTo>
                  <a:lnTo>
                    <a:pt x="1749" y="490"/>
                  </a:lnTo>
                  <a:lnTo>
                    <a:pt x="1746" y="490"/>
                  </a:lnTo>
                  <a:lnTo>
                    <a:pt x="1744" y="490"/>
                  </a:lnTo>
                  <a:lnTo>
                    <a:pt x="1742" y="490"/>
                  </a:lnTo>
                  <a:lnTo>
                    <a:pt x="1742" y="490"/>
                  </a:lnTo>
                  <a:lnTo>
                    <a:pt x="1742" y="490"/>
                  </a:lnTo>
                  <a:lnTo>
                    <a:pt x="1742" y="487"/>
                  </a:lnTo>
                  <a:lnTo>
                    <a:pt x="1742" y="487"/>
                  </a:lnTo>
                  <a:lnTo>
                    <a:pt x="1740" y="487"/>
                  </a:lnTo>
                  <a:lnTo>
                    <a:pt x="1736" y="489"/>
                  </a:lnTo>
                  <a:lnTo>
                    <a:pt x="1736" y="489"/>
                  </a:lnTo>
                  <a:lnTo>
                    <a:pt x="1730" y="490"/>
                  </a:lnTo>
                  <a:lnTo>
                    <a:pt x="1730" y="490"/>
                  </a:lnTo>
                  <a:lnTo>
                    <a:pt x="1729" y="489"/>
                  </a:lnTo>
                  <a:lnTo>
                    <a:pt x="1729" y="487"/>
                  </a:lnTo>
                  <a:lnTo>
                    <a:pt x="1729" y="485"/>
                  </a:lnTo>
                  <a:lnTo>
                    <a:pt x="1727" y="483"/>
                  </a:lnTo>
                  <a:lnTo>
                    <a:pt x="1725" y="479"/>
                  </a:lnTo>
                  <a:lnTo>
                    <a:pt x="1723" y="479"/>
                  </a:lnTo>
                  <a:lnTo>
                    <a:pt x="1723" y="477"/>
                  </a:lnTo>
                  <a:lnTo>
                    <a:pt x="1725" y="475"/>
                  </a:lnTo>
                  <a:lnTo>
                    <a:pt x="1725" y="475"/>
                  </a:lnTo>
                  <a:lnTo>
                    <a:pt x="1725" y="475"/>
                  </a:lnTo>
                  <a:lnTo>
                    <a:pt x="1725" y="473"/>
                  </a:lnTo>
                  <a:lnTo>
                    <a:pt x="1725" y="473"/>
                  </a:lnTo>
                  <a:lnTo>
                    <a:pt x="1725" y="473"/>
                  </a:lnTo>
                  <a:lnTo>
                    <a:pt x="1725" y="472"/>
                  </a:lnTo>
                  <a:lnTo>
                    <a:pt x="1725" y="472"/>
                  </a:lnTo>
                  <a:lnTo>
                    <a:pt x="1721" y="466"/>
                  </a:lnTo>
                  <a:lnTo>
                    <a:pt x="1719" y="464"/>
                  </a:lnTo>
                  <a:lnTo>
                    <a:pt x="1719" y="462"/>
                  </a:lnTo>
                  <a:lnTo>
                    <a:pt x="1719" y="462"/>
                  </a:lnTo>
                  <a:lnTo>
                    <a:pt x="1717" y="462"/>
                  </a:lnTo>
                  <a:lnTo>
                    <a:pt x="1717" y="462"/>
                  </a:lnTo>
                  <a:lnTo>
                    <a:pt x="1715" y="462"/>
                  </a:lnTo>
                  <a:lnTo>
                    <a:pt x="1715" y="460"/>
                  </a:lnTo>
                  <a:lnTo>
                    <a:pt x="1713" y="458"/>
                  </a:lnTo>
                  <a:lnTo>
                    <a:pt x="1713" y="458"/>
                  </a:lnTo>
                  <a:lnTo>
                    <a:pt x="1712" y="458"/>
                  </a:lnTo>
                  <a:lnTo>
                    <a:pt x="1710" y="458"/>
                  </a:lnTo>
                  <a:lnTo>
                    <a:pt x="1710" y="460"/>
                  </a:lnTo>
                  <a:lnTo>
                    <a:pt x="1708" y="460"/>
                  </a:lnTo>
                  <a:lnTo>
                    <a:pt x="1706" y="460"/>
                  </a:lnTo>
                  <a:lnTo>
                    <a:pt x="1702" y="458"/>
                  </a:lnTo>
                  <a:lnTo>
                    <a:pt x="1702" y="456"/>
                  </a:lnTo>
                  <a:lnTo>
                    <a:pt x="1691" y="441"/>
                  </a:lnTo>
                  <a:lnTo>
                    <a:pt x="1691" y="439"/>
                  </a:lnTo>
                  <a:lnTo>
                    <a:pt x="1689" y="432"/>
                  </a:lnTo>
                  <a:lnTo>
                    <a:pt x="1689" y="430"/>
                  </a:lnTo>
                  <a:lnTo>
                    <a:pt x="1689" y="430"/>
                  </a:lnTo>
                  <a:lnTo>
                    <a:pt x="1689" y="430"/>
                  </a:lnTo>
                  <a:lnTo>
                    <a:pt x="1689" y="428"/>
                  </a:lnTo>
                  <a:lnTo>
                    <a:pt x="1689" y="426"/>
                  </a:lnTo>
                  <a:lnTo>
                    <a:pt x="1689" y="426"/>
                  </a:lnTo>
                  <a:lnTo>
                    <a:pt x="1687" y="422"/>
                  </a:lnTo>
                  <a:lnTo>
                    <a:pt x="1687" y="422"/>
                  </a:lnTo>
                  <a:lnTo>
                    <a:pt x="1685" y="413"/>
                  </a:lnTo>
                  <a:lnTo>
                    <a:pt x="1685" y="411"/>
                  </a:lnTo>
                  <a:lnTo>
                    <a:pt x="1685" y="411"/>
                  </a:lnTo>
                  <a:lnTo>
                    <a:pt x="1687" y="409"/>
                  </a:lnTo>
                  <a:lnTo>
                    <a:pt x="1687" y="407"/>
                  </a:lnTo>
                  <a:lnTo>
                    <a:pt x="1687" y="405"/>
                  </a:lnTo>
                  <a:lnTo>
                    <a:pt x="1687" y="403"/>
                  </a:lnTo>
                  <a:lnTo>
                    <a:pt x="1687" y="401"/>
                  </a:lnTo>
                  <a:lnTo>
                    <a:pt x="1687" y="401"/>
                  </a:lnTo>
                  <a:lnTo>
                    <a:pt x="1691" y="400"/>
                  </a:lnTo>
                  <a:lnTo>
                    <a:pt x="1691" y="398"/>
                  </a:lnTo>
                  <a:lnTo>
                    <a:pt x="1691" y="398"/>
                  </a:lnTo>
                  <a:lnTo>
                    <a:pt x="1693" y="394"/>
                  </a:lnTo>
                  <a:lnTo>
                    <a:pt x="1693" y="390"/>
                  </a:lnTo>
                  <a:lnTo>
                    <a:pt x="1693" y="390"/>
                  </a:lnTo>
                  <a:lnTo>
                    <a:pt x="1693" y="388"/>
                  </a:lnTo>
                  <a:lnTo>
                    <a:pt x="1694" y="388"/>
                  </a:lnTo>
                  <a:lnTo>
                    <a:pt x="1694" y="384"/>
                  </a:lnTo>
                  <a:lnTo>
                    <a:pt x="1694" y="384"/>
                  </a:lnTo>
                  <a:lnTo>
                    <a:pt x="1696" y="383"/>
                  </a:lnTo>
                  <a:lnTo>
                    <a:pt x="1700" y="377"/>
                  </a:lnTo>
                  <a:lnTo>
                    <a:pt x="1704" y="371"/>
                  </a:lnTo>
                  <a:lnTo>
                    <a:pt x="1708" y="369"/>
                  </a:lnTo>
                  <a:lnTo>
                    <a:pt x="1708" y="367"/>
                  </a:lnTo>
                  <a:lnTo>
                    <a:pt x="1710" y="367"/>
                  </a:lnTo>
                  <a:lnTo>
                    <a:pt x="1710" y="365"/>
                  </a:lnTo>
                  <a:lnTo>
                    <a:pt x="1712" y="365"/>
                  </a:lnTo>
                  <a:lnTo>
                    <a:pt x="1712" y="365"/>
                  </a:lnTo>
                  <a:lnTo>
                    <a:pt x="1713" y="365"/>
                  </a:lnTo>
                  <a:lnTo>
                    <a:pt x="1719" y="362"/>
                  </a:lnTo>
                  <a:lnTo>
                    <a:pt x="1719" y="362"/>
                  </a:lnTo>
                  <a:lnTo>
                    <a:pt x="1732" y="362"/>
                  </a:lnTo>
                  <a:lnTo>
                    <a:pt x="1732" y="362"/>
                  </a:lnTo>
                  <a:lnTo>
                    <a:pt x="1734" y="364"/>
                  </a:lnTo>
                  <a:lnTo>
                    <a:pt x="1736" y="365"/>
                  </a:lnTo>
                  <a:lnTo>
                    <a:pt x="1736" y="365"/>
                  </a:lnTo>
                  <a:lnTo>
                    <a:pt x="1738" y="365"/>
                  </a:lnTo>
                  <a:lnTo>
                    <a:pt x="1738" y="364"/>
                  </a:lnTo>
                  <a:lnTo>
                    <a:pt x="1740" y="365"/>
                  </a:lnTo>
                  <a:lnTo>
                    <a:pt x="1740" y="365"/>
                  </a:lnTo>
                  <a:lnTo>
                    <a:pt x="1740" y="365"/>
                  </a:lnTo>
                  <a:lnTo>
                    <a:pt x="1740" y="365"/>
                  </a:lnTo>
                  <a:lnTo>
                    <a:pt x="1742" y="365"/>
                  </a:lnTo>
                  <a:lnTo>
                    <a:pt x="1742" y="365"/>
                  </a:lnTo>
                  <a:lnTo>
                    <a:pt x="1744" y="367"/>
                  </a:lnTo>
                  <a:lnTo>
                    <a:pt x="1744" y="367"/>
                  </a:lnTo>
                  <a:lnTo>
                    <a:pt x="1744" y="367"/>
                  </a:lnTo>
                  <a:lnTo>
                    <a:pt x="1746" y="369"/>
                  </a:lnTo>
                  <a:lnTo>
                    <a:pt x="1746" y="369"/>
                  </a:lnTo>
                  <a:lnTo>
                    <a:pt x="1749" y="369"/>
                  </a:lnTo>
                  <a:lnTo>
                    <a:pt x="1751" y="367"/>
                  </a:lnTo>
                  <a:lnTo>
                    <a:pt x="1753" y="367"/>
                  </a:lnTo>
                  <a:lnTo>
                    <a:pt x="1755" y="367"/>
                  </a:lnTo>
                  <a:lnTo>
                    <a:pt x="1757" y="369"/>
                  </a:lnTo>
                  <a:lnTo>
                    <a:pt x="1757" y="369"/>
                  </a:lnTo>
                  <a:lnTo>
                    <a:pt x="1759" y="369"/>
                  </a:lnTo>
                  <a:lnTo>
                    <a:pt x="1761" y="369"/>
                  </a:lnTo>
                  <a:lnTo>
                    <a:pt x="1761" y="369"/>
                  </a:lnTo>
                  <a:lnTo>
                    <a:pt x="1761" y="369"/>
                  </a:lnTo>
                  <a:lnTo>
                    <a:pt x="1763" y="367"/>
                  </a:lnTo>
                  <a:lnTo>
                    <a:pt x="1763" y="367"/>
                  </a:lnTo>
                  <a:lnTo>
                    <a:pt x="1765" y="367"/>
                  </a:lnTo>
                  <a:lnTo>
                    <a:pt x="1765" y="365"/>
                  </a:lnTo>
                  <a:lnTo>
                    <a:pt x="1766" y="365"/>
                  </a:lnTo>
                  <a:lnTo>
                    <a:pt x="1768" y="365"/>
                  </a:lnTo>
                  <a:lnTo>
                    <a:pt x="1770" y="365"/>
                  </a:lnTo>
                  <a:lnTo>
                    <a:pt x="1772" y="365"/>
                  </a:lnTo>
                  <a:lnTo>
                    <a:pt x="1772" y="365"/>
                  </a:lnTo>
                  <a:lnTo>
                    <a:pt x="1774" y="365"/>
                  </a:lnTo>
                  <a:lnTo>
                    <a:pt x="1776" y="365"/>
                  </a:lnTo>
                  <a:lnTo>
                    <a:pt x="1776" y="365"/>
                  </a:lnTo>
                  <a:lnTo>
                    <a:pt x="1778" y="365"/>
                  </a:lnTo>
                  <a:lnTo>
                    <a:pt x="1780" y="365"/>
                  </a:lnTo>
                  <a:lnTo>
                    <a:pt x="1782" y="365"/>
                  </a:lnTo>
                  <a:lnTo>
                    <a:pt x="1782" y="365"/>
                  </a:lnTo>
                  <a:lnTo>
                    <a:pt x="1783" y="365"/>
                  </a:lnTo>
                  <a:lnTo>
                    <a:pt x="1783" y="365"/>
                  </a:lnTo>
                  <a:lnTo>
                    <a:pt x="1783" y="365"/>
                  </a:lnTo>
                  <a:lnTo>
                    <a:pt x="1785" y="365"/>
                  </a:lnTo>
                  <a:lnTo>
                    <a:pt x="1787" y="365"/>
                  </a:lnTo>
                  <a:lnTo>
                    <a:pt x="1787" y="365"/>
                  </a:lnTo>
                  <a:lnTo>
                    <a:pt x="1787" y="364"/>
                  </a:lnTo>
                  <a:lnTo>
                    <a:pt x="1787" y="364"/>
                  </a:lnTo>
                  <a:lnTo>
                    <a:pt x="1787" y="362"/>
                  </a:lnTo>
                  <a:lnTo>
                    <a:pt x="1789" y="362"/>
                  </a:lnTo>
                  <a:lnTo>
                    <a:pt x="1789" y="362"/>
                  </a:lnTo>
                  <a:lnTo>
                    <a:pt x="1789" y="362"/>
                  </a:lnTo>
                  <a:lnTo>
                    <a:pt x="1791" y="362"/>
                  </a:lnTo>
                  <a:lnTo>
                    <a:pt x="1791" y="362"/>
                  </a:lnTo>
                  <a:lnTo>
                    <a:pt x="1793" y="362"/>
                  </a:lnTo>
                  <a:lnTo>
                    <a:pt x="1793" y="362"/>
                  </a:lnTo>
                  <a:lnTo>
                    <a:pt x="1793" y="360"/>
                  </a:lnTo>
                  <a:lnTo>
                    <a:pt x="1795" y="362"/>
                  </a:lnTo>
                  <a:lnTo>
                    <a:pt x="1795" y="362"/>
                  </a:lnTo>
                  <a:lnTo>
                    <a:pt x="1795" y="362"/>
                  </a:lnTo>
                  <a:lnTo>
                    <a:pt x="1797" y="364"/>
                  </a:lnTo>
                  <a:lnTo>
                    <a:pt x="1797" y="362"/>
                  </a:lnTo>
                  <a:lnTo>
                    <a:pt x="1799" y="362"/>
                  </a:lnTo>
                  <a:lnTo>
                    <a:pt x="1801" y="362"/>
                  </a:lnTo>
                  <a:lnTo>
                    <a:pt x="1801" y="364"/>
                  </a:lnTo>
                  <a:lnTo>
                    <a:pt x="1802" y="364"/>
                  </a:lnTo>
                  <a:lnTo>
                    <a:pt x="1806" y="367"/>
                  </a:lnTo>
                  <a:lnTo>
                    <a:pt x="1806" y="369"/>
                  </a:lnTo>
                  <a:lnTo>
                    <a:pt x="1806" y="369"/>
                  </a:lnTo>
                  <a:lnTo>
                    <a:pt x="1810" y="367"/>
                  </a:lnTo>
                  <a:lnTo>
                    <a:pt x="1814" y="367"/>
                  </a:lnTo>
                  <a:lnTo>
                    <a:pt x="1819" y="367"/>
                  </a:lnTo>
                  <a:lnTo>
                    <a:pt x="1821" y="367"/>
                  </a:lnTo>
                  <a:lnTo>
                    <a:pt x="1821" y="365"/>
                  </a:lnTo>
                  <a:lnTo>
                    <a:pt x="1823" y="365"/>
                  </a:lnTo>
                  <a:lnTo>
                    <a:pt x="1827" y="365"/>
                  </a:lnTo>
                  <a:lnTo>
                    <a:pt x="1831" y="365"/>
                  </a:lnTo>
                  <a:lnTo>
                    <a:pt x="1831" y="365"/>
                  </a:lnTo>
                  <a:lnTo>
                    <a:pt x="1833" y="365"/>
                  </a:lnTo>
                  <a:lnTo>
                    <a:pt x="1833" y="365"/>
                  </a:lnTo>
                  <a:lnTo>
                    <a:pt x="1835" y="365"/>
                  </a:lnTo>
                  <a:lnTo>
                    <a:pt x="1835" y="365"/>
                  </a:lnTo>
                  <a:lnTo>
                    <a:pt x="1840" y="365"/>
                  </a:lnTo>
                  <a:lnTo>
                    <a:pt x="1840" y="365"/>
                  </a:lnTo>
                  <a:lnTo>
                    <a:pt x="1842" y="364"/>
                  </a:lnTo>
                  <a:lnTo>
                    <a:pt x="1842" y="364"/>
                  </a:lnTo>
                  <a:lnTo>
                    <a:pt x="1859" y="364"/>
                  </a:lnTo>
                  <a:lnTo>
                    <a:pt x="1859" y="364"/>
                  </a:lnTo>
                  <a:lnTo>
                    <a:pt x="1861" y="364"/>
                  </a:lnTo>
                  <a:lnTo>
                    <a:pt x="1861" y="365"/>
                  </a:lnTo>
                  <a:lnTo>
                    <a:pt x="1863" y="365"/>
                  </a:lnTo>
                  <a:lnTo>
                    <a:pt x="1863" y="365"/>
                  </a:lnTo>
                  <a:lnTo>
                    <a:pt x="1865" y="365"/>
                  </a:lnTo>
                  <a:lnTo>
                    <a:pt x="1865" y="364"/>
                  </a:lnTo>
                  <a:lnTo>
                    <a:pt x="1865" y="362"/>
                  </a:lnTo>
                  <a:lnTo>
                    <a:pt x="1865" y="364"/>
                  </a:lnTo>
                  <a:lnTo>
                    <a:pt x="1867" y="365"/>
                  </a:lnTo>
                  <a:lnTo>
                    <a:pt x="1867" y="365"/>
                  </a:lnTo>
                  <a:lnTo>
                    <a:pt x="1871" y="365"/>
                  </a:lnTo>
                  <a:lnTo>
                    <a:pt x="1876" y="364"/>
                  </a:lnTo>
                  <a:lnTo>
                    <a:pt x="1886" y="365"/>
                  </a:lnTo>
                  <a:lnTo>
                    <a:pt x="1889" y="364"/>
                  </a:lnTo>
                  <a:lnTo>
                    <a:pt x="1891" y="364"/>
                  </a:lnTo>
                  <a:lnTo>
                    <a:pt x="1893" y="364"/>
                  </a:lnTo>
                  <a:lnTo>
                    <a:pt x="1893" y="364"/>
                  </a:lnTo>
                  <a:lnTo>
                    <a:pt x="1893" y="364"/>
                  </a:lnTo>
                  <a:lnTo>
                    <a:pt x="1897" y="367"/>
                  </a:lnTo>
                  <a:lnTo>
                    <a:pt x="1899" y="371"/>
                  </a:lnTo>
                  <a:lnTo>
                    <a:pt x="1899" y="371"/>
                  </a:lnTo>
                  <a:lnTo>
                    <a:pt x="1899" y="371"/>
                  </a:lnTo>
                  <a:lnTo>
                    <a:pt x="1901" y="371"/>
                  </a:lnTo>
                  <a:lnTo>
                    <a:pt x="1901" y="371"/>
                  </a:lnTo>
                  <a:lnTo>
                    <a:pt x="1903" y="373"/>
                  </a:lnTo>
                  <a:lnTo>
                    <a:pt x="1903" y="375"/>
                  </a:lnTo>
                  <a:lnTo>
                    <a:pt x="1903" y="375"/>
                  </a:lnTo>
                  <a:lnTo>
                    <a:pt x="1905" y="375"/>
                  </a:lnTo>
                  <a:lnTo>
                    <a:pt x="1905" y="375"/>
                  </a:lnTo>
                  <a:lnTo>
                    <a:pt x="1905" y="375"/>
                  </a:lnTo>
                  <a:lnTo>
                    <a:pt x="1905" y="375"/>
                  </a:lnTo>
                  <a:lnTo>
                    <a:pt x="1908" y="377"/>
                  </a:lnTo>
                  <a:lnTo>
                    <a:pt x="1914" y="377"/>
                  </a:lnTo>
                  <a:lnTo>
                    <a:pt x="1916" y="377"/>
                  </a:lnTo>
                  <a:lnTo>
                    <a:pt x="1918" y="377"/>
                  </a:lnTo>
                  <a:lnTo>
                    <a:pt x="1920" y="377"/>
                  </a:lnTo>
                  <a:lnTo>
                    <a:pt x="1927" y="377"/>
                  </a:lnTo>
                  <a:lnTo>
                    <a:pt x="1927" y="377"/>
                  </a:lnTo>
                  <a:lnTo>
                    <a:pt x="1929" y="379"/>
                  </a:lnTo>
                  <a:lnTo>
                    <a:pt x="1929" y="379"/>
                  </a:lnTo>
                  <a:lnTo>
                    <a:pt x="1931" y="379"/>
                  </a:lnTo>
                  <a:lnTo>
                    <a:pt x="1931" y="379"/>
                  </a:lnTo>
                  <a:lnTo>
                    <a:pt x="1933" y="379"/>
                  </a:lnTo>
                  <a:lnTo>
                    <a:pt x="1935" y="377"/>
                  </a:lnTo>
                  <a:lnTo>
                    <a:pt x="1937" y="377"/>
                  </a:lnTo>
                  <a:lnTo>
                    <a:pt x="1939" y="377"/>
                  </a:lnTo>
                  <a:lnTo>
                    <a:pt x="1939" y="377"/>
                  </a:lnTo>
                  <a:lnTo>
                    <a:pt x="1941" y="377"/>
                  </a:lnTo>
                  <a:lnTo>
                    <a:pt x="1941" y="377"/>
                  </a:lnTo>
                  <a:lnTo>
                    <a:pt x="1941" y="377"/>
                  </a:lnTo>
                  <a:lnTo>
                    <a:pt x="1942" y="377"/>
                  </a:lnTo>
                  <a:lnTo>
                    <a:pt x="1944" y="377"/>
                  </a:lnTo>
                  <a:lnTo>
                    <a:pt x="1946" y="377"/>
                  </a:lnTo>
                  <a:lnTo>
                    <a:pt x="1946" y="377"/>
                  </a:lnTo>
                  <a:lnTo>
                    <a:pt x="1950" y="375"/>
                  </a:lnTo>
                  <a:lnTo>
                    <a:pt x="1950" y="375"/>
                  </a:lnTo>
                  <a:lnTo>
                    <a:pt x="1956" y="375"/>
                  </a:lnTo>
                  <a:lnTo>
                    <a:pt x="1956" y="375"/>
                  </a:lnTo>
                  <a:lnTo>
                    <a:pt x="1958" y="373"/>
                  </a:lnTo>
                  <a:lnTo>
                    <a:pt x="1958" y="373"/>
                  </a:lnTo>
                  <a:lnTo>
                    <a:pt x="1958" y="373"/>
                  </a:lnTo>
                  <a:lnTo>
                    <a:pt x="1960" y="373"/>
                  </a:lnTo>
                  <a:lnTo>
                    <a:pt x="1961" y="371"/>
                  </a:lnTo>
                  <a:lnTo>
                    <a:pt x="1963" y="371"/>
                  </a:lnTo>
                  <a:lnTo>
                    <a:pt x="1965" y="373"/>
                  </a:lnTo>
                  <a:lnTo>
                    <a:pt x="1969" y="373"/>
                  </a:lnTo>
                  <a:lnTo>
                    <a:pt x="1977" y="371"/>
                  </a:lnTo>
                  <a:lnTo>
                    <a:pt x="1978" y="369"/>
                  </a:lnTo>
                  <a:lnTo>
                    <a:pt x="1980" y="369"/>
                  </a:lnTo>
                  <a:lnTo>
                    <a:pt x="1982" y="367"/>
                  </a:lnTo>
                  <a:lnTo>
                    <a:pt x="1984" y="367"/>
                  </a:lnTo>
                  <a:lnTo>
                    <a:pt x="1984" y="367"/>
                  </a:lnTo>
                  <a:lnTo>
                    <a:pt x="1986" y="367"/>
                  </a:lnTo>
                  <a:lnTo>
                    <a:pt x="1988" y="365"/>
                  </a:lnTo>
                  <a:lnTo>
                    <a:pt x="1988" y="364"/>
                  </a:lnTo>
                  <a:lnTo>
                    <a:pt x="1990" y="364"/>
                  </a:lnTo>
                  <a:lnTo>
                    <a:pt x="1990" y="364"/>
                  </a:lnTo>
                  <a:lnTo>
                    <a:pt x="1990" y="362"/>
                  </a:lnTo>
                  <a:lnTo>
                    <a:pt x="1990" y="362"/>
                  </a:lnTo>
                  <a:lnTo>
                    <a:pt x="1992" y="358"/>
                  </a:lnTo>
                  <a:lnTo>
                    <a:pt x="1992" y="358"/>
                  </a:lnTo>
                  <a:lnTo>
                    <a:pt x="1994" y="358"/>
                  </a:lnTo>
                  <a:lnTo>
                    <a:pt x="1994" y="358"/>
                  </a:lnTo>
                  <a:lnTo>
                    <a:pt x="1995" y="358"/>
                  </a:lnTo>
                  <a:lnTo>
                    <a:pt x="1995" y="356"/>
                  </a:lnTo>
                  <a:lnTo>
                    <a:pt x="1994" y="356"/>
                  </a:lnTo>
                  <a:lnTo>
                    <a:pt x="1994" y="356"/>
                  </a:lnTo>
                  <a:lnTo>
                    <a:pt x="1994" y="354"/>
                  </a:lnTo>
                  <a:lnTo>
                    <a:pt x="1994" y="354"/>
                  </a:lnTo>
                  <a:lnTo>
                    <a:pt x="1994" y="352"/>
                  </a:lnTo>
                  <a:lnTo>
                    <a:pt x="1995" y="352"/>
                  </a:lnTo>
                  <a:lnTo>
                    <a:pt x="1997" y="350"/>
                  </a:lnTo>
                  <a:lnTo>
                    <a:pt x="1997" y="348"/>
                  </a:lnTo>
                  <a:lnTo>
                    <a:pt x="1997" y="348"/>
                  </a:lnTo>
                  <a:lnTo>
                    <a:pt x="1997" y="347"/>
                  </a:lnTo>
                  <a:lnTo>
                    <a:pt x="1999" y="347"/>
                  </a:lnTo>
                  <a:lnTo>
                    <a:pt x="1999" y="345"/>
                  </a:lnTo>
                  <a:lnTo>
                    <a:pt x="1999" y="343"/>
                  </a:lnTo>
                  <a:lnTo>
                    <a:pt x="2001" y="343"/>
                  </a:lnTo>
                  <a:lnTo>
                    <a:pt x="2003" y="341"/>
                  </a:lnTo>
                  <a:lnTo>
                    <a:pt x="2005" y="339"/>
                  </a:lnTo>
                  <a:lnTo>
                    <a:pt x="2007" y="337"/>
                  </a:lnTo>
                  <a:lnTo>
                    <a:pt x="2009" y="337"/>
                  </a:lnTo>
                  <a:lnTo>
                    <a:pt x="2009" y="337"/>
                  </a:lnTo>
                  <a:lnTo>
                    <a:pt x="2011" y="335"/>
                  </a:lnTo>
                  <a:lnTo>
                    <a:pt x="2011" y="333"/>
                  </a:lnTo>
                  <a:lnTo>
                    <a:pt x="2011" y="333"/>
                  </a:lnTo>
                  <a:lnTo>
                    <a:pt x="2014" y="333"/>
                  </a:lnTo>
                  <a:lnTo>
                    <a:pt x="2016" y="331"/>
                  </a:lnTo>
                  <a:lnTo>
                    <a:pt x="2016" y="331"/>
                  </a:lnTo>
                  <a:lnTo>
                    <a:pt x="2016" y="331"/>
                  </a:lnTo>
                  <a:lnTo>
                    <a:pt x="2016" y="330"/>
                  </a:lnTo>
                  <a:lnTo>
                    <a:pt x="2018" y="330"/>
                  </a:lnTo>
                  <a:lnTo>
                    <a:pt x="2020" y="328"/>
                  </a:lnTo>
                  <a:lnTo>
                    <a:pt x="2022" y="324"/>
                  </a:lnTo>
                  <a:lnTo>
                    <a:pt x="2026" y="318"/>
                  </a:lnTo>
                  <a:lnTo>
                    <a:pt x="2030" y="307"/>
                  </a:lnTo>
                  <a:lnTo>
                    <a:pt x="2031" y="305"/>
                  </a:lnTo>
                  <a:lnTo>
                    <a:pt x="2033" y="301"/>
                  </a:lnTo>
                  <a:lnTo>
                    <a:pt x="2035" y="301"/>
                  </a:lnTo>
                  <a:lnTo>
                    <a:pt x="2037" y="299"/>
                  </a:lnTo>
                  <a:lnTo>
                    <a:pt x="2039" y="297"/>
                  </a:lnTo>
                  <a:lnTo>
                    <a:pt x="2039" y="295"/>
                  </a:lnTo>
                  <a:lnTo>
                    <a:pt x="2037" y="294"/>
                  </a:lnTo>
                  <a:lnTo>
                    <a:pt x="2035" y="294"/>
                  </a:lnTo>
                  <a:lnTo>
                    <a:pt x="2033" y="292"/>
                  </a:lnTo>
                  <a:lnTo>
                    <a:pt x="2033" y="288"/>
                  </a:lnTo>
                  <a:lnTo>
                    <a:pt x="2035" y="286"/>
                  </a:lnTo>
                  <a:lnTo>
                    <a:pt x="2035" y="284"/>
                  </a:lnTo>
                  <a:lnTo>
                    <a:pt x="2033" y="284"/>
                  </a:lnTo>
                  <a:lnTo>
                    <a:pt x="2028" y="286"/>
                  </a:lnTo>
                  <a:lnTo>
                    <a:pt x="2028" y="286"/>
                  </a:lnTo>
                  <a:lnTo>
                    <a:pt x="2026" y="284"/>
                  </a:lnTo>
                  <a:lnTo>
                    <a:pt x="2026" y="284"/>
                  </a:lnTo>
                  <a:lnTo>
                    <a:pt x="2026" y="280"/>
                  </a:lnTo>
                  <a:lnTo>
                    <a:pt x="2024" y="280"/>
                  </a:lnTo>
                  <a:lnTo>
                    <a:pt x="2024" y="280"/>
                  </a:lnTo>
                  <a:lnTo>
                    <a:pt x="2022" y="282"/>
                  </a:lnTo>
                  <a:lnTo>
                    <a:pt x="2020" y="282"/>
                  </a:lnTo>
                  <a:lnTo>
                    <a:pt x="2020" y="282"/>
                  </a:lnTo>
                  <a:lnTo>
                    <a:pt x="2020" y="284"/>
                  </a:lnTo>
                  <a:lnTo>
                    <a:pt x="2020" y="286"/>
                  </a:lnTo>
                  <a:lnTo>
                    <a:pt x="2020" y="284"/>
                  </a:lnTo>
                  <a:lnTo>
                    <a:pt x="2020" y="284"/>
                  </a:lnTo>
                  <a:lnTo>
                    <a:pt x="2018" y="286"/>
                  </a:lnTo>
                  <a:lnTo>
                    <a:pt x="2013" y="292"/>
                  </a:lnTo>
                  <a:lnTo>
                    <a:pt x="2011" y="292"/>
                  </a:lnTo>
                  <a:lnTo>
                    <a:pt x="2011" y="294"/>
                  </a:lnTo>
                  <a:lnTo>
                    <a:pt x="2011" y="295"/>
                  </a:lnTo>
                  <a:lnTo>
                    <a:pt x="2013" y="295"/>
                  </a:lnTo>
                  <a:lnTo>
                    <a:pt x="2013" y="297"/>
                  </a:lnTo>
                  <a:lnTo>
                    <a:pt x="2013" y="299"/>
                  </a:lnTo>
                  <a:lnTo>
                    <a:pt x="2011" y="299"/>
                  </a:lnTo>
                  <a:lnTo>
                    <a:pt x="2007" y="299"/>
                  </a:lnTo>
                  <a:lnTo>
                    <a:pt x="2007" y="301"/>
                  </a:lnTo>
                  <a:lnTo>
                    <a:pt x="2005" y="303"/>
                  </a:lnTo>
                  <a:lnTo>
                    <a:pt x="2003" y="303"/>
                  </a:lnTo>
                  <a:lnTo>
                    <a:pt x="2001" y="303"/>
                  </a:lnTo>
                  <a:lnTo>
                    <a:pt x="1997" y="303"/>
                  </a:lnTo>
                  <a:lnTo>
                    <a:pt x="1997" y="303"/>
                  </a:lnTo>
                  <a:lnTo>
                    <a:pt x="1995" y="303"/>
                  </a:lnTo>
                  <a:lnTo>
                    <a:pt x="1992" y="307"/>
                  </a:lnTo>
                  <a:lnTo>
                    <a:pt x="1992" y="307"/>
                  </a:lnTo>
                  <a:lnTo>
                    <a:pt x="1992" y="309"/>
                  </a:lnTo>
                  <a:lnTo>
                    <a:pt x="1992" y="311"/>
                  </a:lnTo>
                  <a:lnTo>
                    <a:pt x="1992" y="312"/>
                  </a:lnTo>
                  <a:lnTo>
                    <a:pt x="1995" y="312"/>
                  </a:lnTo>
                  <a:lnTo>
                    <a:pt x="1995" y="312"/>
                  </a:lnTo>
                  <a:lnTo>
                    <a:pt x="1997" y="312"/>
                  </a:lnTo>
                  <a:lnTo>
                    <a:pt x="1997" y="314"/>
                  </a:lnTo>
                  <a:lnTo>
                    <a:pt x="1995" y="316"/>
                  </a:lnTo>
                  <a:lnTo>
                    <a:pt x="1995" y="316"/>
                  </a:lnTo>
                  <a:lnTo>
                    <a:pt x="1994" y="318"/>
                  </a:lnTo>
                  <a:lnTo>
                    <a:pt x="1994" y="318"/>
                  </a:lnTo>
                  <a:lnTo>
                    <a:pt x="1994" y="316"/>
                  </a:lnTo>
                  <a:lnTo>
                    <a:pt x="1994" y="316"/>
                  </a:lnTo>
                  <a:lnTo>
                    <a:pt x="1992" y="316"/>
                  </a:lnTo>
                  <a:lnTo>
                    <a:pt x="1992" y="316"/>
                  </a:lnTo>
                  <a:lnTo>
                    <a:pt x="1992" y="316"/>
                  </a:lnTo>
                  <a:lnTo>
                    <a:pt x="1990" y="316"/>
                  </a:lnTo>
                  <a:lnTo>
                    <a:pt x="1990" y="316"/>
                  </a:lnTo>
                  <a:lnTo>
                    <a:pt x="1988" y="318"/>
                  </a:lnTo>
                  <a:lnTo>
                    <a:pt x="1984" y="316"/>
                  </a:lnTo>
                  <a:lnTo>
                    <a:pt x="1982" y="318"/>
                  </a:lnTo>
                  <a:lnTo>
                    <a:pt x="1982" y="318"/>
                  </a:lnTo>
                  <a:lnTo>
                    <a:pt x="1980" y="318"/>
                  </a:lnTo>
                  <a:lnTo>
                    <a:pt x="1980" y="318"/>
                  </a:lnTo>
                  <a:lnTo>
                    <a:pt x="1978" y="320"/>
                  </a:lnTo>
                  <a:lnTo>
                    <a:pt x="1978" y="326"/>
                  </a:lnTo>
                  <a:lnTo>
                    <a:pt x="1977" y="328"/>
                  </a:lnTo>
                  <a:lnTo>
                    <a:pt x="1975" y="330"/>
                  </a:lnTo>
                  <a:lnTo>
                    <a:pt x="1971" y="330"/>
                  </a:lnTo>
                  <a:lnTo>
                    <a:pt x="1969" y="331"/>
                  </a:lnTo>
                  <a:lnTo>
                    <a:pt x="1967" y="333"/>
                  </a:lnTo>
                  <a:lnTo>
                    <a:pt x="1965" y="333"/>
                  </a:lnTo>
                  <a:lnTo>
                    <a:pt x="1963" y="335"/>
                  </a:lnTo>
                  <a:lnTo>
                    <a:pt x="1956" y="337"/>
                  </a:lnTo>
                  <a:lnTo>
                    <a:pt x="1956" y="339"/>
                  </a:lnTo>
                  <a:lnTo>
                    <a:pt x="1952" y="339"/>
                  </a:lnTo>
                  <a:lnTo>
                    <a:pt x="1952" y="339"/>
                  </a:lnTo>
                  <a:lnTo>
                    <a:pt x="1952" y="341"/>
                  </a:lnTo>
                  <a:lnTo>
                    <a:pt x="1952" y="341"/>
                  </a:lnTo>
                  <a:lnTo>
                    <a:pt x="1952" y="341"/>
                  </a:lnTo>
                  <a:lnTo>
                    <a:pt x="1952" y="341"/>
                  </a:lnTo>
                  <a:lnTo>
                    <a:pt x="1950" y="341"/>
                  </a:lnTo>
                  <a:lnTo>
                    <a:pt x="1950" y="341"/>
                  </a:lnTo>
                  <a:lnTo>
                    <a:pt x="1948" y="341"/>
                  </a:lnTo>
                  <a:lnTo>
                    <a:pt x="1944" y="341"/>
                  </a:lnTo>
                  <a:lnTo>
                    <a:pt x="1935" y="341"/>
                  </a:lnTo>
                  <a:lnTo>
                    <a:pt x="1933" y="339"/>
                  </a:lnTo>
                  <a:lnTo>
                    <a:pt x="1931" y="339"/>
                  </a:lnTo>
                  <a:lnTo>
                    <a:pt x="1929" y="337"/>
                  </a:lnTo>
                  <a:lnTo>
                    <a:pt x="1927" y="339"/>
                  </a:lnTo>
                  <a:lnTo>
                    <a:pt x="1925" y="339"/>
                  </a:lnTo>
                  <a:lnTo>
                    <a:pt x="1925" y="339"/>
                  </a:lnTo>
                  <a:lnTo>
                    <a:pt x="1924" y="337"/>
                  </a:lnTo>
                  <a:lnTo>
                    <a:pt x="1918" y="337"/>
                  </a:lnTo>
                  <a:lnTo>
                    <a:pt x="1916" y="335"/>
                  </a:lnTo>
                  <a:lnTo>
                    <a:pt x="1916" y="335"/>
                  </a:lnTo>
                  <a:lnTo>
                    <a:pt x="1914" y="335"/>
                  </a:lnTo>
                  <a:lnTo>
                    <a:pt x="1914" y="335"/>
                  </a:lnTo>
                  <a:lnTo>
                    <a:pt x="1914" y="335"/>
                  </a:lnTo>
                  <a:lnTo>
                    <a:pt x="1912" y="335"/>
                  </a:lnTo>
                  <a:lnTo>
                    <a:pt x="1912" y="335"/>
                  </a:lnTo>
                  <a:lnTo>
                    <a:pt x="1912" y="335"/>
                  </a:lnTo>
                  <a:lnTo>
                    <a:pt x="1910" y="335"/>
                  </a:lnTo>
                  <a:lnTo>
                    <a:pt x="1910" y="335"/>
                  </a:lnTo>
                  <a:lnTo>
                    <a:pt x="1908" y="335"/>
                  </a:lnTo>
                  <a:lnTo>
                    <a:pt x="1908" y="335"/>
                  </a:lnTo>
                  <a:lnTo>
                    <a:pt x="1907" y="335"/>
                  </a:lnTo>
                  <a:lnTo>
                    <a:pt x="1907" y="335"/>
                  </a:lnTo>
                  <a:lnTo>
                    <a:pt x="1907" y="335"/>
                  </a:lnTo>
                  <a:lnTo>
                    <a:pt x="1907" y="333"/>
                  </a:lnTo>
                  <a:lnTo>
                    <a:pt x="1905" y="333"/>
                  </a:lnTo>
                  <a:lnTo>
                    <a:pt x="1903" y="333"/>
                  </a:lnTo>
                  <a:lnTo>
                    <a:pt x="1903" y="333"/>
                  </a:lnTo>
                  <a:lnTo>
                    <a:pt x="1901" y="331"/>
                  </a:lnTo>
                  <a:lnTo>
                    <a:pt x="1901" y="333"/>
                  </a:lnTo>
                  <a:lnTo>
                    <a:pt x="1901" y="335"/>
                  </a:lnTo>
                  <a:lnTo>
                    <a:pt x="1901" y="335"/>
                  </a:lnTo>
                  <a:lnTo>
                    <a:pt x="1899" y="335"/>
                  </a:lnTo>
                  <a:lnTo>
                    <a:pt x="1897" y="335"/>
                  </a:lnTo>
                  <a:lnTo>
                    <a:pt x="1895" y="335"/>
                  </a:lnTo>
                  <a:lnTo>
                    <a:pt x="1895" y="335"/>
                  </a:lnTo>
                  <a:lnTo>
                    <a:pt x="1893" y="335"/>
                  </a:lnTo>
                  <a:lnTo>
                    <a:pt x="1888" y="333"/>
                  </a:lnTo>
                  <a:lnTo>
                    <a:pt x="1888" y="333"/>
                  </a:lnTo>
                  <a:lnTo>
                    <a:pt x="1886" y="333"/>
                  </a:lnTo>
                  <a:lnTo>
                    <a:pt x="1886" y="333"/>
                  </a:lnTo>
                  <a:lnTo>
                    <a:pt x="1886" y="333"/>
                  </a:lnTo>
                  <a:lnTo>
                    <a:pt x="1886" y="335"/>
                  </a:lnTo>
                  <a:lnTo>
                    <a:pt x="1886" y="335"/>
                  </a:lnTo>
                  <a:lnTo>
                    <a:pt x="1884" y="335"/>
                  </a:lnTo>
                  <a:lnTo>
                    <a:pt x="1884" y="337"/>
                  </a:lnTo>
                  <a:lnTo>
                    <a:pt x="1882" y="339"/>
                  </a:lnTo>
                  <a:lnTo>
                    <a:pt x="1882" y="341"/>
                  </a:lnTo>
                  <a:lnTo>
                    <a:pt x="1880" y="341"/>
                  </a:lnTo>
                  <a:lnTo>
                    <a:pt x="1878" y="343"/>
                  </a:lnTo>
                  <a:lnTo>
                    <a:pt x="1876" y="343"/>
                  </a:lnTo>
                  <a:lnTo>
                    <a:pt x="1874" y="341"/>
                  </a:lnTo>
                  <a:lnTo>
                    <a:pt x="1872" y="339"/>
                  </a:lnTo>
                  <a:lnTo>
                    <a:pt x="1872" y="339"/>
                  </a:lnTo>
                  <a:lnTo>
                    <a:pt x="1872" y="339"/>
                  </a:lnTo>
                  <a:lnTo>
                    <a:pt x="1872" y="339"/>
                  </a:lnTo>
                  <a:lnTo>
                    <a:pt x="1871" y="339"/>
                  </a:lnTo>
                  <a:lnTo>
                    <a:pt x="1871" y="337"/>
                  </a:lnTo>
                  <a:lnTo>
                    <a:pt x="1871" y="337"/>
                  </a:lnTo>
                  <a:lnTo>
                    <a:pt x="1869" y="337"/>
                  </a:lnTo>
                  <a:lnTo>
                    <a:pt x="1867" y="335"/>
                  </a:lnTo>
                  <a:lnTo>
                    <a:pt x="1865" y="335"/>
                  </a:lnTo>
                  <a:lnTo>
                    <a:pt x="1865" y="333"/>
                  </a:lnTo>
                  <a:lnTo>
                    <a:pt x="1865" y="333"/>
                  </a:lnTo>
                  <a:lnTo>
                    <a:pt x="1863" y="333"/>
                  </a:lnTo>
                  <a:lnTo>
                    <a:pt x="1859" y="331"/>
                  </a:lnTo>
                  <a:lnTo>
                    <a:pt x="1855" y="331"/>
                  </a:lnTo>
                  <a:lnTo>
                    <a:pt x="1854" y="331"/>
                  </a:lnTo>
                  <a:lnTo>
                    <a:pt x="1852" y="330"/>
                  </a:lnTo>
                  <a:lnTo>
                    <a:pt x="1850" y="330"/>
                  </a:lnTo>
                  <a:lnTo>
                    <a:pt x="1848" y="330"/>
                  </a:lnTo>
                  <a:lnTo>
                    <a:pt x="1846" y="330"/>
                  </a:lnTo>
                  <a:lnTo>
                    <a:pt x="1842" y="330"/>
                  </a:lnTo>
                  <a:lnTo>
                    <a:pt x="1842" y="330"/>
                  </a:lnTo>
                  <a:lnTo>
                    <a:pt x="1842" y="330"/>
                  </a:lnTo>
                  <a:lnTo>
                    <a:pt x="1840" y="330"/>
                  </a:lnTo>
                  <a:lnTo>
                    <a:pt x="1840" y="330"/>
                  </a:lnTo>
                  <a:lnTo>
                    <a:pt x="1840" y="330"/>
                  </a:lnTo>
                  <a:lnTo>
                    <a:pt x="1840" y="330"/>
                  </a:lnTo>
                  <a:lnTo>
                    <a:pt x="1838" y="330"/>
                  </a:lnTo>
                  <a:lnTo>
                    <a:pt x="1838" y="330"/>
                  </a:lnTo>
                  <a:lnTo>
                    <a:pt x="1836" y="330"/>
                  </a:lnTo>
                  <a:lnTo>
                    <a:pt x="1836" y="330"/>
                  </a:lnTo>
                  <a:lnTo>
                    <a:pt x="1835" y="330"/>
                  </a:lnTo>
                  <a:lnTo>
                    <a:pt x="1833" y="328"/>
                  </a:lnTo>
                  <a:lnTo>
                    <a:pt x="1833" y="328"/>
                  </a:lnTo>
                  <a:lnTo>
                    <a:pt x="1831" y="328"/>
                  </a:lnTo>
                  <a:lnTo>
                    <a:pt x="1827" y="326"/>
                  </a:lnTo>
                  <a:lnTo>
                    <a:pt x="1825" y="326"/>
                  </a:lnTo>
                  <a:lnTo>
                    <a:pt x="1823" y="326"/>
                  </a:lnTo>
                  <a:lnTo>
                    <a:pt x="1823" y="328"/>
                  </a:lnTo>
                  <a:lnTo>
                    <a:pt x="1821" y="330"/>
                  </a:lnTo>
                  <a:lnTo>
                    <a:pt x="1819" y="330"/>
                  </a:lnTo>
                  <a:lnTo>
                    <a:pt x="1818" y="328"/>
                  </a:lnTo>
                  <a:lnTo>
                    <a:pt x="1818" y="328"/>
                  </a:lnTo>
                  <a:lnTo>
                    <a:pt x="1818" y="324"/>
                  </a:lnTo>
                  <a:lnTo>
                    <a:pt x="1816" y="324"/>
                  </a:lnTo>
                  <a:lnTo>
                    <a:pt x="1795" y="326"/>
                  </a:lnTo>
                  <a:lnTo>
                    <a:pt x="1793" y="326"/>
                  </a:lnTo>
                  <a:lnTo>
                    <a:pt x="1789" y="326"/>
                  </a:lnTo>
                  <a:lnTo>
                    <a:pt x="1789" y="324"/>
                  </a:lnTo>
                  <a:lnTo>
                    <a:pt x="1785" y="322"/>
                  </a:lnTo>
                  <a:lnTo>
                    <a:pt x="1785" y="322"/>
                  </a:lnTo>
                  <a:lnTo>
                    <a:pt x="1785" y="320"/>
                  </a:lnTo>
                  <a:lnTo>
                    <a:pt x="1783" y="318"/>
                  </a:lnTo>
                  <a:lnTo>
                    <a:pt x="1783" y="318"/>
                  </a:lnTo>
                  <a:lnTo>
                    <a:pt x="1783" y="318"/>
                  </a:lnTo>
                  <a:lnTo>
                    <a:pt x="1783" y="318"/>
                  </a:lnTo>
                  <a:lnTo>
                    <a:pt x="1783" y="316"/>
                  </a:lnTo>
                  <a:lnTo>
                    <a:pt x="1783" y="316"/>
                  </a:lnTo>
                  <a:lnTo>
                    <a:pt x="1782" y="314"/>
                  </a:lnTo>
                  <a:lnTo>
                    <a:pt x="1782" y="314"/>
                  </a:lnTo>
                  <a:lnTo>
                    <a:pt x="1782" y="314"/>
                  </a:lnTo>
                  <a:lnTo>
                    <a:pt x="1783" y="314"/>
                  </a:lnTo>
                  <a:lnTo>
                    <a:pt x="1785" y="314"/>
                  </a:lnTo>
                  <a:lnTo>
                    <a:pt x="1785" y="312"/>
                  </a:lnTo>
                  <a:lnTo>
                    <a:pt x="1785" y="312"/>
                  </a:lnTo>
                  <a:lnTo>
                    <a:pt x="1785" y="311"/>
                  </a:lnTo>
                  <a:lnTo>
                    <a:pt x="1783" y="311"/>
                  </a:lnTo>
                  <a:lnTo>
                    <a:pt x="1783" y="311"/>
                  </a:lnTo>
                  <a:lnTo>
                    <a:pt x="1783" y="311"/>
                  </a:lnTo>
                  <a:lnTo>
                    <a:pt x="1782" y="312"/>
                  </a:lnTo>
                  <a:lnTo>
                    <a:pt x="1780" y="312"/>
                  </a:lnTo>
                  <a:lnTo>
                    <a:pt x="1780" y="312"/>
                  </a:lnTo>
                  <a:lnTo>
                    <a:pt x="1776" y="312"/>
                  </a:lnTo>
                  <a:lnTo>
                    <a:pt x="1774" y="312"/>
                  </a:lnTo>
                  <a:lnTo>
                    <a:pt x="1770" y="314"/>
                  </a:lnTo>
                  <a:lnTo>
                    <a:pt x="1765" y="312"/>
                  </a:lnTo>
                  <a:lnTo>
                    <a:pt x="1765" y="311"/>
                  </a:lnTo>
                  <a:lnTo>
                    <a:pt x="1763" y="309"/>
                  </a:lnTo>
                  <a:lnTo>
                    <a:pt x="1759" y="309"/>
                  </a:lnTo>
                  <a:lnTo>
                    <a:pt x="1757" y="309"/>
                  </a:lnTo>
                  <a:lnTo>
                    <a:pt x="1751" y="307"/>
                  </a:lnTo>
                  <a:lnTo>
                    <a:pt x="1749" y="307"/>
                  </a:lnTo>
                  <a:lnTo>
                    <a:pt x="1749" y="307"/>
                  </a:lnTo>
                  <a:lnTo>
                    <a:pt x="1747" y="309"/>
                  </a:lnTo>
                  <a:lnTo>
                    <a:pt x="1747" y="309"/>
                  </a:lnTo>
                  <a:lnTo>
                    <a:pt x="1747" y="309"/>
                  </a:lnTo>
                  <a:lnTo>
                    <a:pt x="1747" y="307"/>
                  </a:lnTo>
                  <a:lnTo>
                    <a:pt x="1746" y="309"/>
                  </a:lnTo>
                  <a:lnTo>
                    <a:pt x="1744" y="309"/>
                  </a:lnTo>
                  <a:lnTo>
                    <a:pt x="1744" y="309"/>
                  </a:lnTo>
                  <a:lnTo>
                    <a:pt x="1742" y="309"/>
                  </a:lnTo>
                  <a:lnTo>
                    <a:pt x="1742" y="309"/>
                  </a:lnTo>
                  <a:lnTo>
                    <a:pt x="1742" y="309"/>
                  </a:lnTo>
                  <a:lnTo>
                    <a:pt x="1740" y="311"/>
                  </a:lnTo>
                  <a:lnTo>
                    <a:pt x="1742" y="312"/>
                  </a:lnTo>
                  <a:lnTo>
                    <a:pt x="1742" y="316"/>
                  </a:lnTo>
                  <a:lnTo>
                    <a:pt x="1742" y="316"/>
                  </a:lnTo>
                  <a:lnTo>
                    <a:pt x="1742" y="318"/>
                  </a:lnTo>
                  <a:lnTo>
                    <a:pt x="1740" y="318"/>
                  </a:lnTo>
                  <a:lnTo>
                    <a:pt x="1740" y="320"/>
                  </a:lnTo>
                  <a:lnTo>
                    <a:pt x="1740" y="320"/>
                  </a:lnTo>
                  <a:lnTo>
                    <a:pt x="1740" y="320"/>
                  </a:lnTo>
                  <a:lnTo>
                    <a:pt x="1740" y="320"/>
                  </a:lnTo>
                  <a:lnTo>
                    <a:pt x="1740" y="322"/>
                  </a:lnTo>
                  <a:lnTo>
                    <a:pt x="1740" y="326"/>
                  </a:lnTo>
                  <a:lnTo>
                    <a:pt x="1740" y="328"/>
                  </a:lnTo>
                  <a:lnTo>
                    <a:pt x="1740" y="328"/>
                  </a:lnTo>
                  <a:lnTo>
                    <a:pt x="1738" y="328"/>
                  </a:lnTo>
                  <a:lnTo>
                    <a:pt x="1736" y="328"/>
                  </a:lnTo>
                  <a:lnTo>
                    <a:pt x="1736" y="330"/>
                  </a:lnTo>
                  <a:lnTo>
                    <a:pt x="1736" y="330"/>
                  </a:lnTo>
                  <a:lnTo>
                    <a:pt x="1736" y="331"/>
                  </a:lnTo>
                  <a:lnTo>
                    <a:pt x="1734" y="331"/>
                  </a:lnTo>
                  <a:lnTo>
                    <a:pt x="1734" y="331"/>
                  </a:lnTo>
                  <a:lnTo>
                    <a:pt x="1734" y="331"/>
                  </a:lnTo>
                  <a:lnTo>
                    <a:pt x="1732" y="331"/>
                  </a:lnTo>
                  <a:lnTo>
                    <a:pt x="1732" y="331"/>
                  </a:lnTo>
                  <a:lnTo>
                    <a:pt x="1732" y="331"/>
                  </a:lnTo>
                  <a:lnTo>
                    <a:pt x="1730" y="333"/>
                  </a:lnTo>
                  <a:lnTo>
                    <a:pt x="1727" y="337"/>
                  </a:lnTo>
                  <a:lnTo>
                    <a:pt x="1727" y="341"/>
                  </a:lnTo>
                  <a:lnTo>
                    <a:pt x="1727" y="341"/>
                  </a:lnTo>
                  <a:lnTo>
                    <a:pt x="1725" y="345"/>
                  </a:lnTo>
                  <a:lnTo>
                    <a:pt x="1725" y="345"/>
                  </a:lnTo>
                  <a:lnTo>
                    <a:pt x="1723" y="345"/>
                  </a:lnTo>
                  <a:lnTo>
                    <a:pt x="1723" y="345"/>
                  </a:lnTo>
                  <a:lnTo>
                    <a:pt x="1721" y="343"/>
                  </a:lnTo>
                  <a:lnTo>
                    <a:pt x="1721" y="343"/>
                  </a:lnTo>
                  <a:lnTo>
                    <a:pt x="1719" y="343"/>
                  </a:lnTo>
                  <a:lnTo>
                    <a:pt x="1717" y="343"/>
                  </a:lnTo>
                  <a:lnTo>
                    <a:pt x="1717" y="343"/>
                  </a:lnTo>
                  <a:lnTo>
                    <a:pt x="1717" y="345"/>
                  </a:lnTo>
                  <a:lnTo>
                    <a:pt x="1715" y="343"/>
                  </a:lnTo>
                  <a:lnTo>
                    <a:pt x="1713" y="343"/>
                  </a:lnTo>
                  <a:lnTo>
                    <a:pt x="1713" y="343"/>
                  </a:lnTo>
                  <a:lnTo>
                    <a:pt x="1712" y="341"/>
                  </a:lnTo>
                  <a:lnTo>
                    <a:pt x="1712" y="341"/>
                  </a:lnTo>
                  <a:lnTo>
                    <a:pt x="1710" y="339"/>
                  </a:lnTo>
                  <a:lnTo>
                    <a:pt x="1710" y="339"/>
                  </a:lnTo>
                  <a:lnTo>
                    <a:pt x="1710" y="341"/>
                  </a:lnTo>
                  <a:lnTo>
                    <a:pt x="1708" y="339"/>
                  </a:lnTo>
                  <a:lnTo>
                    <a:pt x="1708" y="335"/>
                  </a:lnTo>
                  <a:lnTo>
                    <a:pt x="1710" y="333"/>
                  </a:lnTo>
                  <a:lnTo>
                    <a:pt x="1708" y="331"/>
                  </a:lnTo>
                  <a:lnTo>
                    <a:pt x="1708" y="331"/>
                  </a:lnTo>
                  <a:lnTo>
                    <a:pt x="1704" y="331"/>
                  </a:lnTo>
                  <a:lnTo>
                    <a:pt x="1702" y="331"/>
                  </a:lnTo>
                  <a:lnTo>
                    <a:pt x="1702" y="335"/>
                  </a:lnTo>
                  <a:lnTo>
                    <a:pt x="1702" y="341"/>
                  </a:lnTo>
                  <a:lnTo>
                    <a:pt x="1700" y="343"/>
                  </a:lnTo>
                  <a:lnTo>
                    <a:pt x="1700" y="345"/>
                  </a:lnTo>
                  <a:lnTo>
                    <a:pt x="1698" y="345"/>
                  </a:lnTo>
                  <a:lnTo>
                    <a:pt x="1694" y="347"/>
                  </a:lnTo>
                  <a:lnTo>
                    <a:pt x="1693" y="347"/>
                  </a:lnTo>
                  <a:lnTo>
                    <a:pt x="1693" y="347"/>
                  </a:lnTo>
                  <a:lnTo>
                    <a:pt x="1691" y="347"/>
                  </a:lnTo>
                  <a:lnTo>
                    <a:pt x="1691" y="348"/>
                  </a:lnTo>
                  <a:lnTo>
                    <a:pt x="1689" y="348"/>
                  </a:lnTo>
                  <a:lnTo>
                    <a:pt x="1687" y="350"/>
                  </a:lnTo>
                  <a:lnTo>
                    <a:pt x="1687" y="350"/>
                  </a:lnTo>
                  <a:lnTo>
                    <a:pt x="1687" y="352"/>
                  </a:lnTo>
                  <a:lnTo>
                    <a:pt x="1687" y="356"/>
                  </a:lnTo>
                  <a:lnTo>
                    <a:pt x="1689" y="358"/>
                  </a:lnTo>
                  <a:lnTo>
                    <a:pt x="1689" y="360"/>
                  </a:lnTo>
                  <a:lnTo>
                    <a:pt x="1687" y="364"/>
                  </a:lnTo>
                  <a:lnTo>
                    <a:pt x="1687" y="364"/>
                  </a:lnTo>
                  <a:lnTo>
                    <a:pt x="1683" y="364"/>
                  </a:lnTo>
                  <a:lnTo>
                    <a:pt x="1681" y="364"/>
                  </a:lnTo>
                  <a:lnTo>
                    <a:pt x="1681" y="365"/>
                  </a:lnTo>
                  <a:lnTo>
                    <a:pt x="1681" y="365"/>
                  </a:lnTo>
                  <a:lnTo>
                    <a:pt x="1679" y="365"/>
                  </a:lnTo>
                  <a:lnTo>
                    <a:pt x="1679" y="365"/>
                  </a:lnTo>
                  <a:lnTo>
                    <a:pt x="1679" y="367"/>
                  </a:lnTo>
                  <a:lnTo>
                    <a:pt x="1679" y="369"/>
                  </a:lnTo>
                  <a:lnTo>
                    <a:pt x="1679" y="369"/>
                  </a:lnTo>
                  <a:lnTo>
                    <a:pt x="1677" y="371"/>
                  </a:lnTo>
                  <a:lnTo>
                    <a:pt x="1676" y="373"/>
                  </a:lnTo>
                  <a:lnTo>
                    <a:pt x="1676" y="375"/>
                  </a:lnTo>
                  <a:lnTo>
                    <a:pt x="1676" y="375"/>
                  </a:lnTo>
                  <a:lnTo>
                    <a:pt x="1677" y="377"/>
                  </a:lnTo>
                  <a:lnTo>
                    <a:pt x="1677" y="379"/>
                  </a:lnTo>
                  <a:lnTo>
                    <a:pt x="1676" y="379"/>
                  </a:lnTo>
                  <a:lnTo>
                    <a:pt x="1672" y="381"/>
                  </a:lnTo>
                  <a:lnTo>
                    <a:pt x="1672" y="381"/>
                  </a:lnTo>
                  <a:lnTo>
                    <a:pt x="1672" y="383"/>
                  </a:lnTo>
                  <a:lnTo>
                    <a:pt x="1672" y="383"/>
                  </a:lnTo>
                  <a:lnTo>
                    <a:pt x="1672" y="384"/>
                  </a:lnTo>
                  <a:lnTo>
                    <a:pt x="1677" y="390"/>
                  </a:lnTo>
                  <a:lnTo>
                    <a:pt x="1677" y="392"/>
                  </a:lnTo>
                  <a:lnTo>
                    <a:pt x="1677" y="394"/>
                  </a:lnTo>
                  <a:lnTo>
                    <a:pt x="1676" y="400"/>
                  </a:lnTo>
                  <a:lnTo>
                    <a:pt x="1676" y="401"/>
                  </a:lnTo>
                  <a:lnTo>
                    <a:pt x="1674" y="403"/>
                  </a:lnTo>
                  <a:lnTo>
                    <a:pt x="1674" y="403"/>
                  </a:lnTo>
                  <a:lnTo>
                    <a:pt x="1674" y="403"/>
                  </a:lnTo>
                  <a:lnTo>
                    <a:pt x="1672" y="403"/>
                  </a:lnTo>
                  <a:lnTo>
                    <a:pt x="1670" y="401"/>
                  </a:lnTo>
                  <a:lnTo>
                    <a:pt x="1670" y="401"/>
                  </a:lnTo>
                  <a:lnTo>
                    <a:pt x="1668" y="400"/>
                  </a:lnTo>
                  <a:lnTo>
                    <a:pt x="1666" y="398"/>
                  </a:lnTo>
                  <a:lnTo>
                    <a:pt x="1666" y="396"/>
                  </a:lnTo>
                  <a:lnTo>
                    <a:pt x="1664" y="396"/>
                  </a:lnTo>
                  <a:lnTo>
                    <a:pt x="1664" y="396"/>
                  </a:lnTo>
                  <a:lnTo>
                    <a:pt x="1662" y="396"/>
                  </a:lnTo>
                  <a:lnTo>
                    <a:pt x="1662" y="398"/>
                  </a:lnTo>
                  <a:lnTo>
                    <a:pt x="1662" y="398"/>
                  </a:lnTo>
                  <a:lnTo>
                    <a:pt x="1662" y="398"/>
                  </a:lnTo>
                  <a:lnTo>
                    <a:pt x="1662" y="398"/>
                  </a:lnTo>
                  <a:lnTo>
                    <a:pt x="1660" y="396"/>
                  </a:lnTo>
                  <a:lnTo>
                    <a:pt x="1660" y="398"/>
                  </a:lnTo>
                  <a:lnTo>
                    <a:pt x="1660" y="401"/>
                  </a:lnTo>
                  <a:lnTo>
                    <a:pt x="1662" y="403"/>
                  </a:lnTo>
                  <a:lnTo>
                    <a:pt x="1664" y="403"/>
                  </a:lnTo>
                  <a:lnTo>
                    <a:pt x="1666" y="405"/>
                  </a:lnTo>
                  <a:lnTo>
                    <a:pt x="1668" y="405"/>
                  </a:lnTo>
                  <a:lnTo>
                    <a:pt x="1670" y="405"/>
                  </a:lnTo>
                  <a:lnTo>
                    <a:pt x="1672" y="405"/>
                  </a:lnTo>
                  <a:lnTo>
                    <a:pt x="1672" y="405"/>
                  </a:lnTo>
                  <a:lnTo>
                    <a:pt x="1672" y="407"/>
                  </a:lnTo>
                  <a:lnTo>
                    <a:pt x="1672" y="409"/>
                  </a:lnTo>
                  <a:lnTo>
                    <a:pt x="1672" y="411"/>
                  </a:lnTo>
                  <a:lnTo>
                    <a:pt x="1672" y="411"/>
                  </a:lnTo>
                  <a:lnTo>
                    <a:pt x="1670" y="413"/>
                  </a:lnTo>
                  <a:lnTo>
                    <a:pt x="1670" y="428"/>
                  </a:lnTo>
                  <a:lnTo>
                    <a:pt x="1670" y="430"/>
                  </a:lnTo>
                  <a:lnTo>
                    <a:pt x="1670" y="432"/>
                  </a:lnTo>
                  <a:lnTo>
                    <a:pt x="1670" y="434"/>
                  </a:lnTo>
                  <a:lnTo>
                    <a:pt x="1672" y="436"/>
                  </a:lnTo>
                  <a:lnTo>
                    <a:pt x="1672" y="437"/>
                  </a:lnTo>
                  <a:lnTo>
                    <a:pt x="1674" y="441"/>
                  </a:lnTo>
                  <a:lnTo>
                    <a:pt x="1674" y="441"/>
                  </a:lnTo>
                  <a:lnTo>
                    <a:pt x="1674" y="443"/>
                  </a:lnTo>
                  <a:lnTo>
                    <a:pt x="1676" y="445"/>
                  </a:lnTo>
                  <a:lnTo>
                    <a:pt x="1676" y="445"/>
                  </a:lnTo>
                  <a:lnTo>
                    <a:pt x="1676" y="447"/>
                  </a:lnTo>
                  <a:lnTo>
                    <a:pt x="1676" y="449"/>
                  </a:lnTo>
                  <a:lnTo>
                    <a:pt x="1676" y="449"/>
                  </a:lnTo>
                  <a:lnTo>
                    <a:pt x="1676" y="451"/>
                  </a:lnTo>
                  <a:lnTo>
                    <a:pt x="1677" y="451"/>
                  </a:lnTo>
                  <a:lnTo>
                    <a:pt x="1677" y="453"/>
                  </a:lnTo>
                  <a:lnTo>
                    <a:pt x="1676" y="453"/>
                  </a:lnTo>
                  <a:lnTo>
                    <a:pt x="1676" y="456"/>
                  </a:lnTo>
                  <a:lnTo>
                    <a:pt x="1674" y="454"/>
                  </a:lnTo>
                  <a:lnTo>
                    <a:pt x="1674" y="453"/>
                  </a:lnTo>
                  <a:lnTo>
                    <a:pt x="1672" y="449"/>
                  </a:lnTo>
                  <a:lnTo>
                    <a:pt x="1670" y="445"/>
                  </a:lnTo>
                  <a:lnTo>
                    <a:pt x="1668" y="443"/>
                  </a:lnTo>
                  <a:lnTo>
                    <a:pt x="1668" y="439"/>
                  </a:lnTo>
                  <a:lnTo>
                    <a:pt x="1668" y="439"/>
                  </a:lnTo>
                  <a:lnTo>
                    <a:pt x="1666" y="439"/>
                  </a:lnTo>
                  <a:lnTo>
                    <a:pt x="1666" y="441"/>
                  </a:lnTo>
                  <a:lnTo>
                    <a:pt x="1664" y="443"/>
                  </a:lnTo>
                  <a:lnTo>
                    <a:pt x="1664" y="443"/>
                  </a:lnTo>
                  <a:lnTo>
                    <a:pt x="1662" y="443"/>
                  </a:lnTo>
                  <a:lnTo>
                    <a:pt x="1662" y="445"/>
                  </a:lnTo>
                  <a:lnTo>
                    <a:pt x="1662" y="445"/>
                  </a:lnTo>
                  <a:lnTo>
                    <a:pt x="1664" y="447"/>
                  </a:lnTo>
                  <a:lnTo>
                    <a:pt x="1660" y="449"/>
                  </a:lnTo>
                  <a:lnTo>
                    <a:pt x="1659" y="451"/>
                  </a:lnTo>
                  <a:lnTo>
                    <a:pt x="1659" y="451"/>
                  </a:lnTo>
                  <a:lnTo>
                    <a:pt x="1659" y="453"/>
                  </a:lnTo>
                  <a:lnTo>
                    <a:pt x="1657" y="453"/>
                  </a:lnTo>
                  <a:lnTo>
                    <a:pt x="1655" y="454"/>
                  </a:lnTo>
                  <a:lnTo>
                    <a:pt x="1653" y="454"/>
                  </a:lnTo>
                  <a:lnTo>
                    <a:pt x="1653" y="456"/>
                  </a:lnTo>
                  <a:lnTo>
                    <a:pt x="1653" y="458"/>
                  </a:lnTo>
                  <a:lnTo>
                    <a:pt x="1653" y="460"/>
                  </a:lnTo>
                  <a:lnTo>
                    <a:pt x="1651" y="460"/>
                  </a:lnTo>
                  <a:lnTo>
                    <a:pt x="1651" y="462"/>
                  </a:lnTo>
                  <a:lnTo>
                    <a:pt x="1651" y="466"/>
                  </a:lnTo>
                  <a:lnTo>
                    <a:pt x="1649" y="468"/>
                  </a:lnTo>
                  <a:lnTo>
                    <a:pt x="1649" y="472"/>
                  </a:lnTo>
                  <a:lnTo>
                    <a:pt x="1647" y="472"/>
                  </a:lnTo>
                  <a:lnTo>
                    <a:pt x="1647" y="473"/>
                  </a:lnTo>
                  <a:lnTo>
                    <a:pt x="1645" y="473"/>
                  </a:lnTo>
                  <a:lnTo>
                    <a:pt x="1645" y="473"/>
                  </a:lnTo>
                  <a:lnTo>
                    <a:pt x="1645" y="473"/>
                  </a:lnTo>
                  <a:lnTo>
                    <a:pt x="1643" y="475"/>
                  </a:lnTo>
                  <a:lnTo>
                    <a:pt x="1643" y="475"/>
                  </a:lnTo>
                  <a:lnTo>
                    <a:pt x="1641" y="477"/>
                  </a:lnTo>
                  <a:lnTo>
                    <a:pt x="1640" y="479"/>
                  </a:lnTo>
                  <a:lnTo>
                    <a:pt x="1640" y="481"/>
                  </a:lnTo>
                  <a:lnTo>
                    <a:pt x="1640" y="483"/>
                  </a:lnTo>
                  <a:lnTo>
                    <a:pt x="1640" y="487"/>
                  </a:lnTo>
                  <a:lnTo>
                    <a:pt x="1641" y="489"/>
                  </a:lnTo>
                  <a:lnTo>
                    <a:pt x="1640" y="489"/>
                  </a:lnTo>
                  <a:lnTo>
                    <a:pt x="1640" y="490"/>
                  </a:lnTo>
                  <a:lnTo>
                    <a:pt x="1638" y="490"/>
                  </a:lnTo>
                  <a:lnTo>
                    <a:pt x="1638" y="490"/>
                  </a:lnTo>
                  <a:lnTo>
                    <a:pt x="1638" y="492"/>
                  </a:lnTo>
                  <a:lnTo>
                    <a:pt x="1638" y="492"/>
                  </a:lnTo>
                  <a:lnTo>
                    <a:pt x="1638" y="498"/>
                  </a:lnTo>
                  <a:lnTo>
                    <a:pt x="1640" y="498"/>
                  </a:lnTo>
                  <a:lnTo>
                    <a:pt x="1641" y="504"/>
                  </a:lnTo>
                  <a:lnTo>
                    <a:pt x="1640" y="504"/>
                  </a:lnTo>
                  <a:lnTo>
                    <a:pt x="1640" y="506"/>
                  </a:lnTo>
                  <a:lnTo>
                    <a:pt x="1640" y="507"/>
                  </a:lnTo>
                  <a:lnTo>
                    <a:pt x="1640" y="511"/>
                  </a:lnTo>
                  <a:lnTo>
                    <a:pt x="1640" y="517"/>
                  </a:lnTo>
                  <a:lnTo>
                    <a:pt x="1641" y="517"/>
                  </a:lnTo>
                  <a:lnTo>
                    <a:pt x="1641" y="519"/>
                  </a:lnTo>
                  <a:lnTo>
                    <a:pt x="1641" y="519"/>
                  </a:lnTo>
                  <a:lnTo>
                    <a:pt x="1643" y="519"/>
                  </a:lnTo>
                  <a:lnTo>
                    <a:pt x="1643" y="521"/>
                  </a:lnTo>
                  <a:lnTo>
                    <a:pt x="1643" y="521"/>
                  </a:lnTo>
                  <a:lnTo>
                    <a:pt x="1641" y="526"/>
                  </a:lnTo>
                  <a:lnTo>
                    <a:pt x="1641" y="528"/>
                  </a:lnTo>
                  <a:lnTo>
                    <a:pt x="1641" y="530"/>
                  </a:lnTo>
                  <a:lnTo>
                    <a:pt x="1640" y="528"/>
                  </a:lnTo>
                  <a:lnTo>
                    <a:pt x="1638" y="528"/>
                  </a:lnTo>
                  <a:lnTo>
                    <a:pt x="1638" y="528"/>
                  </a:lnTo>
                  <a:lnTo>
                    <a:pt x="1636" y="528"/>
                  </a:lnTo>
                  <a:lnTo>
                    <a:pt x="1634" y="530"/>
                  </a:lnTo>
                  <a:lnTo>
                    <a:pt x="1632" y="532"/>
                  </a:lnTo>
                  <a:lnTo>
                    <a:pt x="1630" y="540"/>
                  </a:lnTo>
                  <a:lnTo>
                    <a:pt x="1630" y="542"/>
                  </a:lnTo>
                  <a:lnTo>
                    <a:pt x="1626" y="545"/>
                  </a:lnTo>
                  <a:lnTo>
                    <a:pt x="1628" y="545"/>
                  </a:lnTo>
                  <a:lnTo>
                    <a:pt x="1628" y="547"/>
                  </a:lnTo>
                  <a:lnTo>
                    <a:pt x="1626" y="547"/>
                  </a:lnTo>
                  <a:lnTo>
                    <a:pt x="1626" y="549"/>
                  </a:lnTo>
                  <a:lnTo>
                    <a:pt x="1626" y="555"/>
                  </a:lnTo>
                  <a:lnTo>
                    <a:pt x="1628" y="557"/>
                  </a:lnTo>
                  <a:lnTo>
                    <a:pt x="1628" y="561"/>
                  </a:lnTo>
                  <a:lnTo>
                    <a:pt x="1626" y="562"/>
                  </a:lnTo>
                  <a:lnTo>
                    <a:pt x="1624" y="564"/>
                  </a:lnTo>
                  <a:lnTo>
                    <a:pt x="1623" y="564"/>
                  </a:lnTo>
                  <a:lnTo>
                    <a:pt x="1621" y="566"/>
                  </a:lnTo>
                  <a:lnTo>
                    <a:pt x="1621" y="566"/>
                  </a:lnTo>
                  <a:lnTo>
                    <a:pt x="1619" y="570"/>
                  </a:lnTo>
                  <a:lnTo>
                    <a:pt x="1619" y="570"/>
                  </a:lnTo>
                  <a:lnTo>
                    <a:pt x="1619" y="570"/>
                  </a:lnTo>
                  <a:lnTo>
                    <a:pt x="1617" y="572"/>
                  </a:lnTo>
                  <a:close/>
                  <a:moveTo>
                    <a:pt x="2134" y="131"/>
                  </a:moveTo>
                  <a:lnTo>
                    <a:pt x="2134" y="131"/>
                  </a:lnTo>
                  <a:lnTo>
                    <a:pt x="2136" y="133"/>
                  </a:lnTo>
                  <a:lnTo>
                    <a:pt x="2137" y="134"/>
                  </a:lnTo>
                  <a:lnTo>
                    <a:pt x="2137" y="134"/>
                  </a:lnTo>
                  <a:lnTo>
                    <a:pt x="2137" y="138"/>
                  </a:lnTo>
                  <a:lnTo>
                    <a:pt x="2137" y="140"/>
                  </a:lnTo>
                  <a:lnTo>
                    <a:pt x="2139" y="140"/>
                  </a:lnTo>
                  <a:lnTo>
                    <a:pt x="2139" y="138"/>
                  </a:lnTo>
                  <a:lnTo>
                    <a:pt x="2139" y="136"/>
                  </a:lnTo>
                  <a:lnTo>
                    <a:pt x="2139" y="136"/>
                  </a:lnTo>
                  <a:lnTo>
                    <a:pt x="2139" y="134"/>
                  </a:lnTo>
                  <a:lnTo>
                    <a:pt x="2137" y="133"/>
                  </a:lnTo>
                  <a:lnTo>
                    <a:pt x="2137" y="131"/>
                  </a:lnTo>
                  <a:lnTo>
                    <a:pt x="2134" y="127"/>
                  </a:lnTo>
                  <a:lnTo>
                    <a:pt x="2134" y="127"/>
                  </a:lnTo>
                  <a:lnTo>
                    <a:pt x="2134" y="127"/>
                  </a:lnTo>
                  <a:lnTo>
                    <a:pt x="2134" y="131"/>
                  </a:lnTo>
                  <a:close/>
                  <a:moveTo>
                    <a:pt x="2031" y="278"/>
                  </a:moveTo>
                  <a:lnTo>
                    <a:pt x="2031" y="280"/>
                  </a:lnTo>
                  <a:lnTo>
                    <a:pt x="2031" y="280"/>
                  </a:lnTo>
                  <a:lnTo>
                    <a:pt x="2033" y="280"/>
                  </a:lnTo>
                  <a:lnTo>
                    <a:pt x="2033" y="280"/>
                  </a:lnTo>
                  <a:lnTo>
                    <a:pt x="2033" y="280"/>
                  </a:lnTo>
                  <a:lnTo>
                    <a:pt x="2033" y="280"/>
                  </a:lnTo>
                  <a:lnTo>
                    <a:pt x="2035" y="278"/>
                  </a:lnTo>
                  <a:lnTo>
                    <a:pt x="2035" y="276"/>
                  </a:lnTo>
                  <a:lnTo>
                    <a:pt x="2035" y="276"/>
                  </a:lnTo>
                  <a:lnTo>
                    <a:pt x="2033" y="276"/>
                  </a:lnTo>
                  <a:lnTo>
                    <a:pt x="2033" y="276"/>
                  </a:lnTo>
                  <a:lnTo>
                    <a:pt x="2033" y="275"/>
                  </a:lnTo>
                  <a:lnTo>
                    <a:pt x="2031" y="275"/>
                  </a:lnTo>
                  <a:lnTo>
                    <a:pt x="2031" y="275"/>
                  </a:lnTo>
                  <a:lnTo>
                    <a:pt x="2031" y="276"/>
                  </a:lnTo>
                  <a:lnTo>
                    <a:pt x="2031" y="276"/>
                  </a:lnTo>
                  <a:lnTo>
                    <a:pt x="2031" y="276"/>
                  </a:lnTo>
                  <a:lnTo>
                    <a:pt x="2031" y="278"/>
                  </a:lnTo>
                  <a:close/>
                  <a:moveTo>
                    <a:pt x="1712" y="330"/>
                  </a:moveTo>
                  <a:lnTo>
                    <a:pt x="1712" y="328"/>
                  </a:lnTo>
                  <a:lnTo>
                    <a:pt x="1712" y="328"/>
                  </a:lnTo>
                  <a:lnTo>
                    <a:pt x="1713" y="328"/>
                  </a:lnTo>
                  <a:lnTo>
                    <a:pt x="1713" y="328"/>
                  </a:lnTo>
                  <a:lnTo>
                    <a:pt x="1713" y="326"/>
                  </a:lnTo>
                  <a:lnTo>
                    <a:pt x="1713" y="326"/>
                  </a:lnTo>
                  <a:lnTo>
                    <a:pt x="1712" y="324"/>
                  </a:lnTo>
                  <a:lnTo>
                    <a:pt x="1712" y="326"/>
                  </a:lnTo>
                  <a:lnTo>
                    <a:pt x="1712" y="326"/>
                  </a:lnTo>
                  <a:lnTo>
                    <a:pt x="1710" y="328"/>
                  </a:lnTo>
                  <a:lnTo>
                    <a:pt x="1710" y="328"/>
                  </a:lnTo>
                  <a:lnTo>
                    <a:pt x="1712" y="330"/>
                  </a:lnTo>
                  <a:close/>
                  <a:moveTo>
                    <a:pt x="2005" y="284"/>
                  </a:moveTo>
                  <a:lnTo>
                    <a:pt x="2007" y="284"/>
                  </a:lnTo>
                  <a:lnTo>
                    <a:pt x="2007" y="284"/>
                  </a:lnTo>
                  <a:lnTo>
                    <a:pt x="2007" y="284"/>
                  </a:lnTo>
                  <a:lnTo>
                    <a:pt x="2007" y="284"/>
                  </a:lnTo>
                  <a:lnTo>
                    <a:pt x="2007" y="282"/>
                  </a:lnTo>
                  <a:lnTo>
                    <a:pt x="2007" y="282"/>
                  </a:lnTo>
                  <a:lnTo>
                    <a:pt x="2007" y="282"/>
                  </a:lnTo>
                  <a:lnTo>
                    <a:pt x="2007" y="280"/>
                  </a:lnTo>
                  <a:lnTo>
                    <a:pt x="2007" y="280"/>
                  </a:lnTo>
                  <a:lnTo>
                    <a:pt x="2005" y="280"/>
                  </a:lnTo>
                  <a:lnTo>
                    <a:pt x="2005" y="282"/>
                  </a:lnTo>
                  <a:lnTo>
                    <a:pt x="2005" y="282"/>
                  </a:lnTo>
                  <a:lnTo>
                    <a:pt x="2005" y="282"/>
                  </a:lnTo>
                  <a:lnTo>
                    <a:pt x="2005" y="284"/>
                  </a:lnTo>
                  <a:close/>
                  <a:moveTo>
                    <a:pt x="1730" y="328"/>
                  </a:moveTo>
                  <a:lnTo>
                    <a:pt x="1732" y="328"/>
                  </a:lnTo>
                  <a:lnTo>
                    <a:pt x="1730" y="326"/>
                  </a:lnTo>
                  <a:lnTo>
                    <a:pt x="1730" y="326"/>
                  </a:lnTo>
                  <a:lnTo>
                    <a:pt x="1729" y="326"/>
                  </a:lnTo>
                  <a:lnTo>
                    <a:pt x="1729" y="326"/>
                  </a:lnTo>
                  <a:lnTo>
                    <a:pt x="1729" y="326"/>
                  </a:lnTo>
                  <a:lnTo>
                    <a:pt x="1727" y="326"/>
                  </a:lnTo>
                  <a:lnTo>
                    <a:pt x="1727" y="326"/>
                  </a:lnTo>
                  <a:lnTo>
                    <a:pt x="1729" y="326"/>
                  </a:lnTo>
                  <a:lnTo>
                    <a:pt x="1730" y="328"/>
                  </a:lnTo>
                  <a:close/>
                  <a:moveTo>
                    <a:pt x="2049" y="216"/>
                  </a:moveTo>
                  <a:lnTo>
                    <a:pt x="2049" y="218"/>
                  </a:lnTo>
                  <a:lnTo>
                    <a:pt x="2049" y="220"/>
                  </a:lnTo>
                  <a:lnTo>
                    <a:pt x="2049" y="220"/>
                  </a:lnTo>
                  <a:lnTo>
                    <a:pt x="2049" y="222"/>
                  </a:lnTo>
                  <a:lnTo>
                    <a:pt x="2050" y="222"/>
                  </a:lnTo>
                  <a:lnTo>
                    <a:pt x="2050" y="222"/>
                  </a:lnTo>
                  <a:lnTo>
                    <a:pt x="2052" y="220"/>
                  </a:lnTo>
                  <a:lnTo>
                    <a:pt x="2050" y="220"/>
                  </a:lnTo>
                  <a:lnTo>
                    <a:pt x="2050" y="218"/>
                  </a:lnTo>
                  <a:lnTo>
                    <a:pt x="2050" y="218"/>
                  </a:lnTo>
                  <a:lnTo>
                    <a:pt x="2050" y="216"/>
                  </a:lnTo>
                  <a:lnTo>
                    <a:pt x="2050" y="216"/>
                  </a:lnTo>
                  <a:lnTo>
                    <a:pt x="2050" y="214"/>
                  </a:lnTo>
                  <a:lnTo>
                    <a:pt x="2050" y="214"/>
                  </a:lnTo>
                  <a:lnTo>
                    <a:pt x="2052" y="212"/>
                  </a:lnTo>
                  <a:lnTo>
                    <a:pt x="2052" y="212"/>
                  </a:lnTo>
                  <a:lnTo>
                    <a:pt x="2054" y="210"/>
                  </a:lnTo>
                  <a:lnTo>
                    <a:pt x="2052" y="210"/>
                  </a:lnTo>
                  <a:lnTo>
                    <a:pt x="2052" y="208"/>
                  </a:lnTo>
                  <a:lnTo>
                    <a:pt x="2050" y="208"/>
                  </a:lnTo>
                  <a:lnTo>
                    <a:pt x="2050" y="208"/>
                  </a:lnTo>
                  <a:lnTo>
                    <a:pt x="2049" y="210"/>
                  </a:lnTo>
                  <a:lnTo>
                    <a:pt x="2049" y="210"/>
                  </a:lnTo>
                  <a:lnTo>
                    <a:pt x="2047" y="212"/>
                  </a:lnTo>
                  <a:lnTo>
                    <a:pt x="2047" y="214"/>
                  </a:lnTo>
                  <a:lnTo>
                    <a:pt x="2047" y="214"/>
                  </a:lnTo>
                  <a:lnTo>
                    <a:pt x="2049" y="216"/>
                  </a:lnTo>
                  <a:close/>
                  <a:moveTo>
                    <a:pt x="2115" y="309"/>
                  </a:moveTo>
                  <a:lnTo>
                    <a:pt x="2117" y="311"/>
                  </a:lnTo>
                  <a:lnTo>
                    <a:pt x="2117" y="311"/>
                  </a:lnTo>
                  <a:lnTo>
                    <a:pt x="2117" y="311"/>
                  </a:lnTo>
                  <a:lnTo>
                    <a:pt x="2117" y="309"/>
                  </a:lnTo>
                  <a:lnTo>
                    <a:pt x="2117" y="309"/>
                  </a:lnTo>
                  <a:lnTo>
                    <a:pt x="2117" y="307"/>
                  </a:lnTo>
                  <a:lnTo>
                    <a:pt x="2117" y="307"/>
                  </a:lnTo>
                  <a:lnTo>
                    <a:pt x="2117" y="307"/>
                  </a:lnTo>
                  <a:lnTo>
                    <a:pt x="2115" y="307"/>
                  </a:lnTo>
                  <a:lnTo>
                    <a:pt x="2115" y="307"/>
                  </a:lnTo>
                  <a:lnTo>
                    <a:pt x="2115" y="307"/>
                  </a:lnTo>
                  <a:lnTo>
                    <a:pt x="2113" y="309"/>
                  </a:lnTo>
                  <a:lnTo>
                    <a:pt x="2115" y="309"/>
                  </a:lnTo>
                  <a:lnTo>
                    <a:pt x="2115" y="309"/>
                  </a:lnTo>
                  <a:close/>
                  <a:moveTo>
                    <a:pt x="1954" y="782"/>
                  </a:moveTo>
                  <a:lnTo>
                    <a:pt x="1950" y="782"/>
                  </a:lnTo>
                  <a:lnTo>
                    <a:pt x="1948" y="782"/>
                  </a:lnTo>
                  <a:lnTo>
                    <a:pt x="1948" y="782"/>
                  </a:lnTo>
                  <a:lnTo>
                    <a:pt x="1948" y="782"/>
                  </a:lnTo>
                  <a:lnTo>
                    <a:pt x="1948" y="784"/>
                  </a:lnTo>
                  <a:lnTo>
                    <a:pt x="1950" y="784"/>
                  </a:lnTo>
                  <a:lnTo>
                    <a:pt x="1950" y="786"/>
                  </a:lnTo>
                  <a:lnTo>
                    <a:pt x="1954" y="784"/>
                  </a:lnTo>
                  <a:lnTo>
                    <a:pt x="1956" y="784"/>
                  </a:lnTo>
                  <a:lnTo>
                    <a:pt x="1956" y="784"/>
                  </a:lnTo>
                  <a:lnTo>
                    <a:pt x="1956" y="784"/>
                  </a:lnTo>
                  <a:lnTo>
                    <a:pt x="1956" y="784"/>
                  </a:lnTo>
                  <a:lnTo>
                    <a:pt x="1954" y="782"/>
                  </a:lnTo>
                  <a:close/>
                  <a:moveTo>
                    <a:pt x="2056" y="80"/>
                  </a:moveTo>
                  <a:lnTo>
                    <a:pt x="2056" y="80"/>
                  </a:lnTo>
                  <a:lnTo>
                    <a:pt x="2056" y="80"/>
                  </a:lnTo>
                  <a:lnTo>
                    <a:pt x="2056" y="78"/>
                  </a:lnTo>
                  <a:lnTo>
                    <a:pt x="2056" y="80"/>
                  </a:lnTo>
                  <a:lnTo>
                    <a:pt x="2054" y="80"/>
                  </a:lnTo>
                  <a:lnTo>
                    <a:pt x="2054" y="80"/>
                  </a:lnTo>
                  <a:lnTo>
                    <a:pt x="2054" y="80"/>
                  </a:lnTo>
                  <a:lnTo>
                    <a:pt x="2056" y="80"/>
                  </a:lnTo>
                  <a:close/>
                  <a:moveTo>
                    <a:pt x="2130" y="25"/>
                  </a:moveTo>
                  <a:lnTo>
                    <a:pt x="2132" y="25"/>
                  </a:lnTo>
                  <a:lnTo>
                    <a:pt x="2130" y="25"/>
                  </a:lnTo>
                  <a:lnTo>
                    <a:pt x="2130" y="25"/>
                  </a:lnTo>
                  <a:lnTo>
                    <a:pt x="2130" y="25"/>
                  </a:lnTo>
                  <a:lnTo>
                    <a:pt x="2130" y="25"/>
                  </a:lnTo>
                  <a:close/>
                  <a:moveTo>
                    <a:pt x="2052" y="85"/>
                  </a:moveTo>
                  <a:lnTo>
                    <a:pt x="2052" y="85"/>
                  </a:lnTo>
                  <a:lnTo>
                    <a:pt x="2052" y="85"/>
                  </a:lnTo>
                  <a:lnTo>
                    <a:pt x="2052" y="83"/>
                  </a:lnTo>
                  <a:lnTo>
                    <a:pt x="2052" y="85"/>
                  </a:lnTo>
                  <a:lnTo>
                    <a:pt x="2052" y="85"/>
                  </a:lnTo>
                  <a:lnTo>
                    <a:pt x="2052" y="85"/>
                  </a:lnTo>
                  <a:close/>
                  <a:moveTo>
                    <a:pt x="2052" y="83"/>
                  </a:moveTo>
                  <a:lnTo>
                    <a:pt x="2052" y="83"/>
                  </a:lnTo>
                  <a:lnTo>
                    <a:pt x="2052" y="83"/>
                  </a:lnTo>
                  <a:lnTo>
                    <a:pt x="2052" y="83"/>
                  </a:lnTo>
                  <a:lnTo>
                    <a:pt x="2052" y="83"/>
                  </a:lnTo>
                  <a:close/>
                  <a:moveTo>
                    <a:pt x="1038" y="782"/>
                  </a:moveTo>
                  <a:lnTo>
                    <a:pt x="1038" y="784"/>
                  </a:lnTo>
                  <a:lnTo>
                    <a:pt x="1039" y="782"/>
                  </a:lnTo>
                  <a:lnTo>
                    <a:pt x="1038" y="782"/>
                  </a:lnTo>
                  <a:lnTo>
                    <a:pt x="1038" y="782"/>
                  </a:lnTo>
                  <a:close/>
                  <a:moveTo>
                    <a:pt x="663" y="784"/>
                  </a:moveTo>
                  <a:lnTo>
                    <a:pt x="663" y="784"/>
                  </a:lnTo>
                  <a:lnTo>
                    <a:pt x="661" y="784"/>
                  </a:lnTo>
                  <a:lnTo>
                    <a:pt x="659" y="782"/>
                  </a:lnTo>
                  <a:lnTo>
                    <a:pt x="659" y="782"/>
                  </a:lnTo>
                  <a:lnTo>
                    <a:pt x="659" y="784"/>
                  </a:lnTo>
                  <a:lnTo>
                    <a:pt x="659" y="784"/>
                  </a:lnTo>
                  <a:lnTo>
                    <a:pt x="659" y="784"/>
                  </a:lnTo>
                  <a:lnTo>
                    <a:pt x="659" y="786"/>
                  </a:lnTo>
                  <a:lnTo>
                    <a:pt x="661" y="788"/>
                  </a:lnTo>
                  <a:lnTo>
                    <a:pt x="663" y="788"/>
                  </a:lnTo>
                  <a:lnTo>
                    <a:pt x="663" y="788"/>
                  </a:lnTo>
                  <a:lnTo>
                    <a:pt x="663" y="786"/>
                  </a:lnTo>
                  <a:lnTo>
                    <a:pt x="663" y="784"/>
                  </a:lnTo>
                  <a:lnTo>
                    <a:pt x="663" y="784"/>
                  </a:lnTo>
                  <a:close/>
                  <a:moveTo>
                    <a:pt x="2173" y="653"/>
                  </a:moveTo>
                  <a:lnTo>
                    <a:pt x="2172" y="653"/>
                  </a:lnTo>
                  <a:lnTo>
                    <a:pt x="2170" y="653"/>
                  </a:lnTo>
                  <a:lnTo>
                    <a:pt x="2170" y="653"/>
                  </a:lnTo>
                  <a:lnTo>
                    <a:pt x="2168" y="653"/>
                  </a:lnTo>
                  <a:lnTo>
                    <a:pt x="2168" y="655"/>
                  </a:lnTo>
                  <a:lnTo>
                    <a:pt x="2168" y="657"/>
                  </a:lnTo>
                  <a:lnTo>
                    <a:pt x="2170" y="657"/>
                  </a:lnTo>
                  <a:lnTo>
                    <a:pt x="2170" y="657"/>
                  </a:lnTo>
                  <a:lnTo>
                    <a:pt x="2170" y="659"/>
                  </a:lnTo>
                  <a:lnTo>
                    <a:pt x="2172" y="659"/>
                  </a:lnTo>
                  <a:lnTo>
                    <a:pt x="2172" y="659"/>
                  </a:lnTo>
                  <a:lnTo>
                    <a:pt x="2173" y="659"/>
                  </a:lnTo>
                  <a:lnTo>
                    <a:pt x="2173" y="659"/>
                  </a:lnTo>
                  <a:lnTo>
                    <a:pt x="2173" y="659"/>
                  </a:lnTo>
                  <a:lnTo>
                    <a:pt x="2173" y="657"/>
                  </a:lnTo>
                  <a:lnTo>
                    <a:pt x="2173" y="655"/>
                  </a:lnTo>
                  <a:lnTo>
                    <a:pt x="2173" y="655"/>
                  </a:lnTo>
                  <a:lnTo>
                    <a:pt x="2173" y="653"/>
                  </a:lnTo>
                  <a:close/>
                  <a:moveTo>
                    <a:pt x="2173" y="939"/>
                  </a:moveTo>
                  <a:lnTo>
                    <a:pt x="2173" y="937"/>
                  </a:lnTo>
                  <a:lnTo>
                    <a:pt x="2172" y="937"/>
                  </a:lnTo>
                  <a:lnTo>
                    <a:pt x="2172" y="937"/>
                  </a:lnTo>
                  <a:lnTo>
                    <a:pt x="2170" y="937"/>
                  </a:lnTo>
                  <a:lnTo>
                    <a:pt x="2170" y="937"/>
                  </a:lnTo>
                  <a:lnTo>
                    <a:pt x="2168" y="937"/>
                  </a:lnTo>
                  <a:lnTo>
                    <a:pt x="2168" y="939"/>
                  </a:lnTo>
                  <a:lnTo>
                    <a:pt x="2168" y="941"/>
                  </a:lnTo>
                  <a:lnTo>
                    <a:pt x="2168" y="941"/>
                  </a:lnTo>
                  <a:lnTo>
                    <a:pt x="2168" y="941"/>
                  </a:lnTo>
                  <a:lnTo>
                    <a:pt x="2172" y="943"/>
                  </a:lnTo>
                  <a:lnTo>
                    <a:pt x="2173" y="943"/>
                  </a:lnTo>
                  <a:lnTo>
                    <a:pt x="2173" y="941"/>
                  </a:lnTo>
                  <a:lnTo>
                    <a:pt x="2173" y="939"/>
                  </a:lnTo>
                  <a:lnTo>
                    <a:pt x="2173" y="939"/>
                  </a:lnTo>
                  <a:close/>
                  <a:moveTo>
                    <a:pt x="2194" y="767"/>
                  </a:moveTo>
                  <a:lnTo>
                    <a:pt x="2196" y="767"/>
                  </a:lnTo>
                  <a:lnTo>
                    <a:pt x="2194" y="767"/>
                  </a:lnTo>
                  <a:lnTo>
                    <a:pt x="2194" y="767"/>
                  </a:lnTo>
                  <a:close/>
                  <a:moveTo>
                    <a:pt x="1914" y="1111"/>
                  </a:moveTo>
                  <a:lnTo>
                    <a:pt x="1914" y="1111"/>
                  </a:lnTo>
                  <a:lnTo>
                    <a:pt x="1912" y="1111"/>
                  </a:lnTo>
                  <a:lnTo>
                    <a:pt x="1912" y="1111"/>
                  </a:lnTo>
                  <a:lnTo>
                    <a:pt x="1912" y="1110"/>
                  </a:lnTo>
                  <a:lnTo>
                    <a:pt x="1912" y="1110"/>
                  </a:lnTo>
                  <a:lnTo>
                    <a:pt x="1912" y="1110"/>
                  </a:lnTo>
                  <a:lnTo>
                    <a:pt x="1914" y="1110"/>
                  </a:lnTo>
                  <a:lnTo>
                    <a:pt x="1912" y="1110"/>
                  </a:lnTo>
                  <a:lnTo>
                    <a:pt x="1914" y="1108"/>
                  </a:lnTo>
                  <a:lnTo>
                    <a:pt x="1914" y="1108"/>
                  </a:lnTo>
                  <a:lnTo>
                    <a:pt x="1914" y="1106"/>
                  </a:lnTo>
                  <a:lnTo>
                    <a:pt x="1914" y="1104"/>
                  </a:lnTo>
                  <a:lnTo>
                    <a:pt x="1914" y="1104"/>
                  </a:lnTo>
                  <a:lnTo>
                    <a:pt x="1914" y="1102"/>
                  </a:lnTo>
                  <a:lnTo>
                    <a:pt x="1914" y="1102"/>
                  </a:lnTo>
                  <a:lnTo>
                    <a:pt x="1914" y="1100"/>
                  </a:lnTo>
                  <a:lnTo>
                    <a:pt x="1914" y="1102"/>
                  </a:lnTo>
                  <a:lnTo>
                    <a:pt x="1912" y="1104"/>
                  </a:lnTo>
                  <a:lnTo>
                    <a:pt x="1910" y="1104"/>
                  </a:lnTo>
                  <a:lnTo>
                    <a:pt x="1907" y="1106"/>
                  </a:lnTo>
                  <a:lnTo>
                    <a:pt x="1905" y="1108"/>
                  </a:lnTo>
                  <a:lnTo>
                    <a:pt x="1903" y="1108"/>
                  </a:lnTo>
                  <a:lnTo>
                    <a:pt x="1903" y="1110"/>
                  </a:lnTo>
                  <a:lnTo>
                    <a:pt x="1903" y="1110"/>
                  </a:lnTo>
                  <a:lnTo>
                    <a:pt x="1903" y="1110"/>
                  </a:lnTo>
                  <a:lnTo>
                    <a:pt x="1901" y="1110"/>
                  </a:lnTo>
                  <a:lnTo>
                    <a:pt x="1901" y="1110"/>
                  </a:lnTo>
                  <a:lnTo>
                    <a:pt x="1901" y="1111"/>
                  </a:lnTo>
                  <a:lnTo>
                    <a:pt x="1901" y="1111"/>
                  </a:lnTo>
                  <a:lnTo>
                    <a:pt x="1901" y="1113"/>
                  </a:lnTo>
                  <a:lnTo>
                    <a:pt x="1899" y="1113"/>
                  </a:lnTo>
                  <a:lnTo>
                    <a:pt x="1895" y="1115"/>
                  </a:lnTo>
                  <a:lnTo>
                    <a:pt x="1895" y="1115"/>
                  </a:lnTo>
                  <a:lnTo>
                    <a:pt x="1891" y="1119"/>
                  </a:lnTo>
                  <a:lnTo>
                    <a:pt x="1889" y="1121"/>
                  </a:lnTo>
                  <a:lnTo>
                    <a:pt x="1889" y="1121"/>
                  </a:lnTo>
                  <a:lnTo>
                    <a:pt x="1888" y="1121"/>
                  </a:lnTo>
                  <a:lnTo>
                    <a:pt x="1888" y="1121"/>
                  </a:lnTo>
                  <a:lnTo>
                    <a:pt x="1888" y="1121"/>
                  </a:lnTo>
                  <a:lnTo>
                    <a:pt x="1886" y="1121"/>
                  </a:lnTo>
                  <a:lnTo>
                    <a:pt x="1886" y="1121"/>
                  </a:lnTo>
                  <a:lnTo>
                    <a:pt x="1884" y="1121"/>
                  </a:lnTo>
                  <a:lnTo>
                    <a:pt x="1882" y="1121"/>
                  </a:lnTo>
                  <a:lnTo>
                    <a:pt x="1878" y="1123"/>
                  </a:lnTo>
                  <a:lnTo>
                    <a:pt x="1876" y="1123"/>
                  </a:lnTo>
                  <a:lnTo>
                    <a:pt x="1876" y="1125"/>
                  </a:lnTo>
                  <a:lnTo>
                    <a:pt x="1874" y="1125"/>
                  </a:lnTo>
                  <a:lnTo>
                    <a:pt x="1876" y="1125"/>
                  </a:lnTo>
                  <a:lnTo>
                    <a:pt x="1876" y="1132"/>
                  </a:lnTo>
                  <a:lnTo>
                    <a:pt x="1878" y="1134"/>
                  </a:lnTo>
                  <a:lnTo>
                    <a:pt x="1880" y="1134"/>
                  </a:lnTo>
                  <a:lnTo>
                    <a:pt x="1886" y="1132"/>
                  </a:lnTo>
                  <a:lnTo>
                    <a:pt x="1886" y="1132"/>
                  </a:lnTo>
                  <a:lnTo>
                    <a:pt x="1886" y="1132"/>
                  </a:lnTo>
                  <a:lnTo>
                    <a:pt x="1886" y="1130"/>
                  </a:lnTo>
                  <a:lnTo>
                    <a:pt x="1888" y="1130"/>
                  </a:lnTo>
                  <a:lnTo>
                    <a:pt x="1897" y="1127"/>
                  </a:lnTo>
                  <a:lnTo>
                    <a:pt x="1899" y="1127"/>
                  </a:lnTo>
                  <a:lnTo>
                    <a:pt x="1903" y="1127"/>
                  </a:lnTo>
                  <a:lnTo>
                    <a:pt x="1903" y="1125"/>
                  </a:lnTo>
                  <a:lnTo>
                    <a:pt x="1905" y="1125"/>
                  </a:lnTo>
                  <a:lnTo>
                    <a:pt x="1905" y="1123"/>
                  </a:lnTo>
                  <a:lnTo>
                    <a:pt x="1905" y="1121"/>
                  </a:lnTo>
                  <a:lnTo>
                    <a:pt x="1905" y="1121"/>
                  </a:lnTo>
                  <a:lnTo>
                    <a:pt x="1905" y="1121"/>
                  </a:lnTo>
                  <a:lnTo>
                    <a:pt x="1907" y="1121"/>
                  </a:lnTo>
                  <a:lnTo>
                    <a:pt x="1907" y="1121"/>
                  </a:lnTo>
                  <a:lnTo>
                    <a:pt x="1910" y="1117"/>
                  </a:lnTo>
                  <a:lnTo>
                    <a:pt x="1912" y="1117"/>
                  </a:lnTo>
                  <a:lnTo>
                    <a:pt x="1912" y="1117"/>
                  </a:lnTo>
                  <a:lnTo>
                    <a:pt x="1914" y="1117"/>
                  </a:lnTo>
                  <a:lnTo>
                    <a:pt x="1916" y="1117"/>
                  </a:lnTo>
                  <a:lnTo>
                    <a:pt x="1916" y="1115"/>
                  </a:lnTo>
                  <a:lnTo>
                    <a:pt x="1916" y="1113"/>
                  </a:lnTo>
                  <a:lnTo>
                    <a:pt x="1916" y="1111"/>
                  </a:lnTo>
                  <a:lnTo>
                    <a:pt x="1914" y="1111"/>
                  </a:lnTo>
                  <a:close/>
                  <a:moveTo>
                    <a:pt x="2329" y="928"/>
                  </a:moveTo>
                  <a:lnTo>
                    <a:pt x="2329" y="926"/>
                  </a:lnTo>
                  <a:lnTo>
                    <a:pt x="2327" y="926"/>
                  </a:lnTo>
                  <a:lnTo>
                    <a:pt x="2327" y="926"/>
                  </a:lnTo>
                  <a:lnTo>
                    <a:pt x="2327" y="926"/>
                  </a:lnTo>
                  <a:lnTo>
                    <a:pt x="2327" y="926"/>
                  </a:lnTo>
                  <a:lnTo>
                    <a:pt x="2327" y="926"/>
                  </a:lnTo>
                  <a:lnTo>
                    <a:pt x="2327" y="928"/>
                  </a:lnTo>
                  <a:lnTo>
                    <a:pt x="2327" y="928"/>
                  </a:lnTo>
                  <a:lnTo>
                    <a:pt x="2327" y="932"/>
                  </a:lnTo>
                  <a:lnTo>
                    <a:pt x="2329" y="932"/>
                  </a:lnTo>
                  <a:lnTo>
                    <a:pt x="2329" y="932"/>
                  </a:lnTo>
                  <a:lnTo>
                    <a:pt x="2331" y="930"/>
                  </a:lnTo>
                  <a:lnTo>
                    <a:pt x="2331" y="930"/>
                  </a:lnTo>
                  <a:lnTo>
                    <a:pt x="2331" y="930"/>
                  </a:lnTo>
                  <a:lnTo>
                    <a:pt x="2329" y="928"/>
                  </a:lnTo>
                  <a:close/>
                  <a:moveTo>
                    <a:pt x="2147" y="916"/>
                  </a:moveTo>
                  <a:lnTo>
                    <a:pt x="2147" y="915"/>
                  </a:lnTo>
                  <a:lnTo>
                    <a:pt x="2145" y="913"/>
                  </a:lnTo>
                  <a:lnTo>
                    <a:pt x="2145" y="913"/>
                  </a:lnTo>
                  <a:lnTo>
                    <a:pt x="2145" y="913"/>
                  </a:lnTo>
                  <a:lnTo>
                    <a:pt x="2139" y="913"/>
                  </a:lnTo>
                  <a:lnTo>
                    <a:pt x="2139" y="913"/>
                  </a:lnTo>
                  <a:lnTo>
                    <a:pt x="2137" y="913"/>
                  </a:lnTo>
                  <a:lnTo>
                    <a:pt x="2137" y="911"/>
                  </a:lnTo>
                  <a:lnTo>
                    <a:pt x="2137" y="911"/>
                  </a:lnTo>
                  <a:lnTo>
                    <a:pt x="2134" y="909"/>
                  </a:lnTo>
                  <a:lnTo>
                    <a:pt x="2134" y="909"/>
                  </a:lnTo>
                  <a:lnTo>
                    <a:pt x="2134" y="909"/>
                  </a:lnTo>
                  <a:lnTo>
                    <a:pt x="2134" y="907"/>
                  </a:lnTo>
                  <a:lnTo>
                    <a:pt x="2134" y="905"/>
                  </a:lnTo>
                  <a:lnTo>
                    <a:pt x="2132" y="905"/>
                  </a:lnTo>
                  <a:lnTo>
                    <a:pt x="2132" y="905"/>
                  </a:lnTo>
                  <a:lnTo>
                    <a:pt x="2132" y="905"/>
                  </a:lnTo>
                  <a:lnTo>
                    <a:pt x="2124" y="907"/>
                  </a:lnTo>
                  <a:lnTo>
                    <a:pt x="2122" y="907"/>
                  </a:lnTo>
                  <a:lnTo>
                    <a:pt x="2120" y="909"/>
                  </a:lnTo>
                  <a:lnTo>
                    <a:pt x="2117" y="911"/>
                  </a:lnTo>
                  <a:lnTo>
                    <a:pt x="2113" y="915"/>
                  </a:lnTo>
                  <a:lnTo>
                    <a:pt x="2113" y="915"/>
                  </a:lnTo>
                  <a:lnTo>
                    <a:pt x="2111" y="915"/>
                  </a:lnTo>
                  <a:lnTo>
                    <a:pt x="2109" y="915"/>
                  </a:lnTo>
                  <a:lnTo>
                    <a:pt x="2107" y="915"/>
                  </a:lnTo>
                  <a:lnTo>
                    <a:pt x="2107" y="915"/>
                  </a:lnTo>
                  <a:lnTo>
                    <a:pt x="2105" y="915"/>
                  </a:lnTo>
                  <a:lnTo>
                    <a:pt x="2103" y="916"/>
                  </a:lnTo>
                  <a:lnTo>
                    <a:pt x="2094" y="915"/>
                  </a:lnTo>
                  <a:lnTo>
                    <a:pt x="2092" y="915"/>
                  </a:lnTo>
                  <a:lnTo>
                    <a:pt x="2092" y="915"/>
                  </a:lnTo>
                  <a:lnTo>
                    <a:pt x="2092" y="913"/>
                  </a:lnTo>
                  <a:lnTo>
                    <a:pt x="2090" y="913"/>
                  </a:lnTo>
                  <a:lnTo>
                    <a:pt x="2088" y="913"/>
                  </a:lnTo>
                  <a:lnTo>
                    <a:pt x="2088" y="913"/>
                  </a:lnTo>
                  <a:lnTo>
                    <a:pt x="2088" y="913"/>
                  </a:lnTo>
                  <a:lnTo>
                    <a:pt x="2086" y="913"/>
                  </a:lnTo>
                  <a:lnTo>
                    <a:pt x="2084" y="916"/>
                  </a:lnTo>
                  <a:lnTo>
                    <a:pt x="2084" y="916"/>
                  </a:lnTo>
                  <a:lnTo>
                    <a:pt x="2084" y="918"/>
                  </a:lnTo>
                  <a:lnTo>
                    <a:pt x="2084" y="918"/>
                  </a:lnTo>
                  <a:lnTo>
                    <a:pt x="2083" y="918"/>
                  </a:lnTo>
                  <a:lnTo>
                    <a:pt x="2083" y="918"/>
                  </a:lnTo>
                  <a:lnTo>
                    <a:pt x="2083" y="920"/>
                  </a:lnTo>
                  <a:lnTo>
                    <a:pt x="2083" y="922"/>
                  </a:lnTo>
                  <a:lnTo>
                    <a:pt x="2081" y="922"/>
                  </a:lnTo>
                  <a:lnTo>
                    <a:pt x="2081" y="924"/>
                  </a:lnTo>
                  <a:lnTo>
                    <a:pt x="2079" y="924"/>
                  </a:lnTo>
                  <a:lnTo>
                    <a:pt x="2079" y="924"/>
                  </a:lnTo>
                  <a:lnTo>
                    <a:pt x="2077" y="926"/>
                  </a:lnTo>
                  <a:lnTo>
                    <a:pt x="2077" y="926"/>
                  </a:lnTo>
                  <a:lnTo>
                    <a:pt x="2077" y="932"/>
                  </a:lnTo>
                  <a:lnTo>
                    <a:pt x="2077" y="932"/>
                  </a:lnTo>
                  <a:lnTo>
                    <a:pt x="2077" y="932"/>
                  </a:lnTo>
                  <a:lnTo>
                    <a:pt x="2075" y="934"/>
                  </a:lnTo>
                  <a:lnTo>
                    <a:pt x="2075" y="935"/>
                  </a:lnTo>
                  <a:lnTo>
                    <a:pt x="2075" y="935"/>
                  </a:lnTo>
                  <a:lnTo>
                    <a:pt x="2077" y="935"/>
                  </a:lnTo>
                  <a:lnTo>
                    <a:pt x="2077" y="935"/>
                  </a:lnTo>
                  <a:lnTo>
                    <a:pt x="2083" y="932"/>
                  </a:lnTo>
                  <a:lnTo>
                    <a:pt x="2084" y="932"/>
                  </a:lnTo>
                  <a:lnTo>
                    <a:pt x="2084" y="932"/>
                  </a:lnTo>
                  <a:lnTo>
                    <a:pt x="2084" y="930"/>
                  </a:lnTo>
                  <a:lnTo>
                    <a:pt x="2084" y="930"/>
                  </a:lnTo>
                  <a:lnTo>
                    <a:pt x="2084" y="930"/>
                  </a:lnTo>
                  <a:lnTo>
                    <a:pt x="2084" y="930"/>
                  </a:lnTo>
                  <a:lnTo>
                    <a:pt x="2086" y="930"/>
                  </a:lnTo>
                  <a:lnTo>
                    <a:pt x="2086" y="930"/>
                  </a:lnTo>
                  <a:lnTo>
                    <a:pt x="2088" y="930"/>
                  </a:lnTo>
                  <a:lnTo>
                    <a:pt x="2088" y="928"/>
                  </a:lnTo>
                  <a:lnTo>
                    <a:pt x="2090" y="928"/>
                  </a:lnTo>
                  <a:lnTo>
                    <a:pt x="2094" y="928"/>
                  </a:lnTo>
                  <a:lnTo>
                    <a:pt x="2096" y="928"/>
                  </a:lnTo>
                  <a:lnTo>
                    <a:pt x="2096" y="928"/>
                  </a:lnTo>
                  <a:lnTo>
                    <a:pt x="2098" y="928"/>
                  </a:lnTo>
                  <a:lnTo>
                    <a:pt x="2100" y="928"/>
                  </a:lnTo>
                  <a:lnTo>
                    <a:pt x="2102" y="928"/>
                  </a:lnTo>
                  <a:lnTo>
                    <a:pt x="2102" y="930"/>
                  </a:lnTo>
                  <a:lnTo>
                    <a:pt x="2103" y="930"/>
                  </a:lnTo>
                  <a:lnTo>
                    <a:pt x="2109" y="930"/>
                  </a:lnTo>
                  <a:lnTo>
                    <a:pt x="2111" y="930"/>
                  </a:lnTo>
                  <a:lnTo>
                    <a:pt x="2115" y="930"/>
                  </a:lnTo>
                  <a:lnTo>
                    <a:pt x="2115" y="930"/>
                  </a:lnTo>
                  <a:lnTo>
                    <a:pt x="2119" y="930"/>
                  </a:lnTo>
                  <a:lnTo>
                    <a:pt x="2119" y="932"/>
                  </a:lnTo>
                  <a:lnTo>
                    <a:pt x="2120" y="932"/>
                  </a:lnTo>
                  <a:lnTo>
                    <a:pt x="2122" y="934"/>
                  </a:lnTo>
                  <a:lnTo>
                    <a:pt x="2122" y="932"/>
                  </a:lnTo>
                  <a:lnTo>
                    <a:pt x="2122" y="930"/>
                  </a:lnTo>
                  <a:lnTo>
                    <a:pt x="2124" y="930"/>
                  </a:lnTo>
                  <a:lnTo>
                    <a:pt x="2124" y="930"/>
                  </a:lnTo>
                  <a:lnTo>
                    <a:pt x="2124" y="928"/>
                  </a:lnTo>
                  <a:lnTo>
                    <a:pt x="2124" y="928"/>
                  </a:lnTo>
                  <a:lnTo>
                    <a:pt x="2124" y="928"/>
                  </a:lnTo>
                  <a:lnTo>
                    <a:pt x="2128" y="922"/>
                  </a:lnTo>
                  <a:lnTo>
                    <a:pt x="2128" y="922"/>
                  </a:lnTo>
                  <a:lnTo>
                    <a:pt x="2130" y="922"/>
                  </a:lnTo>
                  <a:lnTo>
                    <a:pt x="2130" y="922"/>
                  </a:lnTo>
                  <a:lnTo>
                    <a:pt x="2132" y="920"/>
                  </a:lnTo>
                  <a:lnTo>
                    <a:pt x="2134" y="920"/>
                  </a:lnTo>
                  <a:lnTo>
                    <a:pt x="2137" y="918"/>
                  </a:lnTo>
                  <a:lnTo>
                    <a:pt x="2139" y="918"/>
                  </a:lnTo>
                  <a:lnTo>
                    <a:pt x="2141" y="918"/>
                  </a:lnTo>
                  <a:lnTo>
                    <a:pt x="2143" y="918"/>
                  </a:lnTo>
                  <a:lnTo>
                    <a:pt x="2145" y="918"/>
                  </a:lnTo>
                  <a:lnTo>
                    <a:pt x="2145" y="918"/>
                  </a:lnTo>
                  <a:lnTo>
                    <a:pt x="2145" y="918"/>
                  </a:lnTo>
                  <a:lnTo>
                    <a:pt x="2147" y="918"/>
                  </a:lnTo>
                  <a:lnTo>
                    <a:pt x="2147" y="918"/>
                  </a:lnTo>
                  <a:lnTo>
                    <a:pt x="2147" y="918"/>
                  </a:lnTo>
                  <a:lnTo>
                    <a:pt x="2147" y="916"/>
                  </a:lnTo>
                  <a:lnTo>
                    <a:pt x="2147" y="916"/>
                  </a:lnTo>
                  <a:close/>
                  <a:moveTo>
                    <a:pt x="2179" y="449"/>
                  </a:moveTo>
                  <a:lnTo>
                    <a:pt x="2177" y="447"/>
                  </a:lnTo>
                  <a:lnTo>
                    <a:pt x="2177" y="447"/>
                  </a:lnTo>
                  <a:lnTo>
                    <a:pt x="2177" y="445"/>
                  </a:lnTo>
                  <a:lnTo>
                    <a:pt x="2177" y="445"/>
                  </a:lnTo>
                  <a:lnTo>
                    <a:pt x="2177" y="443"/>
                  </a:lnTo>
                  <a:lnTo>
                    <a:pt x="2177" y="443"/>
                  </a:lnTo>
                  <a:lnTo>
                    <a:pt x="2175" y="443"/>
                  </a:lnTo>
                  <a:lnTo>
                    <a:pt x="2175" y="441"/>
                  </a:lnTo>
                  <a:lnTo>
                    <a:pt x="2175" y="441"/>
                  </a:lnTo>
                  <a:lnTo>
                    <a:pt x="2175" y="439"/>
                  </a:lnTo>
                  <a:lnTo>
                    <a:pt x="2175" y="439"/>
                  </a:lnTo>
                  <a:lnTo>
                    <a:pt x="2175" y="439"/>
                  </a:lnTo>
                  <a:lnTo>
                    <a:pt x="2175" y="439"/>
                  </a:lnTo>
                  <a:lnTo>
                    <a:pt x="2173" y="439"/>
                  </a:lnTo>
                  <a:lnTo>
                    <a:pt x="2172" y="439"/>
                  </a:lnTo>
                  <a:lnTo>
                    <a:pt x="2172" y="439"/>
                  </a:lnTo>
                  <a:lnTo>
                    <a:pt x="2172" y="439"/>
                  </a:lnTo>
                  <a:lnTo>
                    <a:pt x="2170" y="443"/>
                  </a:lnTo>
                  <a:lnTo>
                    <a:pt x="2170" y="443"/>
                  </a:lnTo>
                  <a:lnTo>
                    <a:pt x="2170" y="445"/>
                  </a:lnTo>
                  <a:lnTo>
                    <a:pt x="2168" y="447"/>
                  </a:lnTo>
                  <a:lnTo>
                    <a:pt x="2168" y="449"/>
                  </a:lnTo>
                  <a:lnTo>
                    <a:pt x="2170" y="451"/>
                  </a:lnTo>
                  <a:lnTo>
                    <a:pt x="2172" y="451"/>
                  </a:lnTo>
                  <a:lnTo>
                    <a:pt x="2175" y="451"/>
                  </a:lnTo>
                  <a:lnTo>
                    <a:pt x="2175" y="451"/>
                  </a:lnTo>
                  <a:lnTo>
                    <a:pt x="2175" y="451"/>
                  </a:lnTo>
                  <a:lnTo>
                    <a:pt x="2175" y="451"/>
                  </a:lnTo>
                  <a:lnTo>
                    <a:pt x="2177" y="451"/>
                  </a:lnTo>
                  <a:lnTo>
                    <a:pt x="2179" y="451"/>
                  </a:lnTo>
                  <a:lnTo>
                    <a:pt x="2179" y="449"/>
                  </a:lnTo>
                  <a:close/>
                  <a:moveTo>
                    <a:pt x="2031" y="1005"/>
                  </a:moveTo>
                  <a:lnTo>
                    <a:pt x="2031" y="1004"/>
                  </a:lnTo>
                  <a:lnTo>
                    <a:pt x="2030" y="1004"/>
                  </a:lnTo>
                  <a:lnTo>
                    <a:pt x="2030" y="1002"/>
                  </a:lnTo>
                  <a:lnTo>
                    <a:pt x="2030" y="1002"/>
                  </a:lnTo>
                  <a:lnTo>
                    <a:pt x="2030" y="1002"/>
                  </a:lnTo>
                  <a:lnTo>
                    <a:pt x="2028" y="1002"/>
                  </a:lnTo>
                  <a:lnTo>
                    <a:pt x="2028" y="1004"/>
                  </a:lnTo>
                  <a:lnTo>
                    <a:pt x="2028" y="1004"/>
                  </a:lnTo>
                  <a:lnTo>
                    <a:pt x="2028" y="1004"/>
                  </a:lnTo>
                  <a:lnTo>
                    <a:pt x="2026" y="1005"/>
                  </a:lnTo>
                  <a:lnTo>
                    <a:pt x="2024" y="1007"/>
                  </a:lnTo>
                  <a:lnTo>
                    <a:pt x="2022" y="1007"/>
                  </a:lnTo>
                  <a:lnTo>
                    <a:pt x="2020" y="1007"/>
                  </a:lnTo>
                  <a:lnTo>
                    <a:pt x="2020" y="1007"/>
                  </a:lnTo>
                  <a:lnTo>
                    <a:pt x="2018" y="1007"/>
                  </a:lnTo>
                  <a:lnTo>
                    <a:pt x="2018" y="1007"/>
                  </a:lnTo>
                  <a:lnTo>
                    <a:pt x="2016" y="1007"/>
                  </a:lnTo>
                  <a:lnTo>
                    <a:pt x="2016" y="1005"/>
                  </a:lnTo>
                  <a:lnTo>
                    <a:pt x="2016" y="1004"/>
                  </a:lnTo>
                  <a:lnTo>
                    <a:pt x="2018" y="1002"/>
                  </a:lnTo>
                  <a:lnTo>
                    <a:pt x="2018" y="1000"/>
                  </a:lnTo>
                  <a:lnTo>
                    <a:pt x="2016" y="1002"/>
                  </a:lnTo>
                  <a:lnTo>
                    <a:pt x="2014" y="1002"/>
                  </a:lnTo>
                  <a:lnTo>
                    <a:pt x="2013" y="1004"/>
                  </a:lnTo>
                  <a:lnTo>
                    <a:pt x="2011" y="1004"/>
                  </a:lnTo>
                  <a:lnTo>
                    <a:pt x="2009" y="1004"/>
                  </a:lnTo>
                  <a:lnTo>
                    <a:pt x="2007" y="1005"/>
                  </a:lnTo>
                  <a:lnTo>
                    <a:pt x="2007" y="1005"/>
                  </a:lnTo>
                  <a:lnTo>
                    <a:pt x="2001" y="1007"/>
                  </a:lnTo>
                  <a:lnTo>
                    <a:pt x="2001" y="1007"/>
                  </a:lnTo>
                  <a:lnTo>
                    <a:pt x="2001" y="1007"/>
                  </a:lnTo>
                  <a:lnTo>
                    <a:pt x="2001" y="1009"/>
                  </a:lnTo>
                  <a:lnTo>
                    <a:pt x="2001" y="1011"/>
                  </a:lnTo>
                  <a:lnTo>
                    <a:pt x="2001" y="1011"/>
                  </a:lnTo>
                  <a:lnTo>
                    <a:pt x="1995" y="1013"/>
                  </a:lnTo>
                  <a:lnTo>
                    <a:pt x="1994" y="1015"/>
                  </a:lnTo>
                  <a:lnTo>
                    <a:pt x="1990" y="1015"/>
                  </a:lnTo>
                  <a:lnTo>
                    <a:pt x="1986" y="1015"/>
                  </a:lnTo>
                  <a:lnTo>
                    <a:pt x="1986" y="1015"/>
                  </a:lnTo>
                  <a:lnTo>
                    <a:pt x="1986" y="1017"/>
                  </a:lnTo>
                  <a:lnTo>
                    <a:pt x="1984" y="1021"/>
                  </a:lnTo>
                  <a:lnTo>
                    <a:pt x="1984" y="1023"/>
                  </a:lnTo>
                  <a:lnTo>
                    <a:pt x="1984" y="1023"/>
                  </a:lnTo>
                  <a:lnTo>
                    <a:pt x="1984" y="1024"/>
                  </a:lnTo>
                  <a:lnTo>
                    <a:pt x="1984" y="1024"/>
                  </a:lnTo>
                  <a:lnTo>
                    <a:pt x="1982" y="1026"/>
                  </a:lnTo>
                  <a:lnTo>
                    <a:pt x="1980" y="1026"/>
                  </a:lnTo>
                  <a:lnTo>
                    <a:pt x="1980" y="1028"/>
                  </a:lnTo>
                  <a:lnTo>
                    <a:pt x="1980" y="1028"/>
                  </a:lnTo>
                  <a:lnTo>
                    <a:pt x="1978" y="1028"/>
                  </a:lnTo>
                  <a:lnTo>
                    <a:pt x="1978" y="1028"/>
                  </a:lnTo>
                  <a:lnTo>
                    <a:pt x="1978" y="1030"/>
                  </a:lnTo>
                  <a:lnTo>
                    <a:pt x="1978" y="1030"/>
                  </a:lnTo>
                  <a:lnTo>
                    <a:pt x="1978" y="1032"/>
                  </a:lnTo>
                  <a:lnTo>
                    <a:pt x="1978" y="1032"/>
                  </a:lnTo>
                  <a:lnTo>
                    <a:pt x="1978" y="1032"/>
                  </a:lnTo>
                  <a:lnTo>
                    <a:pt x="1978" y="1034"/>
                  </a:lnTo>
                  <a:lnTo>
                    <a:pt x="1978" y="1034"/>
                  </a:lnTo>
                  <a:lnTo>
                    <a:pt x="1977" y="1036"/>
                  </a:lnTo>
                  <a:lnTo>
                    <a:pt x="1977" y="1036"/>
                  </a:lnTo>
                  <a:lnTo>
                    <a:pt x="1975" y="1036"/>
                  </a:lnTo>
                  <a:lnTo>
                    <a:pt x="1975" y="1036"/>
                  </a:lnTo>
                  <a:lnTo>
                    <a:pt x="1973" y="1038"/>
                  </a:lnTo>
                  <a:lnTo>
                    <a:pt x="1973" y="1038"/>
                  </a:lnTo>
                  <a:lnTo>
                    <a:pt x="1973" y="1038"/>
                  </a:lnTo>
                  <a:lnTo>
                    <a:pt x="1973" y="1036"/>
                  </a:lnTo>
                  <a:lnTo>
                    <a:pt x="1973" y="1036"/>
                  </a:lnTo>
                  <a:lnTo>
                    <a:pt x="1973" y="1034"/>
                  </a:lnTo>
                  <a:lnTo>
                    <a:pt x="1973" y="1034"/>
                  </a:lnTo>
                  <a:lnTo>
                    <a:pt x="1973" y="1032"/>
                  </a:lnTo>
                  <a:lnTo>
                    <a:pt x="1973" y="1032"/>
                  </a:lnTo>
                  <a:lnTo>
                    <a:pt x="1971" y="1030"/>
                  </a:lnTo>
                  <a:lnTo>
                    <a:pt x="1971" y="1030"/>
                  </a:lnTo>
                  <a:lnTo>
                    <a:pt x="1969" y="1028"/>
                  </a:lnTo>
                  <a:lnTo>
                    <a:pt x="1969" y="1028"/>
                  </a:lnTo>
                  <a:lnTo>
                    <a:pt x="1967" y="1028"/>
                  </a:lnTo>
                  <a:lnTo>
                    <a:pt x="1967" y="1028"/>
                  </a:lnTo>
                  <a:lnTo>
                    <a:pt x="1965" y="1030"/>
                  </a:lnTo>
                  <a:lnTo>
                    <a:pt x="1965" y="1032"/>
                  </a:lnTo>
                  <a:lnTo>
                    <a:pt x="1963" y="1032"/>
                  </a:lnTo>
                  <a:lnTo>
                    <a:pt x="1961" y="1032"/>
                  </a:lnTo>
                  <a:lnTo>
                    <a:pt x="1960" y="1030"/>
                  </a:lnTo>
                  <a:lnTo>
                    <a:pt x="1958" y="1026"/>
                  </a:lnTo>
                  <a:lnTo>
                    <a:pt x="1956" y="1026"/>
                  </a:lnTo>
                  <a:lnTo>
                    <a:pt x="1956" y="1026"/>
                  </a:lnTo>
                  <a:lnTo>
                    <a:pt x="1954" y="1028"/>
                  </a:lnTo>
                  <a:lnTo>
                    <a:pt x="1952" y="1028"/>
                  </a:lnTo>
                  <a:lnTo>
                    <a:pt x="1950" y="1032"/>
                  </a:lnTo>
                  <a:lnTo>
                    <a:pt x="1950" y="1032"/>
                  </a:lnTo>
                  <a:lnTo>
                    <a:pt x="1948" y="1032"/>
                  </a:lnTo>
                  <a:lnTo>
                    <a:pt x="1946" y="1036"/>
                  </a:lnTo>
                  <a:lnTo>
                    <a:pt x="1946" y="1036"/>
                  </a:lnTo>
                  <a:lnTo>
                    <a:pt x="1944" y="1036"/>
                  </a:lnTo>
                  <a:lnTo>
                    <a:pt x="1944" y="1036"/>
                  </a:lnTo>
                  <a:lnTo>
                    <a:pt x="1944" y="1036"/>
                  </a:lnTo>
                  <a:lnTo>
                    <a:pt x="1944" y="1038"/>
                  </a:lnTo>
                  <a:lnTo>
                    <a:pt x="1942" y="1038"/>
                  </a:lnTo>
                  <a:lnTo>
                    <a:pt x="1942" y="1038"/>
                  </a:lnTo>
                  <a:lnTo>
                    <a:pt x="1942" y="1038"/>
                  </a:lnTo>
                  <a:lnTo>
                    <a:pt x="1941" y="1038"/>
                  </a:lnTo>
                  <a:lnTo>
                    <a:pt x="1941" y="1040"/>
                  </a:lnTo>
                  <a:lnTo>
                    <a:pt x="1939" y="1041"/>
                  </a:lnTo>
                  <a:lnTo>
                    <a:pt x="1939" y="1041"/>
                  </a:lnTo>
                  <a:lnTo>
                    <a:pt x="1937" y="1043"/>
                  </a:lnTo>
                  <a:lnTo>
                    <a:pt x="1935" y="1045"/>
                  </a:lnTo>
                  <a:lnTo>
                    <a:pt x="1933" y="1045"/>
                  </a:lnTo>
                  <a:lnTo>
                    <a:pt x="1933" y="1047"/>
                  </a:lnTo>
                  <a:lnTo>
                    <a:pt x="1933" y="1053"/>
                  </a:lnTo>
                  <a:lnTo>
                    <a:pt x="1933" y="1055"/>
                  </a:lnTo>
                  <a:lnTo>
                    <a:pt x="1933" y="1055"/>
                  </a:lnTo>
                  <a:lnTo>
                    <a:pt x="1931" y="1055"/>
                  </a:lnTo>
                  <a:lnTo>
                    <a:pt x="1931" y="1055"/>
                  </a:lnTo>
                  <a:lnTo>
                    <a:pt x="1931" y="1057"/>
                  </a:lnTo>
                  <a:lnTo>
                    <a:pt x="1931" y="1057"/>
                  </a:lnTo>
                  <a:lnTo>
                    <a:pt x="1933" y="1058"/>
                  </a:lnTo>
                  <a:lnTo>
                    <a:pt x="1933" y="1058"/>
                  </a:lnTo>
                  <a:lnTo>
                    <a:pt x="1933" y="1060"/>
                  </a:lnTo>
                  <a:lnTo>
                    <a:pt x="1933" y="1062"/>
                  </a:lnTo>
                  <a:lnTo>
                    <a:pt x="1931" y="1064"/>
                  </a:lnTo>
                  <a:lnTo>
                    <a:pt x="1931" y="1064"/>
                  </a:lnTo>
                  <a:lnTo>
                    <a:pt x="1927" y="1066"/>
                  </a:lnTo>
                  <a:lnTo>
                    <a:pt x="1927" y="1068"/>
                  </a:lnTo>
                  <a:lnTo>
                    <a:pt x="1927" y="1072"/>
                  </a:lnTo>
                  <a:lnTo>
                    <a:pt x="1927" y="1074"/>
                  </a:lnTo>
                  <a:lnTo>
                    <a:pt x="1927" y="1074"/>
                  </a:lnTo>
                  <a:lnTo>
                    <a:pt x="1929" y="1074"/>
                  </a:lnTo>
                  <a:lnTo>
                    <a:pt x="1931" y="1074"/>
                  </a:lnTo>
                  <a:lnTo>
                    <a:pt x="1933" y="1072"/>
                  </a:lnTo>
                  <a:lnTo>
                    <a:pt x="1935" y="1072"/>
                  </a:lnTo>
                  <a:lnTo>
                    <a:pt x="1935" y="1074"/>
                  </a:lnTo>
                  <a:lnTo>
                    <a:pt x="1937" y="1074"/>
                  </a:lnTo>
                  <a:lnTo>
                    <a:pt x="1939" y="1074"/>
                  </a:lnTo>
                  <a:lnTo>
                    <a:pt x="1939" y="1076"/>
                  </a:lnTo>
                  <a:lnTo>
                    <a:pt x="1939" y="1077"/>
                  </a:lnTo>
                  <a:lnTo>
                    <a:pt x="1933" y="1081"/>
                  </a:lnTo>
                  <a:lnTo>
                    <a:pt x="1933" y="1081"/>
                  </a:lnTo>
                  <a:lnTo>
                    <a:pt x="1929" y="1081"/>
                  </a:lnTo>
                  <a:lnTo>
                    <a:pt x="1929" y="1081"/>
                  </a:lnTo>
                  <a:lnTo>
                    <a:pt x="1927" y="1083"/>
                  </a:lnTo>
                  <a:lnTo>
                    <a:pt x="1925" y="1083"/>
                  </a:lnTo>
                  <a:lnTo>
                    <a:pt x="1924" y="1085"/>
                  </a:lnTo>
                  <a:lnTo>
                    <a:pt x="1922" y="1087"/>
                  </a:lnTo>
                  <a:lnTo>
                    <a:pt x="1922" y="1087"/>
                  </a:lnTo>
                  <a:lnTo>
                    <a:pt x="1922" y="1091"/>
                  </a:lnTo>
                  <a:lnTo>
                    <a:pt x="1922" y="1091"/>
                  </a:lnTo>
                  <a:lnTo>
                    <a:pt x="1920" y="1093"/>
                  </a:lnTo>
                  <a:lnTo>
                    <a:pt x="1920" y="1094"/>
                  </a:lnTo>
                  <a:lnTo>
                    <a:pt x="1920" y="1094"/>
                  </a:lnTo>
                  <a:lnTo>
                    <a:pt x="1920" y="1096"/>
                  </a:lnTo>
                  <a:lnTo>
                    <a:pt x="1920" y="1096"/>
                  </a:lnTo>
                  <a:lnTo>
                    <a:pt x="1922" y="1096"/>
                  </a:lnTo>
                  <a:lnTo>
                    <a:pt x="1922" y="1094"/>
                  </a:lnTo>
                  <a:lnTo>
                    <a:pt x="1924" y="1094"/>
                  </a:lnTo>
                  <a:lnTo>
                    <a:pt x="1924" y="1093"/>
                  </a:lnTo>
                  <a:lnTo>
                    <a:pt x="1925" y="1094"/>
                  </a:lnTo>
                  <a:lnTo>
                    <a:pt x="1927" y="1094"/>
                  </a:lnTo>
                  <a:lnTo>
                    <a:pt x="1929" y="1096"/>
                  </a:lnTo>
                  <a:lnTo>
                    <a:pt x="1929" y="1096"/>
                  </a:lnTo>
                  <a:lnTo>
                    <a:pt x="1931" y="1094"/>
                  </a:lnTo>
                  <a:lnTo>
                    <a:pt x="1933" y="1094"/>
                  </a:lnTo>
                  <a:lnTo>
                    <a:pt x="1933" y="1094"/>
                  </a:lnTo>
                  <a:lnTo>
                    <a:pt x="1935" y="1096"/>
                  </a:lnTo>
                  <a:lnTo>
                    <a:pt x="1937" y="1096"/>
                  </a:lnTo>
                  <a:lnTo>
                    <a:pt x="1939" y="1096"/>
                  </a:lnTo>
                  <a:lnTo>
                    <a:pt x="1941" y="1094"/>
                  </a:lnTo>
                  <a:lnTo>
                    <a:pt x="1941" y="1096"/>
                  </a:lnTo>
                  <a:lnTo>
                    <a:pt x="1942" y="1096"/>
                  </a:lnTo>
                  <a:lnTo>
                    <a:pt x="1944" y="1096"/>
                  </a:lnTo>
                  <a:lnTo>
                    <a:pt x="1950" y="1091"/>
                  </a:lnTo>
                  <a:lnTo>
                    <a:pt x="1958" y="1091"/>
                  </a:lnTo>
                  <a:lnTo>
                    <a:pt x="1958" y="1089"/>
                  </a:lnTo>
                  <a:lnTo>
                    <a:pt x="1958" y="1089"/>
                  </a:lnTo>
                  <a:lnTo>
                    <a:pt x="1960" y="1089"/>
                  </a:lnTo>
                  <a:lnTo>
                    <a:pt x="1960" y="1087"/>
                  </a:lnTo>
                  <a:lnTo>
                    <a:pt x="1961" y="1087"/>
                  </a:lnTo>
                  <a:lnTo>
                    <a:pt x="1961" y="1087"/>
                  </a:lnTo>
                  <a:lnTo>
                    <a:pt x="1963" y="1083"/>
                  </a:lnTo>
                  <a:lnTo>
                    <a:pt x="1963" y="1083"/>
                  </a:lnTo>
                  <a:lnTo>
                    <a:pt x="1965" y="1083"/>
                  </a:lnTo>
                  <a:lnTo>
                    <a:pt x="1965" y="1083"/>
                  </a:lnTo>
                  <a:lnTo>
                    <a:pt x="1967" y="1083"/>
                  </a:lnTo>
                  <a:lnTo>
                    <a:pt x="1969" y="1083"/>
                  </a:lnTo>
                  <a:lnTo>
                    <a:pt x="1975" y="1083"/>
                  </a:lnTo>
                  <a:lnTo>
                    <a:pt x="1980" y="1083"/>
                  </a:lnTo>
                  <a:lnTo>
                    <a:pt x="1984" y="1081"/>
                  </a:lnTo>
                  <a:lnTo>
                    <a:pt x="1986" y="1081"/>
                  </a:lnTo>
                  <a:lnTo>
                    <a:pt x="1990" y="1079"/>
                  </a:lnTo>
                  <a:lnTo>
                    <a:pt x="1990" y="1077"/>
                  </a:lnTo>
                  <a:lnTo>
                    <a:pt x="1992" y="1077"/>
                  </a:lnTo>
                  <a:lnTo>
                    <a:pt x="1992" y="1074"/>
                  </a:lnTo>
                  <a:lnTo>
                    <a:pt x="1994" y="1072"/>
                  </a:lnTo>
                  <a:lnTo>
                    <a:pt x="1995" y="1070"/>
                  </a:lnTo>
                  <a:lnTo>
                    <a:pt x="1999" y="1068"/>
                  </a:lnTo>
                  <a:lnTo>
                    <a:pt x="2001" y="1066"/>
                  </a:lnTo>
                  <a:lnTo>
                    <a:pt x="2005" y="1064"/>
                  </a:lnTo>
                  <a:lnTo>
                    <a:pt x="2005" y="1062"/>
                  </a:lnTo>
                  <a:lnTo>
                    <a:pt x="2007" y="1060"/>
                  </a:lnTo>
                  <a:lnTo>
                    <a:pt x="2013" y="1055"/>
                  </a:lnTo>
                  <a:lnTo>
                    <a:pt x="2014" y="1053"/>
                  </a:lnTo>
                  <a:lnTo>
                    <a:pt x="2020" y="1047"/>
                  </a:lnTo>
                  <a:lnTo>
                    <a:pt x="2022" y="1047"/>
                  </a:lnTo>
                  <a:lnTo>
                    <a:pt x="2022" y="1041"/>
                  </a:lnTo>
                  <a:lnTo>
                    <a:pt x="2024" y="1040"/>
                  </a:lnTo>
                  <a:lnTo>
                    <a:pt x="2026" y="1038"/>
                  </a:lnTo>
                  <a:lnTo>
                    <a:pt x="2028" y="1036"/>
                  </a:lnTo>
                  <a:lnTo>
                    <a:pt x="2026" y="1032"/>
                  </a:lnTo>
                  <a:lnTo>
                    <a:pt x="2026" y="1030"/>
                  </a:lnTo>
                  <a:lnTo>
                    <a:pt x="2024" y="1028"/>
                  </a:lnTo>
                  <a:lnTo>
                    <a:pt x="2024" y="1028"/>
                  </a:lnTo>
                  <a:lnTo>
                    <a:pt x="2024" y="1026"/>
                  </a:lnTo>
                  <a:lnTo>
                    <a:pt x="2024" y="1026"/>
                  </a:lnTo>
                  <a:lnTo>
                    <a:pt x="2024" y="1026"/>
                  </a:lnTo>
                  <a:lnTo>
                    <a:pt x="2022" y="1024"/>
                  </a:lnTo>
                  <a:lnTo>
                    <a:pt x="2020" y="1024"/>
                  </a:lnTo>
                  <a:lnTo>
                    <a:pt x="2020" y="1023"/>
                  </a:lnTo>
                  <a:lnTo>
                    <a:pt x="2020" y="1023"/>
                  </a:lnTo>
                  <a:lnTo>
                    <a:pt x="2020" y="1019"/>
                  </a:lnTo>
                  <a:lnTo>
                    <a:pt x="2020" y="1017"/>
                  </a:lnTo>
                  <a:lnTo>
                    <a:pt x="2022" y="1017"/>
                  </a:lnTo>
                  <a:lnTo>
                    <a:pt x="2024" y="1015"/>
                  </a:lnTo>
                  <a:lnTo>
                    <a:pt x="2024" y="1015"/>
                  </a:lnTo>
                  <a:lnTo>
                    <a:pt x="2026" y="1015"/>
                  </a:lnTo>
                  <a:lnTo>
                    <a:pt x="2026" y="1017"/>
                  </a:lnTo>
                  <a:lnTo>
                    <a:pt x="2026" y="1017"/>
                  </a:lnTo>
                  <a:lnTo>
                    <a:pt x="2028" y="1017"/>
                  </a:lnTo>
                  <a:lnTo>
                    <a:pt x="2028" y="1017"/>
                  </a:lnTo>
                  <a:lnTo>
                    <a:pt x="2028" y="1017"/>
                  </a:lnTo>
                  <a:lnTo>
                    <a:pt x="2030" y="1017"/>
                  </a:lnTo>
                  <a:lnTo>
                    <a:pt x="2030" y="1015"/>
                  </a:lnTo>
                  <a:lnTo>
                    <a:pt x="2031" y="1015"/>
                  </a:lnTo>
                  <a:lnTo>
                    <a:pt x="2033" y="1015"/>
                  </a:lnTo>
                  <a:lnTo>
                    <a:pt x="2033" y="1015"/>
                  </a:lnTo>
                  <a:lnTo>
                    <a:pt x="2033" y="1015"/>
                  </a:lnTo>
                  <a:lnTo>
                    <a:pt x="2033" y="1015"/>
                  </a:lnTo>
                  <a:lnTo>
                    <a:pt x="2033" y="1013"/>
                  </a:lnTo>
                  <a:lnTo>
                    <a:pt x="2033" y="1013"/>
                  </a:lnTo>
                  <a:lnTo>
                    <a:pt x="2033" y="1009"/>
                  </a:lnTo>
                  <a:lnTo>
                    <a:pt x="2033" y="1007"/>
                  </a:lnTo>
                  <a:lnTo>
                    <a:pt x="2033" y="1005"/>
                  </a:lnTo>
                  <a:lnTo>
                    <a:pt x="2031" y="1005"/>
                  </a:lnTo>
                  <a:close/>
                  <a:moveTo>
                    <a:pt x="1922" y="1083"/>
                  </a:moveTo>
                  <a:lnTo>
                    <a:pt x="1922" y="1083"/>
                  </a:lnTo>
                  <a:lnTo>
                    <a:pt x="1920" y="1081"/>
                  </a:lnTo>
                  <a:lnTo>
                    <a:pt x="1920" y="1081"/>
                  </a:lnTo>
                  <a:lnTo>
                    <a:pt x="1918" y="1081"/>
                  </a:lnTo>
                  <a:lnTo>
                    <a:pt x="1918" y="1081"/>
                  </a:lnTo>
                  <a:lnTo>
                    <a:pt x="1916" y="1081"/>
                  </a:lnTo>
                  <a:lnTo>
                    <a:pt x="1916" y="1081"/>
                  </a:lnTo>
                  <a:lnTo>
                    <a:pt x="1914" y="1083"/>
                  </a:lnTo>
                  <a:lnTo>
                    <a:pt x="1912" y="1085"/>
                  </a:lnTo>
                  <a:lnTo>
                    <a:pt x="1912" y="1087"/>
                  </a:lnTo>
                  <a:lnTo>
                    <a:pt x="1910" y="1089"/>
                  </a:lnTo>
                  <a:lnTo>
                    <a:pt x="1910" y="1089"/>
                  </a:lnTo>
                  <a:lnTo>
                    <a:pt x="1908" y="1091"/>
                  </a:lnTo>
                  <a:lnTo>
                    <a:pt x="1908" y="1093"/>
                  </a:lnTo>
                  <a:lnTo>
                    <a:pt x="1910" y="1094"/>
                  </a:lnTo>
                  <a:lnTo>
                    <a:pt x="1910" y="1094"/>
                  </a:lnTo>
                  <a:lnTo>
                    <a:pt x="1912" y="1093"/>
                  </a:lnTo>
                  <a:lnTo>
                    <a:pt x="1912" y="1093"/>
                  </a:lnTo>
                  <a:lnTo>
                    <a:pt x="1912" y="1091"/>
                  </a:lnTo>
                  <a:lnTo>
                    <a:pt x="1914" y="1093"/>
                  </a:lnTo>
                  <a:lnTo>
                    <a:pt x="1914" y="1093"/>
                  </a:lnTo>
                  <a:lnTo>
                    <a:pt x="1914" y="1093"/>
                  </a:lnTo>
                  <a:lnTo>
                    <a:pt x="1916" y="1094"/>
                  </a:lnTo>
                  <a:lnTo>
                    <a:pt x="1916" y="1094"/>
                  </a:lnTo>
                  <a:lnTo>
                    <a:pt x="1916" y="1093"/>
                  </a:lnTo>
                  <a:lnTo>
                    <a:pt x="1916" y="1093"/>
                  </a:lnTo>
                  <a:lnTo>
                    <a:pt x="1916" y="1091"/>
                  </a:lnTo>
                  <a:lnTo>
                    <a:pt x="1916" y="1089"/>
                  </a:lnTo>
                  <a:lnTo>
                    <a:pt x="1914" y="1087"/>
                  </a:lnTo>
                  <a:lnTo>
                    <a:pt x="1916" y="1085"/>
                  </a:lnTo>
                  <a:lnTo>
                    <a:pt x="1916" y="1087"/>
                  </a:lnTo>
                  <a:lnTo>
                    <a:pt x="1918" y="1087"/>
                  </a:lnTo>
                  <a:lnTo>
                    <a:pt x="1918" y="1087"/>
                  </a:lnTo>
                  <a:lnTo>
                    <a:pt x="1918" y="1087"/>
                  </a:lnTo>
                  <a:lnTo>
                    <a:pt x="1920" y="1085"/>
                  </a:lnTo>
                  <a:lnTo>
                    <a:pt x="1922" y="1085"/>
                  </a:lnTo>
                  <a:lnTo>
                    <a:pt x="1922" y="1083"/>
                  </a:lnTo>
                  <a:close/>
                  <a:moveTo>
                    <a:pt x="2045" y="517"/>
                  </a:moveTo>
                  <a:lnTo>
                    <a:pt x="2043" y="517"/>
                  </a:lnTo>
                  <a:lnTo>
                    <a:pt x="2043" y="517"/>
                  </a:lnTo>
                  <a:lnTo>
                    <a:pt x="2041" y="517"/>
                  </a:lnTo>
                  <a:lnTo>
                    <a:pt x="2043" y="517"/>
                  </a:lnTo>
                  <a:lnTo>
                    <a:pt x="2043" y="515"/>
                  </a:lnTo>
                  <a:lnTo>
                    <a:pt x="2043" y="515"/>
                  </a:lnTo>
                  <a:lnTo>
                    <a:pt x="2043" y="513"/>
                  </a:lnTo>
                  <a:lnTo>
                    <a:pt x="2043" y="513"/>
                  </a:lnTo>
                  <a:lnTo>
                    <a:pt x="2041" y="513"/>
                  </a:lnTo>
                  <a:lnTo>
                    <a:pt x="2039" y="513"/>
                  </a:lnTo>
                  <a:lnTo>
                    <a:pt x="2039" y="515"/>
                  </a:lnTo>
                  <a:lnTo>
                    <a:pt x="2039" y="515"/>
                  </a:lnTo>
                  <a:lnTo>
                    <a:pt x="2039" y="517"/>
                  </a:lnTo>
                  <a:lnTo>
                    <a:pt x="2037" y="517"/>
                  </a:lnTo>
                  <a:lnTo>
                    <a:pt x="2037" y="517"/>
                  </a:lnTo>
                  <a:lnTo>
                    <a:pt x="2037" y="517"/>
                  </a:lnTo>
                  <a:lnTo>
                    <a:pt x="2035" y="517"/>
                  </a:lnTo>
                  <a:lnTo>
                    <a:pt x="2035" y="517"/>
                  </a:lnTo>
                  <a:lnTo>
                    <a:pt x="2035" y="515"/>
                  </a:lnTo>
                  <a:lnTo>
                    <a:pt x="2035" y="513"/>
                  </a:lnTo>
                  <a:lnTo>
                    <a:pt x="2035" y="511"/>
                  </a:lnTo>
                  <a:lnTo>
                    <a:pt x="2033" y="511"/>
                  </a:lnTo>
                  <a:lnTo>
                    <a:pt x="2033" y="511"/>
                  </a:lnTo>
                  <a:lnTo>
                    <a:pt x="2031" y="511"/>
                  </a:lnTo>
                  <a:lnTo>
                    <a:pt x="2031" y="509"/>
                  </a:lnTo>
                  <a:lnTo>
                    <a:pt x="2031" y="509"/>
                  </a:lnTo>
                  <a:lnTo>
                    <a:pt x="2031" y="511"/>
                  </a:lnTo>
                  <a:lnTo>
                    <a:pt x="2030" y="513"/>
                  </a:lnTo>
                  <a:lnTo>
                    <a:pt x="2030" y="515"/>
                  </a:lnTo>
                  <a:lnTo>
                    <a:pt x="2030" y="515"/>
                  </a:lnTo>
                  <a:lnTo>
                    <a:pt x="2030" y="515"/>
                  </a:lnTo>
                  <a:lnTo>
                    <a:pt x="2030" y="515"/>
                  </a:lnTo>
                  <a:lnTo>
                    <a:pt x="2028" y="515"/>
                  </a:lnTo>
                  <a:lnTo>
                    <a:pt x="2028" y="515"/>
                  </a:lnTo>
                  <a:lnTo>
                    <a:pt x="2026" y="515"/>
                  </a:lnTo>
                  <a:lnTo>
                    <a:pt x="2026" y="515"/>
                  </a:lnTo>
                  <a:lnTo>
                    <a:pt x="2026" y="515"/>
                  </a:lnTo>
                  <a:lnTo>
                    <a:pt x="2026" y="515"/>
                  </a:lnTo>
                  <a:lnTo>
                    <a:pt x="2026" y="515"/>
                  </a:lnTo>
                  <a:lnTo>
                    <a:pt x="2024" y="513"/>
                  </a:lnTo>
                  <a:lnTo>
                    <a:pt x="2024" y="513"/>
                  </a:lnTo>
                  <a:lnTo>
                    <a:pt x="2022" y="513"/>
                  </a:lnTo>
                  <a:lnTo>
                    <a:pt x="2020" y="511"/>
                  </a:lnTo>
                  <a:lnTo>
                    <a:pt x="2020" y="511"/>
                  </a:lnTo>
                  <a:lnTo>
                    <a:pt x="2020" y="511"/>
                  </a:lnTo>
                  <a:lnTo>
                    <a:pt x="2020" y="511"/>
                  </a:lnTo>
                  <a:lnTo>
                    <a:pt x="2020" y="511"/>
                  </a:lnTo>
                  <a:lnTo>
                    <a:pt x="2018" y="511"/>
                  </a:lnTo>
                  <a:lnTo>
                    <a:pt x="2018" y="511"/>
                  </a:lnTo>
                  <a:lnTo>
                    <a:pt x="2014" y="511"/>
                  </a:lnTo>
                  <a:lnTo>
                    <a:pt x="2011" y="509"/>
                  </a:lnTo>
                  <a:lnTo>
                    <a:pt x="2007" y="509"/>
                  </a:lnTo>
                  <a:lnTo>
                    <a:pt x="2005" y="509"/>
                  </a:lnTo>
                  <a:lnTo>
                    <a:pt x="2005" y="507"/>
                  </a:lnTo>
                  <a:lnTo>
                    <a:pt x="2001" y="507"/>
                  </a:lnTo>
                  <a:lnTo>
                    <a:pt x="1997" y="507"/>
                  </a:lnTo>
                  <a:lnTo>
                    <a:pt x="1995" y="507"/>
                  </a:lnTo>
                  <a:lnTo>
                    <a:pt x="1994" y="507"/>
                  </a:lnTo>
                  <a:lnTo>
                    <a:pt x="1992" y="507"/>
                  </a:lnTo>
                  <a:lnTo>
                    <a:pt x="1992" y="507"/>
                  </a:lnTo>
                  <a:lnTo>
                    <a:pt x="1992" y="506"/>
                  </a:lnTo>
                  <a:lnTo>
                    <a:pt x="1990" y="506"/>
                  </a:lnTo>
                  <a:lnTo>
                    <a:pt x="1990" y="507"/>
                  </a:lnTo>
                  <a:lnTo>
                    <a:pt x="1988" y="507"/>
                  </a:lnTo>
                  <a:lnTo>
                    <a:pt x="1986" y="507"/>
                  </a:lnTo>
                  <a:lnTo>
                    <a:pt x="1984" y="507"/>
                  </a:lnTo>
                  <a:lnTo>
                    <a:pt x="1982" y="509"/>
                  </a:lnTo>
                  <a:lnTo>
                    <a:pt x="1980" y="511"/>
                  </a:lnTo>
                  <a:lnTo>
                    <a:pt x="1980" y="515"/>
                  </a:lnTo>
                  <a:lnTo>
                    <a:pt x="1978" y="517"/>
                  </a:lnTo>
                  <a:lnTo>
                    <a:pt x="1978" y="519"/>
                  </a:lnTo>
                  <a:lnTo>
                    <a:pt x="1978" y="519"/>
                  </a:lnTo>
                  <a:lnTo>
                    <a:pt x="1978" y="523"/>
                  </a:lnTo>
                  <a:lnTo>
                    <a:pt x="1978" y="525"/>
                  </a:lnTo>
                  <a:lnTo>
                    <a:pt x="1982" y="530"/>
                  </a:lnTo>
                  <a:lnTo>
                    <a:pt x="1982" y="530"/>
                  </a:lnTo>
                  <a:lnTo>
                    <a:pt x="1982" y="532"/>
                  </a:lnTo>
                  <a:lnTo>
                    <a:pt x="1984" y="532"/>
                  </a:lnTo>
                  <a:lnTo>
                    <a:pt x="1986" y="532"/>
                  </a:lnTo>
                  <a:lnTo>
                    <a:pt x="1990" y="532"/>
                  </a:lnTo>
                  <a:lnTo>
                    <a:pt x="1992" y="532"/>
                  </a:lnTo>
                  <a:lnTo>
                    <a:pt x="1994" y="532"/>
                  </a:lnTo>
                  <a:lnTo>
                    <a:pt x="1994" y="532"/>
                  </a:lnTo>
                  <a:lnTo>
                    <a:pt x="1995" y="530"/>
                  </a:lnTo>
                  <a:lnTo>
                    <a:pt x="2001" y="530"/>
                  </a:lnTo>
                  <a:lnTo>
                    <a:pt x="2003" y="528"/>
                  </a:lnTo>
                  <a:lnTo>
                    <a:pt x="2009" y="525"/>
                  </a:lnTo>
                  <a:lnTo>
                    <a:pt x="2011" y="525"/>
                  </a:lnTo>
                  <a:lnTo>
                    <a:pt x="2013" y="525"/>
                  </a:lnTo>
                  <a:lnTo>
                    <a:pt x="2016" y="526"/>
                  </a:lnTo>
                  <a:lnTo>
                    <a:pt x="2016" y="526"/>
                  </a:lnTo>
                  <a:lnTo>
                    <a:pt x="2020" y="526"/>
                  </a:lnTo>
                  <a:lnTo>
                    <a:pt x="2020" y="526"/>
                  </a:lnTo>
                  <a:lnTo>
                    <a:pt x="2022" y="528"/>
                  </a:lnTo>
                  <a:lnTo>
                    <a:pt x="2024" y="528"/>
                  </a:lnTo>
                  <a:lnTo>
                    <a:pt x="2024" y="526"/>
                  </a:lnTo>
                  <a:lnTo>
                    <a:pt x="2024" y="526"/>
                  </a:lnTo>
                  <a:lnTo>
                    <a:pt x="2026" y="525"/>
                  </a:lnTo>
                  <a:lnTo>
                    <a:pt x="2026" y="525"/>
                  </a:lnTo>
                  <a:lnTo>
                    <a:pt x="2028" y="525"/>
                  </a:lnTo>
                  <a:lnTo>
                    <a:pt x="2030" y="525"/>
                  </a:lnTo>
                  <a:lnTo>
                    <a:pt x="2030" y="525"/>
                  </a:lnTo>
                  <a:lnTo>
                    <a:pt x="2031" y="525"/>
                  </a:lnTo>
                  <a:lnTo>
                    <a:pt x="2031" y="523"/>
                  </a:lnTo>
                  <a:lnTo>
                    <a:pt x="2033" y="523"/>
                  </a:lnTo>
                  <a:lnTo>
                    <a:pt x="2033" y="523"/>
                  </a:lnTo>
                  <a:lnTo>
                    <a:pt x="2035" y="523"/>
                  </a:lnTo>
                  <a:lnTo>
                    <a:pt x="2035" y="523"/>
                  </a:lnTo>
                  <a:lnTo>
                    <a:pt x="2039" y="523"/>
                  </a:lnTo>
                  <a:lnTo>
                    <a:pt x="2041" y="523"/>
                  </a:lnTo>
                  <a:lnTo>
                    <a:pt x="2043" y="525"/>
                  </a:lnTo>
                  <a:lnTo>
                    <a:pt x="2045" y="523"/>
                  </a:lnTo>
                  <a:lnTo>
                    <a:pt x="2045" y="523"/>
                  </a:lnTo>
                  <a:lnTo>
                    <a:pt x="2045" y="517"/>
                  </a:lnTo>
                  <a:lnTo>
                    <a:pt x="2045" y="517"/>
                  </a:lnTo>
                  <a:close/>
                  <a:moveTo>
                    <a:pt x="2073" y="935"/>
                  </a:moveTo>
                  <a:lnTo>
                    <a:pt x="2073" y="934"/>
                  </a:lnTo>
                  <a:lnTo>
                    <a:pt x="2073" y="934"/>
                  </a:lnTo>
                  <a:lnTo>
                    <a:pt x="2071" y="934"/>
                  </a:lnTo>
                  <a:lnTo>
                    <a:pt x="2071" y="934"/>
                  </a:lnTo>
                  <a:lnTo>
                    <a:pt x="2071" y="934"/>
                  </a:lnTo>
                  <a:lnTo>
                    <a:pt x="2071" y="935"/>
                  </a:lnTo>
                  <a:lnTo>
                    <a:pt x="2071" y="937"/>
                  </a:lnTo>
                  <a:lnTo>
                    <a:pt x="2071" y="937"/>
                  </a:lnTo>
                  <a:lnTo>
                    <a:pt x="2073" y="939"/>
                  </a:lnTo>
                  <a:lnTo>
                    <a:pt x="2073" y="939"/>
                  </a:lnTo>
                  <a:lnTo>
                    <a:pt x="2073" y="937"/>
                  </a:lnTo>
                  <a:lnTo>
                    <a:pt x="2073" y="935"/>
                  </a:lnTo>
                  <a:lnTo>
                    <a:pt x="2073" y="935"/>
                  </a:lnTo>
                  <a:close/>
                  <a:moveTo>
                    <a:pt x="2090" y="536"/>
                  </a:moveTo>
                  <a:lnTo>
                    <a:pt x="2090" y="534"/>
                  </a:lnTo>
                  <a:lnTo>
                    <a:pt x="2090" y="532"/>
                  </a:lnTo>
                  <a:lnTo>
                    <a:pt x="2090" y="532"/>
                  </a:lnTo>
                  <a:lnTo>
                    <a:pt x="2090" y="530"/>
                  </a:lnTo>
                  <a:lnTo>
                    <a:pt x="2086" y="530"/>
                  </a:lnTo>
                  <a:lnTo>
                    <a:pt x="2086" y="528"/>
                  </a:lnTo>
                  <a:lnTo>
                    <a:pt x="2086" y="528"/>
                  </a:lnTo>
                  <a:lnTo>
                    <a:pt x="2084" y="528"/>
                  </a:lnTo>
                  <a:lnTo>
                    <a:pt x="2084" y="530"/>
                  </a:lnTo>
                  <a:lnTo>
                    <a:pt x="2084" y="530"/>
                  </a:lnTo>
                  <a:lnTo>
                    <a:pt x="2083" y="532"/>
                  </a:lnTo>
                  <a:lnTo>
                    <a:pt x="2081" y="534"/>
                  </a:lnTo>
                  <a:lnTo>
                    <a:pt x="2081" y="534"/>
                  </a:lnTo>
                  <a:lnTo>
                    <a:pt x="2081" y="538"/>
                  </a:lnTo>
                  <a:lnTo>
                    <a:pt x="2083" y="540"/>
                  </a:lnTo>
                  <a:lnTo>
                    <a:pt x="2083" y="542"/>
                  </a:lnTo>
                  <a:lnTo>
                    <a:pt x="2083" y="543"/>
                  </a:lnTo>
                  <a:lnTo>
                    <a:pt x="2084" y="545"/>
                  </a:lnTo>
                  <a:lnTo>
                    <a:pt x="2084" y="547"/>
                  </a:lnTo>
                  <a:lnTo>
                    <a:pt x="2084" y="547"/>
                  </a:lnTo>
                  <a:lnTo>
                    <a:pt x="2086" y="549"/>
                  </a:lnTo>
                  <a:lnTo>
                    <a:pt x="2086" y="549"/>
                  </a:lnTo>
                  <a:lnTo>
                    <a:pt x="2086" y="551"/>
                  </a:lnTo>
                  <a:lnTo>
                    <a:pt x="2088" y="557"/>
                  </a:lnTo>
                  <a:lnTo>
                    <a:pt x="2088" y="559"/>
                  </a:lnTo>
                  <a:lnTo>
                    <a:pt x="2090" y="561"/>
                  </a:lnTo>
                  <a:lnTo>
                    <a:pt x="2092" y="562"/>
                  </a:lnTo>
                  <a:lnTo>
                    <a:pt x="2094" y="562"/>
                  </a:lnTo>
                  <a:lnTo>
                    <a:pt x="2096" y="562"/>
                  </a:lnTo>
                  <a:lnTo>
                    <a:pt x="2096" y="561"/>
                  </a:lnTo>
                  <a:lnTo>
                    <a:pt x="2096" y="561"/>
                  </a:lnTo>
                  <a:lnTo>
                    <a:pt x="2096" y="559"/>
                  </a:lnTo>
                  <a:lnTo>
                    <a:pt x="2096" y="557"/>
                  </a:lnTo>
                  <a:lnTo>
                    <a:pt x="2094" y="555"/>
                  </a:lnTo>
                  <a:lnTo>
                    <a:pt x="2088" y="543"/>
                  </a:lnTo>
                  <a:lnTo>
                    <a:pt x="2088" y="540"/>
                  </a:lnTo>
                  <a:lnTo>
                    <a:pt x="2088" y="538"/>
                  </a:lnTo>
                  <a:lnTo>
                    <a:pt x="2090" y="536"/>
                  </a:lnTo>
                  <a:close/>
                  <a:moveTo>
                    <a:pt x="2081" y="525"/>
                  </a:moveTo>
                  <a:lnTo>
                    <a:pt x="2083" y="525"/>
                  </a:lnTo>
                  <a:lnTo>
                    <a:pt x="2083" y="525"/>
                  </a:lnTo>
                  <a:lnTo>
                    <a:pt x="2084" y="526"/>
                  </a:lnTo>
                  <a:lnTo>
                    <a:pt x="2086" y="526"/>
                  </a:lnTo>
                  <a:lnTo>
                    <a:pt x="2086" y="526"/>
                  </a:lnTo>
                  <a:lnTo>
                    <a:pt x="2088" y="525"/>
                  </a:lnTo>
                  <a:lnTo>
                    <a:pt x="2090" y="525"/>
                  </a:lnTo>
                  <a:lnTo>
                    <a:pt x="2092" y="525"/>
                  </a:lnTo>
                  <a:lnTo>
                    <a:pt x="2094" y="525"/>
                  </a:lnTo>
                  <a:lnTo>
                    <a:pt x="2094" y="525"/>
                  </a:lnTo>
                  <a:lnTo>
                    <a:pt x="2100" y="523"/>
                  </a:lnTo>
                  <a:lnTo>
                    <a:pt x="2102" y="525"/>
                  </a:lnTo>
                  <a:lnTo>
                    <a:pt x="2102" y="525"/>
                  </a:lnTo>
                  <a:lnTo>
                    <a:pt x="2103" y="523"/>
                  </a:lnTo>
                  <a:lnTo>
                    <a:pt x="2103" y="523"/>
                  </a:lnTo>
                  <a:lnTo>
                    <a:pt x="2103" y="523"/>
                  </a:lnTo>
                  <a:lnTo>
                    <a:pt x="2105" y="523"/>
                  </a:lnTo>
                  <a:lnTo>
                    <a:pt x="2107" y="523"/>
                  </a:lnTo>
                  <a:lnTo>
                    <a:pt x="2109" y="523"/>
                  </a:lnTo>
                  <a:lnTo>
                    <a:pt x="2113" y="521"/>
                  </a:lnTo>
                  <a:lnTo>
                    <a:pt x="2113" y="521"/>
                  </a:lnTo>
                  <a:lnTo>
                    <a:pt x="2113" y="519"/>
                  </a:lnTo>
                  <a:lnTo>
                    <a:pt x="2113" y="519"/>
                  </a:lnTo>
                  <a:lnTo>
                    <a:pt x="2113" y="519"/>
                  </a:lnTo>
                  <a:lnTo>
                    <a:pt x="2113" y="519"/>
                  </a:lnTo>
                  <a:lnTo>
                    <a:pt x="2109" y="519"/>
                  </a:lnTo>
                  <a:lnTo>
                    <a:pt x="2098" y="519"/>
                  </a:lnTo>
                  <a:lnTo>
                    <a:pt x="2090" y="517"/>
                  </a:lnTo>
                  <a:lnTo>
                    <a:pt x="2086" y="517"/>
                  </a:lnTo>
                  <a:lnTo>
                    <a:pt x="2079" y="519"/>
                  </a:lnTo>
                  <a:lnTo>
                    <a:pt x="2077" y="517"/>
                  </a:lnTo>
                  <a:lnTo>
                    <a:pt x="2075" y="517"/>
                  </a:lnTo>
                  <a:lnTo>
                    <a:pt x="2073" y="517"/>
                  </a:lnTo>
                  <a:lnTo>
                    <a:pt x="2073" y="519"/>
                  </a:lnTo>
                  <a:lnTo>
                    <a:pt x="2071" y="519"/>
                  </a:lnTo>
                  <a:lnTo>
                    <a:pt x="2071" y="519"/>
                  </a:lnTo>
                  <a:lnTo>
                    <a:pt x="2069" y="519"/>
                  </a:lnTo>
                  <a:lnTo>
                    <a:pt x="2066" y="519"/>
                  </a:lnTo>
                  <a:lnTo>
                    <a:pt x="2064" y="519"/>
                  </a:lnTo>
                  <a:lnTo>
                    <a:pt x="2062" y="517"/>
                  </a:lnTo>
                  <a:lnTo>
                    <a:pt x="2060" y="517"/>
                  </a:lnTo>
                  <a:lnTo>
                    <a:pt x="2056" y="519"/>
                  </a:lnTo>
                  <a:lnTo>
                    <a:pt x="2056" y="519"/>
                  </a:lnTo>
                  <a:lnTo>
                    <a:pt x="2056" y="517"/>
                  </a:lnTo>
                  <a:lnTo>
                    <a:pt x="2056" y="517"/>
                  </a:lnTo>
                  <a:lnTo>
                    <a:pt x="2056" y="517"/>
                  </a:lnTo>
                  <a:lnTo>
                    <a:pt x="2056" y="517"/>
                  </a:lnTo>
                  <a:lnTo>
                    <a:pt x="2054" y="517"/>
                  </a:lnTo>
                  <a:lnTo>
                    <a:pt x="2054" y="517"/>
                  </a:lnTo>
                  <a:lnTo>
                    <a:pt x="2052" y="517"/>
                  </a:lnTo>
                  <a:lnTo>
                    <a:pt x="2052" y="517"/>
                  </a:lnTo>
                  <a:lnTo>
                    <a:pt x="2052" y="517"/>
                  </a:lnTo>
                  <a:lnTo>
                    <a:pt x="2050" y="517"/>
                  </a:lnTo>
                  <a:lnTo>
                    <a:pt x="2050" y="517"/>
                  </a:lnTo>
                  <a:lnTo>
                    <a:pt x="2049" y="517"/>
                  </a:lnTo>
                  <a:lnTo>
                    <a:pt x="2049" y="517"/>
                  </a:lnTo>
                  <a:lnTo>
                    <a:pt x="2049" y="517"/>
                  </a:lnTo>
                  <a:lnTo>
                    <a:pt x="2049" y="517"/>
                  </a:lnTo>
                  <a:lnTo>
                    <a:pt x="2047" y="519"/>
                  </a:lnTo>
                  <a:lnTo>
                    <a:pt x="2047" y="519"/>
                  </a:lnTo>
                  <a:lnTo>
                    <a:pt x="2045" y="521"/>
                  </a:lnTo>
                  <a:lnTo>
                    <a:pt x="2045" y="521"/>
                  </a:lnTo>
                  <a:lnTo>
                    <a:pt x="2045" y="523"/>
                  </a:lnTo>
                  <a:lnTo>
                    <a:pt x="2047" y="523"/>
                  </a:lnTo>
                  <a:lnTo>
                    <a:pt x="2047" y="523"/>
                  </a:lnTo>
                  <a:lnTo>
                    <a:pt x="2047" y="523"/>
                  </a:lnTo>
                  <a:lnTo>
                    <a:pt x="2049" y="523"/>
                  </a:lnTo>
                  <a:lnTo>
                    <a:pt x="2049" y="523"/>
                  </a:lnTo>
                  <a:lnTo>
                    <a:pt x="2049" y="521"/>
                  </a:lnTo>
                  <a:lnTo>
                    <a:pt x="2052" y="523"/>
                  </a:lnTo>
                  <a:lnTo>
                    <a:pt x="2052" y="523"/>
                  </a:lnTo>
                  <a:lnTo>
                    <a:pt x="2052" y="525"/>
                  </a:lnTo>
                  <a:lnTo>
                    <a:pt x="2052" y="526"/>
                  </a:lnTo>
                  <a:lnTo>
                    <a:pt x="2052" y="526"/>
                  </a:lnTo>
                  <a:lnTo>
                    <a:pt x="2052" y="528"/>
                  </a:lnTo>
                  <a:lnTo>
                    <a:pt x="2054" y="526"/>
                  </a:lnTo>
                  <a:lnTo>
                    <a:pt x="2056" y="526"/>
                  </a:lnTo>
                  <a:lnTo>
                    <a:pt x="2058" y="526"/>
                  </a:lnTo>
                  <a:lnTo>
                    <a:pt x="2060" y="526"/>
                  </a:lnTo>
                  <a:lnTo>
                    <a:pt x="2064" y="526"/>
                  </a:lnTo>
                  <a:lnTo>
                    <a:pt x="2066" y="526"/>
                  </a:lnTo>
                  <a:lnTo>
                    <a:pt x="2077" y="526"/>
                  </a:lnTo>
                  <a:lnTo>
                    <a:pt x="2081" y="525"/>
                  </a:lnTo>
                  <a:close/>
                  <a:moveTo>
                    <a:pt x="2047" y="258"/>
                  </a:moveTo>
                  <a:lnTo>
                    <a:pt x="2047" y="258"/>
                  </a:lnTo>
                  <a:lnTo>
                    <a:pt x="2047" y="258"/>
                  </a:lnTo>
                  <a:lnTo>
                    <a:pt x="2049" y="258"/>
                  </a:lnTo>
                  <a:lnTo>
                    <a:pt x="2049" y="258"/>
                  </a:lnTo>
                  <a:lnTo>
                    <a:pt x="2049" y="256"/>
                  </a:lnTo>
                  <a:lnTo>
                    <a:pt x="2049" y="256"/>
                  </a:lnTo>
                  <a:lnTo>
                    <a:pt x="2050" y="256"/>
                  </a:lnTo>
                  <a:lnTo>
                    <a:pt x="2050" y="256"/>
                  </a:lnTo>
                  <a:lnTo>
                    <a:pt x="2050" y="256"/>
                  </a:lnTo>
                  <a:lnTo>
                    <a:pt x="2050" y="256"/>
                  </a:lnTo>
                  <a:lnTo>
                    <a:pt x="2050" y="254"/>
                  </a:lnTo>
                  <a:lnTo>
                    <a:pt x="2049" y="256"/>
                  </a:lnTo>
                  <a:lnTo>
                    <a:pt x="2049" y="256"/>
                  </a:lnTo>
                  <a:lnTo>
                    <a:pt x="2049" y="256"/>
                  </a:lnTo>
                  <a:lnTo>
                    <a:pt x="2049" y="256"/>
                  </a:lnTo>
                  <a:lnTo>
                    <a:pt x="2049" y="256"/>
                  </a:lnTo>
                  <a:lnTo>
                    <a:pt x="2047" y="256"/>
                  </a:lnTo>
                  <a:lnTo>
                    <a:pt x="2047" y="254"/>
                  </a:lnTo>
                  <a:lnTo>
                    <a:pt x="2047" y="254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7" y="256"/>
                  </a:lnTo>
                  <a:lnTo>
                    <a:pt x="2045" y="258"/>
                  </a:lnTo>
                  <a:lnTo>
                    <a:pt x="2045" y="258"/>
                  </a:lnTo>
                  <a:lnTo>
                    <a:pt x="2047" y="258"/>
                  </a:lnTo>
                  <a:lnTo>
                    <a:pt x="2047" y="258"/>
                  </a:lnTo>
                  <a:close/>
                  <a:moveTo>
                    <a:pt x="2189" y="903"/>
                  </a:moveTo>
                  <a:lnTo>
                    <a:pt x="2189" y="903"/>
                  </a:lnTo>
                  <a:lnTo>
                    <a:pt x="2187" y="903"/>
                  </a:lnTo>
                  <a:lnTo>
                    <a:pt x="2187" y="901"/>
                  </a:lnTo>
                  <a:lnTo>
                    <a:pt x="2183" y="901"/>
                  </a:lnTo>
                  <a:lnTo>
                    <a:pt x="2183" y="901"/>
                  </a:lnTo>
                  <a:lnTo>
                    <a:pt x="2183" y="903"/>
                  </a:lnTo>
                  <a:lnTo>
                    <a:pt x="2183" y="903"/>
                  </a:lnTo>
                  <a:lnTo>
                    <a:pt x="2183" y="905"/>
                  </a:lnTo>
                  <a:lnTo>
                    <a:pt x="2183" y="907"/>
                  </a:lnTo>
                  <a:lnTo>
                    <a:pt x="2183" y="907"/>
                  </a:lnTo>
                  <a:lnTo>
                    <a:pt x="2183" y="909"/>
                  </a:lnTo>
                  <a:lnTo>
                    <a:pt x="2183" y="909"/>
                  </a:lnTo>
                  <a:lnTo>
                    <a:pt x="2181" y="909"/>
                  </a:lnTo>
                  <a:lnTo>
                    <a:pt x="2181" y="909"/>
                  </a:lnTo>
                  <a:lnTo>
                    <a:pt x="2181" y="909"/>
                  </a:lnTo>
                  <a:lnTo>
                    <a:pt x="2181" y="911"/>
                  </a:lnTo>
                  <a:lnTo>
                    <a:pt x="2181" y="913"/>
                  </a:lnTo>
                  <a:lnTo>
                    <a:pt x="2183" y="913"/>
                  </a:lnTo>
                  <a:lnTo>
                    <a:pt x="2185" y="911"/>
                  </a:lnTo>
                  <a:lnTo>
                    <a:pt x="2185" y="911"/>
                  </a:lnTo>
                  <a:lnTo>
                    <a:pt x="2185" y="909"/>
                  </a:lnTo>
                  <a:lnTo>
                    <a:pt x="2185" y="909"/>
                  </a:lnTo>
                  <a:lnTo>
                    <a:pt x="2187" y="909"/>
                  </a:lnTo>
                  <a:lnTo>
                    <a:pt x="2187" y="909"/>
                  </a:lnTo>
                  <a:lnTo>
                    <a:pt x="2189" y="909"/>
                  </a:lnTo>
                  <a:lnTo>
                    <a:pt x="2190" y="907"/>
                  </a:lnTo>
                  <a:lnTo>
                    <a:pt x="2190" y="907"/>
                  </a:lnTo>
                  <a:lnTo>
                    <a:pt x="2190" y="905"/>
                  </a:lnTo>
                  <a:lnTo>
                    <a:pt x="2190" y="903"/>
                  </a:lnTo>
                  <a:lnTo>
                    <a:pt x="2189" y="903"/>
                  </a:lnTo>
                  <a:close/>
                  <a:moveTo>
                    <a:pt x="2279" y="642"/>
                  </a:moveTo>
                  <a:lnTo>
                    <a:pt x="2279" y="642"/>
                  </a:lnTo>
                  <a:lnTo>
                    <a:pt x="2279" y="642"/>
                  </a:lnTo>
                  <a:lnTo>
                    <a:pt x="2278" y="642"/>
                  </a:lnTo>
                  <a:lnTo>
                    <a:pt x="2276" y="642"/>
                  </a:lnTo>
                  <a:lnTo>
                    <a:pt x="2276" y="642"/>
                  </a:lnTo>
                  <a:lnTo>
                    <a:pt x="2276" y="644"/>
                  </a:lnTo>
                  <a:lnTo>
                    <a:pt x="2276" y="646"/>
                  </a:lnTo>
                  <a:lnTo>
                    <a:pt x="2278" y="646"/>
                  </a:lnTo>
                  <a:lnTo>
                    <a:pt x="2279" y="646"/>
                  </a:lnTo>
                  <a:lnTo>
                    <a:pt x="2279" y="644"/>
                  </a:lnTo>
                  <a:lnTo>
                    <a:pt x="2279" y="644"/>
                  </a:lnTo>
                  <a:lnTo>
                    <a:pt x="2279" y="642"/>
                  </a:lnTo>
                  <a:close/>
                  <a:moveTo>
                    <a:pt x="2274" y="634"/>
                  </a:moveTo>
                  <a:lnTo>
                    <a:pt x="2272" y="632"/>
                  </a:lnTo>
                  <a:lnTo>
                    <a:pt x="2272" y="632"/>
                  </a:lnTo>
                  <a:lnTo>
                    <a:pt x="2272" y="632"/>
                  </a:lnTo>
                  <a:lnTo>
                    <a:pt x="2270" y="634"/>
                  </a:lnTo>
                  <a:lnTo>
                    <a:pt x="2270" y="634"/>
                  </a:lnTo>
                  <a:lnTo>
                    <a:pt x="2268" y="634"/>
                  </a:lnTo>
                  <a:lnTo>
                    <a:pt x="2266" y="632"/>
                  </a:lnTo>
                  <a:lnTo>
                    <a:pt x="2266" y="632"/>
                  </a:lnTo>
                  <a:lnTo>
                    <a:pt x="2266" y="631"/>
                  </a:lnTo>
                  <a:lnTo>
                    <a:pt x="2264" y="631"/>
                  </a:lnTo>
                  <a:lnTo>
                    <a:pt x="2262" y="632"/>
                  </a:lnTo>
                  <a:lnTo>
                    <a:pt x="2262" y="632"/>
                  </a:lnTo>
                  <a:lnTo>
                    <a:pt x="2264" y="634"/>
                  </a:lnTo>
                  <a:lnTo>
                    <a:pt x="2264" y="636"/>
                  </a:lnTo>
                  <a:lnTo>
                    <a:pt x="2266" y="636"/>
                  </a:lnTo>
                  <a:lnTo>
                    <a:pt x="2266" y="638"/>
                  </a:lnTo>
                  <a:lnTo>
                    <a:pt x="2266" y="638"/>
                  </a:lnTo>
                  <a:lnTo>
                    <a:pt x="2266" y="638"/>
                  </a:lnTo>
                  <a:lnTo>
                    <a:pt x="2266" y="640"/>
                  </a:lnTo>
                  <a:lnTo>
                    <a:pt x="2268" y="640"/>
                  </a:lnTo>
                  <a:lnTo>
                    <a:pt x="2268" y="640"/>
                  </a:lnTo>
                  <a:lnTo>
                    <a:pt x="2268" y="640"/>
                  </a:lnTo>
                  <a:lnTo>
                    <a:pt x="2270" y="640"/>
                  </a:lnTo>
                  <a:lnTo>
                    <a:pt x="2270" y="638"/>
                  </a:lnTo>
                  <a:lnTo>
                    <a:pt x="2270" y="638"/>
                  </a:lnTo>
                  <a:lnTo>
                    <a:pt x="2270" y="638"/>
                  </a:lnTo>
                  <a:lnTo>
                    <a:pt x="2270" y="636"/>
                  </a:lnTo>
                  <a:lnTo>
                    <a:pt x="2272" y="638"/>
                  </a:lnTo>
                  <a:lnTo>
                    <a:pt x="2274" y="638"/>
                  </a:lnTo>
                  <a:lnTo>
                    <a:pt x="2274" y="640"/>
                  </a:lnTo>
                  <a:lnTo>
                    <a:pt x="2274" y="634"/>
                  </a:lnTo>
                  <a:lnTo>
                    <a:pt x="2274" y="634"/>
                  </a:lnTo>
                  <a:close/>
                  <a:moveTo>
                    <a:pt x="2272" y="875"/>
                  </a:moveTo>
                  <a:lnTo>
                    <a:pt x="2272" y="875"/>
                  </a:lnTo>
                  <a:lnTo>
                    <a:pt x="2270" y="873"/>
                  </a:lnTo>
                  <a:lnTo>
                    <a:pt x="2270" y="873"/>
                  </a:lnTo>
                  <a:lnTo>
                    <a:pt x="2268" y="873"/>
                  </a:lnTo>
                  <a:lnTo>
                    <a:pt x="2268" y="873"/>
                  </a:lnTo>
                  <a:lnTo>
                    <a:pt x="2266" y="871"/>
                  </a:lnTo>
                  <a:lnTo>
                    <a:pt x="2264" y="873"/>
                  </a:lnTo>
                  <a:lnTo>
                    <a:pt x="2262" y="873"/>
                  </a:lnTo>
                  <a:lnTo>
                    <a:pt x="2262" y="875"/>
                  </a:lnTo>
                  <a:lnTo>
                    <a:pt x="2261" y="877"/>
                  </a:lnTo>
                  <a:lnTo>
                    <a:pt x="2261" y="879"/>
                  </a:lnTo>
                  <a:lnTo>
                    <a:pt x="2262" y="879"/>
                  </a:lnTo>
                  <a:lnTo>
                    <a:pt x="2264" y="880"/>
                  </a:lnTo>
                  <a:lnTo>
                    <a:pt x="2268" y="882"/>
                  </a:lnTo>
                  <a:lnTo>
                    <a:pt x="2268" y="882"/>
                  </a:lnTo>
                  <a:lnTo>
                    <a:pt x="2270" y="880"/>
                  </a:lnTo>
                  <a:lnTo>
                    <a:pt x="2272" y="879"/>
                  </a:lnTo>
                  <a:lnTo>
                    <a:pt x="2270" y="879"/>
                  </a:lnTo>
                  <a:lnTo>
                    <a:pt x="2270" y="877"/>
                  </a:lnTo>
                  <a:lnTo>
                    <a:pt x="2270" y="877"/>
                  </a:lnTo>
                  <a:lnTo>
                    <a:pt x="2272" y="877"/>
                  </a:lnTo>
                  <a:lnTo>
                    <a:pt x="2272" y="877"/>
                  </a:lnTo>
                  <a:lnTo>
                    <a:pt x="2272" y="875"/>
                  </a:lnTo>
                  <a:lnTo>
                    <a:pt x="2272" y="875"/>
                  </a:lnTo>
                  <a:close/>
                  <a:moveTo>
                    <a:pt x="2274" y="949"/>
                  </a:moveTo>
                  <a:lnTo>
                    <a:pt x="2274" y="949"/>
                  </a:lnTo>
                  <a:lnTo>
                    <a:pt x="2274" y="949"/>
                  </a:lnTo>
                  <a:lnTo>
                    <a:pt x="2274" y="949"/>
                  </a:lnTo>
                  <a:close/>
                  <a:moveTo>
                    <a:pt x="2327" y="852"/>
                  </a:moveTo>
                  <a:lnTo>
                    <a:pt x="2329" y="850"/>
                  </a:lnTo>
                  <a:lnTo>
                    <a:pt x="2329" y="850"/>
                  </a:lnTo>
                  <a:lnTo>
                    <a:pt x="2329" y="848"/>
                  </a:lnTo>
                  <a:lnTo>
                    <a:pt x="2327" y="848"/>
                  </a:lnTo>
                  <a:lnTo>
                    <a:pt x="2327" y="848"/>
                  </a:lnTo>
                  <a:lnTo>
                    <a:pt x="2327" y="848"/>
                  </a:lnTo>
                  <a:lnTo>
                    <a:pt x="2325" y="850"/>
                  </a:lnTo>
                  <a:lnTo>
                    <a:pt x="2325" y="850"/>
                  </a:lnTo>
                  <a:lnTo>
                    <a:pt x="2325" y="850"/>
                  </a:lnTo>
                  <a:lnTo>
                    <a:pt x="2325" y="852"/>
                  </a:lnTo>
                  <a:lnTo>
                    <a:pt x="2325" y="850"/>
                  </a:lnTo>
                  <a:lnTo>
                    <a:pt x="2325" y="850"/>
                  </a:lnTo>
                  <a:lnTo>
                    <a:pt x="2325" y="852"/>
                  </a:lnTo>
                  <a:lnTo>
                    <a:pt x="2327" y="852"/>
                  </a:lnTo>
                  <a:lnTo>
                    <a:pt x="2327" y="852"/>
                  </a:lnTo>
                  <a:lnTo>
                    <a:pt x="2327" y="852"/>
                  </a:lnTo>
                  <a:lnTo>
                    <a:pt x="2327" y="852"/>
                  </a:lnTo>
                  <a:close/>
                  <a:moveTo>
                    <a:pt x="2293" y="949"/>
                  </a:moveTo>
                  <a:lnTo>
                    <a:pt x="2291" y="949"/>
                  </a:lnTo>
                  <a:lnTo>
                    <a:pt x="2285" y="947"/>
                  </a:lnTo>
                  <a:lnTo>
                    <a:pt x="2283" y="949"/>
                  </a:lnTo>
                  <a:lnTo>
                    <a:pt x="2281" y="949"/>
                  </a:lnTo>
                  <a:lnTo>
                    <a:pt x="2283" y="951"/>
                  </a:lnTo>
                  <a:lnTo>
                    <a:pt x="2285" y="952"/>
                  </a:lnTo>
                  <a:lnTo>
                    <a:pt x="2287" y="952"/>
                  </a:lnTo>
                  <a:lnTo>
                    <a:pt x="2287" y="952"/>
                  </a:lnTo>
                  <a:lnTo>
                    <a:pt x="2289" y="951"/>
                  </a:lnTo>
                  <a:lnTo>
                    <a:pt x="2289" y="951"/>
                  </a:lnTo>
                  <a:lnTo>
                    <a:pt x="2291" y="952"/>
                  </a:lnTo>
                  <a:lnTo>
                    <a:pt x="2291" y="952"/>
                  </a:lnTo>
                  <a:lnTo>
                    <a:pt x="2293" y="952"/>
                  </a:lnTo>
                  <a:lnTo>
                    <a:pt x="2293" y="952"/>
                  </a:lnTo>
                  <a:lnTo>
                    <a:pt x="2295" y="952"/>
                  </a:lnTo>
                  <a:lnTo>
                    <a:pt x="2295" y="952"/>
                  </a:lnTo>
                  <a:lnTo>
                    <a:pt x="2295" y="951"/>
                  </a:lnTo>
                  <a:lnTo>
                    <a:pt x="2295" y="951"/>
                  </a:lnTo>
                  <a:lnTo>
                    <a:pt x="2295" y="949"/>
                  </a:lnTo>
                  <a:lnTo>
                    <a:pt x="2293" y="949"/>
                  </a:lnTo>
                  <a:close/>
                  <a:moveTo>
                    <a:pt x="2302" y="865"/>
                  </a:moveTo>
                  <a:lnTo>
                    <a:pt x="2300" y="865"/>
                  </a:lnTo>
                  <a:lnTo>
                    <a:pt x="2300" y="865"/>
                  </a:lnTo>
                  <a:lnTo>
                    <a:pt x="2300" y="867"/>
                  </a:lnTo>
                  <a:lnTo>
                    <a:pt x="2300" y="867"/>
                  </a:lnTo>
                  <a:lnTo>
                    <a:pt x="2302" y="867"/>
                  </a:lnTo>
                  <a:lnTo>
                    <a:pt x="2302" y="867"/>
                  </a:lnTo>
                  <a:lnTo>
                    <a:pt x="2302" y="867"/>
                  </a:lnTo>
                  <a:lnTo>
                    <a:pt x="2302" y="865"/>
                  </a:lnTo>
                  <a:lnTo>
                    <a:pt x="2302" y="865"/>
                  </a:lnTo>
                  <a:lnTo>
                    <a:pt x="2302" y="865"/>
                  </a:lnTo>
                  <a:close/>
                  <a:moveTo>
                    <a:pt x="2234" y="947"/>
                  </a:moveTo>
                  <a:lnTo>
                    <a:pt x="2234" y="945"/>
                  </a:lnTo>
                  <a:lnTo>
                    <a:pt x="2232" y="945"/>
                  </a:lnTo>
                  <a:lnTo>
                    <a:pt x="2228" y="945"/>
                  </a:lnTo>
                  <a:lnTo>
                    <a:pt x="2226" y="945"/>
                  </a:lnTo>
                  <a:lnTo>
                    <a:pt x="2221" y="945"/>
                  </a:lnTo>
                  <a:lnTo>
                    <a:pt x="2217" y="943"/>
                  </a:lnTo>
                  <a:lnTo>
                    <a:pt x="2213" y="941"/>
                  </a:lnTo>
                  <a:lnTo>
                    <a:pt x="2211" y="943"/>
                  </a:lnTo>
                  <a:lnTo>
                    <a:pt x="2211" y="943"/>
                  </a:lnTo>
                  <a:lnTo>
                    <a:pt x="2209" y="943"/>
                  </a:lnTo>
                  <a:lnTo>
                    <a:pt x="2209" y="943"/>
                  </a:lnTo>
                  <a:lnTo>
                    <a:pt x="2209" y="943"/>
                  </a:lnTo>
                  <a:lnTo>
                    <a:pt x="2209" y="943"/>
                  </a:lnTo>
                  <a:lnTo>
                    <a:pt x="2211" y="945"/>
                  </a:lnTo>
                  <a:lnTo>
                    <a:pt x="2211" y="945"/>
                  </a:lnTo>
                  <a:lnTo>
                    <a:pt x="2211" y="947"/>
                  </a:lnTo>
                  <a:lnTo>
                    <a:pt x="2211" y="947"/>
                  </a:lnTo>
                  <a:lnTo>
                    <a:pt x="2213" y="949"/>
                  </a:lnTo>
                  <a:lnTo>
                    <a:pt x="2215" y="949"/>
                  </a:lnTo>
                  <a:lnTo>
                    <a:pt x="2215" y="949"/>
                  </a:lnTo>
                  <a:lnTo>
                    <a:pt x="2221" y="951"/>
                  </a:lnTo>
                  <a:lnTo>
                    <a:pt x="2221" y="951"/>
                  </a:lnTo>
                  <a:lnTo>
                    <a:pt x="2223" y="951"/>
                  </a:lnTo>
                  <a:lnTo>
                    <a:pt x="2225" y="952"/>
                  </a:lnTo>
                  <a:lnTo>
                    <a:pt x="2226" y="952"/>
                  </a:lnTo>
                  <a:lnTo>
                    <a:pt x="2226" y="952"/>
                  </a:lnTo>
                  <a:lnTo>
                    <a:pt x="2228" y="952"/>
                  </a:lnTo>
                  <a:lnTo>
                    <a:pt x="2228" y="951"/>
                  </a:lnTo>
                  <a:lnTo>
                    <a:pt x="2230" y="951"/>
                  </a:lnTo>
                  <a:lnTo>
                    <a:pt x="2234" y="947"/>
                  </a:lnTo>
                  <a:lnTo>
                    <a:pt x="2234" y="947"/>
                  </a:lnTo>
                  <a:close/>
                  <a:moveTo>
                    <a:pt x="2208" y="947"/>
                  </a:moveTo>
                  <a:lnTo>
                    <a:pt x="2206" y="945"/>
                  </a:lnTo>
                  <a:lnTo>
                    <a:pt x="2206" y="945"/>
                  </a:lnTo>
                  <a:lnTo>
                    <a:pt x="2204" y="945"/>
                  </a:lnTo>
                  <a:lnTo>
                    <a:pt x="2198" y="949"/>
                  </a:lnTo>
                  <a:lnTo>
                    <a:pt x="2200" y="949"/>
                  </a:lnTo>
                  <a:lnTo>
                    <a:pt x="2202" y="951"/>
                  </a:lnTo>
                  <a:lnTo>
                    <a:pt x="2204" y="951"/>
                  </a:lnTo>
                  <a:lnTo>
                    <a:pt x="2204" y="951"/>
                  </a:lnTo>
                  <a:lnTo>
                    <a:pt x="2208" y="951"/>
                  </a:lnTo>
                  <a:lnTo>
                    <a:pt x="2208" y="951"/>
                  </a:lnTo>
                  <a:lnTo>
                    <a:pt x="2209" y="949"/>
                  </a:lnTo>
                  <a:lnTo>
                    <a:pt x="2209" y="949"/>
                  </a:lnTo>
                  <a:lnTo>
                    <a:pt x="2209" y="947"/>
                  </a:lnTo>
                  <a:lnTo>
                    <a:pt x="2208" y="947"/>
                  </a:lnTo>
                  <a:close/>
                  <a:moveTo>
                    <a:pt x="2202" y="623"/>
                  </a:moveTo>
                  <a:lnTo>
                    <a:pt x="2202" y="621"/>
                  </a:lnTo>
                  <a:lnTo>
                    <a:pt x="2200" y="619"/>
                  </a:lnTo>
                  <a:lnTo>
                    <a:pt x="2200" y="619"/>
                  </a:lnTo>
                  <a:lnTo>
                    <a:pt x="2196" y="617"/>
                  </a:lnTo>
                  <a:lnTo>
                    <a:pt x="2196" y="615"/>
                  </a:lnTo>
                  <a:lnTo>
                    <a:pt x="2194" y="615"/>
                  </a:lnTo>
                  <a:lnTo>
                    <a:pt x="2194" y="615"/>
                  </a:lnTo>
                  <a:lnTo>
                    <a:pt x="2194" y="615"/>
                  </a:lnTo>
                  <a:lnTo>
                    <a:pt x="2192" y="615"/>
                  </a:lnTo>
                  <a:lnTo>
                    <a:pt x="2192" y="615"/>
                  </a:lnTo>
                  <a:lnTo>
                    <a:pt x="2192" y="615"/>
                  </a:lnTo>
                  <a:lnTo>
                    <a:pt x="2192" y="617"/>
                  </a:lnTo>
                  <a:lnTo>
                    <a:pt x="2192" y="617"/>
                  </a:lnTo>
                  <a:lnTo>
                    <a:pt x="2190" y="617"/>
                  </a:lnTo>
                  <a:lnTo>
                    <a:pt x="2190" y="617"/>
                  </a:lnTo>
                  <a:lnTo>
                    <a:pt x="2190" y="619"/>
                  </a:lnTo>
                  <a:lnTo>
                    <a:pt x="2192" y="619"/>
                  </a:lnTo>
                  <a:lnTo>
                    <a:pt x="2192" y="621"/>
                  </a:lnTo>
                  <a:lnTo>
                    <a:pt x="2196" y="621"/>
                  </a:lnTo>
                  <a:lnTo>
                    <a:pt x="2198" y="623"/>
                  </a:lnTo>
                  <a:lnTo>
                    <a:pt x="2200" y="623"/>
                  </a:lnTo>
                  <a:lnTo>
                    <a:pt x="2202" y="623"/>
                  </a:lnTo>
                  <a:close/>
                  <a:moveTo>
                    <a:pt x="2194" y="765"/>
                  </a:moveTo>
                  <a:lnTo>
                    <a:pt x="2194" y="767"/>
                  </a:lnTo>
                  <a:lnTo>
                    <a:pt x="2196" y="767"/>
                  </a:lnTo>
                  <a:lnTo>
                    <a:pt x="2194" y="765"/>
                  </a:lnTo>
                  <a:close/>
                  <a:moveTo>
                    <a:pt x="2245" y="632"/>
                  </a:moveTo>
                  <a:lnTo>
                    <a:pt x="2242" y="634"/>
                  </a:lnTo>
                  <a:lnTo>
                    <a:pt x="2236" y="638"/>
                  </a:lnTo>
                  <a:lnTo>
                    <a:pt x="2236" y="638"/>
                  </a:lnTo>
                  <a:lnTo>
                    <a:pt x="2230" y="638"/>
                  </a:lnTo>
                  <a:lnTo>
                    <a:pt x="2228" y="638"/>
                  </a:lnTo>
                  <a:lnTo>
                    <a:pt x="2228" y="638"/>
                  </a:lnTo>
                  <a:lnTo>
                    <a:pt x="2225" y="640"/>
                  </a:lnTo>
                  <a:lnTo>
                    <a:pt x="2223" y="642"/>
                  </a:lnTo>
                  <a:lnTo>
                    <a:pt x="2219" y="646"/>
                  </a:lnTo>
                  <a:lnTo>
                    <a:pt x="2219" y="646"/>
                  </a:lnTo>
                  <a:lnTo>
                    <a:pt x="2221" y="648"/>
                  </a:lnTo>
                  <a:lnTo>
                    <a:pt x="2221" y="648"/>
                  </a:lnTo>
                  <a:lnTo>
                    <a:pt x="2221" y="649"/>
                  </a:lnTo>
                  <a:lnTo>
                    <a:pt x="2223" y="649"/>
                  </a:lnTo>
                  <a:lnTo>
                    <a:pt x="2225" y="649"/>
                  </a:lnTo>
                  <a:lnTo>
                    <a:pt x="2226" y="649"/>
                  </a:lnTo>
                  <a:lnTo>
                    <a:pt x="2226" y="648"/>
                  </a:lnTo>
                  <a:lnTo>
                    <a:pt x="2228" y="646"/>
                  </a:lnTo>
                  <a:lnTo>
                    <a:pt x="2228" y="646"/>
                  </a:lnTo>
                  <a:lnTo>
                    <a:pt x="2230" y="646"/>
                  </a:lnTo>
                  <a:lnTo>
                    <a:pt x="2232" y="646"/>
                  </a:lnTo>
                  <a:lnTo>
                    <a:pt x="2236" y="644"/>
                  </a:lnTo>
                  <a:lnTo>
                    <a:pt x="2238" y="642"/>
                  </a:lnTo>
                  <a:lnTo>
                    <a:pt x="2240" y="642"/>
                  </a:lnTo>
                  <a:lnTo>
                    <a:pt x="2240" y="642"/>
                  </a:lnTo>
                  <a:lnTo>
                    <a:pt x="2240" y="644"/>
                  </a:lnTo>
                  <a:lnTo>
                    <a:pt x="2236" y="646"/>
                  </a:lnTo>
                  <a:lnTo>
                    <a:pt x="2234" y="648"/>
                  </a:lnTo>
                  <a:lnTo>
                    <a:pt x="2234" y="649"/>
                  </a:lnTo>
                  <a:lnTo>
                    <a:pt x="2232" y="649"/>
                  </a:lnTo>
                  <a:lnTo>
                    <a:pt x="2232" y="649"/>
                  </a:lnTo>
                  <a:lnTo>
                    <a:pt x="2234" y="649"/>
                  </a:lnTo>
                  <a:lnTo>
                    <a:pt x="2236" y="649"/>
                  </a:lnTo>
                  <a:lnTo>
                    <a:pt x="2236" y="648"/>
                  </a:lnTo>
                  <a:lnTo>
                    <a:pt x="2238" y="648"/>
                  </a:lnTo>
                  <a:lnTo>
                    <a:pt x="2240" y="648"/>
                  </a:lnTo>
                  <a:lnTo>
                    <a:pt x="2242" y="648"/>
                  </a:lnTo>
                  <a:lnTo>
                    <a:pt x="2242" y="646"/>
                  </a:lnTo>
                  <a:lnTo>
                    <a:pt x="2243" y="644"/>
                  </a:lnTo>
                  <a:lnTo>
                    <a:pt x="2243" y="644"/>
                  </a:lnTo>
                  <a:lnTo>
                    <a:pt x="2243" y="644"/>
                  </a:lnTo>
                  <a:lnTo>
                    <a:pt x="2242" y="640"/>
                  </a:lnTo>
                  <a:lnTo>
                    <a:pt x="2242" y="640"/>
                  </a:lnTo>
                  <a:lnTo>
                    <a:pt x="2242" y="640"/>
                  </a:lnTo>
                  <a:lnTo>
                    <a:pt x="2243" y="640"/>
                  </a:lnTo>
                  <a:lnTo>
                    <a:pt x="2243" y="640"/>
                  </a:lnTo>
                  <a:lnTo>
                    <a:pt x="2243" y="640"/>
                  </a:lnTo>
                  <a:lnTo>
                    <a:pt x="2245" y="640"/>
                  </a:lnTo>
                  <a:lnTo>
                    <a:pt x="2245" y="642"/>
                  </a:lnTo>
                  <a:lnTo>
                    <a:pt x="2247" y="640"/>
                  </a:lnTo>
                  <a:lnTo>
                    <a:pt x="2247" y="640"/>
                  </a:lnTo>
                  <a:lnTo>
                    <a:pt x="2247" y="638"/>
                  </a:lnTo>
                  <a:lnTo>
                    <a:pt x="2247" y="636"/>
                  </a:lnTo>
                  <a:lnTo>
                    <a:pt x="2247" y="636"/>
                  </a:lnTo>
                  <a:lnTo>
                    <a:pt x="2249" y="634"/>
                  </a:lnTo>
                  <a:lnTo>
                    <a:pt x="2249" y="634"/>
                  </a:lnTo>
                  <a:lnTo>
                    <a:pt x="2247" y="632"/>
                  </a:lnTo>
                  <a:lnTo>
                    <a:pt x="2245" y="632"/>
                  </a:lnTo>
                  <a:close/>
                  <a:moveTo>
                    <a:pt x="2262" y="638"/>
                  </a:moveTo>
                  <a:lnTo>
                    <a:pt x="2262" y="638"/>
                  </a:lnTo>
                  <a:lnTo>
                    <a:pt x="2262" y="636"/>
                  </a:lnTo>
                  <a:lnTo>
                    <a:pt x="2262" y="634"/>
                  </a:lnTo>
                  <a:lnTo>
                    <a:pt x="2261" y="634"/>
                  </a:lnTo>
                  <a:lnTo>
                    <a:pt x="2261" y="634"/>
                  </a:lnTo>
                  <a:lnTo>
                    <a:pt x="2257" y="632"/>
                  </a:lnTo>
                  <a:lnTo>
                    <a:pt x="2257" y="632"/>
                  </a:lnTo>
                  <a:lnTo>
                    <a:pt x="2255" y="634"/>
                  </a:lnTo>
                  <a:lnTo>
                    <a:pt x="2253" y="634"/>
                  </a:lnTo>
                  <a:lnTo>
                    <a:pt x="2253" y="634"/>
                  </a:lnTo>
                  <a:lnTo>
                    <a:pt x="2253" y="636"/>
                  </a:lnTo>
                  <a:lnTo>
                    <a:pt x="2253" y="636"/>
                  </a:lnTo>
                  <a:lnTo>
                    <a:pt x="2253" y="638"/>
                  </a:lnTo>
                  <a:lnTo>
                    <a:pt x="2251" y="640"/>
                  </a:lnTo>
                  <a:lnTo>
                    <a:pt x="2251" y="640"/>
                  </a:lnTo>
                  <a:lnTo>
                    <a:pt x="2251" y="642"/>
                  </a:lnTo>
                  <a:lnTo>
                    <a:pt x="2255" y="640"/>
                  </a:lnTo>
                  <a:lnTo>
                    <a:pt x="2255" y="640"/>
                  </a:lnTo>
                  <a:lnTo>
                    <a:pt x="2259" y="640"/>
                  </a:lnTo>
                  <a:lnTo>
                    <a:pt x="2261" y="638"/>
                  </a:lnTo>
                  <a:lnTo>
                    <a:pt x="2262" y="638"/>
                  </a:lnTo>
                  <a:close/>
                  <a:moveTo>
                    <a:pt x="2240" y="951"/>
                  </a:moveTo>
                  <a:lnTo>
                    <a:pt x="2240" y="949"/>
                  </a:lnTo>
                  <a:lnTo>
                    <a:pt x="2240" y="949"/>
                  </a:lnTo>
                  <a:lnTo>
                    <a:pt x="2238" y="949"/>
                  </a:lnTo>
                  <a:lnTo>
                    <a:pt x="2236" y="949"/>
                  </a:lnTo>
                  <a:lnTo>
                    <a:pt x="2234" y="951"/>
                  </a:lnTo>
                  <a:lnTo>
                    <a:pt x="2234" y="949"/>
                  </a:lnTo>
                  <a:lnTo>
                    <a:pt x="2232" y="949"/>
                  </a:lnTo>
                  <a:lnTo>
                    <a:pt x="2232" y="951"/>
                  </a:lnTo>
                  <a:lnTo>
                    <a:pt x="2232" y="951"/>
                  </a:lnTo>
                  <a:lnTo>
                    <a:pt x="2230" y="952"/>
                  </a:lnTo>
                  <a:lnTo>
                    <a:pt x="2230" y="952"/>
                  </a:lnTo>
                  <a:lnTo>
                    <a:pt x="2230" y="952"/>
                  </a:lnTo>
                  <a:lnTo>
                    <a:pt x="2232" y="954"/>
                  </a:lnTo>
                  <a:lnTo>
                    <a:pt x="2232" y="954"/>
                  </a:lnTo>
                  <a:lnTo>
                    <a:pt x="2234" y="954"/>
                  </a:lnTo>
                  <a:lnTo>
                    <a:pt x="2236" y="954"/>
                  </a:lnTo>
                  <a:lnTo>
                    <a:pt x="2238" y="954"/>
                  </a:lnTo>
                  <a:lnTo>
                    <a:pt x="2240" y="954"/>
                  </a:lnTo>
                  <a:lnTo>
                    <a:pt x="2240" y="954"/>
                  </a:lnTo>
                  <a:lnTo>
                    <a:pt x="2242" y="954"/>
                  </a:lnTo>
                  <a:lnTo>
                    <a:pt x="2242" y="952"/>
                  </a:lnTo>
                  <a:lnTo>
                    <a:pt x="2242" y="952"/>
                  </a:lnTo>
                  <a:lnTo>
                    <a:pt x="2240" y="951"/>
                  </a:lnTo>
                  <a:close/>
                  <a:moveTo>
                    <a:pt x="2183" y="492"/>
                  </a:moveTo>
                  <a:lnTo>
                    <a:pt x="2183" y="492"/>
                  </a:lnTo>
                  <a:lnTo>
                    <a:pt x="2183" y="490"/>
                  </a:lnTo>
                  <a:lnTo>
                    <a:pt x="2183" y="489"/>
                  </a:lnTo>
                  <a:lnTo>
                    <a:pt x="2183" y="489"/>
                  </a:lnTo>
                  <a:lnTo>
                    <a:pt x="2181" y="489"/>
                  </a:lnTo>
                  <a:lnTo>
                    <a:pt x="2181" y="489"/>
                  </a:lnTo>
                  <a:lnTo>
                    <a:pt x="2181" y="489"/>
                  </a:lnTo>
                  <a:lnTo>
                    <a:pt x="2179" y="489"/>
                  </a:lnTo>
                  <a:lnTo>
                    <a:pt x="2179" y="489"/>
                  </a:lnTo>
                  <a:lnTo>
                    <a:pt x="2179" y="489"/>
                  </a:lnTo>
                  <a:lnTo>
                    <a:pt x="2179" y="489"/>
                  </a:lnTo>
                  <a:lnTo>
                    <a:pt x="2179" y="489"/>
                  </a:lnTo>
                  <a:lnTo>
                    <a:pt x="2179" y="490"/>
                  </a:lnTo>
                  <a:lnTo>
                    <a:pt x="2177" y="490"/>
                  </a:lnTo>
                  <a:lnTo>
                    <a:pt x="2177" y="492"/>
                  </a:lnTo>
                  <a:lnTo>
                    <a:pt x="2179" y="494"/>
                  </a:lnTo>
                  <a:lnTo>
                    <a:pt x="2179" y="492"/>
                  </a:lnTo>
                  <a:lnTo>
                    <a:pt x="2181" y="492"/>
                  </a:lnTo>
                  <a:lnTo>
                    <a:pt x="2183" y="492"/>
                  </a:lnTo>
                  <a:close/>
                  <a:moveTo>
                    <a:pt x="689" y="778"/>
                  </a:moveTo>
                  <a:lnTo>
                    <a:pt x="689" y="778"/>
                  </a:lnTo>
                  <a:lnTo>
                    <a:pt x="689" y="778"/>
                  </a:lnTo>
                  <a:lnTo>
                    <a:pt x="689" y="776"/>
                  </a:lnTo>
                  <a:lnTo>
                    <a:pt x="689" y="776"/>
                  </a:lnTo>
                  <a:lnTo>
                    <a:pt x="689" y="776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9" y="778"/>
                  </a:lnTo>
                  <a:lnTo>
                    <a:pt x="689" y="778"/>
                  </a:lnTo>
                  <a:lnTo>
                    <a:pt x="689" y="778"/>
                  </a:lnTo>
                  <a:lnTo>
                    <a:pt x="689" y="778"/>
                  </a:lnTo>
                  <a:lnTo>
                    <a:pt x="689" y="778"/>
                  </a:lnTo>
                  <a:close/>
                  <a:moveTo>
                    <a:pt x="1240" y="966"/>
                  </a:moveTo>
                  <a:lnTo>
                    <a:pt x="1240" y="966"/>
                  </a:lnTo>
                  <a:lnTo>
                    <a:pt x="1236" y="966"/>
                  </a:lnTo>
                  <a:lnTo>
                    <a:pt x="1233" y="964"/>
                  </a:lnTo>
                  <a:lnTo>
                    <a:pt x="1233" y="966"/>
                  </a:lnTo>
                  <a:lnTo>
                    <a:pt x="1233" y="966"/>
                  </a:lnTo>
                  <a:lnTo>
                    <a:pt x="1233" y="966"/>
                  </a:lnTo>
                  <a:lnTo>
                    <a:pt x="1233" y="968"/>
                  </a:lnTo>
                  <a:lnTo>
                    <a:pt x="1233" y="968"/>
                  </a:lnTo>
                  <a:lnTo>
                    <a:pt x="1233" y="969"/>
                  </a:lnTo>
                  <a:lnTo>
                    <a:pt x="1238" y="969"/>
                  </a:lnTo>
                  <a:lnTo>
                    <a:pt x="1240" y="968"/>
                  </a:lnTo>
                  <a:lnTo>
                    <a:pt x="1240" y="968"/>
                  </a:lnTo>
                  <a:lnTo>
                    <a:pt x="1242" y="968"/>
                  </a:lnTo>
                  <a:lnTo>
                    <a:pt x="1242" y="968"/>
                  </a:lnTo>
                  <a:lnTo>
                    <a:pt x="1240" y="966"/>
                  </a:lnTo>
                  <a:close/>
                  <a:moveTo>
                    <a:pt x="689" y="843"/>
                  </a:moveTo>
                  <a:lnTo>
                    <a:pt x="691" y="843"/>
                  </a:lnTo>
                  <a:lnTo>
                    <a:pt x="691" y="841"/>
                  </a:lnTo>
                  <a:lnTo>
                    <a:pt x="691" y="837"/>
                  </a:lnTo>
                  <a:lnTo>
                    <a:pt x="691" y="835"/>
                  </a:lnTo>
                  <a:lnTo>
                    <a:pt x="691" y="835"/>
                  </a:lnTo>
                  <a:lnTo>
                    <a:pt x="689" y="835"/>
                  </a:lnTo>
                  <a:lnTo>
                    <a:pt x="689" y="835"/>
                  </a:lnTo>
                  <a:lnTo>
                    <a:pt x="689" y="837"/>
                  </a:lnTo>
                  <a:lnTo>
                    <a:pt x="689" y="837"/>
                  </a:lnTo>
                  <a:lnTo>
                    <a:pt x="687" y="837"/>
                  </a:lnTo>
                  <a:lnTo>
                    <a:pt x="687" y="837"/>
                  </a:lnTo>
                  <a:lnTo>
                    <a:pt x="687" y="837"/>
                  </a:lnTo>
                  <a:lnTo>
                    <a:pt x="687" y="837"/>
                  </a:lnTo>
                  <a:lnTo>
                    <a:pt x="684" y="839"/>
                  </a:lnTo>
                  <a:lnTo>
                    <a:pt x="682" y="841"/>
                  </a:lnTo>
                  <a:lnTo>
                    <a:pt x="682" y="843"/>
                  </a:lnTo>
                  <a:lnTo>
                    <a:pt x="684" y="843"/>
                  </a:lnTo>
                  <a:lnTo>
                    <a:pt x="685" y="839"/>
                  </a:lnTo>
                  <a:lnTo>
                    <a:pt x="685" y="841"/>
                  </a:lnTo>
                  <a:lnTo>
                    <a:pt x="687" y="843"/>
                  </a:lnTo>
                  <a:lnTo>
                    <a:pt x="687" y="843"/>
                  </a:lnTo>
                  <a:lnTo>
                    <a:pt x="687" y="843"/>
                  </a:lnTo>
                  <a:lnTo>
                    <a:pt x="685" y="845"/>
                  </a:lnTo>
                  <a:lnTo>
                    <a:pt x="685" y="845"/>
                  </a:lnTo>
                  <a:lnTo>
                    <a:pt x="687" y="846"/>
                  </a:lnTo>
                  <a:lnTo>
                    <a:pt x="687" y="846"/>
                  </a:lnTo>
                  <a:lnTo>
                    <a:pt x="689" y="845"/>
                  </a:lnTo>
                  <a:lnTo>
                    <a:pt x="689" y="843"/>
                  </a:lnTo>
                  <a:close/>
                  <a:moveTo>
                    <a:pt x="727" y="865"/>
                  </a:moveTo>
                  <a:lnTo>
                    <a:pt x="727" y="865"/>
                  </a:lnTo>
                  <a:lnTo>
                    <a:pt x="725" y="865"/>
                  </a:lnTo>
                  <a:lnTo>
                    <a:pt x="725" y="865"/>
                  </a:lnTo>
                  <a:lnTo>
                    <a:pt x="725" y="865"/>
                  </a:lnTo>
                  <a:lnTo>
                    <a:pt x="727" y="865"/>
                  </a:lnTo>
                  <a:lnTo>
                    <a:pt x="727" y="865"/>
                  </a:lnTo>
                  <a:lnTo>
                    <a:pt x="727" y="865"/>
                  </a:lnTo>
                  <a:lnTo>
                    <a:pt x="727" y="865"/>
                  </a:lnTo>
                  <a:lnTo>
                    <a:pt x="729" y="863"/>
                  </a:lnTo>
                  <a:lnTo>
                    <a:pt x="729" y="863"/>
                  </a:lnTo>
                  <a:lnTo>
                    <a:pt x="727" y="865"/>
                  </a:lnTo>
                  <a:close/>
                  <a:moveTo>
                    <a:pt x="710" y="867"/>
                  </a:moveTo>
                  <a:lnTo>
                    <a:pt x="710" y="867"/>
                  </a:lnTo>
                  <a:lnTo>
                    <a:pt x="710" y="867"/>
                  </a:lnTo>
                  <a:lnTo>
                    <a:pt x="708" y="867"/>
                  </a:lnTo>
                  <a:lnTo>
                    <a:pt x="708" y="869"/>
                  </a:lnTo>
                  <a:lnTo>
                    <a:pt x="710" y="869"/>
                  </a:lnTo>
                  <a:lnTo>
                    <a:pt x="712" y="869"/>
                  </a:lnTo>
                  <a:lnTo>
                    <a:pt x="712" y="867"/>
                  </a:lnTo>
                  <a:lnTo>
                    <a:pt x="710" y="867"/>
                  </a:lnTo>
                  <a:close/>
                  <a:moveTo>
                    <a:pt x="945" y="918"/>
                  </a:moveTo>
                  <a:lnTo>
                    <a:pt x="945" y="918"/>
                  </a:lnTo>
                  <a:lnTo>
                    <a:pt x="945" y="918"/>
                  </a:lnTo>
                  <a:lnTo>
                    <a:pt x="941" y="916"/>
                  </a:lnTo>
                  <a:lnTo>
                    <a:pt x="939" y="916"/>
                  </a:lnTo>
                  <a:lnTo>
                    <a:pt x="935" y="915"/>
                  </a:lnTo>
                  <a:lnTo>
                    <a:pt x="932" y="913"/>
                  </a:lnTo>
                  <a:lnTo>
                    <a:pt x="930" y="915"/>
                  </a:lnTo>
                  <a:lnTo>
                    <a:pt x="930" y="915"/>
                  </a:lnTo>
                  <a:lnTo>
                    <a:pt x="930" y="916"/>
                  </a:lnTo>
                  <a:lnTo>
                    <a:pt x="930" y="916"/>
                  </a:lnTo>
                  <a:lnTo>
                    <a:pt x="932" y="916"/>
                  </a:lnTo>
                  <a:lnTo>
                    <a:pt x="933" y="916"/>
                  </a:lnTo>
                  <a:lnTo>
                    <a:pt x="935" y="916"/>
                  </a:lnTo>
                  <a:lnTo>
                    <a:pt x="935" y="918"/>
                  </a:lnTo>
                  <a:lnTo>
                    <a:pt x="939" y="918"/>
                  </a:lnTo>
                  <a:lnTo>
                    <a:pt x="943" y="920"/>
                  </a:lnTo>
                  <a:lnTo>
                    <a:pt x="945" y="920"/>
                  </a:lnTo>
                  <a:lnTo>
                    <a:pt x="947" y="920"/>
                  </a:lnTo>
                  <a:lnTo>
                    <a:pt x="947" y="920"/>
                  </a:lnTo>
                  <a:lnTo>
                    <a:pt x="947" y="920"/>
                  </a:lnTo>
                  <a:lnTo>
                    <a:pt x="947" y="918"/>
                  </a:lnTo>
                  <a:lnTo>
                    <a:pt x="945" y="918"/>
                  </a:lnTo>
                  <a:close/>
                  <a:moveTo>
                    <a:pt x="701" y="805"/>
                  </a:moveTo>
                  <a:lnTo>
                    <a:pt x="701" y="805"/>
                  </a:lnTo>
                  <a:lnTo>
                    <a:pt x="699" y="807"/>
                  </a:lnTo>
                  <a:lnTo>
                    <a:pt x="699" y="807"/>
                  </a:lnTo>
                  <a:lnTo>
                    <a:pt x="697" y="807"/>
                  </a:lnTo>
                  <a:lnTo>
                    <a:pt x="699" y="809"/>
                  </a:lnTo>
                  <a:lnTo>
                    <a:pt x="699" y="807"/>
                  </a:lnTo>
                  <a:lnTo>
                    <a:pt x="699" y="807"/>
                  </a:lnTo>
                  <a:lnTo>
                    <a:pt x="701" y="807"/>
                  </a:lnTo>
                  <a:lnTo>
                    <a:pt x="701" y="807"/>
                  </a:lnTo>
                  <a:lnTo>
                    <a:pt x="701" y="805"/>
                  </a:lnTo>
                  <a:lnTo>
                    <a:pt x="701" y="805"/>
                  </a:lnTo>
                  <a:lnTo>
                    <a:pt x="701" y="805"/>
                  </a:lnTo>
                  <a:lnTo>
                    <a:pt x="701" y="805"/>
                  </a:lnTo>
                  <a:lnTo>
                    <a:pt x="701" y="805"/>
                  </a:lnTo>
                  <a:close/>
                  <a:moveTo>
                    <a:pt x="689" y="790"/>
                  </a:moveTo>
                  <a:lnTo>
                    <a:pt x="689" y="790"/>
                  </a:lnTo>
                  <a:lnTo>
                    <a:pt x="693" y="790"/>
                  </a:lnTo>
                  <a:lnTo>
                    <a:pt x="693" y="790"/>
                  </a:lnTo>
                  <a:lnTo>
                    <a:pt x="693" y="788"/>
                  </a:lnTo>
                  <a:lnTo>
                    <a:pt x="695" y="788"/>
                  </a:lnTo>
                  <a:lnTo>
                    <a:pt x="695" y="788"/>
                  </a:lnTo>
                  <a:lnTo>
                    <a:pt x="695" y="788"/>
                  </a:lnTo>
                  <a:lnTo>
                    <a:pt x="693" y="788"/>
                  </a:lnTo>
                  <a:lnTo>
                    <a:pt x="693" y="786"/>
                  </a:lnTo>
                  <a:lnTo>
                    <a:pt x="693" y="786"/>
                  </a:lnTo>
                  <a:lnTo>
                    <a:pt x="693" y="788"/>
                  </a:lnTo>
                  <a:lnTo>
                    <a:pt x="693" y="788"/>
                  </a:lnTo>
                  <a:lnTo>
                    <a:pt x="691" y="788"/>
                  </a:lnTo>
                  <a:lnTo>
                    <a:pt x="691" y="788"/>
                  </a:lnTo>
                  <a:lnTo>
                    <a:pt x="691" y="788"/>
                  </a:lnTo>
                  <a:lnTo>
                    <a:pt x="691" y="788"/>
                  </a:lnTo>
                  <a:lnTo>
                    <a:pt x="689" y="788"/>
                  </a:lnTo>
                  <a:lnTo>
                    <a:pt x="689" y="788"/>
                  </a:lnTo>
                  <a:lnTo>
                    <a:pt x="689" y="790"/>
                  </a:lnTo>
                  <a:lnTo>
                    <a:pt x="689" y="790"/>
                  </a:lnTo>
                  <a:close/>
                  <a:moveTo>
                    <a:pt x="530" y="377"/>
                  </a:moveTo>
                  <a:lnTo>
                    <a:pt x="528" y="377"/>
                  </a:lnTo>
                  <a:lnTo>
                    <a:pt x="528" y="379"/>
                  </a:lnTo>
                  <a:lnTo>
                    <a:pt x="528" y="379"/>
                  </a:lnTo>
                  <a:lnTo>
                    <a:pt x="530" y="379"/>
                  </a:lnTo>
                  <a:lnTo>
                    <a:pt x="532" y="377"/>
                  </a:lnTo>
                  <a:lnTo>
                    <a:pt x="534" y="377"/>
                  </a:lnTo>
                  <a:lnTo>
                    <a:pt x="532" y="375"/>
                  </a:lnTo>
                  <a:lnTo>
                    <a:pt x="530" y="377"/>
                  </a:lnTo>
                  <a:close/>
                  <a:moveTo>
                    <a:pt x="589" y="417"/>
                  </a:moveTo>
                  <a:lnTo>
                    <a:pt x="587" y="415"/>
                  </a:lnTo>
                  <a:lnTo>
                    <a:pt x="583" y="415"/>
                  </a:lnTo>
                  <a:lnTo>
                    <a:pt x="583" y="415"/>
                  </a:lnTo>
                  <a:lnTo>
                    <a:pt x="581" y="413"/>
                  </a:lnTo>
                  <a:lnTo>
                    <a:pt x="581" y="413"/>
                  </a:lnTo>
                  <a:lnTo>
                    <a:pt x="578" y="413"/>
                  </a:lnTo>
                  <a:lnTo>
                    <a:pt x="576" y="413"/>
                  </a:lnTo>
                  <a:lnTo>
                    <a:pt x="574" y="413"/>
                  </a:lnTo>
                  <a:lnTo>
                    <a:pt x="572" y="417"/>
                  </a:lnTo>
                  <a:lnTo>
                    <a:pt x="570" y="420"/>
                  </a:lnTo>
                  <a:lnTo>
                    <a:pt x="570" y="422"/>
                  </a:lnTo>
                  <a:lnTo>
                    <a:pt x="572" y="422"/>
                  </a:lnTo>
                  <a:lnTo>
                    <a:pt x="576" y="422"/>
                  </a:lnTo>
                  <a:lnTo>
                    <a:pt x="578" y="422"/>
                  </a:lnTo>
                  <a:lnTo>
                    <a:pt x="578" y="422"/>
                  </a:lnTo>
                  <a:lnTo>
                    <a:pt x="579" y="422"/>
                  </a:lnTo>
                  <a:lnTo>
                    <a:pt x="579" y="422"/>
                  </a:lnTo>
                  <a:lnTo>
                    <a:pt x="579" y="424"/>
                  </a:lnTo>
                  <a:lnTo>
                    <a:pt x="581" y="422"/>
                  </a:lnTo>
                  <a:lnTo>
                    <a:pt x="583" y="422"/>
                  </a:lnTo>
                  <a:lnTo>
                    <a:pt x="583" y="422"/>
                  </a:lnTo>
                  <a:lnTo>
                    <a:pt x="583" y="422"/>
                  </a:lnTo>
                  <a:lnTo>
                    <a:pt x="585" y="420"/>
                  </a:lnTo>
                  <a:lnTo>
                    <a:pt x="587" y="420"/>
                  </a:lnTo>
                  <a:lnTo>
                    <a:pt x="589" y="420"/>
                  </a:lnTo>
                  <a:lnTo>
                    <a:pt x="589" y="420"/>
                  </a:lnTo>
                  <a:lnTo>
                    <a:pt x="591" y="418"/>
                  </a:lnTo>
                  <a:lnTo>
                    <a:pt x="589" y="417"/>
                  </a:lnTo>
                  <a:lnTo>
                    <a:pt x="589" y="417"/>
                  </a:lnTo>
                  <a:close/>
                  <a:moveTo>
                    <a:pt x="682" y="786"/>
                  </a:moveTo>
                  <a:lnTo>
                    <a:pt x="685" y="786"/>
                  </a:lnTo>
                  <a:lnTo>
                    <a:pt x="685" y="786"/>
                  </a:lnTo>
                  <a:lnTo>
                    <a:pt x="687" y="784"/>
                  </a:lnTo>
                  <a:lnTo>
                    <a:pt x="687" y="784"/>
                  </a:lnTo>
                  <a:lnTo>
                    <a:pt x="687" y="784"/>
                  </a:lnTo>
                  <a:lnTo>
                    <a:pt x="685" y="784"/>
                  </a:lnTo>
                  <a:lnTo>
                    <a:pt x="684" y="782"/>
                  </a:lnTo>
                  <a:lnTo>
                    <a:pt x="684" y="782"/>
                  </a:lnTo>
                  <a:lnTo>
                    <a:pt x="685" y="780"/>
                  </a:lnTo>
                  <a:lnTo>
                    <a:pt x="687" y="780"/>
                  </a:lnTo>
                  <a:lnTo>
                    <a:pt x="689" y="780"/>
                  </a:lnTo>
                  <a:lnTo>
                    <a:pt x="687" y="780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7" y="778"/>
                  </a:lnTo>
                  <a:lnTo>
                    <a:pt x="687" y="776"/>
                  </a:lnTo>
                  <a:lnTo>
                    <a:pt x="687" y="774"/>
                  </a:lnTo>
                  <a:lnTo>
                    <a:pt x="685" y="773"/>
                  </a:lnTo>
                  <a:lnTo>
                    <a:pt x="685" y="773"/>
                  </a:lnTo>
                  <a:lnTo>
                    <a:pt x="687" y="771"/>
                  </a:lnTo>
                  <a:lnTo>
                    <a:pt x="689" y="771"/>
                  </a:lnTo>
                  <a:lnTo>
                    <a:pt x="689" y="771"/>
                  </a:lnTo>
                  <a:lnTo>
                    <a:pt x="689" y="771"/>
                  </a:lnTo>
                  <a:lnTo>
                    <a:pt x="689" y="771"/>
                  </a:lnTo>
                  <a:lnTo>
                    <a:pt x="691" y="769"/>
                  </a:lnTo>
                  <a:lnTo>
                    <a:pt x="691" y="769"/>
                  </a:lnTo>
                  <a:lnTo>
                    <a:pt x="691" y="767"/>
                  </a:lnTo>
                  <a:lnTo>
                    <a:pt x="691" y="765"/>
                  </a:lnTo>
                  <a:lnTo>
                    <a:pt x="691" y="763"/>
                  </a:lnTo>
                  <a:lnTo>
                    <a:pt x="693" y="763"/>
                  </a:lnTo>
                  <a:lnTo>
                    <a:pt x="695" y="765"/>
                  </a:lnTo>
                  <a:lnTo>
                    <a:pt x="699" y="771"/>
                  </a:lnTo>
                  <a:lnTo>
                    <a:pt x="701" y="773"/>
                  </a:lnTo>
                  <a:lnTo>
                    <a:pt x="704" y="774"/>
                  </a:lnTo>
                  <a:lnTo>
                    <a:pt x="706" y="776"/>
                  </a:lnTo>
                  <a:lnTo>
                    <a:pt x="706" y="778"/>
                  </a:lnTo>
                  <a:lnTo>
                    <a:pt x="708" y="778"/>
                  </a:lnTo>
                  <a:lnTo>
                    <a:pt x="708" y="778"/>
                  </a:lnTo>
                  <a:lnTo>
                    <a:pt x="708" y="778"/>
                  </a:lnTo>
                  <a:lnTo>
                    <a:pt x="710" y="778"/>
                  </a:lnTo>
                  <a:lnTo>
                    <a:pt x="710" y="778"/>
                  </a:lnTo>
                  <a:lnTo>
                    <a:pt x="710" y="778"/>
                  </a:lnTo>
                  <a:lnTo>
                    <a:pt x="710" y="776"/>
                  </a:lnTo>
                  <a:lnTo>
                    <a:pt x="712" y="778"/>
                  </a:lnTo>
                  <a:lnTo>
                    <a:pt x="712" y="780"/>
                  </a:lnTo>
                  <a:lnTo>
                    <a:pt x="714" y="786"/>
                  </a:lnTo>
                  <a:lnTo>
                    <a:pt x="714" y="788"/>
                  </a:lnTo>
                  <a:lnTo>
                    <a:pt x="720" y="788"/>
                  </a:lnTo>
                  <a:lnTo>
                    <a:pt x="721" y="790"/>
                  </a:lnTo>
                  <a:lnTo>
                    <a:pt x="721" y="790"/>
                  </a:lnTo>
                  <a:lnTo>
                    <a:pt x="721" y="793"/>
                  </a:lnTo>
                  <a:lnTo>
                    <a:pt x="723" y="793"/>
                  </a:lnTo>
                  <a:lnTo>
                    <a:pt x="723" y="793"/>
                  </a:lnTo>
                  <a:lnTo>
                    <a:pt x="725" y="790"/>
                  </a:lnTo>
                  <a:lnTo>
                    <a:pt x="727" y="788"/>
                  </a:lnTo>
                  <a:lnTo>
                    <a:pt x="727" y="786"/>
                  </a:lnTo>
                  <a:lnTo>
                    <a:pt x="729" y="782"/>
                  </a:lnTo>
                  <a:lnTo>
                    <a:pt x="729" y="780"/>
                  </a:lnTo>
                  <a:lnTo>
                    <a:pt x="729" y="776"/>
                  </a:lnTo>
                  <a:lnTo>
                    <a:pt x="731" y="774"/>
                  </a:lnTo>
                  <a:lnTo>
                    <a:pt x="729" y="773"/>
                  </a:lnTo>
                  <a:lnTo>
                    <a:pt x="729" y="769"/>
                  </a:lnTo>
                  <a:lnTo>
                    <a:pt x="731" y="765"/>
                  </a:lnTo>
                  <a:lnTo>
                    <a:pt x="731" y="765"/>
                  </a:lnTo>
                  <a:lnTo>
                    <a:pt x="731" y="759"/>
                  </a:lnTo>
                  <a:lnTo>
                    <a:pt x="731" y="756"/>
                  </a:lnTo>
                  <a:lnTo>
                    <a:pt x="733" y="750"/>
                  </a:lnTo>
                  <a:lnTo>
                    <a:pt x="733" y="746"/>
                  </a:lnTo>
                  <a:lnTo>
                    <a:pt x="733" y="740"/>
                  </a:lnTo>
                  <a:lnTo>
                    <a:pt x="733" y="735"/>
                  </a:lnTo>
                  <a:lnTo>
                    <a:pt x="733" y="733"/>
                  </a:lnTo>
                  <a:lnTo>
                    <a:pt x="735" y="731"/>
                  </a:lnTo>
                  <a:lnTo>
                    <a:pt x="735" y="729"/>
                  </a:lnTo>
                  <a:lnTo>
                    <a:pt x="735" y="727"/>
                  </a:lnTo>
                  <a:lnTo>
                    <a:pt x="733" y="723"/>
                  </a:lnTo>
                  <a:lnTo>
                    <a:pt x="733" y="721"/>
                  </a:lnTo>
                  <a:lnTo>
                    <a:pt x="733" y="718"/>
                  </a:lnTo>
                  <a:lnTo>
                    <a:pt x="733" y="712"/>
                  </a:lnTo>
                  <a:lnTo>
                    <a:pt x="735" y="712"/>
                  </a:lnTo>
                  <a:lnTo>
                    <a:pt x="735" y="710"/>
                  </a:lnTo>
                  <a:lnTo>
                    <a:pt x="735" y="706"/>
                  </a:lnTo>
                  <a:lnTo>
                    <a:pt x="733" y="706"/>
                  </a:lnTo>
                  <a:lnTo>
                    <a:pt x="735" y="704"/>
                  </a:lnTo>
                  <a:lnTo>
                    <a:pt x="735" y="704"/>
                  </a:lnTo>
                  <a:lnTo>
                    <a:pt x="735" y="703"/>
                  </a:lnTo>
                  <a:lnTo>
                    <a:pt x="735" y="701"/>
                  </a:lnTo>
                  <a:lnTo>
                    <a:pt x="735" y="697"/>
                  </a:lnTo>
                  <a:lnTo>
                    <a:pt x="735" y="697"/>
                  </a:lnTo>
                  <a:lnTo>
                    <a:pt x="735" y="697"/>
                  </a:lnTo>
                  <a:lnTo>
                    <a:pt x="735" y="697"/>
                  </a:lnTo>
                  <a:lnTo>
                    <a:pt x="735" y="697"/>
                  </a:lnTo>
                  <a:lnTo>
                    <a:pt x="733" y="695"/>
                  </a:lnTo>
                  <a:lnTo>
                    <a:pt x="733" y="693"/>
                  </a:lnTo>
                  <a:lnTo>
                    <a:pt x="731" y="693"/>
                  </a:lnTo>
                  <a:lnTo>
                    <a:pt x="731" y="691"/>
                  </a:lnTo>
                  <a:lnTo>
                    <a:pt x="731" y="689"/>
                  </a:lnTo>
                  <a:lnTo>
                    <a:pt x="729" y="687"/>
                  </a:lnTo>
                  <a:lnTo>
                    <a:pt x="729" y="685"/>
                  </a:lnTo>
                  <a:lnTo>
                    <a:pt x="729" y="684"/>
                  </a:lnTo>
                  <a:lnTo>
                    <a:pt x="729" y="682"/>
                  </a:lnTo>
                  <a:lnTo>
                    <a:pt x="729" y="674"/>
                  </a:lnTo>
                  <a:lnTo>
                    <a:pt x="731" y="670"/>
                  </a:lnTo>
                  <a:lnTo>
                    <a:pt x="731" y="668"/>
                  </a:lnTo>
                  <a:lnTo>
                    <a:pt x="733" y="667"/>
                  </a:lnTo>
                  <a:lnTo>
                    <a:pt x="737" y="659"/>
                  </a:lnTo>
                  <a:lnTo>
                    <a:pt x="738" y="657"/>
                  </a:lnTo>
                  <a:lnTo>
                    <a:pt x="738" y="655"/>
                  </a:lnTo>
                  <a:lnTo>
                    <a:pt x="737" y="651"/>
                  </a:lnTo>
                  <a:lnTo>
                    <a:pt x="731" y="648"/>
                  </a:lnTo>
                  <a:lnTo>
                    <a:pt x="729" y="646"/>
                  </a:lnTo>
                  <a:lnTo>
                    <a:pt x="729" y="644"/>
                  </a:lnTo>
                  <a:lnTo>
                    <a:pt x="733" y="629"/>
                  </a:lnTo>
                  <a:lnTo>
                    <a:pt x="735" y="625"/>
                  </a:lnTo>
                  <a:lnTo>
                    <a:pt x="737" y="623"/>
                  </a:lnTo>
                  <a:lnTo>
                    <a:pt x="738" y="621"/>
                  </a:lnTo>
                  <a:lnTo>
                    <a:pt x="740" y="619"/>
                  </a:lnTo>
                  <a:lnTo>
                    <a:pt x="746" y="615"/>
                  </a:lnTo>
                  <a:lnTo>
                    <a:pt x="746" y="615"/>
                  </a:lnTo>
                  <a:lnTo>
                    <a:pt x="746" y="615"/>
                  </a:lnTo>
                  <a:lnTo>
                    <a:pt x="746" y="614"/>
                  </a:lnTo>
                  <a:lnTo>
                    <a:pt x="746" y="614"/>
                  </a:lnTo>
                  <a:lnTo>
                    <a:pt x="746" y="612"/>
                  </a:lnTo>
                  <a:lnTo>
                    <a:pt x="746" y="610"/>
                  </a:lnTo>
                  <a:lnTo>
                    <a:pt x="746" y="610"/>
                  </a:lnTo>
                  <a:lnTo>
                    <a:pt x="744" y="608"/>
                  </a:lnTo>
                  <a:lnTo>
                    <a:pt x="744" y="602"/>
                  </a:lnTo>
                  <a:lnTo>
                    <a:pt x="744" y="598"/>
                  </a:lnTo>
                  <a:lnTo>
                    <a:pt x="742" y="596"/>
                  </a:lnTo>
                  <a:lnTo>
                    <a:pt x="742" y="596"/>
                  </a:lnTo>
                  <a:lnTo>
                    <a:pt x="740" y="596"/>
                  </a:lnTo>
                  <a:lnTo>
                    <a:pt x="740" y="596"/>
                  </a:lnTo>
                  <a:lnTo>
                    <a:pt x="740" y="595"/>
                  </a:lnTo>
                  <a:lnTo>
                    <a:pt x="738" y="595"/>
                  </a:lnTo>
                  <a:lnTo>
                    <a:pt x="738" y="595"/>
                  </a:lnTo>
                  <a:lnTo>
                    <a:pt x="737" y="595"/>
                  </a:lnTo>
                  <a:lnTo>
                    <a:pt x="737" y="596"/>
                  </a:lnTo>
                  <a:lnTo>
                    <a:pt x="733" y="595"/>
                  </a:lnTo>
                  <a:lnTo>
                    <a:pt x="731" y="595"/>
                  </a:lnTo>
                  <a:lnTo>
                    <a:pt x="729" y="591"/>
                  </a:lnTo>
                  <a:lnTo>
                    <a:pt x="727" y="589"/>
                  </a:lnTo>
                  <a:lnTo>
                    <a:pt x="727" y="579"/>
                  </a:lnTo>
                  <a:lnTo>
                    <a:pt x="727" y="578"/>
                  </a:lnTo>
                  <a:lnTo>
                    <a:pt x="725" y="578"/>
                  </a:lnTo>
                  <a:lnTo>
                    <a:pt x="725" y="578"/>
                  </a:lnTo>
                  <a:lnTo>
                    <a:pt x="723" y="578"/>
                  </a:lnTo>
                  <a:lnTo>
                    <a:pt x="723" y="578"/>
                  </a:lnTo>
                  <a:lnTo>
                    <a:pt x="721" y="576"/>
                  </a:lnTo>
                  <a:lnTo>
                    <a:pt x="720" y="576"/>
                  </a:lnTo>
                  <a:lnTo>
                    <a:pt x="718" y="576"/>
                  </a:lnTo>
                  <a:lnTo>
                    <a:pt x="718" y="574"/>
                  </a:lnTo>
                  <a:lnTo>
                    <a:pt x="716" y="572"/>
                  </a:lnTo>
                  <a:lnTo>
                    <a:pt x="716" y="572"/>
                  </a:lnTo>
                  <a:lnTo>
                    <a:pt x="716" y="570"/>
                  </a:lnTo>
                  <a:lnTo>
                    <a:pt x="714" y="568"/>
                  </a:lnTo>
                  <a:lnTo>
                    <a:pt x="714" y="566"/>
                  </a:lnTo>
                  <a:lnTo>
                    <a:pt x="716" y="566"/>
                  </a:lnTo>
                  <a:lnTo>
                    <a:pt x="716" y="562"/>
                  </a:lnTo>
                  <a:lnTo>
                    <a:pt x="716" y="561"/>
                  </a:lnTo>
                  <a:lnTo>
                    <a:pt x="716" y="559"/>
                  </a:lnTo>
                  <a:lnTo>
                    <a:pt x="716" y="559"/>
                  </a:lnTo>
                  <a:lnTo>
                    <a:pt x="714" y="559"/>
                  </a:lnTo>
                  <a:lnTo>
                    <a:pt x="714" y="559"/>
                  </a:lnTo>
                  <a:lnTo>
                    <a:pt x="712" y="559"/>
                  </a:lnTo>
                  <a:lnTo>
                    <a:pt x="712" y="559"/>
                  </a:lnTo>
                  <a:lnTo>
                    <a:pt x="710" y="561"/>
                  </a:lnTo>
                  <a:lnTo>
                    <a:pt x="710" y="559"/>
                  </a:lnTo>
                  <a:lnTo>
                    <a:pt x="710" y="559"/>
                  </a:lnTo>
                  <a:lnTo>
                    <a:pt x="710" y="559"/>
                  </a:lnTo>
                  <a:lnTo>
                    <a:pt x="710" y="559"/>
                  </a:lnTo>
                  <a:lnTo>
                    <a:pt x="710" y="559"/>
                  </a:lnTo>
                  <a:lnTo>
                    <a:pt x="710" y="559"/>
                  </a:lnTo>
                  <a:lnTo>
                    <a:pt x="708" y="557"/>
                  </a:lnTo>
                  <a:lnTo>
                    <a:pt x="704" y="557"/>
                  </a:lnTo>
                  <a:lnTo>
                    <a:pt x="699" y="557"/>
                  </a:lnTo>
                  <a:lnTo>
                    <a:pt x="697" y="557"/>
                  </a:lnTo>
                  <a:lnTo>
                    <a:pt x="695" y="557"/>
                  </a:lnTo>
                  <a:lnTo>
                    <a:pt x="691" y="555"/>
                  </a:lnTo>
                  <a:lnTo>
                    <a:pt x="691" y="555"/>
                  </a:lnTo>
                  <a:lnTo>
                    <a:pt x="689" y="555"/>
                  </a:lnTo>
                  <a:lnTo>
                    <a:pt x="687" y="555"/>
                  </a:lnTo>
                  <a:lnTo>
                    <a:pt x="684" y="557"/>
                  </a:lnTo>
                  <a:lnTo>
                    <a:pt x="682" y="557"/>
                  </a:lnTo>
                  <a:lnTo>
                    <a:pt x="682" y="557"/>
                  </a:lnTo>
                  <a:lnTo>
                    <a:pt x="680" y="557"/>
                  </a:lnTo>
                  <a:lnTo>
                    <a:pt x="680" y="555"/>
                  </a:lnTo>
                  <a:lnTo>
                    <a:pt x="678" y="555"/>
                  </a:lnTo>
                  <a:lnTo>
                    <a:pt x="678" y="557"/>
                  </a:lnTo>
                  <a:lnTo>
                    <a:pt x="676" y="557"/>
                  </a:lnTo>
                  <a:lnTo>
                    <a:pt x="676" y="555"/>
                  </a:lnTo>
                  <a:lnTo>
                    <a:pt x="674" y="555"/>
                  </a:lnTo>
                  <a:lnTo>
                    <a:pt x="674" y="553"/>
                  </a:lnTo>
                  <a:lnTo>
                    <a:pt x="672" y="553"/>
                  </a:lnTo>
                  <a:lnTo>
                    <a:pt x="670" y="553"/>
                  </a:lnTo>
                  <a:lnTo>
                    <a:pt x="670" y="553"/>
                  </a:lnTo>
                  <a:lnTo>
                    <a:pt x="668" y="555"/>
                  </a:lnTo>
                  <a:lnTo>
                    <a:pt x="668" y="557"/>
                  </a:lnTo>
                  <a:lnTo>
                    <a:pt x="668" y="555"/>
                  </a:lnTo>
                  <a:lnTo>
                    <a:pt x="668" y="555"/>
                  </a:lnTo>
                  <a:lnTo>
                    <a:pt x="668" y="553"/>
                  </a:lnTo>
                  <a:lnTo>
                    <a:pt x="667" y="551"/>
                  </a:lnTo>
                  <a:lnTo>
                    <a:pt x="667" y="551"/>
                  </a:lnTo>
                  <a:lnTo>
                    <a:pt x="665" y="551"/>
                  </a:lnTo>
                  <a:lnTo>
                    <a:pt x="663" y="551"/>
                  </a:lnTo>
                  <a:lnTo>
                    <a:pt x="663" y="555"/>
                  </a:lnTo>
                  <a:lnTo>
                    <a:pt x="661" y="557"/>
                  </a:lnTo>
                  <a:lnTo>
                    <a:pt x="659" y="559"/>
                  </a:lnTo>
                  <a:lnTo>
                    <a:pt x="659" y="559"/>
                  </a:lnTo>
                  <a:lnTo>
                    <a:pt x="659" y="561"/>
                  </a:lnTo>
                  <a:lnTo>
                    <a:pt x="659" y="562"/>
                  </a:lnTo>
                  <a:lnTo>
                    <a:pt x="659" y="564"/>
                  </a:lnTo>
                  <a:lnTo>
                    <a:pt x="657" y="568"/>
                  </a:lnTo>
                  <a:lnTo>
                    <a:pt x="655" y="572"/>
                  </a:lnTo>
                  <a:lnTo>
                    <a:pt x="653" y="572"/>
                  </a:lnTo>
                  <a:lnTo>
                    <a:pt x="649" y="574"/>
                  </a:lnTo>
                  <a:lnTo>
                    <a:pt x="648" y="576"/>
                  </a:lnTo>
                  <a:lnTo>
                    <a:pt x="646" y="578"/>
                  </a:lnTo>
                  <a:lnTo>
                    <a:pt x="646" y="578"/>
                  </a:lnTo>
                  <a:lnTo>
                    <a:pt x="646" y="579"/>
                  </a:lnTo>
                  <a:lnTo>
                    <a:pt x="644" y="581"/>
                  </a:lnTo>
                  <a:lnTo>
                    <a:pt x="644" y="581"/>
                  </a:lnTo>
                  <a:lnTo>
                    <a:pt x="642" y="583"/>
                  </a:lnTo>
                  <a:lnTo>
                    <a:pt x="642" y="583"/>
                  </a:lnTo>
                  <a:lnTo>
                    <a:pt x="642" y="581"/>
                  </a:lnTo>
                  <a:lnTo>
                    <a:pt x="642" y="581"/>
                  </a:lnTo>
                  <a:lnTo>
                    <a:pt x="642" y="579"/>
                  </a:lnTo>
                  <a:lnTo>
                    <a:pt x="644" y="578"/>
                  </a:lnTo>
                  <a:lnTo>
                    <a:pt x="644" y="576"/>
                  </a:lnTo>
                  <a:lnTo>
                    <a:pt x="648" y="574"/>
                  </a:lnTo>
                  <a:lnTo>
                    <a:pt x="649" y="572"/>
                  </a:lnTo>
                  <a:lnTo>
                    <a:pt x="649" y="572"/>
                  </a:lnTo>
                  <a:lnTo>
                    <a:pt x="651" y="572"/>
                  </a:lnTo>
                  <a:lnTo>
                    <a:pt x="651" y="572"/>
                  </a:lnTo>
                  <a:lnTo>
                    <a:pt x="653" y="570"/>
                  </a:lnTo>
                  <a:lnTo>
                    <a:pt x="653" y="570"/>
                  </a:lnTo>
                  <a:lnTo>
                    <a:pt x="655" y="568"/>
                  </a:lnTo>
                  <a:lnTo>
                    <a:pt x="655" y="566"/>
                  </a:lnTo>
                  <a:lnTo>
                    <a:pt x="655" y="564"/>
                  </a:lnTo>
                  <a:lnTo>
                    <a:pt x="655" y="562"/>
                  </a:lnTo>
                  <a:lnTo>
                    <a:pt x="655" y="559"/>
                  </a:lnTo>
                  <a:lnTo>
                    <a:pt x="653" y="557"/>
                  </a:lnTo>
                  <a:lnTo>
                    <a:pt x="651" y="557"/>
                  </a:lnTo>
                  <a:lnTo>
                    <a:pt x="648" y="559"/>
                  </a:lnTo>
                  <a:lnTo>
                    <a:pt x="648" y="557"/>
                  </a:lnTo>
                  <a:lnTo>
                    <a:pt x="651" y="557"/>
                  </a:lnTo>
                  <a:lnTo>
                    <a:pt x="651" y="555"/>
                  </a:lnTo>
                  <a:lnTo>
                    <a:pt x="653" y="555"/>
                  </a:lnTo>
                  <a:lnTo>
                    <a:pt x="655" y="555"/>
                  </a:lnTo>
                  <a:lnTo>
                    <a:pt x="657" y="555"/>
                  </a:lnTo>
                  <a:lnTo>
                    <a:pt x="657" y="553"/>
                  </a:lnTo>
                  <a:lnTo>
                    <a:pt x="663" y="547"/>
                  </a:lnTo>
                  <a:lnTo>
                    <a:pt x="665" y="545"/>
                  </a:lnTo>
                  <a:lnTo>
                    <a:pt x="665" y="542"/>
                  </a:lnTo>
                  <a:lnTo>
                    <a:pt x="667" y="540"/>
                  </a:lnTo>
                  <a:lnTo>
                    <a:pt x="665" y="536"/>
                  </a:lnTo>
                  <a:lnTo>
                    <a:pt x="663" y="534"/>
                  </a:lnTo>
                  <a:lnTo>
                    <a:pt x="661" y="532"/>
                  </a:lnTo>
                  <a:lnTo>
                    <a:pt x="659" y="532"/>
                  </a:lnTo>
                  <a:lnTo>
                    <a:pt x="655" y="532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3" y="534"/>
                  </a:lnTo>
                  <a:lnTo>
                    <a:pt x="651" y="534"/>
                  </a:lnTo>
                  <a:lnTo>
                    <a:pt x="651" y="534"/>
                  </a:lnTo>
                  <a:lnTo>
                    <a:pt x="651" y="534"/>
                  </a:lnTo>
                  <a:lnTo>
                    <a:pt x="651" y="532"/>
                  </a:lnTo>
                  <a:lnTo>
                    <a:pt x="651" y="530"/>
                  </a:lnTo>
                  <a:lnTo>
                    <a:pt x="649" y="530"/>
                  </a:lnTo>
                  <a:lnTo>
                    <a:pt x="649" y="530"/>
                  </a:lnTo>
                  <a:lnTo>
                    <a:pt x="648" y="532"/>
                  </a:lnTo>
                  <a:lnTo>
                    <a:pt x="648" y="532"/>
                  </a:lnTo>
                  <a:lnTo>
                    <a:pt x="646" y="532"/>
                  </a:lnTo>
                  <a:lnTo>
                    <a:pt x="646" y="532"/>
                  </a:lnTo>
                  <a:lnTo>
                    <a:pt x="646" y="532"/>
                  </a:lnTo>
                  <a:lnTo>
                    <a:pt x="648" y="530"/>
                  </a:lnTo>
                  <a:lnTo>
                    <a:pt x="648" y="530"/>
                  </a:lnTo>
                  <a:lnTo>
                    <a:pt x="649" y="528"/>
                  </a:lnTo>
                  <a:lnTo>
                    <a:pt x="649" y="526"/>
                  </a:lnTo>
                  <a:lnTo>
                    <a:pt x="648" y="525"/>
                  </a:lnTo>
                  <a:lnTo>
                    <a:pt x="648" y="525"/>
                  </a:lnTo>
                  <a:lnTo>
                    <a:pt x="646" y="523"/>
                  </a:lnTo>
                  <a:lnTo>
                    <a:pt x="644" y="523"/>
                  </a:lnTo>
                  <a:lnTo>
                    <a:pt x="642" y="521"/>
                  </a:lnTo>
                  <a:lnTo>
                    <a:pt x="642" y="523"/>
                  </a:lnTo>
                  <a:lnTo>
                    <a:pt x="640" y="526"/>
                  </a:lnTo>
                  <a:lnTo>
                    <a:pt x="640" y="526"/>
                  </a:lnTo>
                  <a:lnTo>
                    <a:pt x="640" y="525"/>
                  </a:lnTo>
                  <a:lnTo>
                    <a:pt x="638" y="525"/>
                  </a:lnTo>
                  <a:lnTo>
                    <a:pt x="638" y="523"/>
                  </a:lnTo>
                  <a:lnTo>
                    <a:pt x="640" y="523"/>
                  </a:lnTo>
                  <a:lnTo>
                    <a:pt x="640" y="519"/>
                  </a:lnTo>
                  <a:lnTo>
                    <a:pt x="642" y="519"/>
                  </a:lnTo>
                  <a:lnTo>
                    <a:pt x="642" y="517"/>
                  </a:lnTo>
                  <a:lnTo>
                    <a:pt x="642" y="517"/>
                  </a:lnTo>
                  <a:lnTo>
                    <a:pt x="642" y="515"/>
                  </a:lnTo>
                  <a:lnTo>
                    <a:pt x="642" y="513"/>
                  </a:lnTo>
                  <a:lnTo>
                    <a:pt x="642" y="511"/>
                  </a:lnTo>
                  <a:lnTo>
                    <a:pt x="638" y="506"/>
                  </a:lnTo>
                  <a:lnTo>
                    <a:pt x="638" y="504"/>
                  </a:lnTo>
                  <a:lnTo>
                    <a:pt x="636" y="500"/>
                  </a:lnTo>
                  <a:lnTo>
                    <a:pt x="636" y="490"/>
                  </a:lnTo>
                  <a:lnTo>
                    <a:pt x="636" y="485"/>
                  </a:lnTo>
                  <a:lnTo>
                    <a:pt x="636" y="485"/>
                  </a:lnTo>
                  <a:lnTo>
                    <a:pt x="634" y="483"/>
                  </a:lnTo>
                  <a:lnTo>
                    <a:pt x="634" y="481"/>
                  </a:lnTo>
                  <a:lnTo>
                    <a:pt x="632" y="479"/>
                  </a:lnTo>
                  <a:lnTo>
                    <a:pt x="632" y="477"/>
                  </a:lnTo>
                  <a:lnTo>
                    <a:pt x="634" y="473"/>
                  </a:lnTo>
                  <a:lnTo>
                    <a:pt x="632" y="468"/>
                  </a:lnTo>
                  <a:lnTo>
                    <a:pt x="632" y="466"/>
                  </a:lnTo>
                  <a:lnTo>
                    <a:pt x="629" y="466"/>
                  </a:lnTo>
                  <a:lnTo>
                    <a:pt x="625" y="468"/>
                  </a:lnTo>
                  <a:lnTo>
                    <a:pt x="623" y="468"/>
                  </a:lnTo>
                  <a:lnTo>
                    <a:pt x="621" y="470"/>
                  </a:lnTo>
                  <a:lnTo>
                    <a:pt x="619" y="470"/>
                  </a:lnTo>
                  <a:lnTo>
                    <a:pt x="615" y="466"/>
                  </a:lnTo>
                  <a:lnTo>
                    <a:pt x="614" y="466"/>
                  </a:lnTo>
                  <a:lnTo>
                    <a:pt x="610" y="466"/>
                  </a:lnTo>
                  <a:lnTo>
                    <a:pt x="610" y="466"/>
                  </a:lnTo>
                  <a:lnTo>
                    <a:pt x="608" y="464"/>
                  </a:lnTo>
                  <a:lnTo>
                    <a:pt x="604" y="462"/>
                  </a:lnTo>
                  <a:lnTo>
                    <a:pt x="602" y="464"/>
                  </a:lnTo>
                  <a:lnTo>
                    <a:pt x="600" y="464"/>
                  </a:lnTo>
                  <a:lnTo>
                    <a:pt x="598" y="464"/>
                  </a:lnTo>
                  <a:lnTo>
                    <a:pt x="596" y="466"/>
                  </a:lnTo>
                  <a:lnTo>
                    <a:pt x="595" y="466"/>
                  </a:lnTo>
                  <a:lnTo>
                    <a:pt x="595" y="470"/>
                  </a:lnTo>
                  <a:lnTo>
                    <a:pt x="595" y="468"/>
                  </a:lnTo>
                  <a:lnTo>
                    <a:pt x="593" y="466"/>
                  </a:lnTo>
                  <a:lnTo>
                    <a:pt x="593" y="466"/>
                  </a:lnTo>
                  <a:lnTo>
                    <a:pt x="591" y="464"/>
                  </a:lnTo>
                  <a:lnTo>
                    <a:pt x="591" y="464"/>
                  </a:lnTo>
                  <a:lnTo>
                    <a:pt x="589" y="464"/>
                  </a:lnTo>
                  <a:lnTo>
                    <a:pt x="587" y="464"/>
                  </a:lnTo>
                  <a:lnTo>
                    <a:pt x="587" y="462"/>
                  </a:lnTo>
                  <a:lnTo>
                    <a:pt x="585" y="460"/>
                  </a:lnTo>
                  <a:lnTo>
                    <a:pt x="583" y="460"/>
                  </a:lnTo>
                  <a:lnTo>
                    <a:pt x="583" y="460"/>
                  </a:lnTo>
                  <a:lnTo>
                    <a:pt x="581" y="460"/>
                  </a:lnTo>
                  <a:lnTo>
                    <a:pt x="581" y="458"/>
                  </a:lnTo>
                  <a:lnTo>
                    <a:pt x="579" y="458"/>
                  </a:lnTo>
                  <a:lnTo>
                    <a:pt x="579" y="458"/>
                  </a:lnTo>
                  <a:lnTo>
                    <a:pt x="579" y="456"/>
                  </a:lnTo>
                  <a:lnTo>
                    <a:pt x="579" y="456"/>
                  </a:lnTo>
                  <a:lnTo>
                    <a:pt x="579" y="456"/>
                  </a:lnTo>
                  <a:lnTo>
                    <a:pt x="578" y="456"/>
                  </a:lnTo>
                  <a:lnTo>
                    <a:pt x="578" y="456"/>
                  </a:lnTo>
                  <a:lnTo>
                    <a:pt x="578" y="456"/>
                  </a:lnTo>
                  <a:lnTo>
                    <a:pt x="578" y="456"/>
                  </a:lnTo>
                  <a:lnTo>
                    <a:pt x="578" y="456"/>
                  </a:lnTo>
                  <a:lnTo>
                    <a:pt x="576" y="454"/>
                  </a:lnTo>
                  <a:lnTo>
                    <a:pt x="576" y="453"/>
                  </a:lnTo>
                  <a:lnTo>
                    <a:pt x="574" y="453"/>
                  </a:lnTo>
                  <a:lnTo>
                    <a:pt x="574" y="451"/>
                  </a:lnTo>
                  <a:lnTo>
                    <a:pt x="572" y="451"/>
                  </a:lnTo>
                  <a:lnTo>
                    <a:pt x="568" y="453"/>
                  </a:lnTo>
                  <a:lnTo>
                    <a:pt x="568" y="451"/>
                  </a:lnTo>
                  <a:lnTo>
                    <a:pt x="570" y="451"/>
                  </a:lnTo>
                  <a:lnTo>
                    <a:pt x="570" y="449"/>
                  </a:lnTo>
                  <a:lnTo>
                    <a:pt x="570" y="449"/>
                  </a:lnTo>
                  <a:lnTo>
                    <a:pt x="570" y="447"/>
                  </a:lnTo>
                  <a:lnTo>
                    <a:pt x="568" y="447"/>
                  </a:lnTo>
                  <a:lnTo>
                    <a:pt x="566" y="447"/>
                  </a:lnTo>
                  <a:lnTo>
                    <a:pt x="564" y="447"/>
                  </a:lnTo>
                  <a:lnTo>
                    <a:pt x="562" y="445"/>
                  </a:lnTo>
                  <a:lnTo>
                    <a:pt x="562" y="443"/>
                  </a:lnTo>
                  <a:lnTo>
                    <a:pt x="564" y="443"/>
                  </a:lnTo>
                  <a:lnTo>
                    <a:pt x="564" y="443"/>
                  </a:lnTo>
                  <a:lnTo>
                    <a:pt x="564" y="441"/>
                  </a:lnTo>
                  <a:lnTo>
                    <a:pt x="564" y="441"/>
                  </a:lnTo>
                  <a:lnTo>
                    <a:pt x="564" y="441"/>
                  </a:lnTo>
                  <a:lnTo>
                    <a:pt x="566" y="439"/>
                  </a:lnTo>
                  <a:lnTo>
                    <a:pt x="566" y="437"/>
                  </a:lnTo>
                  <a:lnTo>
                    <a:pt x="566" y="436"/>
                  </a:lnTo>
                  <a:lnTo>
                    <a:pt x="566" y="434"/>
                  </a:lnTo>
                  <a:lnTo>
                    <a:pt x="566" y="434"/>
                  </a:lnTo>
                  <a:lnTo>
                    <a:pt x="564" y="432"/>
                  </a:lnTo>
                  <a:lnTo>
                    <a:pt x="564" y="432"/>
                  </a:lnTo>
                  <a:lnTo>
                    <a:pt x="564" y="428"/>
                  </a:lnTo>
                  <a:lnTo>
                    <a:pt x="564" y="430"/>
                  </a:lnTo>
                  <a:lnTo>
                    <a:pt x="566" y="432"/>
                  </a:lnTo>
                  <a:lnTo>
                    <a:pt x="566" y="432"/>
                  </a:lnTo>
                  <a:lnTo>
                    <a:pt x="574" y="430"/>
                  </a:lnTo>
                  <a:lnTo>
                    <a:pt x="576" y="430"/>
                  </a:lnTo>
                  <a:lnTo>
                    <a:pt x="578" y="430"/>
                  </a:lnTo>
                  <a:lnTo>
                    <a:pt x="579" y="428"/>
                  </a:lnTo>
                  <a:lnTo>
                    <a:pt x="579" y="426"/>
                  </a:lnTo>
                  <a:lnTo>
                    <a:pt x="579" y="426"/>
                  </a:lnTo>
                  <a:lnTo>
                    <a:pt x="576" y="424"/>
                  </a:lnTo>
                  <a:lnTo>
                    <a:pt x="574" y="424"/>
                  </a:lnTo>
                  <a:lnTo>
                    <a:pt x="574" y="424"/>
                  </a:lnTo>
                  <a:lnTo>
                    <a:pt x="574" y="422"/>
                  </a:lnTo>
                  <a:lnTo>
                    <a:pt x="572" y="422"/>
                  </a:lnTo>
                  <a:lnTo>
                    <a:pt x="572" y="422"/>
                  </a:lnTo>
                  <a:lnTo>
                    <a:pt x="572" y="422"/>
                  </a:lnTo>
                  <a:lnTo>
                    <a:pt x="568" y="422"/>
                  </a:lnTo>
                  <a:lnTo>
                    <a:pt x="566" y="422"/>
                  </a:lnTo>
                  <a:lnTo>
                    <a:pt x="566" y="422"/>
                  </a:lnTo>
                  <a:lnTo>
                    <a:pt x="564" y="422"/>
                  </a:lnTo>
                  <a:lnTo>
                    <a:pt x="562" y="422"/>
                  </a:lnTo>
                  <a:lnTo>
                    <a:pt x="562" y="422"/>
                  </a:lnTo>
                  <a:lnTo>
                    <a:pt x="566" y="420"/>
                  </a:lnTo>
                  <a:lnTo>
                    <a:pt x="568" y="420"/>
                  </a:lnTo>
                  <a:lnTo>
                    <a:pt x="570" y="418"/>
                  </a:lnTo>
                  <a:lnTo>
                    <a:pt x="570" y="417"/>
                  </a:lnTo>
                  <a:lnTo>
                    <a:pt x="572" y="415"/>
                  </a:lnTo>
                  <a:lnTo>
                    <a:pt x="572" y="413"/>
                  </a:lnTo>
                  <a:lnTo>
                    <a:pt x="572" y="411"/>
                  </a:lnTo>
                  <a:lnTo>
                    <a:pt x="570" y="413"/>
                  </a:lnTo>
                  <a:lnTo>
                    <a:pt x="568" y="413"/>
                  </a:lnTo>
                  <a:lnTo>
                    <a:pt x="566" y="413"/>
                  </a:lnTo>
                  <a:lnTo>
                    <a:pt x="564" y="415"/>
                  </a:lnTo>
                  <a:lnTo>
                    <a:pt x="562" y="415"/>
                  </a:lnTo>
                  <a:lnTo>
                    <a:pt x="561" y="415"/>
                  </a:lnTo>
                  <a:lnTo>
                    <a:pt x="561" y="415"/>
                  </a:lnTo>
                  <a:lnTo>
                    <a:pt x="559" y="415"/>
                  </a:lnTo>
                  <a:lnTo>
                    <a:pt x="557" y="415"/>
                  </a:lnTo>
                  <a:lnTo>
                    <a:pt x="559" y="413"/>
                  </a:lnTo>
                  <a:lnTo>
                    <a:pt x="566" y="411"/>
                  </a:lnTo>
                  <a:lnTo>
                    <a:pt x="568" y="411"/>
                  </a:lnTo>
                  <a:lnTo>
                    <a:pt x="570" y="409"/>
                  </a:lnTo>
                  <a:lnTo>
                    <a:pt x="572" y="407"/>
                  </a:lnTo>
                  <a:lnTo>
                    <a:pt x="572" y="405"/>
                  </a:lnTo>
                  <a:lnTo>
                    <a:pt x="572" y="405"/>
                  </a:lnTo>
                  <a:lnTo>
                    <a:pt x="574" y="405"/>
                  </a:lnTo>
                  <a:lnTo>
                    <a:pt x="576" y="405"/>
                  </a:lnTo>
                  <a:lnTo>
                    <a:pt x="576" y="405"/>
                  </a:lnTo>
                  <a:lnTo>
                    <a:pt x="578" y="403"/>
                  </a:lnTo>
                  <a:lnTo>
                    <a:pt x="578" y="403"/>
                  </a:lnTo>
                  <a:lnTo>
                    <a:pt x="578" y="401"/>
                  </a:lnTo>
                  <a:lnTo>
                    <a:pt x="578" y="401"/>
                  </a:lnTo>
                  <a:lnTo>
                    <a:pt x="578" y="401"/>
                  </a:lnTo>
                  <a:lnTo>
                    <a:pt x="578" y="400"/>
                  </a:lnTo>
                  <a:lnTo>
                    <a:pt x="578" y="400"/>
                  </a:lnTo>
                  <a:lnTo>
                    <a:pt x="578" y="400"/>
                  </a:lnTo>
                  <a:lnTo>
                    <a:pt x="578" y="400"/>
                  </a:lnTo>
                  <a:lnTo>
                    <a:pt x="578" y="400"/>
                  </a:lnTo>
                  <a:lnTo>
                    <a:pt x="578" y="398"/>
                  </a:lnTo>
                  <a:lnTo>
                    <a:pt x="578" y="398"/>
                  </a:lnTo>
                  <a:lnTo>
                    <a:pt x="578" y="398"/>
                  </a:lnTo>
                  <a:lnTo>
                    <a:pt x="579" y="398"/>
                  </a:lnTo>
                  <a:lnTo>
                    <a:pt x="579" y="398"/>
                  </a:lnTo>
                  <a:lnTo>
                    <a:pt x="579" y="400"/>
                  </a:lnTo>
                  <a:lnTo>
                    <a:pt x="581" y="400"/>
                  </a:lnTo>
                  <a:lnTo>
                    <a:pt x="581" y="401"/>
                  </a:lnTo>
                  <a:lnTo>
                    <a:pt x="581" y="401"/>
                  </a:lnTo>
                  <a:lnTo>
                    <a:pt x="583" y="400"/>
                  </a:lnTo>
                  <a:lnTo>
                    <a:pt x="583" y="400"/>
                  </a:lnTo>
                  <a:lnTo>
                    <a:pt x="583" y="400"/>
                  </a:lnTo>
                  <a:lnTo>
                    <a:pt x="583" y="400"/>
                  </a:lnTo>
                  <a:lnTo>
                    <a:pt x="583" y="398"/>
                  </a:lnTo>
                  <a:lnTo>
                    <a:pt x="589" y="398"/>
                  </a:lnTo>
                  <a:lnTo>
                    <a:pt x="591" y="398"/>
                  </a:lnTo>
                  <a:lnTo>
                    <a:pt x="593" y="398"/>
                  </a:lnTo>
                  <a:lnTo>
                    <a:pt x="593" y="398"/>
                  </a:lnTo>
                  <a:lnTo>
                    <a:pt x="593" y="396"/>
                  </a:lnTo>
                  <a:lnTo>
                    <a:pt x="595" y="396"/>
                  </a:lnTo>
                  <a:lnTo>
                    <a:pt x="593" y="396"/>
                  </a:lnTo>
                  <a:lnTo>
                    <a:pt x="593" y="396"/>
                  </a:lnTo>
                  <a:lnTo>
                    <a:pt x="591" y="381"/>
                  </a:lnTo>
                  <a:lnTo>
                    <a:pt x="589" y="379"/>
                  </a:lnTo>
                  <a:lnTo>
                    <a:pt x="589" y="377"/>
                  </a:lnTo>
                  <a:lnTo>
                    <a:pt x="587" y="377"/>
                  </a:lnTo>
                  <a:lnTo>
                    <a:pt x="585" y="375"/>
                  </a:lnTo>
                  <a:lnTo>
                    <a:pt x="583" y="375"/>
                  </a:lnTo>
                  <a:lnTo>
                    <a:pt x="583" y="375"/>
                  </a:lnTo>
                  <a:lnTo>
                    <a:pt x="583" y="375"/>
                  </a:lnTo>
                  <a:lnTo>
                    <a:pt x="581" y="375"/>
                  </a:lnTo>
                  <a:lnTo>
                    <a:pt x="581" y="375"/>
                  </a:lnTo>
                  <a:lnTo>
                    <a:pt x="581" y="375"/>
                  </a:lnTo>
                  <a:lnTo>
                    <a:pt x="579" y="377"/>
                  </a:lnTo>
                  <a:lnTo>
                    <a:pt x="578" y="371"/>
                  </a:lnTo>
                  <a:lnTo>
                    <a:pt x="576" y="367"/>
                  </a:lnTo>
                  <a:lnTo>
                    <a:pt x="572" y="365"/>
                  </a:lnTo>
                  <a:lnTo>
                    <a:pt x="568" y="364"/>
                  </a:lnTo>
                  <a:lnTo>
                    <a:pt x="564" y="362"/>
                  </a:lnTo>
                  <a:lnTo>
                    <a:pt x="562" y="362"/>
                  </a:lnTo>
                  <a:lnTo>
                    <a:pt x="562" y="362"/>
                  </a:lnTo>
                  <a:lnTo>
                    <a:pt x="561" y="364"/>
                  </a:lnTo>
                  <a:lnTo>
                    <a:pt x="559" y="364"/>
                  </a:lnTo>
                  <a:lnTo>
                    <a:pt x="555" y="365"/>
                  </a:lnTo>
                  <a:lnTo>
                    <a:pt x="553" y="365"/>
                  </a:lnTo>
                  <a:lnTo>
                    <a:pt x="551" y="369"/>
                  </a:lnTo>
                  <a:lnTo>
                    <a:pt x="549" y="369"/>
                  </a:lnTo>
                  <a:lnTo>
                    <a:pt x="549" y="371"/>
                  </a:lnTo>
                  <a:lnTo>
                    <a:pt x="547" y="371"/>
                  </a:lnTo>
                  <a:lnTo>
                    <a:pt x="545" y="371"/>
                  </a:lnTo>
                  <a:lnTo>
                    <a:pt x="543" y="371"/>
                  </a:lnTo>
                  <a:lnTo>
                    <a:pt x="543" y="373"/>
                  </a:lnTo>
                  <a:lnTo>
                    <a:pt x="540" y="375"/>
                  </a:lnTo>
                  <a:lnTo>
                    <a:pt x="538" y="377"/>
                  </a:lnTo>
                  <a:lnTo>
                    <a:pt x="538" y="377"/>
                  </a:lnTo>
                  <a:lnTo>
                    <a:pt x="532" y="379"/>
                  </a:lnTo>
                  <a:lnTo>
                    <a:pt x="530" y="381"/>
                  </a:lnTo>
                  <a:lnTo>
                    <a:pt x="526" y="381"/>
                  </a:lnTo>
                  <a:lnTo>
                    <a:pt x="523" y="383"/>
                  </a:lnTo>
                  <a:lnTo>
                    <a:pt x="521" y="383"/>
                  </a:lnTo>
                  <a:lnTo>
                    <a:pt x="519" y="383"/>
                  </a:lnTo>
                  <a:lnTo>
                    <a:pt x="517" y="383"/>
                  </a:lnTo>
                  <a:lnTo>
                    <a:pt x="517" y="383"/>
                  </a:lnTo>
                  <a:lnTo>
                    <a:pt x="515" y="383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6"/>
                  </a:lnTo>
                  <a:lnTo>
                    <a:pt x="511" y="386"/>
                  </a:lnTo>
                  <a:lnTo>
                    <a:pt x="508" y="386"/>
                  </a:lnTo>
                  <a:lnTo>
                    <a:pt x="506" y="384"/>
                  </a:lnTo>
                  <a:lnTo>
                    <a:pt x="506" y="383"/>
                  </a:lnTo>
                  <a:lnTo>
                    <a:pt x="504" y="383"/>
                  </a:lnTo>
                  <a:lnTo>
                    <a:pt x="504" y="381"/>
                  </a:lnTo>
                  <a:lnTo>
                    <a:pt x="504" y="381"/>
                  </a:lnTo>
                  <a:lnTo>
                    <a:pt x="502" y="381"/>
                  </a:lnTo>
                  <a:lnTo>
                    <a:pt x="502" y="381"/>
                  </a:lnTo>
                  <a:lnTo>
                    <a:pt x="500" y="381"/>
                  </a:lnTo>
                  <a:lnTo>
                    <a:pt x="500" y="381"/>
                  </a:lnTo>
                  <a:lnTo>
                    <a:pt x="502" y="381"/>
                  </a:lnTo>
                  <a:lnTo>
                    <a:pt x="504" y="381"/>
                  </a:lnTo>
                  <a:lnTo>
                    <a:pt x="506" y="381"/>
                  </a:lnTo>
                  <a:lnTo>
                    <a:pt x="508" y="384"/>
                  </a:lnTo>
                  <a:lnTo>
                    <a:pt x="509" y="384"/>
                  </a:lnTo>
                  <a:lnTo>
                    <a:pt x="511" y="384"/>
                  </a:lnTo>
                  <a:lnTo>
                    <a:pt x="511" y="384"/>
                  </a:lnTo>
                  <a:lnTo>
                    <a:pt x="513" y="383"/>
                  </a:lnTo>
                  <a:lnTo>
                    <a:pt x="513" y="383"/>
                  </a:lnTo>
                  <a:lnTo>
                    <a:pt x="513" y="381"/>
                  </a:lnTo>
                  <a:lnTo>
                    <a:pt x="515" y="381"/>
                  </a:lnTo>
                  <a:lnTo>
                    <a:pt x="519" y="381"/>
                  </a:lnTo>
                  <a:lnTo>
                    <a:pt x="521" y="379"/>
                  </a:lnTo>
                  <a:lnTo>
                    <a:pt x="523" y="379"/>
                  </a:lnTo>
                  <a:lnTo>
                    <a:pt x="530" y="375"/>
                  </a:lnTo>
                  <a:lnTo>
                    <a:pt x="532" y="375"/>
                  </a:lnTo>
                  <a:lnTo>
                    <a:pt x="534" y="373"/>
                  </a:lnTo>
                  <a:lnTo>
                    <a:pt x="536" y="371"/>
                  </a:lnTo>
                  <a:lnTo>
                    <a:pt x="542" y="369"/>
                  </a:lnTo>
                  <a:lnTo>
                    <a:pt x="543" y="367"/>
                  </a:lnTo>
                  <a:lnTo>
                    <a:pt x="545" y="365"/>
                  </a:lnTo>
                  <a:lnTo>
                    <a:pt x="545" y="364"/>
                  </a:lnTo>
                  <a:lnTo>
                    <a:pt x="543" y="360"/>
                  </a:lnTo>
                  <a:lnTo>
                    <a:pt x="536" y="352"/>
                  </a:lnTo>
                  <a:lnTo>
                    <a:pt x="534" y="350"/>
                  </a:lnTo>
                  <a:lnTo>
                    <a:pt x="530" y="348"/>
                  </a:lnTo>
                  <a:lnTo>
                    <a:pt x="525" y="348"/>
                  </a:lnTo>
                  <a:lnTo>
                    <a:pt x="517" y="347"/>
                  </a:lnTo>
                  <a:lnTo>
                    <a:pt x="515" y="347"/>
                  </a:lnTo>
                  <a:lnTo>
                    <a:pt x="513" y="348"/>
                  </a:lnTo>
                  <a:lnTo>
                    <a:pt x="511" y="348"/>
                  </a:lnTo>
                  <a:lnTo>
                    <a:pt x="509" y="348"/>
                  </a:lnTo>
                  <a:lnTo>
                    <a:pt x="508" y="348"/>
                  </a:lnTo>
                  <a:lnTo>
                    <a:pt x="506" y="347"/>
                  </a:lnTo>
                  <a:lnTo>
                    <a:pt x="502" y="345"/>
                  </a:lnTo>
                  <a:lnTo>
                    <a:pt x="500" y="343"/>
                  </a:lnTo>
                  <a:lnTo>
                    <a:pt x="492" y="335"/>
                  </a:lnTo>
                  <a:lnTo>
                    <a:pt x="487" y="331"/>
                  </a:lnTo>
                  <a:lnTo>
                    <a:pt x="485" y="330"/>
                  </a:lnTo>
                  <a:lnTo>
                    <a:pt x="485" y="326"/>
                  </a:lnTo>
                  <a:lnTo>
                    <a:pt x="485" y="324"/>
                  </a:lnTo>
                  <a:lnTo>
                    <a:pt x="485" y="318"/>
                  </a:lnTo>
                  <a:lnTo>
                    <a:pt x="485" y="316"/>
                  </a:lnTo>
                  <a:lnTo>
                    <a:pt x="485" y="316"/>
                  </a:lnTo>
                  <a:lnTo>
                    <a:pt x="483" y="314"/>
                  </a:lnTo>
                  <a:lnTo>
                    <a:pt x="483" y="314"/>
                  </a:lnTo>
                  <a:lnTo>
                    <a:pt x="481" y="314"/>
                  </a:lnTo>
                  <a:lnTo>
                    <a:pt x="481" y="312"/>
                  </a:lnTo>
                  <a:lnTo>
                    <a:pt x="481" y="309"/>
                  </a:lnTo>
                  <a:lnTo>
                    <a:pt x="481" y="307"/>
                  </a:lnTo>
                  <a:lnTo>
                    <a:pt x="479" y="305"/>
                  </a:lnTo>
                  <a:lnTo>
                    <a:pt x="473" y="301"/>
                  </a:lnTo>
                  <a:lnTo>
                    <a:pt x="456" y="288"/>
                  </a:lnTo>
                  <a:lnTo>
                    <a:pt x="455" y="286"/>
                  </a:lnTo>
                  <a:lnTo>
                    <a:pt x="453" y="286"/>
                  </a:lnTo>
                  <a:lnTo>
                    <a:pt x="449" y="286"/>
                  </a:lnTo>
                  <a:lnTo>
                    <a:pt x="443" y="286"/>
                  </a:lnTo>
                  <a:lnTo>
                    <a:pt x="441" y="286"/>
                  </a:lnTo>
                  <a:lnTo>
                    <a:pt x="439" y="286"/>
                  </a:lnTo>
                  <a:lnTo>
                    <a:pt x="437" y="284"/>
                  </a:lnTo>
                  <a:lnTo>
                    <a:pt x="432" y="282"/>
                  </a:lnTo>
                  <a:lnTo>
                    <a:pt x="430" y="280"/>
                  </a:lnTo>
                  <a:lnTo>
                    <a:pt x="430" y="278"/>
                  </a:lnTo>
                  <a:lnTo>
                    <a:pt x="428" y="273"/>
                  </a:lnTo>
                  <a:lnTo>
                    <a:pt x="426" y="269"/>
                  </a:lnTo>
                  <a:lnTo>
                    <a:pt x="426" y="267"/>
                  </a:lnTo>
                  <a:lnTo>
                    <a:pt x="426" y="265"/>
                  </a:lnTo>
                  <a:lnTo>
                    <a:pt x="426" y="263"/>
                  </a:lnTo>
                  <a:lnTo>
                    <a:pt x="426" y="261"/>
                  </a:lnTo>
                  <a:lnTo>
                    <a:pt x="424" y="259"/>
                  </a:lnTo>
                  <a:lnTo>
                    <a:pt x="417" y="254"/>
                  </a:lnTo>
                  <a:lnTo>
                    <a:pt x="409" y="248"/>
                  </a:lnTo>
                  <a:lnTo>
                    <a:pt x="407" y="246"/>
                  </a:lnTo>
                  <a:lnTo>
                    <a:pt x="407" y="244"/>
                  </a:lnTo>
                  <a:lnTo>
                    <a:pt x="407" y="244"/>
                  </a:lnTo>
                  <a:lnTo>
                    <a:pt x="398" y="242"/>
                  </a:lnTo>
                  <a:lnTo>
                    <a:pt x="396" y="242"/>
                  </a:lnTo>
                  <a:lnTo>
                    <a:pt x="394" y="244"/>
                  </a:lnTo>
                  <a:lnTo>
                    <a:pt x="392" y="246"/>
                  </a:lnTo>
                  <a:lnTo>
                    <a:pt x="390" y="250"/>
                  </a:lnTo>
                  <a:lnTo>
                    <a:pt x="390" y="252"/>
                  </a:lnTo>
                  <a:lnTo>
                    <a:pt x="392" y="256"/>
                  </a:lnTo>
                  <a:lnTo>
                    <a:pt x="396" y="261"/>
                  </a:lnTo>
                  <a:lnTo>
                    <a:pt x="398" y="263"/>
                  </a:lnTo>
                  <a:lnTo>
                    <a:pt x="398" y="267"/>
                  </a:lnTo>
                  <a:lnTo>
                    <a:pt x="400" y="269"/>
                  </a:lnTo>
                  <a:lnTo>
                    <a:pt x="400" y="269"/>
                  </a:lnTo>
                  <a:lnTo>
                    <a:pt x="400" y="271"/>
                  </a:lnTo>
                  <a:lnTo>
                    <a:pt x="400" y="273"/>
                  </a:lnTo>
                  <a:lnTo>
                    <a:pt x="400" y="275"/>
                  </a:lnTo>
                  <a:lnTo>
                    <a:pt x="400" y="275"/>
                  </a:lnTo>
                  <a:lnTo>
                    <a:pt x="400" y="275"/>
                  </a:lnTo>
                  <a:lnTo>
                    <a:pt x="398" y="273"/>
                  </a:lnTo>
                  <a:lnTo>
                    <a:pt x="398" y="271"/>
                  </a:lnTo>
                  <a:lnTo>
                    <a:pt x="396" y="269"/>
                  </a:lnTo>
                  <a:lnTo>
                    <a:pt x="396" y="267"/>
                  </a:lnTo>
                  <a:lnTo>
                    <a:pt x="396" y="265"/>
                  </a:lnTo>
                  <a:lnTo>
                    <a:pt x="394" y="263"/>
                  </a:lnTo>
                  <a:lnTo>
                    <a:pt x="394" y="263"/>
                  </a:lnTo>
                  <a:lnTo>
                    <a:pt x="392" y="261"/>
                  </a:lnTo>
                  <a:lnTo>
                    <a:pt x="392" y="261"/>
                  </a:lnTo>
                  <a:lnTo>
                    <a:pt x="390" y="259"/>
                  </a:lnTo>
                  <a:lnTo>
                    <a:pt x="381" y="254"/>
                  </a:lnTo>
                  <a:lnTo>
                    <a:pt x="379" y="254"/>
                  </a:lnTo>
                  <a:lnTo>
                    <a:pt x="375" y="252"/>
                  </a:lnTo>
                  <a:lnTo>
                    <a:pt x="371" y="250"/>
                  </a:lnTo>
                  <a:lnTo>
                    <a:pt x="366" y="244"/>
                  </a:lnTo>
                  <a:lnTo>
                    <a:pt x="364" y="242"/>
                  </a:lnTo>
                  <a:lnTo>
                    <a:pt x="362" y="239"/>
                  </a:lnTo>
                  <a:lnTo>
                    <a:pt x="358" y="225"/>
                  </a:lnTo>
                  <a:lnTo>
                    <a:pt x="358" y="225"/>
                  </a:lnTo>
                  <a:lnTo>
                    <a:pt x="358" y="225"/>
                  </a:lnTo>
                  <a:lnTo>
                    <a:pt x="356" y="225"/>
                  </a:lnTo>
                  <a:lnTo>
                    <a:pt x="354" y="223"/>
                  </a:lnTo>
                  <a:lnTo>
                    <a:pt x="354" y="223"/>
                  </a:lnTo>
                  <a:lnTo>
                    <a:pt x="354" y="223"/>
                  </a:lnTo>
                  <a:lnTo>
                    <a:pt x="354" y="222"/>
                  </a:lnTo>
                  <a:lnTo>
                    <a:pt x="354" y="222"/>
                  </a:lnTo>
                  <a:lnTo>
                    <a:pt x="354" y="220"/>
                  </a:lnTo>
                  <a:lnTo>
                    <a:pt x="352" y="220"/>
                  </a:lnTo>
                  <a:lnTo>
                    <a:pt x="352" y="218"/>
                  </a:lnTo>
                  <a:lnTo>
                    <a:pt x="352" y="218"/>
                  </a:lnTo>
                  <a:lnTo>
                    <a:pt x="350" y="218"/>
                  </a:lnTo>
                  <a:lnTo>
                    <a:pt x="350" y="218"/>
                  </a:lnTo>
                  <a:lnTo>
                    <a:pt x="350" y="216"/>
                  </a:lnTo>
                  <a:lnTo>
                    <a:pt x="350" y="216"/>
                  </a:lnTo>
                  <a:lnTo>
                    <a:pt x="350" y="216"/>
                  </a:lnTo>
                  <a:lnTo>
                    <a:pt x="348" y="216"/>
                  </a:lnTo>
                  <a:lnTo>
                    <a:pt x="347" y="216"/>
                  </a:lnTo>
                  <a:lnTo>
                    <a:pt x="347" y="216"/>
                  </a:lnTo>
                  <a:lnTo>
                    <a:pt x="345" y="218"/>
                  </a:lnTo>
                  <a:lnTo>
                    <a:pt x="345" y="218"/>
                  </a:lnTo>
                  <a:lnTo>
                    <a:pt x="345" y="220"/>
                  </a:lnTo>
                  <a:lnTo>
                    <a:pt x="345" y="223"/>
                  </a:lnTo>
                  <a:lnTo>
                    <a:pt x="345" y="223"/>
                  </a:lnTo>
                  <a:lnTo>
                    <a:pt x="347" y="225"/>
                  </a:lnTo>
                  <a:lnTo>
                    <a:pt x="347" y="227"/>
                  </a:lnTo>
                  <a:lnTo>
                    <a:pt x="345" y="227"/>
                  </a:lnTo>
                  <a:lnTo>
                    <a:pt x="345" y="227"/>
                  </a:lnTo>
                  <a:lnTo>
                    <a:pt x="343" y="225"/>
                  </a:lnTo>
                  <a:lnTo>
                    <a:pt x="343" y="223"/>
                  </a:lnTo>
                  <a:lnTo>
                    <a:pt x="343" y="223"/>
                  </a:lnTo>
                  <a:lnTo>
                    <a:pt x="341" y="222"/>
                  </a:lnTo>
                  <a:lnTo>
                    <a:pt x="341" y="220"/>
                  </a:lnTo>
                  <a:lnTo>
                    <a:pt x="341" y="218"/>
                  </a:lnTo>
                  <a:lnTo>
                    <a:pt x="341" y="218"/>
                  </a:lnTo>
                  <a:lnTo>
                    <a:pt x="341" y="214"/>
                  </a:lnTo>
                  <a:lnTo>
                    <a:pt x="337" y="214"/>
                  </a:lnTo>
                  <a:lnTo>
                    <a:pt x="335" y="216"/>
                  </a:lnTo>
                  <a:lnTo>
                    <a:pt x="335" y="216"/>
                  </a:lnTo>
                  <a:lnTo>
                    <a:pt x="335" y="216"/>
                  </a:lnTo>
                  <a:lnTo>
                    <a:pt x="337" y="218"/>
                  </a:lnTo>
                  <a:lnTo>
                    <a:pt x="337" y="218"/>
                  </a:lnTo>
                  <a:lnTo>
                    <a:pt x="337" y="220"/>
                  </a:lnTo>
                  <a:lnTo>
                    <a:pt x="337" y="222"/>
                  </a:lnTo>
                  <a:lnTo>
                    <a:pt x="339" y="222"/>
                  </a:lnTo>
                  <a:lnTo>
                    <a:pt x="339" y="222"/>
                  </a:lnTo>
                  <a:lnTo>
                    <a:pt x="337" y="222"/>
                  </a:lnTo>
                  <a:lnTo>
                    <a:pt x="337" y="223"/>
                  </a:lnTo>
                  <a:lnTo>
                    <a:pt x="337" y="223"/>
                  </a:lnTo>
                  <a:lnTo>
                    <a:pt x="337" y="222"/>
                  </a:lnTo>
                  <a:lnTo>
                    <a:pt x="337" y="222"/>
                  </a:lnTo>
                  <a:lnTo>
                    <a:pt x="335" y="220"/>
                  </a:lnTo>
                  <a:lnTo>
                    <a:pt x="335" y="220"/>
                  </a:lnTo>
                  <a:lnTo>
                    <a:pt x="335" y="218"/>
                  </a:lnTo>
                  <a:lnTo>
                    <a:pt x="335" y="218"/>
                  </a:lnTo>
                  <a:lnTo>
                    <a:pt x="335" y="218"/>
                  </a:lnTo>
                  <a:lnTo>
                    <a:pt x="335" y="218"/>
                  </a:lnTo>
                  <a:lnTo>
                    <a:pt x="333" y="218"/>
                  </a:lnTo>
                  <a:lnTo>
                    <a:pt x="333" y="218"/>
                  </a:lnTo>
                  <a:lnTo>
                    <a:pt x="333" y="216"/>
                  </a:lnTo>
                  <a:lnTo>
                    <a:pt x="333" y="216"/>
                  </a:lnTo>
                  <a:lnTo>
                    <a:pt x="333" y="216"/>
                  </a:lnTo>
                  <a:lnTo>
                    <a:pt x="333" y="214"/>
                  </a:lnTo>
                  <a:lnTo>
                    <a:pt x="335" y="214"/>
                  </a:lnTo>
                  <a:lnTo>
                    <a:pt x="335" y="212"/>
                  </a:lnTo>
                  <a:lnTo>
                    <a:pt x="335" y="212"/>
                  </a:lnTo>
                  <a:lnTo>
                    <a:pt x="337" y="210"/>
                  </a:lnTo>
                  <a:lnTo>
                    <a:pt x="337" y="210"/>
                  </a:lnTo>
                  <a:lnTo>
                    <a:pt x="335" y="203"/>
                  </a:lnTo>
                  <a:lnTo>
                    <a:pt x="335" y="199"/>
                  </a:lnTo>
                  <a:lnTo>
                    <a:pt x="333" y="199"/>
                  </a:lnTo>
                  <a:lnTo>
                    <a:pt x="331" y="197"/>
                  </a:lnTo>
                  <a:lnTo>
                    <a:pt x="330" y="197"/>
                  </a:lnTo>
                  <a:lnTo>
                    <a:pt x="330" y="195"/>
                  </a:lnTo>
                  <a:lnTo>
                    <a:pt x="328" y="195"/>
                  </a:lnTo>
                  <a:lnTo>
                    <a:pt x="326" y="193"/>
                  </a:lnTo>
                  <a:lnTo>
                    <a:pt x="326" y="191"/>
                  </a:lnTo>
                  <a:lnTo>
                    <a:pt x="322" y="187"/>
                  </a:lnTo>
                  <a:lnTo>
                    <a:pt x="320" y="184"/>
                  </a:lnTo>
                  <a:lnTo>
                    <a:pt x="318" y="184"/>
                  </a:lnTo>
                  <a:lnTo>
                    <a:pt x="318" y="184"/>
                  </a:lnTo>
                  <a:lnTo>
                    <a:pt x="314" y="182"/>
                  </a:lnTo>
                  <a:lnTo>
                    <a:pt x="309" y="180"/>
                  </a:lnTo>
                  <a:lnTo>
                    <a:pt x="307" y="180"/>
                  </a:lnTo>
                  <a:lnTo>
                    <a:pt x="305" y="178"/>
                  </a:lnTo>
                  <a:lnTo>
                    <a:pt x="303" y="176"/>
                  </a:lnTo>
                  <a:lnTo>
                    <a:pt x="303" y="176"/>
                  </a:lnTo>
                  <a:lnTo>
                    <a:pt x="301" y="174"/>
                  </a:lnTo>
                  <a:lnTo>
                    <a:pt x="301" y="172"/>
                  </a:lnTo>
                  <a:lnTo>
                    <a:pt x="299" y="172"/>
                  </a:lnTo>
                  <a:lnTo>
                    <a:pt x="297" y="170"/>
                  </a:lnTo>
                  <a:lnTo>
                    <a:pt x="297" y="170"/>
                  </a:lnTo>
                  <a:lnTo>
                    <a:pt x="295" y="169"/>
                  </a:lnTo>
                  <a:lnTo>
                    <a:pt x="294" y="169"/>
                  </a:lnTo>
                  <a:lnTo>
                    <a:pt x="282" y="159"/>
                  </a:lnTo>
                  <a:lnTo>
                    <a:pt x="277" y="155"/>
                  </a:lnTo>
                  <a:lnTo>
                    <a:pt x="275" y="155"/>
                  </a:lnTo>
                  <a:lnTo>
                    <a:pt x="275" y="153"/>
                  </a:lnTo>
                  <a:lnTo>
                    <a:pt x="273" y="153"/>
                  </a:lnTo>
                  <a:lnTo>
                    <a:pt x="271" y="153"/>
                  </a:lnTo>
                  <a:lnTo>
                    <a:pt x="271" y="153"/>
                  </a:lnTo>
                  <a:lnTo>
                    <a:pt x="269" y="152"/>
                  </a:lnTo>
                  <a:lnTo>
                    <a:pt x="269" y="152"/>
                  </a:lnTo>
                  <a:lnTo>
                    <a:pt x="267" y="152"/>
                  </a:lnTo>
                  <a:lnTo>
                    <a:pt x="256" y="148"/>
                  </a:lnTo>
                  <a:lnTo>
                    <a:pt x="250" y="144"/>
                  </a:lnTo>
                  <a:lnTo>
                    <a:pt x="250" y="142"/>
                  </a:lnTo>
                  <a:lnTo>
                    <a:pt x="248" y="140"/>
                  </a:lnTo>
                  <a:lnTo>
                    <a:pt x="248" y="134"/>
                  </a:lnTo>
                  <a:lnTo>
                    <a:pt x="246" y="134"/>
                  </a:lnTo>
                  <a:lnTo>
                    <a:pt x="242" y="133"/>
                  </a:lnTo>
                  <a:lnTo>
                    <a:pt x="242" y="133"/>
                  </a:lnTo>
                  <a:lnTo>
                    <a:pt x="241" y="133"/>
                  </a:lnTo>
                  <a:lnTo>
                    <a:pt x="241" y="131"/>
                  </a:lnTo>
                  <a:lnTo>
                    <a:pt x="239" y="129"/>
                  </a:lnTo>
                  <a:lnTo>
                    <a:pt x="239" y="129"/>
                  </a:lnTo>
                  <a:lnTo>
                    <a:pt x="237" y="129"/>
                  </a:lnTo>
                  <a:lnTo>
                    <a:pt x="235" y="129"/>
                  </a:lnTo>
                  <a:lnTo>
                    <a:pt x="235" y="129"/>
                  </a:lnTo>
                  <a:lnTo>
                    <a:pt x="233" y="125"/>
                  </a:lnTo>
                  <a:lnTo>
                    <a:pt x="233" y="125"/>
                  </a:lnTo>
                  <a:lnTo>
                    <a:pt x="231" y="125"/>
                  </a:lnTo>
                  <a:lnTo>
                    <a:pt x="229" y="123"/>
                  </a:lnTo>
                  <a:lnTo>
                    <a:pt x="227" y="123"/>
                  </a:lnTo>
                  <a:lnTo>
                    <a:pt x="225" y="123"/>
                  </a:lnTo>
                  <a:lnTo>
                    <a:pt x="222" y="123"/>
                  </a:lnTo>
                  <a:lnTo>
                    <a:pt x="222" y="123"/>
                  </a:lnTo>
                  <a:lnTo>
                    <a:pt x="220" y="117"/>
                  </a:lnTo>
                  <a:lnTo>
                    <a:pt x="220" y="117"/>
                  </a:lnTo>
                  <a:lnTo>
                    <a:pt x="220" y="117"/>
                  </a:lnTo>
                  <a:lnTo>
                    <a:pt x="218" y="119"/>
                  </a:lnTo>
                  <a:lnTo>
                    <a:pt x="218" y="119"/>
                  </a:lnTo>
                  <a:lnTo>
                    <a:pt x="216" y="119"/>
                  </a:lnTo>
                  <a:lnTo>
                    <a:pt x="216" y="119"/>
                  </a:lnTo>
                  <a:lnTo>
                    <a:pt x="214" y="121"/>
                  </a:lnTo>
                  <a:lnTo>
                    <a:pt x="214" y="119"/>
                  </a:lnTo>
                  <a:lnTo>
                    <a:pt x="214" y="117"/>
                  </a:lnTo>
                  <a:lnTo>
                    <a:pt x="214" y="117"/>
                  </a:lnTo>
                  <a:lnTo>
                    <a:pt x="214" y="117"/>
                  </a:lnTo>
                  <a:lnTo>
                    <a:pt x="218" y="116"/>
                  </a:lnTo>
                  <a:lnTo>
                    <a:pt x="220" y="116"/>
                  </a:lnTo>
                  <a:lnTo>
                    <a:pt x="220" y="116"/>
                  </a:lnTo>
                  <a:lnTo>
                    <a:pt x="220" y="110"/>
                  </a:lnTo>
                  <a:lnTo>
                    <a:pt x="220" y="104"/>
                  </a:lnTo>
                  <a:lnTo>
                    <a:pt x="220" y="100"/>
                  </a:lnTo>
                  <a:lnTo>
                    <a:pt x="220" y="100"/>
                  </a:lnTo>
                  <a:lnTo>
                    <a:pt x="220" y="100"/>
                  </a:lnTo>
                  <a:lnTo>
                    <a:pt x="218" y="99"/>
                  </a:lnTo>
                  <a:lnTo>
                    <a:pt x="218" y="99"/>
                  </a:lnTo>
                  <a:lnTo>
                    <a:pt x="216" y="97"/>
                  </a:lnTo>
                  <a:lnTo>
                    <a:pt x="216" y="95"/>
                  </a:lnTo>
                  <a:lnTo>
                    <a:pt x="216" y="97"/>
                  </a:lnTo>
                  <a:lnTo>
                    <a:pt x="214" y="97"/>
                  </a:lnTo>
                  <a:lnTo>
                    <a:pt x="214" y="97"/>
                  </a:lnTo>
                  <a:lnTo>
                    <a:pt x="214" y="97"/>
                  </a:lnTo>
                  <a:lnTo>
                    <a:pt x="214" y="95"/>
                  </a:lnTo>
                  <a:lnTo>
                    <a:pt x="212" y="95"/>
                  </a:lnTo>
                  <a:lnTo>
                    <a:pt x="210" y="93"/>
                  </a:lnTo>
                  <a:lnTo>
                    <a:pt x="208" y="93"/>
                  </a:lnTo>
                  <a:lnTo>
                    <a:pt x="208" y="93"/>
                  </a:lnTo>
                  <a:lnTo>
                    <a:pt x="208" y="93"/>
                  </a:lnTo>
                  <a:lnTo>
                    <a:pt x="208" y="93"/>
                  </a:lnTo>
                  <a:lnTo>
                    <a:pt x="207" y="93"/>
                  </a:lnTo>
                  <a:lnTo>
                    <a:pt x="207" y="93"/>
                  </a:lnTo>
                  <a:lnTo>
                    <a:pt x="207" y="93"/>
                  </a:lnTo>
                  <a:lnTo>
                    <a:pt x="207" y="91"/>
                  </a:lnTo>
                  <a:lnTo>
                    <a:pt x="205" y="91"/>
                  </a:lnTo>
                  <a:lnTo>
                    <a:pt x="205" y="93"/>
                  </a:lnTo>
                  <a:lnTo>
                    <a:pt x="205" y="93"/>
                  </a:lnTo>
                  <a:lnTo>
                    <a:pt x="203" y="91"/>
                  </a:lnTo>
                  <a:lnTo>
                    <a:pt x="201" y="93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3" y="89"/>
                  </a:lnTo>
                  <a:lnTo>
                    <a:pt x="203" y="87"/>
                  </a:lnTo>
                  <a:lnTo>
                    <a:pt x="203" y="87"/>
                  </a:lnTo>
                  <a:lnTo>
                    <a:pt x="201" y="83"/>
                  </a:lnTo>
                  <a:lnTo>
                    <a:pt x="201" y="81"/>
                  </a:lnTo>
                  <a:lnTo>
                    <a:pt x="199" y="76"/>
                  </a:lnTo>
                  <a:lnTo>
                    <a:pt x="199" y="74"/>
                  </a:lnTo>
                  <a:lnTo>
                    <a:pt x="195" y="70"/>
                  </a:lnTo>
                  <a:lnTo>
                    <a:pt x="195" y="68"/>
                  </a:lnTo>
                  <a:lnTo>
                    <a:pt x="193" y="66"/>
                  </a:lnTo>
                  <a:lnTo>
                    <a:pt x="189" y="66"/>
                  </a:lnTo>
                  <a:lnTo>
                    <a:pt x="178" y="57"/>
                  </a:lnTo>
                  <a:lnTo>
                    <a:pt x="169" y="45"/>
                  </a:lnTo>
                  <a:lnTo>
                    <a:pt x="167" y="45"/>
                  </a:lnTo>
                  <a:lnTo>
                    <a:pt x="150" y="51"/>
                  </a:lnTo>
                  <a:lnTo>
                    <a:pt x="150" y="51"/>
                  </a:lnTo>
                  <a:lnTo>
                    <a:pt x="148" y="51"/>
                  </a:lnTo>
                  <a:lnTo>
                    <a:pt x="146" y="51"/>
                  </a:lnTo>
                  <a:lnTo>
                    <a:pt x="146" y="49"/>
                  </a:lnTo>
                  <a:lnTo>
                    <a:pt x="144" y="47"/>
                  </a:lnTo>
                  <a:lnTo>
                    <a:pt x="142" y="45"/>
                  </a:lnTo>
                  <a:lnTo>
                    <a:pt x="140" y="44"/>
                  </a:lnTo>
                  <a:lnTo>
                    <a:pt x="136" y="44"/>
                  </a:lnTo>
                  <a:lnTo>
                    <a:pt x="133" y="44"/>
                  </a:lnTo>
                  <a:lnTo>
                    <a:pt x="129" y="44"/>
                  </a:lnTo>
                  <a:lnTo>
                    <a:pt x="127" y="44"/>
                  </a:lnTo>
                  <a:lnTo>
                    <a:pt x="127" y="44"/>
                  </a:lnTo>
                  <a:lnTo>
                    <a:pt x="123" y="44"/>
                  </a:lnTo>
                  <a:lnTo>
                    <a:pt x="123" y="44"/>
                  </a:lnTo>
                  <a:lnTo>
                    <a:pt x="119" y="44"/>
                  </a:lnTo>
                  <a:lnTo>
                    <a:pt x="114" y="47"/>
                  </a:lnTo>
                  <a:lnTo>
                    <a:pt x="110" y="47"/>
                  </a:lnTo>
                  <a:lnTo>
                    <a:pt x="104" y="47"/>
                  </a:lnTo>
                  <a:lnTo>
                    <a:pt x="102" y="47"/>
                  </a:lnTo>
                  <a:lnTo>
                    <a:pt x="100" y="47"/>
                  </a:lnTo>
                  <a:lnTo>
                    <a:pt x="99" y="45"/>
                  </a:lnTo>
                  <a:lnTo>
                    <a:pt x="99" y="45"/>
                  </a:lnTo>
                  <a:lnTo>
                    <a:pt x="97" y="45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91" y="47"/>
                  </a:lnTo>
                  <a:lnTo>
                    <a:pt x="89" y="45"/>
                  </a:lnTo>
                  <a:lnTo>
                    <a:pt x="87" y="45"/>
                  </a:lnTo>
                  <a:lnTo>
                    <a:pt x="85" y="44"/>
                  </a:lnTo>
                  <a:lnTo>
                    <a:pt x="76" y="44"/>
                  </a:lnTo>
                  <a:lnTo>
                    <a:pt x="72" y="42"/>
                  </a:lnTo>
                  <a:lnTo>
                    <a:pt x="70" y="40"/>
                  </a:lnTo>
                  <a:lnTo>
                    <a:pt x="63" y="34"/>
                  </a:lnTo>
                  <a:lnTo>
                    <a:pt x="61" y="32"/>
                  </a:lnTo>
                  <a:lnTo>
                    <a:pt x="59" y="28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7" y="27"/>
                  </a:lnTo>
                  <a:lnTo>
                    <a:pt x="55" y="27"/>
                  </a:lnTo>
                  <a:lnTo>
                    <a:pt x="51" y="23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7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7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7" y="34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3" y="40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51"/>
                  </a:lnTo>
                  <a:lnTo>
                    <a:pt x="17" y="53"/>
                  </a:lnTo>
                  <a:lnTo>
                    <a:pt x="19" y="53"/>
                  </a:lnTo>
                  <a:lnTo>
                    <a:pt x="19" y="55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5" y="64"/>
                  </a:lnTo>
                  <a:lnTo>
                    <a:pt x="25" y="66"/>
                  </a:lnTo>
                  <a:lnTo>
                    <a:pt x="27" y="68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2" y="78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6" y="85"/>
                  </a:lnTo>
                  <a:lnTo>
                    <a:pt x="38" y="85"/>
                  </a:lnTo>
                  <a:lnTo>
                    <a:pt x="38" y="87"/>
                  </a:lnTo>
                  <a:lnTo>
                    <a:pt x="40" y="87"/>
                  </a:lnTo>
                  <a:lnTo>
                    <a:pt x="40" y="87"/>
                  </a:lnTo>
                  <a:lnTo>
                    <a:pt x="44" y="91"/>
                  </a:lnTo>
                  <a:lnTo>
                    <a:pt x="47" y="93"/>
                  </a:lnTo>
                  <a:lnTo>
                    <a:pt x="51" y="97"/>
                  </a:lnTo>
                  <a:lnTo>
                    <a:pt x="53" y="99"/>
                  </a:lnTo>
                  <a:lnTo>
                    <a:pt x="55" y="100"/>
                  </a:lnTo>
                  <a:lnTo>
                    <a:pt x="61" y="106"/>
                  </a:lnTo>
                  <a:lnTo>
                    <a:pt x="66" y="114"/>
                  </a:lnTo>
                  <a:lnTo>
                    <a:pt x="68" y="114"/>
                  </a:lnTo>
                  <a:lnTo>
                    <a:pt x="70" y="116"/>
                  </a:lnTo>
                  <a:lnTo>
                    <a:pt x="70" y="116"/>
                  </a:lnTo>
                  <a:lnTo>
                    <a:pt x="74" y="119"/>
                  </a:lnTo>
                  <a:lnTo>
                    <a:pt x="76" y="119"/>
                  </a:lnTo>
                  <a:lnTo>
                    <a:pt x="76" y="119"/>
                  </a:lnTo>
                  <a:lnTo>
                    <a:pt x="76" y="119"/>
                  </a:lnTo>
                  <a:lnTo>
                    <a:pt x="76" y="119"/>
                  </a:lnTo>
                  <a:lnTo>
                    <a:pt x="78" y="119"/>
                  </a:lnTo>
                  <a:lnTo>
                    <a:pt x="78" y="119"/>
                  </a:lnTo>
                  <a:lnTo>
                    <a:pt x="78" y="119"/>
                  </a:lnTo>
                  <a:lnTo>
                    <a:pt x="80" y="121"/>
                  </a:lnTo>
                  <a:lnTo>
                    <a:pt x="80" y="121"/>
                  </a:lnTo>
                  <a:lnTo>
                    <a:pt x="80" y="121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5" y="127"/>
                  </a:lnTo>
                  <a:lnTo>
                    <a:pt x="95" y="140"/>
                  </a:lnTo>
                  <a:lnTo>
                    <a:pt x="99" y="144"/>
                  </a:lnTo>
                  <a:lnTo>
                    <a:pt x="102" y="146"/>
                  </a:lnTo>
                  <a:lnTo>
                    <a:pt x="104" y="146"/>
                  </a:lnTo>
                  <a:lnTo>
                    <a:pt x="118" y="146"/>
                  </a:lnTo>
                  <a:lnTo>
                    <a:pt x="119" y="146"/>
                  </a:lnTo>
                  <a:lnTo>
                    <a:pt x="121" y="148"/>
                  </a:lnTo>
                  <a:lnTo>
                    <a:pt x="121" y="148"/>
                  </a:lnTo>
                  <a:lnTo>
                    <a:pt x="123" y="148"/>
                  </a:lnTo>
                  <a:lnTo>
                    <a:pt x="123" y="148"/>
                  </a:lnTo>
                  <a:lnTo>
                    <a:pt x="123" y="150"/>
                  </a:lnTo>
                  <a:lnTo>
                    <a:pt x="125" y="150"/>
                  </a:lnTo>
                  <a:lnTo>
                    <a:pt x="125" y="150"/>
                  </a:lnTo>
                  <a:lnTo>
                    <a:pt x="127" y="150"/>
                  </a:lnTo>
                  <a:lnTo>
                    <a:pt x="127" y="152"/>
                  </a:lnTo>
                  <a:lnTo>
                    <a:pt x="127" y="153"/>
                  </a:lnTo>
                  <a:lnTo>
                    <a:pt x="129" y="155"/>
                  </a:lnTo>
                  <a:lnTo>
                    <a:pt x="135" y="159"/>
                  </a:lnTo>
                  <a:lnTo>
                    <a:pt x="135" y="161"/>
                  </a:lnTo>
                  <a:lnTo>
                    <a:pt x="146" y="178"/>
                  </a:lnTo>
                  <a:lnTo>
                    <a:pt x="146" y="180"/>
                  </a:lnTo>
                  <a:lnTo>
                    <a:pt x="146" y="180"/>
                  </a:lnTo>
                  <a:lnTo>
                    <a:pt x="148" y="180"/>
                  </a:lnTo>
                  <a:lnTo>
                    <a:pt x="150" y="180"/>
                  </a:lnTo>
                  <a:lnTo>
                    <a:pt x="152" y="182"/>
                  </a:lnTo>
                  <a:lnTo>
                    <a:pt x="154" y="184"/>
                  </a:lnTo>
                  <a:lnTo>
                    <a:pt x="154" y="189"/>
                  </a:lnTo>
                  <a:lnTo>
                    <a:pt x="155" y="191"/>
                  </a:lnTo>
                  <a:lnTo>
                    <a:pt x="157" y="193"/>
                  </a:lnTo>
                  <a:lnTo>
                    <a:pt x="161" y="201"/>
                  </a:lnTo>
                  <a:lnTo>
                    <a:pt x="163" y="201"/>
                  </a:lnTo>
                  <a:lnTo>
                    <a:pt x="163" y="201"/>
                  </a:lnTo>
                  <a:lnTo>
                    <a:pt x="165" y="201"/>
                  </a:lnTo>
                  <a:lnTo>
                    <a:pt x="167" y="203"/>
                  </a:lnTo>
                  <a:lnTo>
                    <a:pt x="171" y="205"/>
                  </a:lnTo>
                  <a:lnTo>
                    <a:pt x="172" y="205"/>
                  </a:lnTo>
                  <a:lnTo>
                    <a:pt x="174" y="205"/>
                  </a:lnTo>
                  <a:lnTo>
                    <a:pt x="174" y="205"/>
                  </a:lnTo>
                  <a:lnTo>
                    <a:pt x="174" y="206"/>
                  </a:lnTo>
                  <a:lnTo>
                    <a:pt x="178" y="218"/>
                  </a:lnTo>
                  <a:lnTo>
                    <a:pt x="178" y="227"/>
                  </a:lnTo>
                  <a:lnTo>
                    <a:pt x="178" y="235"/>
                  </a:lnTo>
                  <a:lnTo>
                    <a:pt x="178" y="237"/>
                  </a:lnTo>
                  <a:lnTo>
                    <a:pt x="180" y="239"/>
                  </a:lnTo>
                  <a:lnTo>
                    <a:pt x="182" y="241"/>
                  </a:lnTo>
                  <a:lnTo>
                    <a:pt x="184" y="244"/>
                  </a:lnTo>
                  <a:lnTo>
                    <a:pt x="186" y="244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8" y="244"/>
                  </a:lnTo>
                  <a:lnTo>
                    <a:pt x="188" y="244"/>
                  </a:lnTo>
                  <a:lnTo>
                    <a:pt x="189" y="246"/>
                  </a:lnTo>
                  <a:lnTo>
                    <a:pt x="189" y="246"/>
                  </a:lnTo>
                  <a:lnTo>
                    <a:pt x="189" y="246"/>
                  </a:lnTo>
                  <a:lnTo>
                    <a:pt x="191" y="246"/>
                  </a:lnTo>
                  <a:lnTo>
                    <a:pt x="193" y="246"/>
                  </a:lnTo>
                  <a:lnTo>
                    <a:pt x="193" y="246"/>
                  </a:lnTo>
                  <a:lnTo>
                    <a:pt x="197" y="244"/>
                  </a:lnTo>
                  <a:lnTo>
                    <a:pt x="199" y="244"/>
                  </a:lnTo>
                  <a:lnTo>
                    <a:pt x="201" y="246"/>
                  </a:lnTo>
                  <a:lnTo>
                    <a:pt x="208" y="250"/>
                  </a:lnTo>
                  <a:lnTo>
                    <a:pt x="212" y="252"/>
                  </a:lnTo>
                  <a:lnTo>
                    <a:pt x="216" y="256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20" y="259"/>
                  </a:lnTo>
                  <a:lnTo>
                    <a:pt x="220" y="261"/>
                  </a:lnTo>
                  <a:lnTo>
                    <a:pt x="222" y="261"/>
                  </a:lnTo>
                  <a:lnTo>
                    <a:pt x="222" y="261"/>
                  </a:lnTo>
                  <a:lnTo>
                    <a:pt x="224" y="261"/>
                  </a:lnTo>
                  <a:lnTo>
                    <a:pt x="225" y="261"/>
                  </a:lnTo>
                  <a:lnTo>
                    <a:pt x="225" y="261"/>
                  </a:lnTo>
                  <a:lnTo>
                    <a:pt x="225" y="261"/>
                  </a:lnTo>
                  <a:lnTo>
                    <a:pt x="225" y="263"/>
                  </a:lnTo>
                  <a:lnTo>
                    <a:pt x="225" y="263"/>
                  </a:lnTo>
                  <a:lnTo>
                    <a:pt x="225" y="263"/>
                  </a:lnTo>
                  <a:lnTo>
                    <a:pt x="227" y="263"/>
                  </a:lnTo>
                  <a:lnTo>
                    <a:pt x="229" y="263"/>
                  </a:lnTo>
                  <a:lnTo>
                    <a:pt x="231" y="263"/>
                  </a:lnTo>
                  <a:lnTo>
                    <a:pt x="231" y="263"/>
                  </a:lnTo>
                  <a:lnTo>
                    <a:pt x="237" y="267"/>
                  </a:lnTo>
                  <a:lnTo>
                    <a:pt x="241" y="271"/>
                  </a:lnTo>
                  <a:lnTo>
                    <a:pt x="246" y="278"/>
                  </a:lnTo>
                  <a:lnTo>
                    <a:pt x="248" y="280"/>
                  </a:lnTo>
                  <a:lnTo>
                    <a:pt x="250" y="282"/>
                  </a:lnTo>
                  <a:lnTo>
                    <a:pt x="250" y="280"/>
                  </a:lnTo>
                  <a:lnTo>
                    <a:pt x="250" y="280"/>
                  </a:lnTo>
                  <a:lnTo>
                    <a:pt x="250" y="280"/>
                  </a:lnTo>
                  <a:lnTo>
                    <a:pt x="250" y="280"/>
                  </a:lnTo>
                  <a:lnTo>
                    <a:pt x="250" y="280"/>
                  </a:lnTo>
                  <a:lnTo>
                    <a:pt x="250" y="278"/>
                  </a:lnTo>
                  <a:lnTo>
                    <a:pt x="250" y="278"/>
                  </a:lnTo>
                  <a:lnTo>
                    <a:pt x="250" y="278"/>
                  </a:lnTo>
                  <a:lnTo>
                    <a:pt x="250" y="278"/>
                  </a:lnTo>
                  <a:lnTo>
                    <a:pt x="250" y="276"/>
                  </a:lnTo>
                  <a:lnTo>
                    <a:pt x="252" y="278"/>
                  </a:lnTo>
                  <a:lnTo>
                    <a:pt x="254" y="280"/>
                  </a:lnTo>
                  <a:lnTo>
                    <a:pt x="254" y="282"/>
                  </a:lnTo>
                  <a:lnTo>
                    <a:pt x="254" y="282"/>
                  </a:lnTo>
                  <a:lnTo>
                    <a:pt x="254" y="284"/>
                  </a:lnTo>
                  <a:lnTo>
                    <a:pt x="254" y="284"/>
                  </a:lnTo>
                  <a:lnTo>
                    <a:pt x="256" y="284"/>
                  </a:lnTo>
                  <a:lnTo>
                    <a:pt x="258" y="284"/>
                  </a:lnTo>
                  <a:lnTo>
                    <a:pt x="258" y="286"/>
                  </a:lnTo>
                  <a:lnTo>
                    <a:pt x="258" y="288"/>
                  </a:lnTo>
                  <a:lnTo>
                    <a:pt x="258" y="288"/>
                  </a:lnTo>
                  <a:lnTo>
                    <a:pt x="256" y="290"/>
                  </a:lnTo>
                  <a:lnTo>
                    <a:pt x="254" y="292"/>
                  </a:lnTo>
                  <a:lnTo>
                    <a:pt x="254" y="294"/>
                  </a:lnTo>
                  <a:lnTo>
                    <a:pt x="252" y="294"/>
                  </a:lnTo>
                  <a:lnTo>
                    <a:pt x="252" y="294"/>
                  </a:lnTo>
                  <a:lnTo>
                    <a:pt x="252" y="294"/>
                  </a:lnTo>
                  <a:lnTo>
                    <a:pt x="252" y="292"/>
                  </a:lnTo>
                  <a:lnTo>
                    <a:pt x="252" y="292"/>
                  </a:lnTo>
                  <a:lnTo>
                    <a:pt x="250" y="292"/>
                  </a:lnTo>
                  <a:lnTo>
                    <a:pt x="250" y="292"/>
                  </a:lnTo>
                  <a:lnTo>
                    <a:pt x="250" y="292"/>
                  </a:lnTo>
                  <a:lnTo>
                    <a:pt x="250" y="294"/>
                  </a:lnTo>
                  <a:lnTo>
                    <a:pt x="250" y="295"/>
                  </a:lnTo>
                  <a:lnTo>
                    <a:pt x="250" y="295"/>
                  </a:lnTo>
                  <a:lnTo>
                    <a:pt x="252" y="295"/>
                  </a:lnTo>
                  <a:lnTo>
                    <a:pt x="252" y="295"/>
                  </a:lnTo>
                  <a:lnTo>
                    <a:pt x="252" y="297"/>
                  </a:lnTo>
                  <a:lnTo>
                    <a:pt x="254" y="297"/>
                  </a:lnTo>
                  <a:lnTo>
                    <a:pt x="254" y="297"/>
                  </a:lnTo>
                  <a:lnTo>
                    <a:pt x="254" y="299"/>
                  </a:lnTo>
                  <a:lnTo>
                    <a:pt x="254" y="299"/>
                  </a:lnTo>
                  <a:lnTo>
                    <a:pt x="254" y="303"/>
                  </a:lnTo>
                  <a:lnTo>
                    <a:pt x="256" y="303"/>
                  </a:lnTo>
                  <a:lnTo>
                    <a:pt x="258" y="307"/>
                  </a:lnTo>
                  <a:lnTo>
                    <a:pt x="258" y="307"/>
                  </a:lnTo>
                  <a:lnTo>
                    <a:pt x="258" y="309"/>
                  </a:lnTo>
                  <a:lnTo>
                    <a:pt x="258" y="309"/>
                  </a:lnTo>
                  <a:lnTo>
                    <a:pt x="258" y="309"/>
                  </a:lnTo>
                  <a:lnTo>
                    <a:pt x="258" y="311"/>
                  </a:lnTo>
                  <a:lnTo>
                    <a:pt x="260" y="312"/>
                  </a:lnTo>
                  <a:lnTo>
                    <a:pt x="263" y="322"/>
                  </a:lnTo>
                  <a:lnTo>
                    <a:pt x="267" y="335"/>
                  </a:lnTo>
                  <a:lnTo>
                    <a:pt x="267" y="337"/>
                  </a:lnTo>
                  <a:lnTo>
                    <a:pt x="267" y="341"/>
                  </a:lnTo>
                  <a:lnTo>
                    <a:pt x="267" y="341"/>
                  </a:lnTo>
                  <a:lnTo>
                    <a:pt x="269" y="343"/>
                  </a:lnTo>
                  <a:lnTo>
                    <a:pt x="269" y="343"/>
                  </a:lnTo>
                  <a:lnTo>
                    <a:pt x="273" y="345"/>
                  </a:lnTo>
                  <a:lnTo>
                    <a:pt x="273" y="348"/>
                  </a:lnTo>
                  <a:lnTo>
                    <a:pt x="271" y="354"/>
                  </a:lnTo>
                  <a:lnTo>
                    <a:pt x="273" y="356"/>
                  </a:lnTo>
                  <a:lnTo>
                    <a:pt x="275" y="354"/>
                  </a:lnTo>
                  <a:lnTo>
                    <a:pt x="275" y="356"/>
                  </a:lnTo>
                  <a:lnTo>
                    <a:pt x="277" y="356"/>
                  </a:lnTo>
                  <a:lnTo>
                    <a:pt x="277" y="358"/>
                  </a:lnTo>
                  <a:lnTo>
                    <a:pt x="275" y="362"/>
                  </a:lnTo>
                  <a:lnTo>
                    <a:pt x="277" y="364"/>
                  </a:lnTo>
                  <a:lnTo>
                    <a:pt x="277" y="362"/>
                  </a:lnTo>
                  <a:lnTo>
                    <a:pt x="277" y="364"/>
                  </a:lnTo>
                  <a:lnTo>
                    <a:pt x="278" y="365"/>
                  </a:lnTo>
                  <a:lnTo>
                    <a:pt x="278" y="369"/>
                  </a:lnTo>
                  <a:lnTo>
                    <a:pt x="278" y="371"/>
                  </a:lnTo>
                  <a:lnTo>
                    <a:pt x="277" y="375"/>
                  </a:lnTo>
                  <a:lnTo>
                    <a:pt x="278" y="375"/>
                  </a:lnTo>
                  <a:lnTo>
                    <a:pt x="278" y="375"/>
                  </a:lnTo>
                  <a:lnTo>
                    <a:pt x="280" y="375"/>
                  </a:lnTo>
                  <a:lnTo>
                    <a:pt x="280" y="377"/>
                  </a:lnTo>
                  <a:lnTo>
                    <a:pt x="278" y="379"/>
                  </a:lnTo>
                  <a:lnTo>
                    <a:pt x="278" y="379"/>
                  </a:lnTo>
                  <a:lnTo>
                    <a:pt x="278" y="379"/>
                  </a:lnTo>
                  <a:lnTo>
                    <a:pt x="278" y="381"/>
                  </a:lnTo>
                  <a:lnTo>
                    <a:pt x="280" y="381"/>
                  </a:lnTo>
                  <a:lnTo>
                    <a:pt x="280" y="381"/>
                  </a:lnTo>
                  <a:lnTo>
                    <a:pt x="282" y="381"/>
                  </a:lnTo>
                  <a:lnTo>
                    <a:pt x="282" y="381"/>
                  </a:lnTo>
                  <a:lnTo>
                    <a:pt x="282" y="381"/>
                  </a:lnTo>
                  <a:lnTo>
                    <a:pt x="282" y="383"/>
                  </a:lnTo>
                  <a:lnTo>
                    <a:pt x="284" y="383"/>
                  </a:lnTo>
                  <a:lnTo>
                    <a:pt x="284" y="383"/>
                  </a:lnTo>
                  <a:lnTo>
                    <a:pt x="284" y="383"/>
                  </a:lnTo>
                  <a:lnTo>
                    <a:pt x="286" y="383"/>
                  </a:lnTo>
                  <a:lnTo>
                    <a:pt x="286" y="383"/>
                  </a:lnTo>
                  <a:lnTo>
                    <a:pt x="290" y="381"/>
                  </a:lnTo>
                  <a:lnTo>
                    <a:pt x="290" y="381"/>
                  </a:lnTo>
                  <a:lnTo>
                    <a:pt x="292" y="381"/>
                  </a:lnTo>
                  <a:lnTo>
                    <a:pt x="294" y="383"/>
                  </a:lnTo>
                  <a:lnTo>
                    <a:pt x="294" y="384"/>
                  </a:lnTo>
                  <a:lnTo>
                    <a:pt x="295" y="386"/>
                  </a:lnTo>
                  <a:lnTo>
                    <a:pt x="297" y="386"/>
                  </a:lnTo>
                  <a:lnTo>
                    <a:pt x="297" y="386"/>
                  </a:lnTo>
                  <a:lnTo>
                    <a:pt x="299" y="386"/>
                  </a:lnTo>
                  <a:lnTo>
                    <a:pt x="303" y="386"/>
                  </a:lnTo>
                  <a:lnTo>
                    <a:pt x="305" y="388"/>
                  </a:lnTo>
                  <a:lnTo>
                    <a:pt x="311" y="390"/>
                  </a:lnTo>
                  <a:lnTo>
                    <a:pt x="313" y="392"/>
                  </a:lnTo>
                  <a:lnTo>
                    <a:pt x="316" y="396"/>
                  </a:lnTo>
                  <a:lnTo>
                    <a:pt x="320" y="400"/>
                  </a:lnTo>
                  <a:lnTo>
                    <a:pt x="320" y="401"/>
                  </a:lnTo>
                  <a:lnTo>
                    <a:pt x="320" y="401"/>
                  </a:lnTo>
                  <a:lnTo>
                    <a:pt x="320" y="403"/>
                  </a:lnTo>
                  <a:lnTo>
                    <a:pt x="320" y="405"/>
                  </a:lnTo>
                  <a:lnTo>
                    <a:pt x="320" y="407"/>
                  </a:lnTo>
                  <a:lnTo>
                    <a:pt x="320" y="407"/>
                  </a:lnTo>
                  <a:lnTo>
                    <a:pt x="320" y="409"/>
                  </a:lnTo>
                  <a:lnTo>
                    <a:pt x="320" y="409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4" y="413"/>
                  </a:lnTo>
                  <a:lnTo>
                    <a:pt x="324" y="415"/>
                  </a:lnTo>
                  <a:lnTo>
                    <a:pt x="324" y="415"/>
                  </a:lnTo>
                  <a:lnTo>
                    <a:pt x="324" y="417"/>
                  </a:lnTo>
                  <a:lnTo>
                    <a:pt x="324" y="418"/>
                  </a:lnTo>
                  <a:lnTo>
                    <a:pt x="326" y="420"/>
                  </a:lnTo>
                  <a:lnTo>
                    <a:pt x="330" y="420"/>
                  </a:lnTo>
                  <a:lnTo>
                    <a:pt x="330" y="422"/>
                  </a:lnTo>
                  <a:lnTo>
                    <a:pt x="331" y="424"/>
                  </a:lnTo>
                  <a:lnTo>
                    <a:pt x="331" y="424"/>
                  </a:lnTo>
                  <a:lnTo>
                    <a:pt x="337" y="428"/>
                  </a:lnTo>
                  <a:lnTo>
                    <a:pt x="339" y="430"/>
                  </a:lnTo>
                  <a:lnTo>
                    <a:pt x="343" y="436"/>
                  </a:lnTo>
                  <a:lnTo>
                    <a:pt x="345" y="439"/>
                  </a:lnTo>
                  <a:lnTo>
                    <a:pt x="347" y="441"/>
                  </a:lnTo>
                  <a:lnTo>
                    <a:pt x="356" y="453"/>
                  </a:lnTo>
                  <a:lnTo>
                    <a:pt x="358" y="454"/>
                  </a:lnTo>
                  <a:lnTo>
                    <a:pt x="360" y="458"/>
                  </a:lnTo>
                  <a:lnTo>
                    <a:pt x="360" y="462"/>
                  </a:lnTo>
                  <a:lnTo>
                    <a:pt x="362" y="466"/>
                  </a:lnTo>
                  <a:lnTo>
                    <a:pt x="364" y="468"/>
                  </a:lnTo>
                  <a:lnTo>
                    <a:pt x="364" y="468"/>
                  </a:lnTo>
                  <a:lnTo>
                    <a:pt x="366" y="468"/>
                  </a:lnTo>
                  <a:lnTo>
                    <a:pt x="366" y="468"/>
                  </a:lnTo>
                  <a:lnTo>
                    <a:pt x="366" y="468"/>
                  </a:lnTo>
                  <a:lnTo>
                    <a:pt x="364" y="470"/>
                  </a:lnTo>
                  <a:lnTo>
                    <a:pt x="364" y="470"/>
                  </a:lnTo>
                  <a:lnTo>
                    <a:pt x="364" y="470"/>
                  </a:lnTo>
                  <a:lnTo>
                    <a:pt x="362" y="470"/>
                  </a:lnTo>
                  <a:lnTo>
                    <a:pt x="362" y="470"/>
                  </a:lnTo>
                  <a:lnTo>
                    <a:pt x="362" y="472"/>
                  </a:lnTo>
                  <a:lnTo>
                    <a:pt x="362" y="472"/>
                  </a:lnTo>
                  <a:lnTo>
                    <a:pt x="362" y="472"/>
                  </a:lnTo>
                  <a:lnTo>
                    <a:pt x="362" y="472"/>
                  </a:lnTo>
                  <a:lnTo>
                    <a:pt x="362" y="472"/>
                  </a:lnTo>
                  <a:lnTo>
                    <a:pt x="362" y="472"/>
                  </a:lnTo>
                  <a:lnTo>
                    <a:pt x="362" y="473"/>
                  </a:lnTo>
                  <a:lnTo>
                    <a:pt x="362" y="475"/>
                  </a:lnTo>
                  <a:lnTo>
                    <a:pt x="362" y="475"/>
                  </a:lnTo>
                  <a:lnTo>
                    <a:pt x="362" y="475"/>
                  </a:lnTo>
                  <a:lnTo>
                    <a:pt x="366" y="477"/>
                  </a:lnTo>
                  <a:lnTo>
                    <a:pt x="366" y="477"/>
                  </a:lnTo>
                  <a:lnTo>
                    <a:pt x="366" y="479"/>
                  </a:lnTo>
                  <a:lnTo>
                    <a:pt x="366" y="481"/>
                  </a:lnTo>
                  <a:lnTo>
                    <a:pt x="366" y="481"/>
                  </a:lnTo>
                  <a:lnTo>
                    <a:pt x="364" y="481"/>
                  </a:lnTo>
                  <a:lnTo>
                    <a:pt x="364" y="483"/>
                  </a:lnTo>
                  <a:lnTo>
                    <a:pt x="364" y="483"/>
                  </a:lnTo>
                  <a:lnTo>
                    <a:pt x="366" y="483"/>
                  </a:lnTo>
                  <a:lnTo>
                    <a:pt x="367" y="483"/>
                  </a:lnTo>
                  <a:lnTo>
                    <a:pt x="367" y="483"/>
                  </a:lnTo>
                  <a:lnTo>
                    <a:pt x="367" y="483"/>
                  </a:lnTo>
                  <a:lnTo>
                    <a:pt x="367" y="483"/>
                  </a:lnTo>
                  <a:lnTo>
                    <a:pt x="367" y="483"/>
                  </a:lnTo>
                  <a:lnTo>
                    <a:pt x="369" y="483"/>
                  </a:lnTo>
                  <a:lnTo>
                    <a:pt x="369" y="483"/>
                  </a:lnTo>
                  <a:lnTo>
                    <a:pt x="369" y="483"/>
                  </a:lnTo>
                  <a:lnTo>
                    <a:pt x="373" y="485"/>
                  </a:lnTo>
                  <a:lnTo>
                    <a:pt x="375" y="487"/>
                  </a:lnTo>
                  <a:lnTo>
                    <a:pt x="375" y="487"/>
                  </a:lnTo>
                  <a:lnTo>
                    <a:pt x="375" y="489"/>
                  </a:lnTo>
                  <a:lnTo>
                    <a:pt x="375" y="490"/>
                  </a:lnTo>
                  <a:lnTo>
                    <a:pt x="375" y="490"/>
                  </a:lnTo>
                  <a:lnTo>
                    <a:pt x="375" y="490"/>
                  </a:lnTo>
                  <a:lnTo>
                    <a:pt x="375" y="492"/>
                  </a:lnTo>
                  <a:lnTo>
                    <a:pt x="375" y="492"/>
                  </a:lnTo>
                  <a:lnTo>
                    <a:pt x="375" y="492"/>
                  </a:lnTo>
                  <a:lnTo>
                    <a:pt x="375" y="492"/>
                  </a:lnTo>
                  <a:lnTo>
                    <a:pt x="375" y="492"/>
                  </a:lnTo>
                  <a:lnTo>
                    <a:pt x="375" y="492"/>
                  </a:lnTo>
                  <a:lnTo>
                    <a:pt x="375" y="494"/>
                  </a:lnTo>
                  <a:lnTo>
                    <a:pt x="375" y="494"/>
                  </a:lnTo>
                  <a:lnTo>
                    <a:pt x="375" y="494"/>
                  </a:lnTo>
                  <a:lnTo>
                    <a:pt x="379" y="498"/>
                  </a:lnTo>
                  <a:lnTo>
                    <a:pt x="379" y="498"/>
                  </a:lnTo>
                  <a:lnTo>
                    <a:pt x="379" y="502"/>
                  </a:lnTo>
                  <a:lnTo>
                    <a:pt x="381" y="504"/>
                  </a:lnTo>
                  <a:lnTo>
                    <a:pt x="381" y="506"/>
                  </a:lnTo>
                  <a:lnTo>
                    <a:pt x="381" y="507"/>
                  </a:lnTo>
                  <a:lnTo>
                    <a:pt x="384" y="511"/>
                  </a:lnTo>
                  <a:lnTo>
                    <a:pt x="388" y="517"/>
                  </a:lnTo>
                  <a:lnTo>
                    <a:pt x="388" y="517"/>
                  </a:lnTo>
                  <a:lnTo>
                    <a:pt x="388" y="519"/>
                  </a:lnTo>
                  <a:lnTo>
                    <a:pt x="390" y="519"/>
                  </a:lnTo>
                  <a:lnTo>
                    <a:pt x="394" y="523"/>
                  </a:lnTo>
                  <a:lnTo>
                    <a:pt x="394" y="525"/>
                  </a:lnTo>
                  <a:lnTo>
                    <a:pt x="394" y="525"/>
                  </a:lnTo>
                  <a:lnTo>
                    <a:pt x="396" y="528"/>
                  </a:lnTo>
                  <a:lnTo>
                    <a:pt x="396" y="530"/>
                  </a:lnTo>
                  <a:lnTo>
                    <a:pt x="396" y="534"/>
                  </a:lnTo>
                  <a:lnTo>
                    <a:pt x="396" y="536"/>
                  </a:lnTo>
                  <a:lnTo>
                    <a:pt x="394" y="540"/>
                  </a:lnTo>
                  <a:lnTo>
                    <a:pt x="392" y="542"/>
                  </a:lnTo>
                  <a:lnTo>
                    <a:pt x="392" y="542"/>
                  </a:lnTo>
                  <a:lnTo>
                    <a:pt x="394" y="543"/>
                  </a:lnTo>
                  <a:lnTo>
                    <a:pt x="400" y="553"/>
                  </a:lnTo>
                  <a:lnTo>
                    <a:pt x="405" y="562"/>
                  </a:lnTo>
                  <a:lnTo>
                    <a:pt x="411" y="570"/>
                  </a:lnTo>
                  <a:lnTo>
                    <a:pt x="413" y="572"/>
                  </a:lnTo>
                  <a:lnTo>
                    <a:pt x="417" y="574"/>
                  </a:lnTo>
                  <a:lnTo>
                    <a:pt x="422" y="578"/>
                  </a:lnTo>
                  <a:lnTo>
                    <a:pt x="424" y="579"/>
                  </a:lnTo>
                  <a:lnTo>
                    <a:pt x="426" y="581"/>
                  </a:lnTo>
                  <a:lnTo>
                    <a:pt x="432" y="591"/>
                  </a:lnTo>
                  <a:lnTo>
                    <a:pt x="432" y="593"/>
                  </a:lnTo>
                  <a:lnTo>
                    <a:pt x="441" y="610"/>
                  </a:lnTo>
                  <a:lnTo>
                    <a:pt x="443" y="610"/>
                  </a:lnTo>
                  <a:lnTo>
                    <a:pt x="445" y="614"/>
                  </a:lnTo>
                  <a:lnTo>
                    <a:pt x="447" y="615"/>
                  </a:lnTo>
                  <a:lnTo>
                    <a:pt x="464" y="627"/>
                  </a:lnTo>
                  <a:lnTo>
                    <a:pt x="475" y="636"/>
                  </a:lnTo>
                  <a:lnTo>
                    <a:pt x="487" y="642"/>
                  </a:lnTo>
                  <a:lnTo>
                    <a:pt x="487" y="642"/>
                  </a:lnTo>
                  <a:lnTo>
                    <a:pt x="487" y="644"/>
                  </a:lnTo>
                  <a:lnTo>
                    <a:pt x="489" y="646"/>
                  </a:lnTo>
                  <a:lnTo>
                    <a:pt x="489" y="648"/>
                  </a:lnTo>
                  <a:lnTo>
                    <a:pt x="489" y="648"/>
                  </a:lnTo>
                  <a:lnTo>
                    <a:pt x="489" y="648"/>
                  </a:lnTo>
                  <a:lnTo>
                    <a:pt x="489" y="649"/>
                  </a:lnTo>
                  <a:lnTo>
                    <a:pt x="489" y="649"/>
                  </a:lnTo>
                  <a:lnTo>
                    <a:pt x="489" y="649"/>
                  </a:lnTo>
                  <a:lnTo>
                    <a:pt x="489" y="651"/>
                  </a:lnTo>
                  <a:lnTo>
                    <a:pt x="489" y="651"/>
                  </a:lnTo>
                  <a:lnTo>
                    <a:pt x="490" y="653"/>
                  </a:lnTo>
                  <a:lnTo>
                    <a:pt x="492" y="655"/>
                  </a:lnTo>
                  <a:lnTo>
                    <a:pt x="492" y="657"/>
                  </a:lnTo>
                  <a:lnTo>
                    <a:pt x="492" y="657"/>
                  </a:lnTo>
                  <a:lnTo>
                    <a:pt x="490" y="659"/>
                  </a:lnTo>
                  <a:lnTo>
                    <a:pt x="490" y="661"/>
                  </a:lnTo>
                  <a:lnTo>
                    <a:pt x="490" y="663"/>
                  </a:lnTo>
                  <a:lnTo>
                    <a:pt x="492" y="665"/>
                  </a:lnTo>
                  <a:lnTo>
                    <a:pt x="494" y="667"/>
                  </a:lnTo>
                  <a:lnTo>
                    <a:pt x="496" y="667"/>
                  </a:lnTo>
                  <a:lnTo>
                    <a:pt x="508" y="676"/>
                  </a:lnTo>
                  <a:lnTo>
                    <a:pt x="519" y="684"/>
                  </a:lnTo>
                  <a:lnTo>
                    <a:pt x="530" y="693"/>
                  </a:lnTo>
                  <a:lnTo>
                    <a:pt x="532" y="695"/>
                  </a:lnTo>
                  <a:lnTo>
                    <a:pt x="532" y="697"/>
                  </a:lnTo>
                  <a:lnTo>
                    <a:pt x="534" y="699"/>
                  </a:lnTo>
                  <a:lnTo>
                    <a:pt x="542" y="703"/>
                  </a:lnTo>
                  <a:lnTo>
                    <a:pt x="551" y="706"/>
                  </a:lnTo>
                  <a:lnTo>
                    <a:pt x="559" y="714"/>
                  </a:lnTo>
                  <a:lnTo>
                    <a:pt x="559" y="716"/>
                  </a:lnTo>
                  <a:lnTo>
                    <a:pt x="561" y="718"/>
                  </a:lnTo>
                  <a:lnTo>
                    <a:pt x="561" y="720"/>
                  </a:lnTo>
                  <a:lnTo>
                    <a:pt x="562" y="720"/>
                  </a:lnTo>
                  <a:lnTo>
                    <a:pt x="562" y="718"/>
                  </a:lnTo>
                  <a:lnTo>
                    <a:pt x="564" y="720"/>
                  </a:lnTo>
                  <a:lnTo>
                    <a:pt x="564" y="720"/>
                  </a:lnTo>
                  <a:lnTo>
                    <a:pt x="566" y="720"/>
                  </a:lnTo>
                  <a:lnTo>
                    <a:pt x="566" y="723"/>
                  </a:lnTo>
                  <a:lnTo>
                    <a:pt x="566" y="723"/>
                  </a:lnTo>
                  <a:lnTo>
                    <a:pt x="568" y="723"/>
                  </a:lnTo>
                  <a:lnTo>
                    <a:pt x="568" y="723"/>
                  </a:lnTo>
                  <a:lnTo>
                    <a:pt x="570" y="723"/>
                  </a:lnTo>
                  <a:lnTo>
                    <a:pt x="570" y="723"/>
                  </a:lnTo>
                  <a:lnTo>
                    <a:pt x="570" y="723"/>
                  </a:lnTo>
                  <a:lnTo>
                    <a:pt x="572" y="723"/>
                  </a:lnTo>
                  <a:lnTo>
                    <a:pt x="572" y="723"/>
                  </a:lnTo>
                  <a:lnTo>
                    <a:pt x="574" y="723"/>
                  </a:lnTo>
                  <a:lnTo>
                    <a:pt x="574" y="725"/>
                  </a:lnTo>
                  <a:lnTo>
                    <a:pt x="576" y="725"/>
                  </a:lnTo>
                  <a:lnTo>
                    <a:pt x="576" y="725"/>
                  </a:lnTo>
                  <a:lnTo>
                    <a:pt x="576" y="725"/>
                  </a:lnTo>
                  <a:lnTo>
                    <a:pt x="576" y="727"/>
                  </a:lnTo>
                  <a:lnTo>
                    <a:pt x="576" y="727"/>
                  </a:lnTo>
                  <a:lnTo>
                    <a:pt x="578" y="727"/>
                  </a:lnTo>
                  <a:lnTo>
                    <a:pt x="578" y="727"/>
                  </a:lnTo>
                  <a:lnTo>
                    <a:pt x="579" y="727"/>
                  </a:lnTo>
                  <a:lnTo>
                    <a:pt x="581" y="727"/>
                  </a:lnTo>
                  <a:lnTo>
                    <a:pt x="581" y="729"/>
                  </a:lnTo>
                  <a:lnTo>
                    <a:pt x="583" y="731"/>
                  </a:lnTo>
                  <a:lnTo>
                    <a:pt x="583" y="731"/>
                  </a:lnTo>
                  <a:lnTo>
                    <a:pt x="585" y="729"/>
                  </a:lnTo>
                  <a:lnTo>
                    <a:pt x="585" y="729"/>
                  </a:lnTo>
                  <a:lnTo>
                    <a:pt x="587" y="729"/>
                  </a:lnTo>
                  <a:lnTo>
                    <a:pt x="587" y="731"/>
                  </a:lnTo>
                  <a:lnTo>
                    <a:pt x="587" y="731"/>
                  </a:lnTo>
                  <a:lnTo>
                    <a:pt x="589" y="731"/>
                  </a:lnTo>
                  <a:lnTo>
                    <a:pt x="589" y="731"/>
                  </a:lnTo>
                  <a:lnTo>
                    <a:pt x="587" y="733"/>
                  </a:lnTo>
                  <a:lnTo>
                    <a:pt x="587" y="735"/>
                  </a:lnTo>
                  <a:lnTo>
                    <a:pt x="589" y="735"/>
                  </a:lnTo>
                  <a:lnTo>
                    <a:pt x="589" y="735"/>
                  </a:lnTo>
                  <a:lnTo>
                    <a:pt x="591" y="735"/>
                  </a:lnTo>
                  <a:lnTo>
                    <a:pt x="593" y="735"/>
                  </a:lnTo>
                  <a:lnTo>
                    <a:pt x="593" y="735"/>
                  </a:lnTo>
                  <a:lnTo>
                    <a:pt x="595" y="737"/>
                  </a:lnTo>
                  <a:lnTo>
                    <a:pt x="598" y="740"/>
                  </a:lnTo>
                  <a:lnTo>
                    <a:pt x="600" y="740"/>
                  </a:lnTo>
                  <a:lnTo>
                    <a:pt x="600" y="742"/>
                  </a:lnTo>
                  <a:lnTo>
                    <a:pt x="600" y="742"/>
                  </a:lnTo>
                  <a:lnTo>
                    <a:pt x="600" y="744"/>
                  </a:lnTo>
                  <a:lnTo>
                    <a:pt x="600" y="744"/>
                  </a:lnTo>
                  <a:lnTo>
                    <a:pt x="600" y="746"/>
                  </a:lnTo>
                  <a:lnTo>
                    <a:pt x="598" y="746"/>
                  </a:lnTo>
                  <a:lnTo>
                    <a:pt x="600" y="748"/>
                  </a:lnTo>
                  <a:lnTo>
                    <a:pt x="600" y="748"/>
                  </a:lnTo>
                  <a:lnTo>
                    <a:pt x="602" y="748"/>
                  </a:lnTo>
                  <a:lnTo>
                    <a:pt x="604" y="748"/>
                  </a:lnTo>
                  <a:lnTo>
                    <a:pt x="604" y="748"/>
                  </a:lnTo>
                  <a:lnTo>
                    <a:pt x="606" y="750"/>
                  </a:lnTo>
                  <a:lnTo>
                    <a:pt x="606" y="750"/>
                  </a:lnTo>
                  <a:lnTo>
                    <a:pt x="606" y="752"/>
                  </a:lnTo>
                  <a:lnTo>
                    <a:pt x="606" y="754"/>
                  </a:lnTo>
                  <a:lnTo>
                    <a:pt x="606" y="754"/>
                  </a:lnTo>
                  <a:lnTo>
                    <a:pt x="610" y="757"/>
                  </a:lnTo>
                  <a:lnTo>
                    <a:pt x="614" y="763"/>
                  </a:lnTo>
                  <a:lnTo>
                    <a:pt x="615" y="763"/>
                  </a:lnTo>
                  <a:lnTo>
                    <a:pt x="615" y="765"/>
                  </a:lnTo>
                  <a:lnTo>
                    <a:pt x="619" y="765"/>
                  </a:lnTo>
                  <a:lnTo>
                    <a:pt x="619" y="767"/>
                  </a:lnTo>
                  <a:lnTo>
                    <a:pt x="619" y="767"/>
                  </a:lnTo>
                  <a:lnTo>
                    <a:pt x="619" y="767"/>
                  </a:lnTo>
                  <a:lnTo>
                    <a:pt x="621" y="767"/>
                  </a:lnTo>
                  <a:lnTo>
                    <a:pt x="621" y="769"/>
                  </a:lnTo>
                  <a:lnTo>
                    <a:pt x="621" y="769"/>
                  </a:lnTo>
                  <a:lnTo>
                    <a:pt x="623" y="769"/>
                  </a:lnTo>
                  <a:lnTo>
                    <a:pt x="623" y="769"/>
                  </a:lnTo>
                  <a:lnTo>
                    <a:pt x="627" y="773"/>
                  </a:lnTo>
                  <a:lnTo>
                    <a:pt x="627" y="773"/>
                  </a:lnTo>
                  <a:lnTo>
                    <a:pt x="627" y="774"/>
                  </a:lnTo>
                  <a:lnTo>
                    <a:pt x="627" y="776"/>
                  </a:lnTo>
                  <a:lnTo>
                    <a:pt x="631" y="778"/>
                  </a:lnTo>
                  <a:lnTo>
                    <a:pt x="632" y="780"/>
                  </a:lnTo>
                  <a:lnTo>
                    <a:pt x="636" y="784"/>
                  </a:lnTo>
                  <a:lnTo>
                    <a:pt x="636" y="784"/>
                  </a:lnTo>
                  <a:lnTo>
                    <a:pt x="638" y="786"/>
                  </a:lnTo>
                  <a:lnTo>
                    <a:pt x="638" y="786"/>
                  </a:lnTo>
                  <a:lnTo>
                    <a:pt x="640" y="786"/>
                  </a:lnTo>
                  <a:lnTo>
                    <a:pt x="642" y="790"/>
                  </a:lnTo>
                  <a:lnTo>
                    <a:pt x="644" y="792"/>
                  </a:lnTo>
                  <a:lnTo>
                    <a:pt x="644" y="792"/>
                  </a:lnTo>
                  <a:lnTo>
                    <a:pt x="644" y="795"/>
                  </a:lnTo>
                  <a:lnTo>
                    <a:pt x="644" y="795"/>
                  </a:lnTo>
                  <a:lnTo>
                    <a:pt x="653" y="795"/>
                  </a:lnTo>
                  <a:lnTo>
                    <a:pt x="655" y="795"/>
                  </a:lnTo>
                  <a:lnTo>
                    <a:pt x="655" y="795"/>
                  </a:lnTo>
                  <a:lnTo>
                    <a:pt x="655" y="793"/>
                  </a:lnTo>
                  <a:lnTo>
                    <a:pt x="653" y="793"/>
                  </a:lnTo>
                  <a:lnTo>
                    <a:pt x="653" y="790"/>
                  </a:lnTo>
                  <a:lnTo>
                    <a:pt x="653" y="788"/>
                  </a:lnTo>
                  <a:lnTo>
                    <a:pt x="642" y="771"/>
                  </a:lnTo>
                  <a:lnTo>
                    <a:pt x="642" y="769"/>
                  </a:lnTo>
                  <a:lnTo>
                    <a:pt x="642" y="769"/>
                  </a:lnTo>
                  <a:lnTo>
                    <a:pt x="644" y="767"/>
                  </a:lnTo>
                  <a:lnTo>
                    <a:pt x="644" y="767"/>
                  </a:lnTo>
                  <a:lnTo>
                    <a:pt x="646" y="767"/>
                  </a:lnTo>
                  <a:lnTo>
                    <a:pt x="648" y="767"/>
                  </a:lnTo>
                  <a:lnTo>
                    <a:pt x="648" y="765"/>
                  </a:lnTo>
                  <a:lnTo>
                    <a:pt x="648" y="765"/>
                  </a:lnTo>
                  <a:lnTo>
                    <a:pt x="648" y="765"/>
                  </a:lnTo>
                  <a:lnTo>
                    <a:pt x="648" y="765"/>
                  </a:lnTo>
                  <a:lnTo>
                    <a:pt x="649" y="767"/>
                  </a:lnTo>
                  <a:lnTo>
                    <a:pt x="651" y="767"/>
                  </a:lnTo>
                  <a:lnTo>
                    <a:pt x="653" y="767"/>
                  </a:lnTo>
                  <a:lnTo>
                    <a:pt x="653" y="769"/>
                  </a:lnTo>
                  <a:lnTo>
                    <a:pt x="659" y="773"/>
                  </a:lnTo>
                  <a:lnTo>
                    <a:pt x="659" y="774"/>
                  </a:lnTo>
                  <a:lnTo>
                    <a:pt x="663" y="774"/>
                  </a:lnTo>
                  <a:lnTo>
                    <a:pt x="667" y="778"/>
                  </a:lnTo>
                  <a:lnTo>
                    <a:pt x="678" y="784"/>
                  </a:lnTo>
                  <a:lnTo>
                    <a:pt x="682" y="786"/>
                  </a:lnTo>
                  <a:lnTo>
                    <a:pt x="682" y="786"/>
                  </a:lnTo>
                  <a:close/>
                  <a:moveTo>
                    <a:pt x="704" y="797"/>
                  </a:moveTo>
                  <a:lnTo>
                    <a:pt x="706" y="797"/>
                  </a:lnTo>
                  <a:lnTo>
                    <a:pt x="706" y="799"/>
                  </a:lnTo>
                  <a:lnTo>
                    <a:pt x="708" y="797"/>
                  </a:lnTo>
                  <a:lnTo>
                    <a:pt x="708" y="797"/>
                  </a:lnTo>
                  <a:lnTo>
                    <a:pt x="708" y="797"/>
                  </a:lnTo>
                  <a:lnTo>
                    <a:pt x="708" y="795"/>
                  </a:lnTo>
                  <a:lnTo>
                    <a:pt x="708" y="795"/>
                  </a:lnTo>
                  <a:lnTo>
                    <a:pt x="708" y="795"/>
                  </a:lnTo>
                  <a:lnTo>
                    <a:pt x="706" y="795"/>
                  </a:lnTo>
                  <a:lnTo>
                    <a:pt x="706" y="795"/>
                  </a:lnTo>
                  <a:lnTo>
                    <a:pt x="706" y="795"/>
                  </a:lnTo>
                  <a:lnTo>
                    <a:pt x="704" y="795"/>
                  </a:lnTo>
                  <a:lnTo>
                    <a:pt x="704" y="795"/>
                  </a:lnTo>
                  <a:lnTo>
                    <a:pt x="704" y="797"/>
                  </a:lnTo>
                  <a:lnTo>
                    <a:pt x="704" y="797"/>
                  </a:lnTo>
                  <a:lnTo>
                    <a:pt x="704" y="797"/>
                  </a:lnTo>
                  <a:close/>
                  <a:moveTo>
                    <a:pt x="729" y="797"/>
                  </a:moveTo>
                  <a:lnTo>
                    <a:pt x="729" y="797"/>
                  </a:lnTo>
                  <a:lnTo>
                    <a:pt x="729" y="797"/>
                  </a:lnTo>
                  <a:lnTo>
                    <a:pt x="731" y="797"/>
                  </a:lnTo>
                  <a:lnTo>
                    <a:pt x="731" y="797"/>
                  </a:lnTo>
                  <a:lnTo>
                    <a:pt x="731" y="799"/>
                  </a:lnTo>
                  <a:lnTo>
                    <a:pt x="731" y="799"/>
                  </a:lnTo>
                  <a:lnTo>
                    <a:pt x="731" y="799"/>
                  </a:lnTo>
                  <a:lnTo>
                    <a:pt x="731" y="797"/>
                  </a:lnTo>
                  <a:lnTo>
                    <a:pt x="731" y="797"/>
                  </a:lnTo>
                  <a:lnTo>
                    <a:pt x="731" y="797"/>
                  </a:lnTo>
                  <a:lnTo>
                    <a:pt x="729" y="797"/>
                  </a:lnTo>
                  <a:close/>
                  <a:moveTo>
                    <a:pt x="704" y="809"/>
                  </a:moveTo>
                  <a:lnTo>
                    <a:pt x="704" y="809"/>
                  </a:lnTo>
                  <a:lnTo>
                    <a:pt x="703" y="809"/>
                  </a:lnTo>
                  <a:lnTo>
                    <a:pt x="703" y="809"/>
                  </a:lnTo>
                  <a:lnTo>
                    <a:pt x="703" y="810"/>
                  </a:lnTo>
                  <a:lnTo>
                    <a:pt x="703" y="810"/>
                  </a:lnTo>
                  <a:lnTo>
                    <a:pt x="703" y="810"/>
                  </a:lnTo>
                  <a:lnTo>
                    <a:pt x="703" y="810"/>
                  </a:lnTo>
                  <a:lnTo>
                    <a:pt x="703" y="810"/>
                  </a:lnTo>
                  <a:lnTo>
                    <a:pt x="703" y="812"/>
                  </a:lnTo>
                  <a:lnTo>
                    <a:pt x="704" y="812"/>
                  </a:lnTo>
                  <a:lnTo>
                    <a:pt x="704" y="810"/>
                  </a:lnTo>
                  <a:lnTo>
                    <a:pt x="704" y="810"/>
                  </a:lnTo>
                  <a:lnTo>
                    <a:pt x="704" y="809"/>
                  </a:lnTo>
                  <a:lnTo>
                    <a:pt x="704" y="809"/>
                  </a:lnTo>
                  <a:close/>
                  <a:moveTo>
                    <a:pt x="1880" y="1138"/>
                  </a:moveTo>
                  <a:lnTo>
                    <a:pt x="1880" y="1138"/>
                  </a:lnTo>
                  <a:lnTo>
                    <a:pt x="1880" y="1136"/>
                  </a:lnTo>
                  <a:lnTo>
                    <a:pt x="1878" y="1136"/>
                  </a:lnTo>
                  <a:lnTo>
                    <a:pt x="1878" y="1136"/>
                  </a:lnTo>
                  <a:lnTo>
                    <a:pt x="1878" y="1136"/>
                  </a:lnTo>
                  <a:lnTo>
                    <a:pt x="1878" y="1136"/>
                  </a:lnTo>
                  <a:lnTo>
                    <a:pt x="1876" y="1138"/>
                  </a:lnTo>
                  <a:lnTo>
                    <a:pt x="1878" y="1138"/>
                  </a:lnTo>
                  <a:lnTo>
                    <a:pt x="1878" y="1138"/>
                  </a:lnTo>
                  <a:lnTo>
                    <a:pt x="1880" y="1140"/>
                  </a:lnTo>
                  <a:lnTo>
                    <a:pt x="1880" y="1138"/>
                  </a:lnTo>
                  <a:lnTo>
                    <a:pt x="1880" y="1138"/>
                  </a:lnTo>
                  <a:lnTo>
                    <a:pt x="1880" y="1138"/>
                  </a:lnTo>
                  <a:lnTo>
                    <a:pt x="1880" y="1138"/>
                  </a:lnTo>
                  <a:close/>
                  <a:moveTo>
                    <a:pt x="710" y="793"/>
                  </a:moveTo>
                  <a:lnTo>
                    <a:pt x="710" y="792"/>
                  </a:lnTo>
                  <a:lnTo>
                    <a:pt x="710" y="792"/>
                  </a:lnTo>
                  <a:lnTo>
                    <a:pt x="710" y="792"/>
                  </a:lnTo>
                  <a:lnTo>
                    <a:pt x="710" y="792"/>
                  </a:lnTo>
                  <a:lnTo>
                    <a:pt x="710" y="792"/>
                  </a:lnTo>
                  <a:lnTo>
                    <a:pt x="710" y="792"/>
                  </a:lnTo>
                  <a:lnTo>
                    <a:pt x="710" y="790"/>
                  </a:lnTo>
                  <a:lnTo>
                    <a:pt x="710" y="790"/>
                  </a:lnTo>
                  <a:lnTo>
                    <a:pt x="708" y="790"/>
                  </a:lnTo>
                  <a:lnTo>
                    <a:pt x="708" y="790"/>
                  </a:lnTo>
                  <a:lnTo>
                    <a:pt x="708" y="792"/>
                  </a:lnTo>
                  <a:lnTo>
                    <a:pt x="708" y="790"/>
                  </a:lnTo>
                  <a:lnTo>
                    <a:pt x="708" y="792"/>
                  </a:lnTo>
                  <a:lnTo>
                    <a:pt x="708" y="792"/>
                  </a:lnTo>
                  <a:lnTo>
                    <a:pt x="708" y="792"/>
                  </a:lnTo>
                  <a:lnTo>
                    <a:pt x="706" y="792"/>
                  </a:lnTo>
                  <a:lnTo>
                    <a:pt x="708" y="793"/>
                  </a:lnTo>
                  <a:lnTo>
                    <a:pt x="708" y="793"/>
                  </a:lnTo>
                  <a:lnTo>
                    <a:pt x="708" y="793"/>
                  </a:lnTo>
                  <a:lnTo>
                    <a:pt x="710" y="793"/>
                  </a:lnTo>
                  <a:close/>
                  <a:moveTo>
                    <a:pt x="1700" y="1093"/>
                  </a:moveTo>
                  <a:lnTo>
                    <a:pt x="1698" y="1093"/>
                  </a:lnTo>
                  <a:lnTo>
                    <a:pt x="1698" y="1093"/>
                  </a:lnTo>
                  <a:lnTo>
                    <a:pt x="1698" y="1093"/>
                  </a:lnTo>
                  <a:lnTo>
                    <a:pt x="1696" y="1093"/>
                  </a:lnTo>
                  <a:lnTo>
                    <a:pt x="1698" y="1093"/>
                  </a:lnTo>
                  <a:lnTo>
                    <a:pt x="1698" y="1093"/>
                  </a:lnTo>
                  <a:lnTo>
                    <a:pt x="1700" y="1093"/>
                  </a:lnTo>
                  <a:lnTo>
                    <a:pt x="1700" y="1093"/>
                  </a:lnTo>
                  <a:lnTo>
                    <a:pt x="1700" y="1093"/>
                  </a:lnTo>
                  <a:lnTo>
                    <a:pt x="1700" y="1091"/>
                  </a:lnTo>
                  <a:lnTo>
                    <a:pt x="1700" y="1093"/>
                  </a:lnTo>
                  <a:close/>
                  <a:moveTo>
                    <a:pt x="1795" y="1111"/>
                  </a:moveTo>
                  <a:lnTo>
                    <a:pt x="1793" y="1111"/>
                  </a:lnTo>
                  <a:lnTo>
                    <a:pt x="1791" y="1111"/>
                  </a:lnTo>
                  <a:lnTo>
                    <a:pt x="1789" y="1113"/>
                  </a:lnTo>
                  <a:lnTo>
                    <a:pt x="1789" y="1113"/>
                  </a:lnTo>
                  <a:lnTo>
                    <a:pt x="1789" y="1115"/>
                  </a:lnTo>
                  <a:lnTo>
                    <a:pt x="1791" y="1115"/>
                  </a:lnTo>
                  <a:lnTo>
                    <a:pt x="1791" y="1115"/>
                  </a:lnTo>
                  <a:lnTo>
                    <a:pt x="1793" y="1113"/>
                  </a:lnTo>
                  <a:lnTo>
                    <a:pt x="1795" y="1113"/>
                  </a:lnTo>
                  <a:lnTo>
                    <a:pt x="1795" y="1113"/>
                  </a:lnTo>
                  <a:lnTo>
                    <a:pt x="1795" y="1111"/>
                  </a:lnTo>
                  <a:lnTo>
                    <a:pt x="1795" y="1111"/>
                  </a:lnTo>
                  <a:lnTo>
                    <a:pt x="1795" y="1111"/>
                  </a:lnTo>
                  <a:close/>
                  <a:moveTo>
                    <a:pt x="1740" y="1070"/>
                  </a:moveTo>
                  <a:lnTo>
                    <a:pt x="1740" y="1068"/>
                  </a:lnTo>
                  <a:lnTo>
                    <a:pt x="1738" y="1066"/>
                  </a:lnTo>
                  <a:lnTo>
                    <a:pt x="1732" y="1064"/>
                  </a:lnTo>
                  <a:lnTo>
                    <a:pt x="1730" y="1062"/>
                  </a:lnTo>
                  <a:lnTo>
                    <a:pt x="1729" y="1060"/>
                  </a:lnTo>
                  <a:lnTo>
                    <a:pt x="1727" y="1055"/>
                  </a:lnTo>
                  <a:lnTo>
                    <a:pt x="1725" y="1053"/>
                  </a:lnTo>
                  <a:lnTo>
                    <a:pt x="1719" y="1051"/>
                  </a:lnTo>
                  <a:lnTo>
                    <a:pt x="1719" y="1049"/>
                  </a:lnTo>
                  <a:lnTo>
                    <a:pt x="1719" y="1047"/>
                  </a:lnTo>
                  <a:lnTo>
                    <a:pt x="1717" y="1047"/>
                  </a:lnTo>
                  <a:lnTo>
                    <a:pt x="1717" y="1045"/>
                  </a:lnTo>
                  <a:lnTo>
                    <a:pt x="1715" y="1045"/>
                  </a:lnTo>
                  <a:lnTo>
                    <a:pt x="1712" y="1047"/>
                  </a:lnTo>
                  <a:lnTo>
                    <a:pt x="1710" y="1047"/>
                  </a:lnTo>
                  <a:lnTo>
                    <a:pt x="1710" y="1047"/>
                  </a:lnTo>
                  <a:lnTo>
                    <a:pt x="1710" y="1049"/>
                  </a:lnTo>
                  <a:lnTo>
                    <a:pt x="1708" y="1049"/>
                  </a:lnTo>
                  <a:lnTo>
                    <a:pt x="1704" y="1047"/>
                  </a:lnTo>
                  <a:lnTo>
                    <a:pt x="1704" y="1045"/>
                  </a:lnTo>
                  <a:lnTo>
                    <a:pt x="1702" y="1045"/>
                  </a:lnTo>
                  <a:lnTo>
                    <a:pt x="1702" y="1041"/>
                  </a:lnTo>
                  <a:lnTo>
                    <a:pt x="1702" y="1040"/>
                  </a:lnTo>
                  <a:lnTo>
                    <a:pt x="1702" y="1038"/>
                  </a:lnTo>
                  <a:lnTo>
                    <a:pt x="1700" y="1036"/>
                  </a:lnTo>
                  <a:lnTo>
                    <a:pt x="1700" y="1036"/>
                  </a:lnTo>
                  <a:lnTo>
                    <a:pt x="1698" y="1034"/>
                  </a:lnTo>
                  <a:lnTo>
                    <a:pt x="1696" y="1036"/>
                  </a:lnTo>
                  <a:lnTo>
                    <a:pt x="1696" y="1036"/>
                  </a:lnTo>
                  <a:lnTo>
                    <a:pt x="1694" y="1036"/>
                  </a:lnTo>
                  <a:lnTo>
                    <a:pt x="1693" y="1036"/>
                  </a:lnTo>
                  <a:lnTo>
                    <a:pt x="1693" y="1034"/>
                  </a:lnTo>
                  <a:lnTo>
                    <a:pt x="1691" y="1032"/>
                  </a:lnTo>
                  <a:lnTo>
                    <a:pt x="1687" y="1026"/>
                  </a:lnTo>
                  <a:lnTo>
                    <a:pt x="1683" y="1024"/>
                  </a:lnTo>
                  <a:lnTo>
                    <a:pt x="1683" y="1024"/>
                  </a:lnTo>
                  <a:lnTo>
                    <a:pt x="1683" y="1023"/>
                  </a:lnTo>
                  <a:lnTo>
                    <a:pt x="1681" y="1023"/>
                  </a:lnTo>
                  <a:lnTo>
                    <a:pt x="1674" y="1028"/>
                  </a:lnTo>
                  <a:lnTo>
                    <a:pt x="1672" y="1028"/>
                  </a:lnTo>
                  <a:lnTo>
                    <a:pt x="1664" y="1028"/>
                  </a:lnTo>
                  <a:lnTo>
                    <a:pt x="1662" y="1028"/>
                  </a:lnTo>
                  <a:lnTo>
                    <a:pt x="1662" y="1026"/>
                  </a:lnTo>
                  <a:lnTo>
                    <a:pt x="1662" y="1026"/>
                  </a:lnTo>
                  <a:lnTo>
                    <a:pt x="1660" y="1026"/>
                  </a:lnTo>
                  <a:lnTo>
                    <a:pt x="1657" y="1026"/>
                  </a:lnTo>
                  <a:lnTo>
                    <a:pt x="1655" y="1028"/>
                  </a:lnTo>
                  <a:lnTo>
                    <a:pt x="1655" y="1028"/>
                  </a:lnTo>
                  <a:lnTo>
                    <a:pt x="1653" y="1028"/>
                  </a:lnTo>
                  <a:lnTo>
                    <a:pt x="1651" y="1028"/>
                  </a:lnTo>
                  <a:lnTo>
                    <a:pt x="1649" y="1026"/>
                  </a:lnTo>
                  <a:lnTo>
                    <a:pt x="1645" y="1028"/>
                  </a:lnTo>
                  <a:lnTo>
                    <a:pt x="1645" y="1028"/>
                  </a:lnTo>
                  <a:lnTo>
                    <a:pt x="1643" y="1028"/>
                  </a:lnTo>
                  <a:lnTo>
                    <a:pt x="1640" y="1028"/>
                  </a:lnTo>
                  <a:lnTo>
                    <a:pt x="1636" y="1028"/>
                  </a:lnTo>
                  <a:lnTo>
                    <a:pt x="1636" y="1028"/>
                  </a:lnTo>
                  <a:lnTo>
                    <a:pt x="1634" y="1028"/>
                  </a:lnTo>
                  <a:lnTo>
                    <a:pt x="1634" y="1028"/>
                  </a:lnTo>
                  <a:lnTo>
                    <a:pt x="1632" y="1028"/>
                  </a:lnTo>
                  <a:lnTo>
                    <a:pt x="1630" y="1028"/>
                  </a:lnTo>
                  <a:lnTo>
                    <a:pt x="1628" y="1030"/>
                  </a:lnTo>
                  <a:lnTo>
                    <a:pt x="1626" y="1030"/>
                  </a:lnTo>
                  <a:lnTo>
                    <a:pt x="1626" y="1030"/>
                  </a:lnTo>
                  <a:lnTo>
                    <a:pt x="1623" y="1032"/>
                  </a:lnTo>
                  <a:lnTo>
                    <a:pt x="1621" y="1032"/>
                  </a:lnTo>
                  <a:lnTo>
                    <a:pt x="1621" y="1032"/>
                  </a:lnTo>
                  <a:lnTo>
                    <a:pt x="1617" y="1036"/>
                  </a:lnTo>
                  <a:lnTo>
                    <a:pt x="1615" y="1038"/>
                  </a:lnTo>
                  <a:lnTo>
                    <a:pt x="1615" y="1040"/>
                  </a:lnTo>
                  <a:lnTo>
                    <a:pt x="1613" y="1041"/>
                  </a:lnTo>
                  <a:lnTo>
                    <a:pt x="1615" y="1041"/>
                  </a:lnTo>
                  <a:lnTo>
                    <a:pt x="1615" y="1043"/>
                  </a:lnTo>
                  <a:lnTo>
                    <a:pt x="1617" y="1043"/>
                  </a:lnTo>
                  <a:lnTo>
                    <a:pt x="1619" y="1045"/>
                  </a:lnTo>
                  <a:lnTo>
                    <a:pt x="1619" y="1045"/>
                  </a:lnTo>
                  <a:lnTo>
                    <a:pt x="1621" y="1047"/>
                  </a:lnTo>
                  <a:lnTo>
                    <a:pt x="1621" y="1049"/>
                  </a:lnTo>
                  <a:lnTo>
                    <a:pt x="1624" y="1051"/>
                  </a:lnTo>
                  <a:lnTo>
                    <a:pt x="1624" y="1051"/>
                  </a:lnTo>
                  <a:lnTo>
                    <a:pt x="1628" y="1053"/>
                  </a:lnTo>
                  <a:lnTo>
                    <a:pt x="1630" y="1053"/>
                  </a:lnTo>
                  <a:lnTo>
                    <a:pt x="1632" y="1053"/>
                  </a:lnTo>
                  <a:lnTo>
                    <a:pt x="1636" y="1053"/>
                  </a:lnTo>
                  <a:lnTo>
                    <a:pt x="1638" y="1053"/>
                  </a:lnTo>
                  <a:lnTo>
                    <a:pt x="1640" y="1055"/>
                  </a:lnTo>
                  <a:lnTo>
                    <a:pt x="1640" y="1055"/>
                  </a:lnTo>
                  <a:lnTo>
                    <a:pt x="1640" y="1055"/>
                  </a:lnTo>
                  <a:lnTo>
                    <a:pt x="1641" y="1055"/>
                  </a:lnTo>
                  <a:lnTo>
                    <a:pt x="1641" y="1055"/>
                  </a:lnTo>
                  <a:lnTo>
                    <a:pt x="1643" y="1057"/>
                  </a:lnTo>
                  <a:lnTo>
                    <a:pt x="1645" y="1057"/>
                  </a:lnTo>
                  <a:lnTo>
                    <a:pt x="1645" y="1055"/>
                  </a:lnTo>
                  <a:lnTo>
                    <a:pt x="1647" y="1055"/>
                  </a:lnTo>
                  <a:lnTo>
                    <a:pt x="1647" y="1055"/>
                  </a:lnTo>
                  <a:lnTo>
                    <a:pt x="1649" y="1055"/>
                  </a:lnTo>
                  <a:lnTo>
                    <a:pt x="1651" y="1055"/>
                  </a:lnTo>
                  <a:lnTo>
                    <a:pt x="1651" y="1055"/>
                  </a:lnTo>
                  <a:lnTo>
                    <a:pt x="1655" y="1055"/>
                  </a:lnTo>
                  <a:lnTo>
                    <a:pt x="1659" y="1055"/>
                  </a:lnTo>
                  <a:lnTo>
                    <a:pt x="1659" y="1057"/>
                  </a:lnTo>
                  <a:lnTo>
                    <a:pt x="1660" y="1055"/>
                  </a:lnTo>
                  <a:lnTo>
                    <a:pt x="1660" y="1055"/>
                  </a:lnTo>
                  <a:lnTo>
                    <a:pt x="1660" y="1055"/>
                  </a:lnTo>
                  <a:lnTo>
                    <a:pt x="1660" y="1055"/>
                  </a:lnTo>
                  <a:lnTo>
                    <a:pt x="1660" y="1055"/>
                  </a:lnTo>
                  <a:lnTo>
                    <a:pt x="1660" y="1057"/>
                  </a:lnTo>
                  <a:lnTo>
                    <a:pt x="1660" y="1057"/>
                  </a:lnTo>
                  <a:lnTo>
                    <a:pt x="1664" y="1057"/>
                  </a:lnTo>
                  <a:lnTo>
                    <a:pt x="1664" y="1058"/>
                  </a:lnTo>
                  <a:lnTo>
                    <a:pt x="1664" y="1060"/>
                  </a:lnTo>
                  <a:lnTo>
                    <a:pt x="1664" y="1060"/>
                  </a:lnTo>
                  <a:lnTo>
                    <a:pt x="1670" y="1062"/>
                  </a:lnTo>
                  <a:lnTo>
                    <a:pt x="1672" y="1064"/>
                  </a:lnTo>
                  <a:lnTo>
                    <a:pt x="1674" y="1066"/>
                  </a:lnTo>
                  <a:lnTo>
                    <a:pt x="1676" y="1066"/>
                  </a:lnTo>
                  <a:lnTo>
                    <a:pt x="1676" y="1066"/>
                  </a:lnTo>
                  <a:lnTo>
                    <a:pt x="1677" y="1066"/>
                  </a:lnTo>
                  <a:lnTo>
                    <a:pt x="1677" y="1066"/>
                  </a:lnTo>
                  <a:lnTo>
                    <a:pt x="1677" y="1068"/>
                  </a:lnTo>
                  <a:lnTo>
                    <a:pt x="1679" y="1068"/>
                  </a:lnTo>
                  <a:lnTo>
                    <a:pt x="1679" y="1068"/>
                  </a:lnTo>
                  <a:lnTo>
                    <a:pt x="1679" y="1068"/>
                  </a:lnTo>
                  <a:lnTo>
                    <a:pt x="1679" y="1068"/>
                  </a:lnTo>
                  <a:lnTo>
                    <a:pt x="1681" y="1070"/>
                  </a:lnTo>
                  <a:lnTo>
                    <a:pt x="1681" y="1070"/>
                  </a:lnTo>
                  <a:lnTo>
                    <a:pt x="1683" y="1070"/>
                  </a:lnTo>
                  <a:lnTo>
                    <a:pt x="1683" y="1070"/>
                  </a:lnTo>
                  <a:lnTo>
                    <a:pt x="1683" y="1070"/>
                  </a:lnTo>
                  <a:lnTo>
                    <a:pt x="1687" y="1074"/>
                  </a:lnTo>
                  <a:lnTo>
                    <a:pt x="1687" y="1076"/>
                  </a:lnTo>
                  <a:lnTo>
                    <a:pt x="1687" y="1079"/>
                  </a:lnTo>
                  <a:lnTo>
                    <a:pt x="1689" y="1079"/>
                  </a:lnTo>
                  <a:lnTo>
                    <a:pt x="1689" y="1079"/>
                  </a:lnTo>
                  <a:lnTo>
                    <a:pt x="1689" y="1079"/>
                  </a:lnTo>
                  <a:lnTo>
                    <a:pt x="1691" y="1081"/>
                  </a:lnTo>
                  <a:lnTo>
                    <a:pt x="1693" y="1083"/>
                  </a:lnTo>
                  <a:lnTo>
                    <a:pt x="1694" y="1083"/>
                  </a:lnTo>
                  <a:lnTo>
                    <a:pt x="1694" y="1085"/>
                  </a:lnTo>
                  <a:lnTo>
                    <a:pt x="1696" y="1085"/>
                  </a:lnTo>
                  <a:lnTo>
                    <a:pt x="1696" y="1085"/>
                  </a:lnTo>
                  <a:lnTo>
                    <a:pt x="1700" y="1087"/>
                  </a:lnTo>
                  <a:lnTo>
                    <a:pt x="1700" y="1087"/>
                  </a:lnTo>
                  <a:lnTo>
                    <a:pt x="1702" y="1087"/>
                  </a:lnTo>
                  <a:lnTo>
                    <a:pt x="1712" y="1089"/>
                  </a:lnTo>
                  <a:lnTo>
                    <a:pt x="1713" y="1089"/>
                  </a:lnTo>
                  <a:lnTo>
                    <a:pt x="1715" y="1091"/>
                  </a:lnTo>
                  <a:lnTo>
                    <a:pt x="1715" y="1093"/>
                  </a:lnTo>
                  <a:lnTo>
                    <a:pt x="1717" y="1093"/>
                  </a:lnTo>
                  <a:lnTo>
                    <a:pt x="1717" y="1091"/>
                  </a:lnTo>
                  <a:lnTo>
                    <a:pt x="1719" y="1091"/>
                  </a:lnTo>
                  <a:lnTo>
                    <a:pt x="1719" y="1089"/>
                  </a:lnTo>
                  <a:lnTo>
                    <a:pt x="1719" y="1089"/>
                  </a:lnTo>
                  <a:lnTo>
                    <a:pt x="1723" y="1087"/>
                  </a:lnTo>
                  <a:lnTo>
                    <a:pt x="1723" y="1087"/>
                  </a:lnTo>
                  <a:lnTo>
                    <a:pt x="1729" y="1087"/>
                  </a:lnTo>
                  <a:lnTo>
                    <a:pt x="1729" y="1087"/>
                  </a:lnTo>
                  <a:lnTo>
                    <a:pt x="1729" y="1087"/>
                  </a:lnTo>
                  <a:lnTo>
                    <a:pt x="1734" y="1085"/>
                  </a:lnTo>
                  <a:lnTo>
                    <a:pt x="1734" y="1085"/>
                  </a:lnTo>
                  <a:lnTo>
                    <a:pt x="1736" y="1083"/>
                  </a:lnTo>
                  <a:lnTo>
                    <a:pt x="1738" y="1079"/>
                  </a:lnTo>
                  <a:lnTo>
                    <a:pt x="1740" y="1077"/>
                  </a:lnTo>
                  <a:lnTo>
                    <a:pt x="1742" y="1077"/>
                  </a:lnTo>
                  <a:lnTo>
                    <a:pt x="1742" y="1074"/>
                  </a:lnTo>
                  <a:lnTo>
                    <a:pt x="1742" y="1072"/>
                  </a:lnTo>
                  <a:lnTo>
                    <a:pt x="1740" y="1070"/>
                  </a:lnTo>
                  <a:close/>
                  <a:moveTo>
                    <a:pt x="1704" y="996"/>
                  </a:moveTo>
                  <a:lnTo>
                    <a:pt x="1704" y="996"/>
                  </a:lnTo>
                  <a:lnTo>
                    <a:pt x="1706" y="996"/>
                  </a:lnTo>
                  <a:lnTo>
                    <a:pt x="1706" y="996"/>
                  </a:lnTo>
                  <a:lnTo>
                    <a:pt x="1706" y="994"/>
                  </a:lnTo>
                  <a:lnTo>
                    <a:pt x="1706" y="994"/>
                  </a:lnTo>
                  <a:lnTo>
                    <a:pt x="1706" y="994"/>
                  </a:lnTo>
                  <a:lnTo>
                    <a:pt x="1706" y="992"/>
                  </a:lnTo>
                  <a:lnTo>
                    <a:pt x="1704" y="994"/>
                  </a:lnTo>
                  <a:lnTo>
                    <a:pt x="1704" y="994"/>
                  </a:lnTo>
                  <a:lnTo>
                    <a:pt x="1704" y="994"/>
                  </a:lnTo>
                  <a:lnTo>
                    <a:pt x="1704" y="994"/>
                  </a:lnTo>
                  <a:lnTo>
                    <a:pt x="1704" y="996"/>
                  </a:lnTo>
                  <a:lnTo>
                    <a:pt x="1704" y="996"/>
                  </a:lnTo>
                  <a:lnTo>
                    <a:pt x="1704" y="996"/>
                  </a:lnTo>
                  <a:lnTo>
                    <a:pt x="1704" y="996"/>
                  </a:lnTo>
                  <a:close/>
                  <a:moveTo>
                    <a:pt x="1878" y="973"/>
                  </a:moveTo>
                  <a:lnTo>
                    <a:pt x="1874" y="968"/>
                  </a:lnTo>
                  <a:lnTo>
                    <a:pt x="1874" y="968"/>
                  </a:lnTo>
                  <a:lnTo>
                    <a:pt x="1874" y="968"/>
                  </a:lnTo>
                  <a:lnTo>
                    <a:pt x="1874" y="966"/>
                  </a:lnTo>
                  <a:lnTo>
                    <a:pt x="1874" y="966"/>
                  </a:lnTo>
                  <a:lnTo>
                    <a:pt x="1874" y="964"/>
                  </a:lnTo>
                  <a:lnTo>
                    <a:pt x="1876" y="964"/>
                  </a:lnTo>
                  <a:lnTo>
                    <a:pt x="1876" y="964"/>
                  </a:lnTo>
                  <a:lnTo>
                    <a:pt x="1876" y="966"/>
                  </a:lnTo>
                  <a:lnTo>
                    <a:pt x="1878" y="966"/>
                  </a:lnTo>
                  <a:lnTo>
                    <a:pt x="1880" y="966"/>
                  </a:lnTo>
                  <a:lnTo>
                    <a:pt x="1882" y="966"/>
                  </a:lnTo>
                  <a:lnTo>
                    <a:pt x="1882" y="966"/>
                  </a:lnTo>
                  <a:lnTo>
                    <a:pt x="1882" y="964"/>
                  </a:lnTo>
                  <a:lnTo>
                    <a:pt x="1882" y="962"/>
                  </a:lnTo>
                  <a:lnTo>
                    <a:pt x="1882" y="960"/>
                  </a:lnTo>
                  <a:lnTo>
                    <a:pt x="1882" y="958"/>
                  </a:lnTo>
                  <a:lnTo>
                    <a:pt x="1884" y="958"/>
                  </a:lnTo>
                  <a:lnTo>
                    <a:pt x="1888" y="958"/>
                  </a:lnTo>
                  <a:lnTo>
                    <a:pt x="1889" y="958"/>
                  </a:lnTo>
                  <a:lnTo>
                    <a:pt x="1889" y="956"/>
                  </a:lnTo>
                  <a:lnTo>
                    <a:pt x="1889" y="954"/>
                  </a:lnTo>
                  <a:lnTo>
                    <a:pt x="1889" y="954"/>
                  </a:lnTo>
                  <a:lnTo>
                    <a:pt x="1889" y="954"/>
                  </a:lnTo>
                  <a:lnTo>
                    <a:pt x="1888" y="952"/>
                  </a:lnTo>
                  <a:lnTo>
                    <a:pt x="1886" y="949"/>
                  </a:lnTo>
                  <a:lnTo>
                    <a:pt x="1888" y="947"/>
                  </a:lnTo>
                  <a:lnTo>
                    <a:pt x="1886" y="945"/>
                  </a:lnTo>
                  <a:lnTo>
                    <a:pt x="1886" y="945"/>
                  </a:lnTo>
                  <a:lnTo>
                    <a:pt x="1884" y="943"/>
                  </a:lnTo>
                  <a:lnTo>
                    <a:pt x="1882" y="943"/>
                  </a:lnTo>
                  <a:lnTo>
                    <a:pt x="1882" y="941"/>
                  </a:lnTo>
                  <a:lnTo>
                    <a:pt x="1880" y="941"/>
                  </a:lnTo>
                  <a:lnTo>
                    <a:pt x="1880" y="941"/>
                  </a:lnTo>
                  <a:lnTo>
                    <a:pt x="1880" y="939"/>
                  </a:lnTo>
                  <a:lnTo>
                    <a:pt x="1878" y="939"/>
                  </a:lnTo>
                  <a:lnTo>
                    <a:pt x="1878" y="941"/>
                  </a:lnTo>
                  <a:lnTo>
                    <a:pt x="1876" y="941"/>
                  </a:lnTo>
                  <a:lnTo>
                    <a:pt x="1874" y="943"/>
                  </a:lnTo>
                  <a:lnTo>
                    <a:pt x="1872" y="943"/>
                  </a:lnTo>
                  <a:lnTo>
                    <a:pt x="1872" y="945"/>
                  </a:lnTo>
                  <a:lnTo>
                    <a:pt x="1872" y="947"/>
                  </a:lnTo>
                  <a:lnTo>
                    <a:pt x="1871" y="949"/>
                  </a:lnTo>
                  <a:lnTo>
                    <a:pt x="1871" y="951"/>
                  </a:lnTo>
                  <a:lnTo>
                    <a:pt x="1871" y="951"/>
                  </a:lnTo>
                  <a:lnTo>
                    <a:pt x="1871" y="951"/>
                  </a:lnTo>
                  <a:lnTo>
                    <a:pt x="1874" y="951"/>
                  </a:lnTo>
                  <a:lnTo>
                    <a:pt x="1874" y="951"/>
                  </a:lnTo>
                  <a:lnTo>
                    <a:pt x="1874" y="951"/>
                  </a:lnTo>
                  <a:lnTo>
                    <a:pt x="1876" y="949"/>
                  </a:lnTo>
                  <a:lnTo>
                    <a:pt x="1878" y="949"/>
                  </a:lnTo>
                  <a:lnTo>
                    <a:pt x="1880" y="949"/>
                  </a:lnTo>
                  <a:lnTo>
                    <a:pt x="1882" y="949"/>
                  </a:lnTo>
                  <a:lnTo>
                    <a:pt x="1884" y="949"/>
                  </a:lnTo>
                  <a:lnTo>
                    <a:pt x="1884" y="949"/>
                  </a:lnTo>
                  <a:lnTo>
                    <a:pt x="1884" y="951"/>
                  </a:lnTo>
                  <a:lnTo>
                    <a:pt x="1880" y="954"/>
                  </a:lnTo>
                  <a:lnTo>
                    <a:pt x="1876" y="956"/>
                  </a:lnTo>
                  <a:lnTo>
                    <a:pt x="1874" y="956"/>
                  </a:lnTo>
                  <a:lnTo>
                    <a:pt x="1872" y="958"/>
                  </a:lnTo>
                  <a:lnTo>
                    <a:pt x="1872" y="960"/>
                  </a:lnTo>
                  <a:lnTo>
                    <a:pt x="1871" y="960"/>
                  </a:lnTo>
                  <a:lnTo>
                    <a:pt x="1869" y="960"/>
                  </a:lnTo>
                  <a:lnTo>
                    <a:pt x="1869" y="960"/>
                  </a:lnTo>
                  <a:lnTo>
                    <a:pt x="1867" y="962"/>
                  </a:lnTo>
                  <a:lnTo>
                    <a:pt x="1865" y="960"/>
                  </a:lnTo>
                  <a:lnTo>
                    <a:pt x="1865" y="962"/>
                  </a:lnTo>
                  <a:lnTo>
                    <a:pt x="1861" y="962"/>
                  </a:lnTo>
                  <a:lnTo>
                    <a:pt x="1861" y="962"/>
                  </a:lnTo>
                  <a:lnTo>
                    <a:pt x="1859" y="966"/>
                  </a:lnTo>
                  <a:lnTo>
                    <a:pt x="1857" y="966"/>
                  </a:lnTo>
                  <a:lnTo>
                    <a:pt x="1854" y="968"/>
                  </a:lnTo>
                  <a:lnTo>
                    <a:pt x="1854" y="968"/>
                  </a:lnTo>
                  <a:lnTo>
                    <a:pt x="1854" y="969"/>
                  </a:lnTo>
                  <a:lnTo>
                    <a:pt x="1854" y="969"/>
                  </a:lnTo>
                  <a:lnTo>
                    <a:pt x="1854" y="969"/>
                  </a:lnTo>
                  <a:lnTo>
                    <a:pt x="1854" y="969"/>
                  </a:lnTo>
                  <a:lnTo>
                    <a:pt x="1854" y="969"/>
                  </a:lnTo>
                  <a:lnTo>
                    <a:pt x="1855" y="971"/>
                  </a:lnTo>
                  <a:lnTo>
                    <a:pt x="1855" y="971"/>
                  </a:lnTo>
                  <a:lnTo>
                    <a:pt x="1855" y="973"/>
                  </a:lnTo>
                  <a:lnTo>
                    <a:pt x="1854" y="973"/>
                  </a:lnTo>
                  <a:lnTo>
                    <a:pt x="1854" y="975"/>
                  </a:lnTo>
                  <a:lnTo>
                    <a:pt x="1852" y="975"/>
                  </a:lnTo>
                  <a:lnTo>
                    <a:pt x="1840" y="979"/>
                  </a:lnTo>
                  <a:lnTo>
                    <a:pt x="1838" y="977"/>
                  </a:lnTo>
                  <a:lnTo>
                    <a:pt x="1836" y="977"/>
                  </a:lnTo>
                  <a:lnTo>
                    <a:pt x="1831" y="971"/>
                  </a:lnTo>
                  <a:lnTo>
                    <a:pt x="1829" y="971"/>
                  </a:lnTo>
                  <a:lnTo>
                    <a:pt x="1829" y="971"/>
                  </a:lnTo>
                  <a:lnTo>
                    <a:pt x="1827" y="969"/>
                  </a:lnTo>
                  <a:lnTo>
                    <a:pt x="1825" y="969"/>
                  </a:lnTo>
                  <a:lnTo>
                    <a:pt x="1825" y="969"/>
                  </a:lnTo>
                  <a:lnTo>
                    <a:pt x="1823" y="969"/>
                  </a:lnTo>
                  <a:lnTo>
                    <a:pt x="1823" y="969"/>
                  </a:lnTo>
                  <a:lnTo>
                    <a:pt x="1821" y="969"/>
                  </a:lnTo>
                  <a:lnTo>
                    <a:pt x="1821" y="968"/>
                  </a:lnTo>
                  <a:lnTo>
                    <a:pt x="1821" y="966"/>
                  </a:lnTo>
                  <a:lnTo>
                    <a:pt x="1823" y="966"/>
                  </a:lnTo>
                  <a:lnTo>
                    <a:pt x="1823" y="966"/>
                  </a:lnTo>
                  <a:lnTo>
                    <a:pt x="1823" y="964"/>
                  </a:lnTo>
                  <a:lnTo>
                    <a:pt x="1821" y="964"/>
                  </a:lnTo>
                  <a:lnTo>
                    <a:pt x="1821" y="964"/>
                  </a:lnTo>
                  <a:lnTo>
                    <a:pt x="1821" y="964"/>
                  </a:lnTo>
                  <a:lnTo>
                    <a:pt x="1819" y="966"/>
                  </a:lnTo>
                  <a:lnTo>
                    <a:pt x="1819" y="966"/>
                  </a:lnTo>
                  <a:lnTo>
                    <a:pt x="1818" y="966"/>
                  </a:lnTo>
                  <a:lnTo>
                    <a:pt x="1818" y="966"/>
                  </a:lnTo>
                  <a:lnTo>
                    <a:pt x="1816" y="968"/>
                  </a:lnTo>
                  <a:lnTo>
                    <a:pt x="1816" y="968"/>
                  </a:lnTo>
                  <a:lnTo>
                    <a:pt x="1814" y="969"/>
                  </a:lnTo>
                  <a:lnTo>
                    <a:pt x="1812" y="968"/>
                  </a:lnTo>
                  <a:lnTo>
                    <a:pt x="1810" y="968"/>
                  </a:lnTo>
                  <a:lnTo>
                    <a:pt x="1810" y="968"/>
                  </a:lnTo>
                  <a:lnTo>
                    <a:pt x="1808" y="968"/>
                  </a:lnTo>
                  <a:lnTo>
                    <a:pt x="1808" y="969"/>
                  </a:lnTo>
                  <a:lnTo>
                    <a:pt x="1806" y="969"/>
                  </a:lnTo>
                  <a:lnTo>
                    <a:pt x="1806" y="968"/>
                  </a:lnTo>
                  <a:lnTo>
                    <a:pt x="1806" y="968"/>
                  </a:lnTo>
                  <a:lnTo>
                    <a:pt x="1804" y="968"/>
                  </a:lnTo>
                  <a:lnTo>
                    <a:pt x="1804" y="968"/>
                  </a:lnTo>
                  <a:lnTo>
                    <a:pt x="1801" y="969"/>
                  </a:lnTo>
                  <a:lnTo>
                    <a:pt x="1799" y="969"/>
                  </a:lnTo>
                  <a:lnTo>
                    <a:pt x="1797" y="968"/>
                  </a:lnTo>
                  <a:lnTo>
                    <a:pt x="1795" y="968"/>
                  </a:lnTo>
                  <a:lnTo>
                    <a:pt x="1795" y="968"/>
                  </a:lnTo>
                  <a:lnTo>
                    <a:pt x="1793" y="969"/>
                  </a:lnTo>
                  <a:lnTo>
                    <a:pt x="1793" y="971"/>
                  </a:lnTo>
                  <a:lnTo>
                    <a:pt x="1795" y="971"/>
                  </a:lnTo>
                  <a:lnTo>
                    <a:pt x="1793" y="971"/>
                  </a:lnTo>
                  <a:lnTo>
                    <a:pt x="1791" y="971"/>
                  </a:lnTo>
                  <a:lnTo>
                    <a:pt x="1791" y="971"/>
                  </a:lnTo>
                  <a:lnTo>
                    <a:pt x="1791" y="973"/>
                  </a:lnTo>
                  <a:lnTo>
                    <a:pt x="1791" y="973"/>
                  </a:lnTo>
                  <a:lnTo>
                    <a:pt x="1789" y="975"/>
                  </a:lnTo>
                  <a:lnTo>
                    <a:pt x="1789" y="975"/>
                  </a:lnTo>
                  <a:lnTo>
                    <a:pt x="1787" y="975"/>
                  </a:lnTo>
                  <a:lnTo>
                    <a:pt x="1787" y="975"/>
                  </a:lnTo>
                  <a:lnTo>
                    <a:pt x="1787" y="975"/>
                  </a:lnTo>
                  <a:lnTo>
                    <a:pt x="1787" y="975"/>
                  </a:lnTo>
                  <a:lnTo>
                    <a:pt x="1785" y="973"/>
                  </a:lnTo>
                  <a:lnTo>
                    <a:pt x="1785" y="973"/>
                  </a:lnTo>
                  <a:lnTo>
                    <a:pt x="1783" y="973"/>
                  </a:lnTo>
                  <a:lnTo>
                    <a:pt x="1782" y="973"/>
                  </a:lnTo>
                  <a:lnTo>
                    <a:pt x="1782" y="975"/>
                  </a:lnTo>
                  <a:lnTo>
                    <a:pt x="1780" y="975"/>
                  </a:lnTo>
                  <a:lnTo>
                    <a:pt x="1778" y="973"/>
                  </a:lnTo>
                  <a:lnTo>
                    <a:pt x="1776" y="971"/>
                  </a:lnTo>
                  <a:lnTo>
                    <a:pt x="1774" y="969"/>
                  </a:lnTo>
                  <a:lnTo>
                    <a:pt x="1772" y="968"/>
                  </a:lnTo>
                  <a:lnTo>
                    <a:pt x="1772" y="968"/>
                  </a:lnTo>
                  <a:lnTo>
                    <a:pt x="1772" y="966"/>
                  </a:lnTo>
                  <a:lnTo>
                    <a:pt x="1770" y="966"/>
                  </a:lnTo>
                  <a:lnTo>
                    <a:pt x="1770" y="966"/>
                  </a:lnTo>
                  <a:lnTo>
                    <a:pt x="1768" y="966"/>
                  </a:lnTo>
                  <a:lnTo>
                    <a:pt x="1768" y="966"/>
                  </a:lnTo>
                  <a:lnTo>
                    <a:pt x="1768" y="966"/>
                  </a:lnTo>
                  <a:lnTo>
                    <a:pt x="1766" y="966"/>
                  </a:lnTo>
                  <a:lnTo>
                    <a:pt x="1766" y="966"/>
                  </a:lnTo>
                  <a:lnTo>
                    <a:pt x="1765" y="966"/>
                  </a:lnTo>
                  <a:lnTo>
                    <a:pt x="1765" y="964"/>
                  </a:lnTo>
                  <a:lnTo>
                    <a:pt x="1765" y="964"/>
                  </a:lnTo>
                  <a:lnTo>
                    <a:pt x="1763" y="964"/>
                  </a:lnTo>
                  <a:lnTo>
                    <a:pt x="1761" y="964"/>
                  </a:lnTo>
                  <a:lnTo>
                    <a:pt x="1761" y="964"/>
                  </a:lnTo>
                  <a:lnTo>
                    <a:pt x="1757" y="962"/>
                  </a:lnTo>
                  <a:lnTo>
                    <a:pt x="1755" y="962"/>
                  </a:lnTo>
                  <a:lnTo>
                    <a:pt x="1755" y="960"/>
                  </a:lnTo>
                  <a:lnTo>
                    <a:pt x="1753" y="958"/>
                  </a:lnTo>
                  <a:lnTo>
                    <a:pt x="1751" y="958"/>
                  </a:lnTo>
                  <a:lnTo>
                    <a:pt x="1749" y="958"/>
                  </a:lnTo>
                  <a:lnTo>
                    <a:pt x="1747" y="958"/>
                  </a:lnTo>
                  <a:lnTo>
                    <a:pt x="1744" y="958"/>
                  </a:lnTo>
                  <a:lnTo>
                    <a:pt x="1742" y="958"/>
                  </a:lnTo>
                  <a:lnTo>
                    <a:pt x="1742" y="958"/>
                  </a:lnTo>
                  <a:lnTo>
                    <a:pt x="1740" y="956"/>
                  </a:lnTo>
                  <a:lnTo>
                    <a:pt x="1736" y="958"/>
                  </a:lnTo>
                  <a:lnTo>
                    <a:pt x="1734" y="956"/>
                  </a:lnTo>
                  <a:lnTo>
                    <a:pt x="1730" y="954"/>
                  </a:lnTo>
                  <a:lnTo>
                    <a:pt x="1730" y="954"/>
                  </a:lnTo>
                  <a:lnTo>
                    <a:pt x="1730" y="952"/>
                  </a:lnTo>
                  <a:lnTo>
                    <a:pt x="1729" y="952"/>
                  </a:lnTo>
                  <a:lnTo>
                    <a:pt x="1725" y="951"/>
                  </a:lnTo>
                  <a:lnTo>
                    <a:pt x="1727" y="952"/>
                  </a:lnTo>
                  <a:lnTo>
                    <a:pt x="1727" y="954"/>
                  </a:lnTo>
                  <a:lnTo>
                    <a:pt x="1725" y="954"/>
                  </a:lnTo>
                  <a:lnTo>
                    <a:pt x="1725" y="954"/>
                  </a:lnTo>
                  <a:lnTo>
                    <a:pt x="1725" y="954"/>
                  </a:lnTo>
                  <a:lnTo>
                    <a:pt x="1723" y="954"/>
                  </a:lnTo>
                  <a:lnTo>
                    <a:pt x="1723" y="952"/>
                  </a:lnTo>
                  <a:lnTo>
                    <a:pt x="1721" y="952"/>
                  </a:lnTo>
                  <a:lnTo>
                    <a:pt x="1719" y="954"/>
                  </a:lnTo>
                  <a:lnTo>
                    <a:pt x="1717" y="954"/>
                  </a:lnTo>
                  <a:lnTo>
                    <a:pt x="1715" y="952"/>
                  </a:lnTo>
                  <a:lnTo>
                    <a:pt x="1715" y="952"/>
                  </a:lnTo>
                  <a:lnTo>
                    <a:pt x="1715" y="951"/>
                  </a:lnTo>
                  <a:lnTo>
                    <a:pt x="1713" y="951"/>
                  </a:lnTo>
                  <a:lnTo>
                    <a:pt x="1713" y="951"/>
                  </a:lnTo>
                  <a:lnTo>
                    <a:pt x="1712" y="952"/>
                  </a:lnTo>
                  <a:lnTo>
                    <a:pt x="1712" y="954"/>
                  </a:lnTo>
                  <a:lnTo>
                    <a:pt x="1704" y="954"/>
                  </a:lnTo>
                  <a:lnTo>
                    <a:pt x="1700" y="954"/>
                  </a:lnTo>
                  <a:lnTo>
                    <a:pt x="1700" y="956"/>
                  </a:lnTo>
                  <a:lnTo>
                    <a:pt x="1698" y="956"/>
                  </a:lnTo>
                  <a:lnTo>
                    <a:pt x="1696" y="958"/>
                  </a:lnTo>
                  <a:lnTo>
                    <a:pt x="1696" y="960"/>
                  </a:lnTo>
                  <a:lnTo>
                    <a:pt x="1694" y="960"/>
                  </a:lnTo>
                  <a:lnTo>
                    <a:pt x="1694" y="960"/>
                  </a:lnTo>
                  <a:lnTo>
                    <a:pt x="1694" y="960"/>
                  </a:lnTo>
                  <a:lnTo>
                    <a:pt x="1694" y="958"/>
                  </a:lnTo>
                  <a:lnTo>
                    <a:pt x="1693" y="960"/>
                  </a:lnTo>
                  <a:lnTo>
                    <a:pt x="1693" y="962"/>
                  </a:lnTo>
                  <a:lnTo>
                    <a:pt x="1693" y="962"/>
                  </a:lnTo>
                  <a:lnTo>
                    <a:pt x="1693" y="962"/>
                  </a:lnTo>
                  <a:lnTo>
                    <a:pt x="1691" y="962"/>
                  </a:lnTo>
                  <a:lnTo>
                    <a:pt x="1691" y="962"/>
                  </a:lnTo>
                  <a:lnTo>
                    <a:pt x="1691" y="962"/>
                  </a:lnTo>
                  <a:lnTo>
                    <a:pt x="1691" y="962"/>
                  </a:lnTo>
                  <a:lnTo>
                    <a:pt x="1691" y="962"/>
                  </a:lnTo>
                  <a:lnTo>
                    <a:pt x="1689" y="962"/>
                  </a:lnTo>
                  <a:lnTo>
                    <a:pt x="1689" y="962"/>
                  </a:lnTo>
                  <a:lnTo>
                    <a:pt x="1689" y="962"/>
                  </a:lnTo>
                  <a:lnTo>
                    <a:pt x="1689" y="962"/>
                  </a:lnTo>
                  <a:lnTo>
                    <a:pt x="1687" y="962"/>
                  </a:lnTo>
                  <a:lnTo>
                    <a:pt x="1687" y="962"/>
                  </a:lnTo>
                  <a:lnTo>
                    <a:pt x="1687" y="962"/>
                  </a:lnTo>
                  <a:lnTo>
                    <a:pt x="1687" y="962"/>
                  </a:lnTo>
                  <a:lnTo>
                    <a:pt x="1687" y="962"/>
                  </a:lnTo>
                  <a:lnTo>
                    <a:pt x="1687" y="964"/>
                  </a:lnTo>
                  <a:lnTo>
                    <a:pt x="1685" y="966"/>
                  </a:lnTo>
                  <a:lnTo>
                    <a:pt x="1685" y="966"/>
                  </a:lnTo>
                  <a:lnTo>
                    <a:pt x="1685" y="966"/>
                  </a:lnTo>
                  <a:lnTo>
                    <a:pt x="1683" y="964"/>
                  </a:lnTo>
                  <a:lnTo>
                    <a:pt x="1683" y="966"/>
                  </a:lnTo>
                  <a:lnTo>
                    <a:pt x="1683" y="966"/>
                  </a:lnTo>
                  <a:lnTo>
                    <a:pt x="1681" y="966"/>
                  </a:lnTo>
                  <a:lnTo>
                    <a:pt x="1681" y="966"/>
                  </a:lnTo>
                  <a:lnTo>
                    <a:pt x="1679" y="966"/>
                  </a:lnTo>
                  <a:lnTo>
                    <a:pt x="1679" y="966"/>
                  </a:lnTo>
                  <a:lnTo>
                    <a:pt x="1677" y="964"/>
                  </a:lnTo>
                  <a:lnTo>
                    <a:pt x="1677" y="966"/>
                  </a:lnTo>
                  <a:lnTo>
                    <a:pt x="1677" y="968"/>
                  </a:lnTo>
                  <a:lnTo>
                    <a:pt x="1677" y="969"/>
                  </a:lnTo>
                  <a:lnTo>
                    <a:pt x="1674" y="971"/>
                  </a:lnTo>
                  <a:lnTo>
                    <a:pt x="1672" y="973"/>
                  </a:lnTo>
                  <a:lnTo>
                    <a:pt x="1672" y="975"/>
                  </a:lnTo>
                  <a:lnTo>
                    <a:pt x="1672" y="985"/>
                  </a:lnTo>
                  <a:lnTo>
                    <a:pt x="1674" y="987"/>
                  </a:lnTo>
                  <a:lnTo>
                    <a:pt x="1674" y="988"/>
                  </a:lnTo>
                  <a:lnTo>
                    <a:pt x="1676" y="988"/>
                  </a:lnTo>
                  <a:lnTo>
                    <a:pt x="1676" y="990"/>
                  </a:lnTo>
                  <a:lnTo>
                    <a:pt x="1677" y="990"/>
                  </a:lnTo>
                  <a:lnTo>
                    <a:pt x="1677" y="990"/>
                  </a:lnTo>
                  <a:lnTo>
                    <a:pt x="1677" y="990"/>
                  </a:lnTo>
                  <a:lnTo>
                    <a:pt x="1679" y="994"/>
                  </a:lnTo>
                  <a:lnTo>
                    <a:pt x="1679" y="994"/>
                  </a:lnTo>
                  <a:lnTo>
                    <a:pt x="1679" y="994"/>
                  </a:lnTo>
                  <a:lnTo>
                    <a:pt x="1681" y="994"/>
                  </a:lnTo>
                  <a:lnTo>
                    <a:pt x="1681" y="994"/>
                  </a:lnTo>
                  <a:lnTo>
                    <a:pt x="1681" y="992"/>
                  </a:lnTo>
                  <a:lnTo>
                    <a:pt x="1681" y="992"/>
                  </a:lnTo>
                  <a:lnTo>
                    <a:pt x="1681" y="992"/>
                  </a:lnTo>
                  <a:lnTo>
                    <a:pt x="1681" y="992"/>
                  </a:lnTo>
                  <a:lnTo>
                    <a:pt x="1681" y="992"/>
                  </a:lnTo>
                  <a:lnTo>
                    <a:pt x="1683" y="990"/>
                  </a:lnTo>
                  <a:lnTo>
                    <a:pt x="1689" y="988"/>
                  </a:lnTo>
                  <a:lnTo>
                    <a:pt x="1693" y="988"/>
                  </a:lnTo>
                  <a:lnTo>
                    <a:pt x="1694" y="987"/>
                  </a:lnTo>
                  <a:lnTo>
                    <a:pt x="1694" y="987"/>
                  </a:lnTo>
                  <a:lnTo>
                    <a:pt x="1696" y="987"/>
                  </a:lnTo>
                  <a:lnTo>
                    <a:pt x="1698" y="988"/>
                  </a:lnTo>
                  <a:lnTo>
                    <a:pt x="1700" y="990"/>
                  </a:lnTo>
                  <a:lnTo>
                    <a:pt x="1702" y="990"/>
                  </a:lnTo>
                  <a:lnTo>
                    <a:pt x="1704" y="992"/>
                  </a:lnTo>
                  <a:lnTo>
                    <a:pt x="1708" y="992"/>
                  </a:lnTo>
                  <a:lnTo>
                    <a:pt x="1712" y="988"/>
                  </a:lnTo>
                  <a:lnTo>
                    <a:pt x="1712" y="990"/>
                  </a:lnTo>
                  <a:lnTo>
                    <a:pt x="1713" y="990"/>
                  </a:lnTo>
                  <a:lnTo>
                    <a:pt x="1713" y="988"/>
                  </a:lnTo>
                  <a:lnTo>
                    <a:pt x="1713" y="988"/>
                  </a:lnTo>
                  <a:lnTo>
                    <a:pt x="1715" y="988"/>
                  </a:lnTo>
                  <a:lnTo>
                    <a:pt x="1717" y="990"/>
                  </a:lnTo>
                  <a:lnTo>
                    <a:pt x="1719" y="990"/>
                  </a:lnTo>
                  <a:lnTo>
                    <a:pt x="1721" y="988"/>
                  </a:lnTo>
                  <a:lnTo>
                    <a:pt x="1723" y="988"/>
                  </a:lnTo>
                  <a:lnTo>
                    <a:pt x="1725" y="988"/>
                  </a:lnTo>
                  <a:lnTo>
                    <a:pt x="1725" y="988"/>
                  </a:lnTo>
                  <a:lnTo>
                    <a:pt x="1725" y="988"/>
                  </a:lnTo>
                  <a:lnTo>
                    <a:pt x="1727" y="990"/>
                  </a:lnTo>
                  <a:lnTo>
                    <a:pt x="1727" y="990"/>
                  </a:lnTo>
                  <a:lnTo>
                    <a:pt x="1729" y="990"/>
                  </a:lnTo>
                  <a:lnTo>
                    <a:pt x="1729" y="992"/>
                  </a:lnTo>
                  <a:lnTo>
                    <a:pt x="1730" y="992"/>
                  </a:lnTo>
                  <a:lnTo>
                    <a:pt x="1730" y="992"/>
                  </a:lnTo>
                  <a:lnTo>
                    <a:pt x="1732" y="992"/>
                  </a:lnTo>
                  <a:lnTo>
                    <a:pt x="1732" y="992"/>
                  </a:lnTo>
                  <a:lnTo>
                    <a:pt x="1734" y="994"/>
                  </a:lnTo>
                  <a:lnTo>
                    <a:pt x="1734" y="994"/>
                  </a:lnTo>
                  <a:lnTo>
                    <a:pt x="1736" y="994"/>
                  </a:lnTo>
                  <a:lnTo>
                    <a:pt x="1738" y="994"/>
                  </a:lnTo>
                  <a:lnTo>
                    <a:pt x="1738" y="992"/>
                  </a:lnTo>
                  <a:lnTo>
                    <a:pt x="1738" y="992"/>
                  </a:lnTo>
                  <a:lnTo>
                    <a:pt x="1740" y="990"/>
                  </a:lnTo>
                  <a:lnTo>
                    <a:pt x="1740" y="990"/>
                  </a:lnTo>
                  <a:lnTo>
                    <a:pt x="1742" y="990"/>
                  </a:lnTo>
                  <a:lnTo>
                    <a:pt x="1744" y="992"/>
                  </a:lnTo>
                  <a:lnTo>
                    <a:pt x="1744" y="992"/>
                  </a:lnTo>
                  <a:lnTo>
                    <a:pt x="1744" y="994"/>
                  </a:lnTo>
                  <a:lnTo>
                    <a:pt x="1747" y="998"/>
                  </a:lnTo>
                  <a:lnTo>
                    <a:pt x="1747" y="998"/>
                  </a:lnTo>
                  <a:lnTo>
                    <a:pt x="1749" y="998"/>
                  </a:lnTo>
                  <a:lnTo>
                    <a:pt x="1749" y="998"/>
                  </a:lnTo>
                  <a:lnTo>
                    <a:pt x="1751" y="998"/>
                  </a:lnTo>
                  <a:lnTo>
                    <a:pt x="1753" y="1000"/>
                  </a:lnTo>
                  <a:lnTo>
                    <a:pt x="1757" y="1000"/>
                  </a:lnTo>
                  <a:lnTo>
                    <a:pt x="1757" y="1000"/>
                  </a:lnTo>
                  <a:lnTo>
                    <a:pt x="1763" y="996"/>
                  </a:lnTo>
                  <a:lnTo>
                    <a:pt x="1765" y="996"/>
                  </a:lnTo>
                  <a:lnTo>
                    <a:pt x="1766" y="996"/>
                  </a:lnTo>
                  <a:lnTo>
                    <a:pt x="1774" y="998"/>
                  </a:lnTo>
                  <a:lnTo>
                    <a:pt x="1776" y="998"/>
                  </a:lnTo>
                  <a:lnTo>
                    <a:pt x="1778" y="996"/>
                  </a:lnTo>
                  <a:lnTo>
                    <a:pt x="1778" y="994"/>
                  </a:lnTo>
                  <a:lnTo>
                    <a:pt x="1778" y="992"/>
                  </a:lnTo>
                  <a:lnTo>
                    <a:pt x="1778" y="990"/>
                  </a:lnTo>
                  <a:lnTo>
                    <a:pt x="1778" y="988"/>
                  </a:lnTo>
                  <a:lnTo>
                    <a:pt x="1780" y="988"/>
                  </a:lnTo>
                  <a:lnTo>
                    <a:pt x="1782" y="988"/>
                  </a:lnTo>
                  <a:lnTo>
                    <a:pt x="1783" y="990"/>
                  </a:lnTo>
                  <a:lnTo>
                    <a:pt x="1787" y="990"/>
                  </a:lnTo>
                  <a:lnTo>
                    <a:pt x="1789" y="990"/>
                  </a:lnTo>
                  <a:lnTo>
                    <a:pt x="1793" y="990"/>
                  </a:lnTo>
                  <a:lnTo>
                    <a:pt x="1795" y="992"/>
                  </a:lnTo>
                  <a:lnTo>
                    <a:pt x="1795" y="992"/>
                  </a:lnTo>
                  <a:lnTo>
                    <a:pt x="1797" y="996"/>
                  </a:lnTo>
                  <a:lnTo>
                    <a:pt x="1797" y="996"/>
                  </a:lnTo>
                  <a:lnTo>
                    <a:pt x="1797" y="996"/>
                  </a:lnTo>
                  <a:lnTo>
                    <a:pt x="1799" y="994"/>
                  </a:lnTo>
                  <a:lnTo>
                    <a:pt x="1801" y="992"/>
                  </a:lnTo>
                  <a:lnTo>
                    <a:pt x="1801" y="994"/>
                  </a:lnTo>
                  <a:lnTo>
                    <a:pt x="1801" y="994"/>
                  </a:lnTo>
                  <a:lnTo>
                    <a:pt x="1802" y="994"/>
                  </a:lnTo>
                  <a:lnTo>
                    <a:pt x="1804" y="996"/>
                  </a:lnTo>
                  <a:lnTo>
                    <a:pt x="1804" y="996"/>
                  </a:lnTo>
                  <a:lnTo>
                    <a:pt x="1804" y="996"/>
                  </a:lnTo>
                  <a:lnTo>
                    <a:pt x="1806" y="996"/>
                  </a:lnTo>
                  <a:lnTo>
                    <a:pt x="1806" y="996"/>
                  </a:lnTo>
                  <a:lnTo>
                    <a:pt x="1810" y="994"/>
                  </a:lnTo>
                  <a:lnTo>
                    <a:pt x="1812" y="992"/>
                  </a:lnTo>
                  <a:lnTo>
                    <a:pt x="1821" y="990"/>
                  </a:lnTo>
                  <a:lnTo>
                    <a:pt x="1823" y="988"/>
                  </a:lnTo>
                  <a:lnTo>
                    <a:pt x="1825" y="987"/>
                  </a:lnTo>
                  <a:lnTo>
                    <a:pt x="1829" y="985"/>
                  </a:lnTo>
                  <a:lnTo>
                    <a:pt x="1831" y="985"/>
                  </a:lnTo>
                  <a:lnTo>
                    <a:pt x="1836" y="985"/>
                  </a:lnTo>
                  <a:lnTo>
                    <a:pt x="1838" y="987"/>
                  </a:lnTo>
                  <a:lnTo>
                    <a:pt x="1838" y="987"/>
                  </a:lnTo>
                  <a:lnTo>
                    <a:pt x="1840" y="985"/>
                  </a:lnTo>
                  <a:lnTo>
                    <a:pt x="1840" y="985"/>
                  </a:lnTo>
                  <a:lnTo>
                    <a:pt x="1848" y="985"/>
                  </a:lnTo>
                  <a:lnTo>
                    <a:pt x="1852" y="985"/>
                  </a:lnTo>
                  <a:lnTo>
                    <a:pt x="1855" y="983"/>
                  </a:lnTo>
                  <a:lnTo>
                    <a:pt x="1855" y="983"/>
                  </a:lnTo>
                  <a:lnTo>
                    <a:pt x="1857" y="981"/>
                  </a:lnTo>
                  <a:lnTo>
                    <a:pt x="1859" y="981"/>
                  </a:lnTo>
                  <a:lnTo>
                    <a:pt x="1863" y="979"/>
                  </a:lnTo>
                  <a:lnTo>
                    <a:pt x="1865" y="979"/>
                  </a:lnTo>
                  <a:lnTo>
                    <a:pt x="1865" y="979"/>
                  </a:lnTo>
                  <a:lnTo>
                    <a:pt x="1867" y="979"/>
                  </a:lnTo>
                  <a:lnTo>
                    <a:pt x="1867" y="977"/>
                  </a:lnTo>
                  <a:lnTo>
                    <a:pt x="1869" y="979"/>
                  </a:lnTo>
                  <a:lnTo>
                    <a:pt x="1869" y="979"/>
                  </a:lnTo>
                  <a:lnTo>
                    <a:pt x="1871" y="977"/>
                  </a:lnTo>
                  <a:lnTo>
                    <a:pt x="1871" y="977"/>
                  </a:lnTo>
                  <a:lnTo>
                    <a:pt x="1874" y="977"/>
                  </a:lnTo>
                  <a:lnTo>
                    <a:pt x="1874" y="977"/>
                  </a:lnTo>
                  <a:lnTo>
                    <a:pt x="1878" y="975"/>
                  </a:lnTo>
                  <a:lnTo>
                    <a:pt x="1878" y="973"/>
                  </a:lnTo>
                  <a:close/>
                  <a:moveTo>
                    <a:pt x="1819" y="1100"/>
                  </a:moveTo>
                  <a:lnTo>
                    <a:pt x="1818" y="1100"/>
                  </a:lnTo>
                  <a:lnTo>
                    <a:pt x="1816" y="1100"/>
                  </a:lnTo>
                  <a:lnTo>
                    <a:pt x="1816" y="1100"/>
                  </a:lnTo>
                  <a:lnTo>
                    <a:pt x="1814" y="1100"/>
                  </a:lnTo>
                  <a:lnTo>
                    <a:pt x="1812" y="1100"/>
                  </a:lnTo>
                  <a:lnTo>
                    <a:pt x="1812" y="1100"/>
                  </a:lnTo>
                  <a:lnTo>
                    <a:pt x="1808" y="1104"/>
                  </a:lnTo>
                  <a:lnTo>
                    <a:pt x="1801" y="1108"/>
                  </a:lnTo>
                  <a:lnTo>
                    <a:pt x="1801" y="1110"/>
                  </a:lnTo>
                  <a:lnTo>
                    <a:pt x="1801" y="1110"/>
                  </a:lnTo>
                  <a:lnTo>
                    <a:pt x="1801" y="1110"/>
                  </a:lnTo>
                  <a:lnTo>
                    <a:pt x="1801" y="1111"/>
                  </a:lnTo>
                  <a:lnTo>
                    <a:pt x="1802" y="1111"/>
                  </a:lnTo>
                  <a:lnTo>
                    <a:pt x="1804" y="1111"/>
                  </a:lnTo>
                  <a:lnTo>
                    <a:pt x="1806" y="1111"/>
                  </a:lnTo>
                  <a:lnTo>
                    <a:pt x="1812" y="1111"/>
                  </a:lnTo>
                  <a:lnTo>
                    <a:pt x="1812" y="1111"/>
                  </a:lnTo>
                  <a:lnTo>
                    <a:pt x="1812" y="1111"/>
                  </a:lnTo>
                  <a:lnTo>
                    <a:pt x="1814" y="1111"/>
                  </a:lnTo>
                  <a:lnTo>
                    <a:pt x="1814" y="1110"/>
                  </a:lnTo>
                  <a:lnTo>
                    <a:pt x="1814" y="1110"/>
                  </a:lnTo>
                  <a:lnTo>
                    <a:pt x="1814" y="1110"/>
                  </a:lnTo>
                  <a:lnTo>
                    <a:pt x="1816" y="1110"/>
                  </a:lnTo>
                  <a:lnTo>
                    <a:pt x="1816" y="1110"/>
                  </a:lnTo>
                  <a:lnTo>
                    <a:pt x="1816" y="1110"/>
                  </a:lnTo>
                  <a:lnTo>
                    <a:pt x="1818" y="1108"/>
                  </a:lnTo>
                  <a:lnTo>
                    <a:pt x="1819" y="1106"/>
                  </a:lnTo>
                  <a:lnTo>
                    <a:pt x="1819" y="1106"/>
                  </a:lnTo>
                  <a:lnTo>
                    <a:pt x="1821" y="1102"/>
                  </a:lnTo>
                  <a:lnTo>
                    <a:pt x="1819" y="1100"/>
                  </a:lnTo>
                  <a:lnTo>
                    <a:pt x="1819" y="1100"/>
                  </a:lnTo>
                  <a:close/>
                  <a:moveTo>
                    <a:pt x="1867" y="1127"/>
                  </a:moveTo>
                  <a:lnTo>
                    <a:pt x="1865" y="1127"/>
                  </a:lnTo>
                  <a:lnTo>
                    <a:pt x="1865" y="1125"/>
                  </a:lnTo>
                  <a:lnTo>
                    <a:pt x="1865" y="1125"/>
                  </a:lnTo>
                  <a:lnTo>
                    <a:pt x="1863" y="1125"/>
                  </a:lnTo>
                  <a:lnTo>
                    <a:pt x="1865" y="1127"/>
                  </a:lnTo>
                  <a:lnTo>
                    <a:pt x="1865" y="1127"/>
                  </a:lnTo>
                  <a:lnTo>
                    <a:pt x="1867" y="1127"/>
                  </a:lnTo>
                  <a:lnTo>
                    <a:pt x="1867" y="1127"/>
                  </a:lnTo>
                  <a:lnTo>
                    <a:pt x="1867" y="1127"/>
                  </a:lnTo>
                  <a:lnTo>
                    <a:pt x="1867" y="1127"/>
                  </a:lnTo>
                  <a:lnTo>
                    <a:pt x="1867" y="1127"/>
                  </a:lnTo>
                  <a:lnTo>
                    <a:pt x="1867" y="1127"/>
                  </a:lnTo>
                  <a:close/>
                  <a:moveTo>
                    <a:pt x="1322" y="981"/>
                  </a:moveTo>
                  <a:lnTo>
                    <a:pt x="1322" y="981"/>
                  </a:lnTo>
                  <a:lnTo>
                    <a:pt x="1320" y="981"/>
                  </a:lnTo>
                  <a:lnTo>
                    <a:pt x="1318" y="979"/>
                  </a:lnTo>
                  <a:lnTo>
                    <a:pt x="1316" y="977"/>
                  </a:lnTo>
                  <a:lnTo>
                    <a:pt x="1314" y="977"/>
                  </a:lnTo>
                  <a:lnTo>
                    <a:pt x="1314" y="977"/>
                  </a:lnTo>
                  <a:lnTo>
                    <a:pt x="1312" y="977"/>
                  </a:lnTo>
                  <a:lnTo>
                    <a:pt x="1310" y="975"/>
                  </a:lnTo>
                  <a:lnTo>
                    <a:pt x="1310" y="975"/>
                  </a:lnTo>
                  <a:lnTo>
                    <a:pt x="1310" y="973"/>
                  </a:lnTo>
                  <a:lnTo>
                    <a:pt x="1310" y="969"/>
                  </a:lnTo>
                  <a:lnTo>
                    <a:pt x="1310" y="966"/>
                  </a:lnTo>
                  <a:lnTo>
                    <a:pt x="1308" y="966"/>
                  </a:lnTo>
                  <a:lnTo>
                    <a:pt x="1308" y="968"/>
                  </a:lnTo>
                  <a:lnTo>
                    <a:pt x="1308" y="969"/>
                  </a:lnTo>
                  <a:lnTo>
                    <a:pt x="1306" y="971"/>
                  </a:lnTo>
                  <a:lnTo>
                    <a:pt x="1306" y="969"/>
                  </a:lnTo>
                  <a:lnTo>
                    <a:pt x="1306" y="969"/>
                  </a:lnTo>
                  <a:lnTo>
                    <a:pt x="1306" y="966"/>
                  </a:lnTo>
                  <a:lnTo>
                    <a:pt x="1305" y="964"/>
                  </a:lnTo>
                  <a:lnTo>
                    <a:pt x="1305" y="964"/>
                  </a:lnTo>
                  <a:lnTo>
                    <a:pt x="1305" y="964"/>
                  </a:lnTo>
                  <a:lnTo>
                    <a:pt x="1305" y="962"/>
                  </a:lnTo>
                  <a:lnTo>
                    <a:pt x="1306" y="960"/>
                  </a:lnTo>
                  <a:lnTo>
                    <a:pt x="1308" y="947"/>
                  </a:lnTo>
                  <a:lnTo>
                    <a:pt x="1310" y="935"/>
                  </a:lnTo>
                  <a:lnTo>
                    <a:pt x="1310" y="934"/>
                  </a:lnTo>
                  <a:lnTo>
                    <a:pt x="1310" y="932"/>
                  </a:lnTo>
                  <a:lnTo>
                    <a:pt x="1310" y="932"/>
                  </a:lnTo>
                  <a:lnTo>
                    <a:pt x="1310" y="932"/>
                  </a:lnTo>
                  <a:lnTo>
                    <a:pt x="1310" y="930"/>
                  </a:lnTo>
                  <a:lnTo>
                    <a:pt x="1310" y="930"/>
                  </a:lnTo>
                  <a:lnTo>
                    <a:pt x="1312" y="928"/>
                  </a:lnTo>
                  <a:lnTo>
                    <a:pt x="1312" y="928"/>
                  </a:lnTo>
                  <a:lnTo>
                    <a:pt x="1312" y="926"/>
                  </a:lnTo>
                  <a:lnTo>
                    <a:pt x="1312" y="924"/>
                  </a:lnTo>
                  <a:lnTo>
                    <a:pt x="1312" y="922"/>
                  </a:lnTo>
                  <a:lnTo>
                    <a:pt x="1310" y="922"/>
                  </a:lnTo>
                  <a:lnTo>
                    <a:pt x="1308" y="920"/>
                  </a:lnTo>
                  <a:lnTo>
                    <a:pt x="1306" y="918"/>
                  </a:lnTo>
                  <a:lnTo>
                    <a:pt x="1306" y="918"/>
                  </a:lnTo>
                  <a:lnTo>
                    <a:pt x="1306" y="918"/>
                  </a:lnTo>
                  <a:lnTo>
                    <a:pt x="1305" y="918"/>
                  </a:lnTo>
                  <a:lnTo>
                    <a:pt x="1303" y="918"/>
                  </a:lnTo>
                  <a:lnTo>
                    <a:pt x="1303" y="918"/>
                  </a:lnTo>
                  <a:lnTo>
                    <a:pt x="1303" y="918"/>
                  </a:lnTo>
                  <a:lnTo>
                    <a:pt x="1299" y="915"/>
                  </a:lnTo>
                  <a:lnTo>
                    <a:pt x="1299" y="915"/>
                  </a:lnTo>
                  <a:lnTo>
                    <a:pt x="1297" y="915"/>
                  </a:lnTo>
                  <a:lnTo>
                    <a:pt x="1293" y="916"/>
                  </a:lnTo>
                  <a:lnTo>
                    <a:pt x="1293" y="916"/>
                  </a:lnTo>
                  <a:lnTo>
                    <a:pt x="1291" y="915"/>
                  </a:lnTo>
                  <a:lnTo>
                    <a:pt x="1289" y="913"/>
                  </a:lnTo>
                  <a:lnTo>
                    <a:pt x="1286" y="911"/>
                  </a:lnTo>
                  <a:lnTo>
                    <a:pt x="1284" y="909"/>
                  </a:lnTo>
                  <a:lnTo>
                    <a:pt x="1282" y="909"/>
                  </a:lnTo>
                  <a:lnTo>
                    <a:pt x="1278" y="913"/>
                  </a:lnTo>
                  <a:lnTo>
                    <a:pt x="1276" y="915"/>
                  </a:lnTo>
                  <a:lnTo>
                    <a:pt x="1274" y="915"/>
                  </a:lnTo>
                  <a:lnTo>
                    <a:pt x="1272" y="915"/>
                  </a:lnTo>
                  <a:lnTo>
                    <a:pt x="1272" y="913"/>
                  </a:lnTo>
                  <a:lnTo>
                    <a:pt x="1270" y="913"/>
                  </a:lnTo>
                  <a:lnTo>
                    <a:pt x="1270" y="915"/>
                  </a:lnTo>
                  <a:lnTo>
                    <a:pt x="1269" y="916"/>
                  </a:lnTo>
                  <a:lnTo>
                    <a:pt x="1269" y="916"/>
                  </a:lnTo>
                  <a:lnTo>
                    <a:pt x="1267" y="916"/>
                  </a:lnTo>
                  <a:lnTo>
                    <a:pt x="1265" y="916"/>
                  </a:lnTo>
                  <a:lnTo>
                    <a:pt x="1263" y="915"/>
                  </a:lnTo>
                  <a:lnTo>
                    <a:pt x="1261" y="915"/>
                  </a:lnTo>
                  <a:lnTo>
                    <a:pt x="1259" y="915"/>
                  </a:lnTo>
                  <a:lnTo>
                    <a:pt x="1259" y="916"/>
                  </a:lnTo>
                  <a:lnTo>
                    <a:pt x="1257" y="916"/>
                  </a:lnTo>
                  <a:lnTo>
                    <a:pt x="1250" y="915"/>
                  </a:lnTo>
                  <a:lnTo>
                    <a:pt x="1248" y="915"/>
                  </a:lnTo>
                  <a:lnTo>
                    <a:pt x="1246" y="916"/>
                  </a:lnTo>
                  <a:lnTo>
                    <a:pt x="1244" y="916"/>
                  </a:lnTo>
                  <a:lnTo>
                    <a:pt x="1242" y="916"/>
                  </a:lnTo>
                  <a:lnTo>
                    <a:pt x="1242" y="916"/>
                  </a:lnTo>
                  <a:lnTo>
                    <a:pt x="1238" y="918"/>
                  </a:lnTo>
                  <a:lnTo>
                    <a:pt x="1236" y="920"/>
                  </a:lnTo>
                  <a:lnTo>
                    <a:pt x="1234" y="920"/>
                  </a:lnTo>
                  <a:lnTo>
                    <a:pt x="1234" y="920"/>
                  </a:lnTo>
                  <a:lnTo>
                    <a:pt x="1233" y="920"/>
                  </a:lnTo>
                  <a:lnTo>
                    <a:pt x="1231" y="918"/>
                  </a:lnTo>
                  <a:lnTo>
                    <a:pt x="1229" y="918"/>
                  </a:lnTo>
                  <a:lnTo>
                    <a:pt x="1229" y="918"/>
                  </a:lnTo>
                  <a:lnTo>
                    <a:pt x="1227" y="918"/>
                  </a:lnTo>
                  <a:lnTo>
                    <a:pt x="1227" y="918"/>
                  </a:lnTo>
                  <a:lnTo>
                    <a:pt x="1227" y="918"/>
                  </a:lnTo>
                  <a:lnTo>
                    <a:pt x="1225" y="916"/>
                  </a:lnTo>
                  <a:lnTo>
                    <a:pt x="1223" y="916"/>
                  </a:lnTo>
                  <a:lnTo>
                    <a:pt x="1221" y="916"/>
                  </a:lnTo>
                  <a:lnTo>
                    <a:pt x="1219" y="913"/>
                  </a:lnTo>
                  <a:lnTo>
                    <a:pt x="1217" y="913"/>
                  </a:lnTo>
                  <a:lnTo>
                    <a:pt x="1216" y="913"/>
                  </a:lnTo>
                  <a:lnTo>
                    <a:pt x="1214" y="911"/>
                  </a:lnTo>
                  <a:lnTo>
                    <a:pt x="1214" y="911"/>
                  </a:lnTo>
                  <a:lnTo>
                    <a:pt x="1212" y="911"/>
                  </a:lnTo>
                  <a:lnTo>
                    <a:pt x="1202" y="907"/>
                  </a:lnTo>
                  <a:lnTo>
                    <a:pt x="1197" y="903"/>
                  </a:lnTo>
                  <a:lnTo>
                    <a:pt x="1197" y="898"/>
                  </a:lnTo>
                  <a:lnTo>
                    <a:pt x="1198" y="898"/>
                  </a:lnTo>
                  <a:lnTo>
                    <a:pt x="1200" y="896"/>
                  </a:lnTo>
                  <a:lnTo>
                    <a:pt x="1200" y="894"/>
                  </a:lnTo>
                  <a:lnTo>
                    <a:pt x="1200" y="892"/>
                  </a:lnTo>
                  <a:lnTo>
                    <a:pt x="1200" y="890"/>
                  </a:lnTo>
                  <a:lnTo>
                    <a:pt x="1202" y="888"/>
                  </a:lnTo>
                  <a:lnTo>
                    <a:pt x="1202" y="886"/>
                  </a:lnTo>
                  <a:lnTo>
                    <a:pt x="1202" y="886"/>
                  </a:lnTo>
                  <a:lnTo>
                    <a:pt x="1200" y="884"/>
                  </a:lnTo>
                  <a:lnTo>
                    <a:pt x="1200" y="882"/>
                  </a:lnTo>
                  <a:lnTo>
                    <a:pt x="1198" y="880"/>
                  </a:lnTo>
                  <a:lnTo>
                    <a:pt x="1198" y="880"/>
                  </a:lnTo>
                  <a:lnTo>
                    <a:pt x="1197" y="880"/>
                  </a:lnTo>
                  <a:lnTo>
                    <a:pt x="1195" y="882"/>
                  </a:lnTo>
                  <a:lnTo>
                    <a:pt x="1195" y="884"/>
                  </a:lnTo>
                  <a:lnTo>
                    <a:pt x="1193" y="884"/>
                  </a:lnTo>
                  <a:lnTo>
                    <a:pt x="1189" y="882"/>
                  </a:lnTo>
                  <a:lnTo>
                    <a:pt x="1187" y="882"/>
                  </a:lnTo>
                  <a:lnTo>
                    <a:pt x="1187" y="880"/>
                  </a:lnTo>
                  <a:lnTo>
                    <a:pt x="1191" y="880"/>
                  </a:lnTo>
                  <a:lnTo>
                    <a:pt x="1191" y="880"/>
                  </a:lnTo>
                  <a:lnTo>
                    <a:pt x="1193" y="879"/>
                  </a:lnTo>
                  <a:lnTo>
                    <a:pt x="1191" y="879"/>
                  </a:lnTo>
                  <a:lnTo>
                    <a:pt x="1191" y="877"/>
                  </a:lnTo>
                  <a:lnTo>
                    <a:pt x="1189" y="877"/>
                  </a:lnTo>
                  <a:lnTo>
                    <a:pt x="1189" y="877"/>
                  </a:lnTo>
                  <a:lnTo>
                    <a:pt x="1187" y="875"/>
                  </a:lnTo>
                  <a:lnTo>
                    <a:pt x="1187" y="873"/>
                  </a:lnTo>
                  <a:lnTo>
                    <a:pt x="1187" y="873"/>
                  </a:lnTo>
                  <a:lnTo>
                    <a:pt x="1187" y="873"/>
                  </a:lnTo>
                  <a:lnTo>
                    <a:pt x="1189" y="871"/>
                  </a:lnTo>
                  <a:lnTo>
                    <a:pt x="1191" y="871"/>
                  </a:lnTo>
                  <a:lnTo>
                    <a:pt x="1191" y="871"/>
                  </a:lnTo>
                  <a:lnTo>
                    <a:pt x="1189" y="871"/>
                  </a:lnTo>
                  <a:lnTo>
                    <a:pt x="1189" y="871"/>
                  </a:lnTo>
                  <a:lnTo>
                    <a:pt x="1187" y="871"/>
                  </a:lnTo>
                  <a:lnTo>
                    <a:pt x="1187" y="869"/>
                  </a:lnTo>
                  <a:lnTo>
                    <a:pt x="1185" y="867"/>
                  </a:lnTo>
                  <a:lnTo>
                    <a:pt x="1185" y="867"/>
                  </a:lnTo>
                  <a:lnTo>
                    <a:pt x="1185" y="865"/>
                  </a:lnTo>
                  <a:lnTo>
                    <a:pt x="1187" y="863"/>
                  </a:lnTo>
                  <a:lnTo>
                    <a:pt x="1187" y="862"/>
                  </a:lnTo>
                  <a:lnTo>
                    <a:pt x="1187" y="860"/>
                  </a:lnTo>
                  <a:lnTo>
                    <a:pt x="1185" y="860"/>
                  </a:lnTo>
                  <a:lnTo>
                    <a:pt x="1185" y="860"/>
                  </a:lnTo>
                  <a:lnTo>
                    <a:pt x="1185" y="860"/>
                  </a:lnTo>
                  <a:lnTo>
                    <a:pt x="1183" y="858"/>
                  </a:lnTo>
                  <a:lnTo>
                    <a:pt x="1183" y="858"/>
                  </a:lnTo>
                  <a:lnTo>
                    <a:pt x="1183" y="860"/>
                  </a:lnTo>
                  <a:lnTo>
                    <a:pt x="1183" y="860"/>
                  </a:lnTo>
                  <a:lnTo>
                    <a:pt x="1183" y="862"/>
                  </a:lnTo>
                  <a:lnTo>
                    <a:pt x="1183" y="862"/>
                  </a:lnTo>
                  <a:lnTo>
                    <a:pt x="1181" y="862"/>
                  </a:lnTo>
                  <a:lnTo>
                    <a:pt x="1180" y="862"/>
                  </a:lnTo>
                  <a:lnTo>
                    <a:pt x="1180" y="862"/>
                  </a:lnTo>
                  <a:lnTo>
                    <a:pt x="1178" y="860"/>
                  </a:lnTo>
                  <a:lnTo>
                    <a:pt x="1176" y="860"/>
                  </a:lnTo>
                  <a:lnTo>
                    <a:pt x="1176" y="860"/>
                  </a:lnTo>
                  <a:lnTo>
                    <a:pt x="1176" y="860"/>
                  </a:lnTo>
                  <a:lnTo>
                    <a:pt x="1174" y="860"/>
                  </a:lnTo>
                  <a:lnTo>
                    <a:pt x="1174" y="860"/>
                  </a:lnTo>
                  <a:lnTo>
                    <a:pt x="1172" y="860"/>
                  </a:lnTo>
                  <a:lnTo>
                    <a:pt x="1170" y="860"/>
                  </a:lnTo>
                  <a:lnTo>
                    <a:pt x="1168" y="860"/>
                  </a:lnTo>
                  <a:lnTo>
                    <a:pt x="1166" y="860"/>
                  </a:lnTo>
                  <a:lnTo>
                    <a:pt x="1164" y="860"/>
                  </a:lnTo>
                  <a:lnTo>
                    <a:pt x="1163" y="860"/>
                  </a:lnTo>
                  <a:lnTo>
                    <a:pt x="1161" y="860"/>
                  </a:lnTo>
                  <a:lnTo>
                    <a:pt x="1159" y="862"/>
                  </a:lnTo>
                  <a:lnTo>
                    <a:pt x="1157" y="862"/>
                  </a:lnTo>
                  <a:lnTo>
                    <a:pt x="1153" y="862"/>
                  </a:lnTo>
                  <a:lnTo>
                    <a:pt x="1151" y="862"/>
                  </a:lnTo>
                  <a:lnTo>
                    <a:pt x="1151" y="860"/>
                  </a:lnTo>
                  <a:lnTo>
                    <a:pt x="1147" y="856"/>
                  </a:lnTo>
                  <a:lnTo>
                    <a:pt x="1144" y="852"/>
                  </a:lnTo>
                  <a:lnTo>
                    <a:pt x="1144" y="852"/>
                  </a:lnTo>
                  <a:lnTo>
                    <a:pt x="1142" y="852"/>
                  </a:lnTo>
                  <a:lnTo>
                    <a:pt x="1140" y="854"/>
                  </a:lnTo>
                  <a:lnTo>
                    <a:pt x="1138" y="854"/>
                  </a:lnTo>
                  <a:lnTo>
                    <a:pt x="1136" y="854"/>
                  </a:lnTo>
                  <a:lnTo>
                    <a:pt x="1136" y="854"/>
                  </a:lnTo>
                  <a:lnTo>
                    <a:pt x="1132" y="854"/>
                  </a:lnTo>
                  <a:lnTo>
                    <a:pt x="1128" y="852"/>
                  </a:lnTo>
                  <a:lnTo>
                    <a:pt x="1127" y="852"/>
                  </a:lnTo>
                  <a:lnTo>
                    <a:pt x="1125" y="850"/>
                  </a:lnTo>
                  <a:lnTo>
                    <a:pt x="1123" y="848"/>
                  </a:lnTo>
                  <a:lnTo>
                    <a:pt x="1121" y="846"/>
                  </a:lnTo>
                  <a:lnTo>
                    <a:pt x="1119" y="845"/>
                  </a:lnTo>
                  <a:lnTo>
                    <a:pt x="1117" y="845"/>
                  </a:lnTo>
                  <a:lnTo>
                    <a:pt x="1113" y="843"/>
                  </a:lnTo>
                  <a:lnTo>
                    <a:pt x="1111" y="843"/>
                  </a:lnTo>
                  <a:lnTo>
                    <a:pt x="1111" y="843"/>
                  </a:lnTo>
                  <a:lnTo>
                    <a:pt x="1108" y="846"/>
                  </a:lnTo>
                  <a:lnTo>
                    <a:pt x="1108" y="846"/>
                  </a:lnTo>
                  <a:lnTo>
                    <a:pt x="1106" y="848"/>
                  </a:lnTo>
                  <a:lnTo>
                    <a:pt x="1104" y="848"/>
                  </a:lnTo>
                  <a:lnTo>
                    <a:pt x="1102" y="848"/>
                  </a:lnTo>
                  <a:lnTo>
                    <a:pt x="1089" y="846"/>
                  </a:lnTo>
                  <a:lnTo>
                    <a:pt x="1089" y="846"/>
                  </a:lnTo>
                  <a:lnTo>
                    <a:pt x="1089" y="846"/>
                  </a:lnTo>
                  <a:lnTo>
                    <a:pt x="1087" y="846"/>
                  </a:lnTo>
                  <a:lnTo>
                    <a:pt x="1087" y="845"/>
                  </a:lnTo>
                  <a:lnTo>
                    <a:pt x="1085" y="837"/>
                  </a:lnTo>
                  <a:lnTo>
                    <a:pt x="1083" y="835"/>
                  </a:lnTo>
                  <a:lnTo>
                    <a:pt x="1083" y="831"/>
                  </a:lnTo>
                  <a:lnTo>
                    <a:pt x="1081" y="831"/>
                  </a:lnTo>
                  <a:lnTo>
                    <a:pt x="1081" y="829"/>
                  </a:lnTo>
                  <a:lnTo>
                    <a:pt x="1081" y="829"/>
                  </a:lnTo>
                  <a:lnTo>
                    <a:pt x="1081" y="829"/>
                  </a:lnTo>
                  <a:lnTo>
                    <a:pt x="1079" y="829"/>
                  </a:lnTo>
                  <a:lnTo>
                    <a:pt x="1079" y="829"/>
                  </a:lnTo>
                  <a:lnTo>
                    <a:pt x="1079" y="829"/>
                  </a:lnTo>
                  <a:lnTo>
                    <a:pt x="1079" y="829"/>
                  </a:lnTo>
                  <a:lnTo>
                    <a:pt x="1077" y="829"/>
                  </a:lnTo>
                  <a:lnTo>
                    <a:pt x="1077" y="829"/>
                  </a:lnTo>
                  <a:lnTo>
                    <a:pt x="1075" y="829"/>
                  </a:lnTo>
                  <a:lnTo>
                    <a:pt x="1074" y="827"/>
                  </a:lnTo>
                  <a:lnTo>
                    <a:pt x="1074" y="827"/>
                  </a:lnTo>
                  <a:lnTo>
                    <a:pt x="1072" y="827"/>
                  </a:lnTo>
                  <a:lnTo>
                    <a:pt x="1068" y="827"/>
                  </a:lnTo>
                  <a:lnTo>
                    <a:pt x="1068" y="829"/>
                  </a:lnTo>
                  <a:lnTo>
                    <a:pt x="1066" y="829"/>
                  </a:lnTo>
                  <a:lnTo>
                    <a:pt x="1066" y="829"/>
                  </a:lnTo>
                  <a:lnTo>
                    <a:pt x="1064" y="829"/>
                  </a:lnTo>
                  <a:lnTo>
                    <a:pt x="1060" y="831"/>
                  </a:lnTo>
                  <a:lnTo>
                    <a:pt x="1060" y="831"/>
                  </a:lnTo>
                  <a:lnTo>
                    <a:pt x="1058" y="833"/>
                  </a:lnTo>
                  <a:lnTo>
                    <a:pt x="1058" y="833"/>
                  </a:lnTo>
                  <a:lnTo>
                    <a:pt x="1057" y="833"/>
                  </a:lnTo>
                  <a:lnTo>
                    <a:pt x="1057" y="835"/>
                  </a:lnTo>
                  <a:lnTo>
                    <a:pt x="1057" y="837"/>
                  </a:lnTo>
                  <a:lnTo>
                    <a:pt x="1057" y="837"/>
                  </a:lnTo>
                  <a:lnTo>
                    <a:pt x="1057" y="839"/>
                  </a:lnTo>
                  <a:lnTo>
                    <a:pt x="1057" y="841"/>
                  </a:lnTo>
                  <a:lnTo>
                    <a:pt x="1055" y="843"/>
                  </a:lnTo>
                  <a:lnTo>
                    <a:pt x="1055" y="846"/>
                  </a:lnTo>
                  <a:lnTo>
                    <a:pt x="1049" y="856"/>
                  </a:lnTo>
                  <a:lnTo>
                    <a:pt x="1047" y="860"/>
                  </a:lnTo>
                  <a:lnTo>
                    <a:pt x="1043" y="863"/>
                  </a:lnTo>
                  <a:lnTo>
                    <a:pt x="1043" y="863"/>
                  </a:lnTo>
                  <a:lnTo>
                    <a:pt x="1041" y="863"/>
                  </a:lnTo>
                  <a:lnTo>
                    <a:pt x="1039" y="863"/>
                  </a:lnTo>
                  <a:lnTo>
                    <a:pt x="1039" y="865"/>
                  </a:lnTo>
                  <a:lnTo>
                    <a:pt x="1038" y="865"/>
                  </a:lnTo>
                  <a:lnTo>
                    <a:pt x="1038" y="865"/>
                  </a:lnTo>
                  <a:lnTo>
                    <a:pt x="1036" y="865"/>
                  </a:lnTo>
                  <a:lnTo>
                    <a:pt x="1034" y="865"/>
                  </a:lnTo>
                  <a:lnTo>
                    <a:pt x="1030" y="863"/>
                  </a:lnTo>
                  <a:lnTo>
                    <a:pt x="1028" y="862"/>
                  </a:lnTo>
                  <a:lnTo>
                    <a:pt x="1026" y="862"/>
                  </a:lnTo>
                  <a:lnTo>
                    <a:pt x="1024" y="860"/>
                  </a:lnTo>
                  <a:lnTo>
                    <a:pt x="1024" y="860"/>
                  </a:lnTo>
                  <a:lnTo>
                    <a:pt x="1024" y="860"/>
                  </a:lnTo>
                  <a:lnTo>
                    <a:pt x="1024" y="858"/>
                  </a:lnTo>
                  <a:lnTo>
                    <a:pt x="1022" y="858"/>
                  </a:lnTo>
                  <a:lnTo>
                    <a:pt x="1022" y="858"/>
                  </a:lnTo>
                  <a:lnTo>
                    <a:pt x="1021" y="860"/>
                  </a:lnTo>
                  <a:lnTo>
                    <a:pt x="1021" y="860"/>
                  </a:lnTo>
                  <a:lnTo>
                    <a:pt x="1021" y="862"/>
                  </a:lnTo>
                  <a:lnTo>
                    <a:pt x="1019" y="862"/>
                  </a:lnTo>
                  <a:lnTo>
                    <a:pt x="1009" y="862"/>
                  </a:lnTo>
                  <a:lnTo>
                    <a:pt x="1007" y="862"/>
                  </a:lnTo>
                  <a:lnTo>
                    <a:pt x="1004" y="862"/>
                  </a:lnTo>
                  <a:lnTo>
                    <a:pt x="992" y="858"/>
                  </a:lnTo>
                  <a:lnTo>
                    <a:pt x="979" y="856"/>
                  </a:lnTo>
                  <a:lnTo>
                    <a:pt x="977" y="854"/>
                  </a:lnTo>
                  <a:lnTo>
                    <a:pt x="973" y="858"/>
                  </a:lnTo>
                  <a:lnTo>
                    <a:pt x="968" y="860"/>
                  </a:lnTo>
                  <a:lnTo>
                    <a:pt x="956" y="858"/>
                  </a:lnTo>
                  <a:lnTo>
                    <a:pt x="954" y="858"/>
                  </a:lnTo>
                  <a:lnTo>
                    <a:pt x="952" y="858"/>
                  </a:lnTo>
                  <a:lnTo>
                    <a:pt x="951" y="856"/>
                  </a:lnTo>
                  <a:lnTo>
                    <a:pt x="951" y="856"/>
                  </a:lnTo>
                  <a:lnTo>
                    <a:pt x="947" y="854"/>
                  </a:lnTo>
                  <a:lnTo>
                    <a:pt x="947" y="854"/>
                  </a:lnTo>
                  <a:lnTo>
                    <a:pt x="945" y="854"/>
                  </a:lnTo>
                  <a:lnTo>
                    <a:pt x="943" y="854"/>
                  </a:lnTo>
                  <a:lnTo>
                    <a:pt x="943" y="854"/>
                  </a:lnTo>
                  <a:lnTo>
                    <a:pt x="943" y="856"/>
                  </a:lnTo>
                  <a:lnTo>
                    <a:pt x="943" y="858"/>
                  </a:lnTo>
                  <a:lnTo>
                    <a:pt x="941" y="858"/>
                  </a:lnTo>
                  <a:lnTo>
                    <a:pt x="939" y="858"/>
                  </a:lnTo>
                  <a:lnTo>
                    <a:pt x="939" y="858"/>
                  </a:lnTo>
                  <a:lnTo>
                    <a:pt x="937" y="856"/>
                  </a:lnTo>
                  <a:lnTo>
                    <a:pt x="937" y="856"/>
                  </a:lnTo>
                  <a:lnTo>
                    <a:pt x="935" y="854"/>
                  </a:lnTo>
                  <a:lnTo>
                    <a:pt x="935" y="854"/>
                  </a:lnTo>
                  <a:lnTo>
                    <a:pt x="933" y="854"/>
                  </a:lnTo>
                  <a:lnTo>
                    <a:pt x="933" y="854"/>
                  </a:lnTo>
                  <a:lnTo>
                    <a:pt x="932" y="854"/>
                  </a:lnTo>
                  <a:lnTo>
                    <a:pt x="930" y="854"/>
                  </a:lnTo>
                  <a:lnTo>
                    <a:pt x="926" y="854"/>
                  </a:lnTo>
                  <a:lnTo>
                    <a:pt x="924" y="854"/>
                  </a:lnTo>
                  <a:lnTo>
                    <a:pt x="920" y="852"/>
                  </a:lnTo>
                  <a:lnTo>
                    <a:pt x="916" y="852"/>
                  </a:lnTo>
                  <a:lnTo>
                    <a:pt x="915" y="845"/>
                  </a:lnTo>
                  <a:lnTo>
                    <a:pt x="913" y="833"/>
                  </a:lnTo>
                  <a:lnTo>
                    <a:pt x="909" y="831"/>
                  </a:lnTo>
                  <a:lnTo>
                    <a:pt x="909" y="831"/>
                  </a:lnTo>
                  <a:lnTo>
                    <a:pt x="907" y="829"/>
                  </a:lnTo>
                  <a:lnTo>
                    <a:pt x="899" y="820"/>
                  </a:lnTo>
                  <a:lnTo>
                    <a:pt x="897" y="818"/>
                  </a:lnTo>
                  <a:lnTo>
                    <a:pt x="896" y="818"/>
                  </a:lnTo>
                  <a:lnTo>
                    <a:pt x="892" y="818"/>
                  </a:lnTo>
                  <a:lnTo>
                    <a:pt x="890" y="818"/>
                  </a:lnTo>
                  <a:lnTo>
                    <a:pt x="890" y="818"/>
                  </a:lnTo>
                  <a:lnTo>
                    <a:pt x="890" y="818"/>
                  </a:lnTo>
                  <a:lnTo>
                    <a:pt x="890" y="820"/>
                  </a:lnTo>
                  <a:lnTo>
                    <a:pt x="890" y="820"/>
                  </a:lnTo>
                  <a:lnTo>
                    <a:pt x="890" y="820"/>
                  </a:lnTo>
                  <a:lnTo>
                    <a:pt x="890" y="820"/>
                  </a:lnTo>
                  <a:lnTo>
                    <a:pt x="888" y="820"/>
                  </a:lnTo>
                  <a:lnTo>
                    <a:pt x="888" y="820"/>
                  </a:lnTo>
                  <a:lnTo>
                    <a:pt x="888" y="820"/>
                  </a:lnTo>
                  <a:lnTo>
                    <a:pt x="888" y="822"/>
                  </a:lnTo>
                  <a:lnTo>
                    <a:pt x="888" y="822"/>
                  </a:lnTo>
                  <a:lnTo>
                    <a:pt x="888" y="822"/>
                  </a:lnTo>
                  <a:lnTo>
                    <a:pt x="888" y="822"/>
                  </a:lnTo>
                  <a:lnTo>
                    <a:pt x="888" y="822"/>
                  </a:lnTo>
                  <a:lnTo>
                    <a:pt x="888" y="824"/>
                  </a:lnTo>
                  <a:lnTo>
                    <a:pt x="886" y="824"/>
                  </a:lnTo>
                  <a:lnTo>
                    <a:pt x="886" y="824"/>
                  </a:lnTo>
                  <a:lnTo>
                    <a:pt x="884" y="824"/>
                  </a:lnTo>
                  <a:lnTo>
                    <a:pt x="882" y="824"/>
                  </a:lnTo>
                  <a:lnTo>
                    <a:pt x="880" y="822"/>
                  </a:lnTo>
                  <a:lnTo>
                    <a:pt x="880" y="822"/>
                  </a:lnTo>
                  <a:lnTo>
                    <a:pt x="875" y="818"/>
                  </a:lnTo>
                  <a:lnTo>
                    <a:pt x="873" y="818"/>
                  </a:lnTo>
                  <a:lnTo>
                    <a:pt x="869" y="816"/>
                  </a:lnTo>
                  <a:lnTo>
                    <a:pt x="865" y="812"/>
                  </a:lnTo>
                  <a:lnTo>
                    <a:pt x="863" y="812"/>
                  </a:lnTo>
                  <a:lnTo>
                    <a:pt x="863" y="814"/>
                  </a:lnTo>
                  <a:lnTo>
                    <a:pt x="863" y="814"/>
                  </a:lnTo>
                  <a:lnTo>
                    <a:pt x="863" y="814"/>
                  </a:lnTo>
                  <a:lnTo>
                    <a:pt x="862" y="814"/>
                  </a:lnTo>
                  <a:lnTo>
                    <a:pt x="862" y="814"/>
                  </a:lnTo>
                  <a:lnTo>
                    <a:pt x="862" y="814"/>
                  </a:lnTo>
                  <a:lnTo>
                    <a:pt x="860" y="814"/>
                  </a:lnTo>
                  <a:lnTo>
                    <a:pt x="860" y="814"/>
                  </a:lnTo>
                  <a:lnTo>
                    <a:pt x="860" y="816"/>
                  </a:lnTo>
                  <a:lnTo>
                    <a:pt x="860" y="816"/>
                  </a:lnTo>
                  <a:lnTo>
                    <a:pt x="858" y="816"/>
                  </a:lnTo>
                  <a:lnTo>
                    <a:pt x="856" y="818"/>
                  </a:lnTo>
                  <a:lnTo>
                    <a:pt x="856" y="818"/>
                  </a:lnTo>
                  <a:lnTo>
                    <a:pt x="854" y="816"/>
                  </a:lnTo>
                  <a:lnTo>
                    <a:pt x="852" y="816"/>
                  </a:lnTo>
                  <a:lnTo>
                    <a:pt x="850" y="814"/>
                  </a:lnTo>
                  <a:lnTo>
                    <a:pt x="846" y="812"/>
                  </a:lnTo>
                  <a:lnTo>
                    <a:pt x="844" y="810"/>
                  </a:lnTo>
                  <a:lnTo>
                    <a:pt x="841" y="809"/>
                  </a:lnTo>
                  <a:lnTo>
                    <a:pt x="839" y="807"/>
                  </a:lnTo>
                  <a:lnTo>
                    <a:pt x="837" y="803"/>
                  </a:lnTo>
                  <a:lnTo>
                    <a:pt x="835" y="799"/>
                  </a:lnTo>
                  <a:lnTo>
                    <a:pt x="833" y="797"/>
                  </a:lnTo>
                  <a:lnTo>
                    <a:pt x="829" y="797"/>
                  </a:lnTo>
                  <a:lnTo>
                    <a:pt x="827" y="797"/>
                  </a:lnTo>
                  <a:lnTo>
                    <a:pt x="822" y="799"/>
                  </a:lnTo>
                  <a:lnTo>
                    <a:pt x="822" y="799"/>
                  </a:lnTo>
                  <a:lnTo>
                    <a:pt x="820" y="799"/>
                  </a:lnTo>
                  <a:lnTo>
                    <a:pt x="818" y="799"/>
                  </a:lnTo>
                  <a:lnTo>
                    <a:pt x="818" y="797"/>
                  </a:lnTo>
                  <a:lnTo>
                    <a:pt x="818" y="797"/>
                  </a:lnTo>
                  <a:lnTo>
                    <a:pt x="816" y="795"/>
                  </a:lnTo>
                  <a:lnTo>
                    <a:pt x="814" y="795"/>
                  </a:lnTo>
                  <a:lnTo>
                    <a:pt x="812" y="795"/>
                  </a:lnTo>
                  <a:lnTo>
                    <a:pt x="810" y="795"/>
                  </a:lnTo>
                  <a:lnTo>
                    <a:pt x="810" y="797"/>
                  </a:lnTo>
                  <a:lnTo>
                    <a:pt x="809" y="799"/>
                  </a:lnTo>
                  <a:lnTo>
                    <a:pt x="809" y="801"/>
                  </a:lnTo>
                  <a:lnTo>
                    <a:pt x="809" y="801"/>
                  </a:lnTo>
                  <a:lnTo>
                    <a:pt x="810" y="803"/>
                  </a:lnTo>
                  <a:lnTo>
                    <a:pt x="810" y="803"/>
                  </a:lnTo>
                  <a:lnTo>
                    <a:pt x="809" y="803"/>
                  </a:lnTo>
                  <a:lnTo>
                    <a:pt x="809" y="805"/>
                  </a:lnTo>
                  <a:lnTo>
                    <a:pt x="809" y="805"/>
                  </a:lnTo>
                  <a:lnTo>
                    <a:pt x="797" y="807"/>
                  </a:lnTo>
                  <a:lnTo>
                    <a:pt x="795" y="807"/>
                  </a:lnTo>
                  <a:lnTo>
                    <a:pt x="791" y="807"/>
                  </a:lnTo>
                  <a:lnTo>
                    <a:pt x="791" y="807"/>
                  </a:lnTo>
                  <a:lnTo>
                    <a:pt x="791" y="805"/>
                  </a:lnTo>
                  <a:lnTo>
                    <a:pt x="790" y="803"/>
                  </a:lnTo>
                  <a:lnTo>
                    <a:pt x="790" y="803"/>
                  </a:lnTo>
                  <a:lnTo>
                    <a:pt x="790" y="801"/>
                  </a:lnTo>
                  <a:lnTo>
                    <a:pt x="788" y="801"/>
                  </a:lnTo>
                  <a:lnTo>
                    <a:pt x="786" y="801"/>
                  </a:lnTo>
                  <a:lnTo>
                    <a:pt x="778" y="801"/>
                  </a:lnTo>
                  <a:lnTo>
                    <a:pt x="776" y="801"/>
                  </a:lnTo>
                  <a:lnTo>
                    <a:pt x="776" y="801"/>
                  </a:lnTo>
                  <a:lnTo>
                    <a:pt x="774" y="803"/>
                  </a:lnTo>
                  <a:lnTo>
                    <a:pt x="773" y="803"/>
                  </a:lnTo>
                  <a:lnTo>
                    <a:pt x="769" y="801"/>
                  </a:lnTo>
                  <a:lnTo>
                    <a:pt x="767" y="801"/>
                  </a:lnTo>
                  <a:lnTo>
                    <a:pt x="765" y="799"/>
                  </a:lnTo>
                  <a:lnTo>
                    <a:pt x="761" y="797"/>
                  </a:lnTo>
                  <a:lnTo>
                    <a:pt x="759" y="795"/>
                  </a:lnTo>
                  <a:lnTo>
                    <a:pt x="757" y="797"/>
                  </a:lnTo>
                  <a:lnTo>
                    <a:pt x="756" y="799"/>
                  </a:lnTo>
                  <a:lnTo>
                    <a:pt x="754" y="801"/>
                  </a:lnTo>
                  <a:lnTo>
                    <a:pt x="752" y="801"/>
                  </a:lnTo>
                  <a:lnTo>
                    <a:pt x="750" y="799"/>
                  </a:lnTo>
                  <a:lnTo>
                    <a:pt x="750" y="799"/>
                  </a:lnTo>
                  <a:lnTo>
                    <a:pt x="748" y="799"/>
                  </a:lnTo>
                  <a:lnTo>
                    <a:pt x="748" y="793"/>
                  </a:lnTo>
                  <a:lnTo>
                    <a:pt x="746" y="792"/>
                  </a:lnTo>
                  <a:lnTo>
                    <a:pt x="744" y="792"/>
                  </a:lnTo>
                  <a:lnTo>
                    <a:pt x="742" y="793"/>
                  </a:lnTo>
                  <a:lnTo>
                    <a:pt x="740" y="795"/>
                  </a:lnTo>
                  <a:lnTo>
                    <a:pt x="740" y="799"/>
                  </a:lnTo>
                  <a:lnTo>
                    <a:pt x="738" y="799"/>
                  </a:lnTo>
                  <a:lnTo>
                    <a:pt x="738" y="801"/>
                  </a:lnTo>
                  <a:lnTo>
                    <a:pt x="733" y="805"/>
                  </a:lnTo>
                  <a:lnTo>
                    <a:pt x="733" y="807"/>
                  </a:lnTo>
                  <a:lnTo>
                    <a:pt x="731" y="812"/>
                  </a:lnTo>
                  <a:lnTo>
                    <a:pt x="729" y="816"/>
                  </a:lnTo>
                  <a:lnTo>
                    <a:pt x="729" y="827"/>
                  </a:lnTo>
                  <a:lnTo>
                    <a:pt x="729" y="829"/>
                  </a:lnTo>
                  <a:lnTo>
                    <a:pt x="727" y="831"/>
                  </a:lnTo>
                  <a:lnTo>
                    <a:pt x="725" y="833"/>
                  </a:lnTo>
                  <a:lnTo>
                    <a:pt x="723" y="835"/>
                  </a:lnTo>
                  <a:lnTo>
                    <a:pt x="721" y="835"/>
                  </a:lnTo>
                  <a:lnTo>
                    <a:pt x="721" y="835"/>
                  </a:lnTo>
                  <a:lnTo>
                    <a:pt x="721" y="835"/>
                  </a:lnTo>
                  <a:lnTo>
                    <a:pt x="720" y="833"/>
                  </a:lnTo>
                  <a:lnTo>
                    <a:pt x="720" y="831"/>
                  </a:lnTo>
                  <a:lnTo>
                    <a:pt x="718" y="831"/>
                  </a:lnTo>
                  <a:lnTo>
                    <a:pt x="718" y="831"/>
                  </a:lnTo>
                  <a:lnTo>
                    <a:pt x="716" y="831"/>
                  </a:lnTo>
                  <a:lnTo>
                    <a:pt x="716" y="833"/>
                  </a:lnTo>
                  <a:lnTo>
                    <a:pt x="716" y="841"/>
                  </a:lnTo>
                  <a:lnTo>
                    <a:pt x="716" y="843"/>
                  </a:lnTo>
                  <a:lnTo>
                    <a:pt x="714" y="845"/>
                  </a:lnTo>
                  <a:lnTo>
                    <a:pt x="710" y="848"/>
                  </a:lnTo>
                  <a:lnTo>
                    <a:pt x="708" y="850"/>
                  </a:lnTo>
                  <a:lnTo>
                    <a:pt x="708" y="854"/>
                  </a:lnTo>
                  <a:lnTo>
                    <a:pt x="706" y="854"/>
                  </a:lnTo>
                  <a:lnTo>
                    <a:pt x="706" y="856"/>
                  </a:lnTo>
                  <a:lnTo>
                    <a:pt x="704" y="854"/>
                  </a:lnTo>
                  <a:lnTo>
                    <a:pt x="704" y="854"/>
                  </a:lnTo>
                  <a:lnTo>
                    <a:pt x="703" y="852"/>
                  </a:lnTo>
                  <a:lnTo>
                    <a:pt x="701" y="850"/>
                  </a:lnTo>
                  <a:lnTo>
                    <a:pt x="701" y="850"/>
                  </a:lnTo>
                  <a:lnTo>
                    <a:pt x="701" y="848"/>
                  </a:lnTo>
                  <a:lnTo>
                    <a:pt x="701" y="848"/>
                  </a:lnTo>
                  <a:lnTo>
                    <a:pt x="701" y="846"/>
                  </a:lnTo>
                  <a:lnTo>
                    <a:pt x="701" y="846"/>
                  </a:lnTo>
                  <a:lnTo>
                    <a:pt x="699" y="845"/>
                  </a:lnTo>
                  <a:lnTo>
                    <a:pt x="699" y="845"/>
                  </a:lnTo>
                  <a:lnTo>
                    <a:pt x="697" y="845"/>
                  </a:lnTo>
                  <a:lnTo>
                    <a:pt x="697" y="846"/>
                  </a:lnTo>
                  <a:lnTo>
                    <a:pt x="697" y="848"/>
                  </a:lnTo>
                  <a:lnTo>
                    <a:pt x="695" y="848"/>
                  </a:lnTo>
                  <a:lnTo>
                    <a:pt x="693" y="850"/>
                  </a:lnTo>
                  <a:lnTo>
                    <a:pt x="693" y="852"/>
                  </a:lnTo>
                  <a:lnTo>
                    <a:pt x="691" y="852"/>
                  </a:lnTo>
                  <a:lnTo>
                    <a:pt x="689" y="852"/>
                  </a:lnTo>
                  <a:lnTo>
                    <a:pt x="689" y="852"/>
                  </a:lnTo>
                  <a:lnTo>
                    <a:pt x="689" y="852"/>
                  </a:lnTo>
                  <a:lnTo>
                    <a:pt x="689" y="852"/>
                  </a:lnTo>
                  <a:lnTo>
                    <a:pt x="689" y="854"/>
                  </a:lnTo>
                  <a:lnTo>
                    <a:pt x="691" y="856"/>
                  </a:lnTo>
                  <a:lnTo>
                    <a:pt x="691" y="858"/>
                  </a:lnTo>
                  <a:lnTo>
                    <a:pt x="693" y="858"/>
                  </a:lnTo>
                  <a:lnTo>
                    <a:pt x="693" y="858"/>
                  </a:lnTo>
                  <a:lnTo>
                    <a:pt x="693" y="858"/>
                  </a:lnTo>
                  <a:lnTo>
                    <a:pt x="693" y="856"/>
                  </a:lnTo>
                  <a:lnTo>
                    <a:pt x="695" y="856"/>
                  </a:lnTo>
                  <a:lnTo>
                    <a:pt x="695" y="854"/>
                  </a:lnTo>
                  <a:lnTo>
                    <a:pt x="701" y="856"/>
                  </a:lnTo>
                  <a:lnTo>
                    <a:pt x="701" y="856"/>
                  </a:lnTo>
                  <a:lnTo>
                    <a:pt x="701" y="856"/>
                  </a:lnTo>
                  <a:lnTo>
                    <a:pt x="703" y="858"/>
                  </a:lnTo>
                  <a:lnTo>
                    <a:pt x="703" y="858"/>
                  </a:lnTo>
                  <a:lnTo>
                    <a:pt x="703" y="858"/>
                  </a:lnTo>
                  <a:lnTo>
                    <a:pt x="703" y="858"/>
                  </a:lnTo>
                  <a:lnTo>
                    <a:pt x="703" y="858"/>
                  </a:lnTo>
                  <a:lnTo>
                    <a:pt x="704" y="858"/>
                  </a:lnTo>
                  <a:lnTo>
                    <a:pt x="704" y="858"/>
                  </a:lnTo>
                  <a:lnTo>
                    <a:pt x="706" y="858"/>
                  </a:lnTo>
                  <a:lnTo>
                    <a:pt x="706" y="858"/>
                  </a:lnTo>
                  <a:lnTo>
                    <a:pt x="708" y="860"/>
                  </a:lnTo>
                  <a:lnTo>
                    <a:pt x="712" y="860"/>
                  </a:lnTo>
                  <a:lnTo>
                    <a:pt x="712" y="858"/>
                  </a:lnTo>
                  <a:lnTo>
                    <a:pt x="714" y="858"/>
                  </a:lnTo>
                  <a:lnTo>
                    <a:pt x="721" y="856"/>
                  </a:lnTo>
                  <a:lnTo>
                    <a:pt x="723" y="856"/>
                  </a:lnTo>
                  <a:lnTo>
                    <a:pt x="725" y="858"/>
                  </a:lnTo>
                  <a:lnTo>
                    <a:pt x="727" y="858"/>
                  </a:lnTo>
                  <a:lnTo>
                    <a:pt x="727" y="858"/>
                  </a:lnTo>
                  <a:lnTo>
                    <a:pt x="729" y="858"/>
                  </a:lnTo>
                  <a:lnTo>
                    <a:pt x="731" y="856"/>
                  </a:lnTo>
                  <a:lnTo>
                    <a:pt x="733" y="856"/>
                  </a:lnTo>
                  <a:lnTo>
                    <a:pt x="733" y="858"/>
                  </a:lnTo>
                  <a:lnTo>
                    <a:pt x="733" y="858"/>
                  </a:lnTo>
                  <a:lnTo>
                    <a:pt x="733" y="858"/>
                  </a:lnTo>
                  <a:lnTo>
                    <a:pt x="735" y="856"/>
                  </a:lnTo>
                  <a:lnTo>
                    <a:pt x="737" y="856"/>
                  </a:lnTo>
                  <a:lnTo>
                    <a:pt x="737" y="856"/>
                  </a:lnTo>
                  <a:lnTo>
                    <a:pt x="738" y="856"/>
                  </a:lnTo>
                  <a:lnTo>
                    <a:pt x="740" y="856"/>
                  </a:lnTo>
                  <a:lnTo>
                    <a:pt x="742" y="856"/>
                  </a:lnTo>
                  <a:lnTo>
                    <a:pt x="744" y="856"/>
                  </a:lnTo>
                  <a:lnTo>
                    <a:pt x="757" y="863"/>
                  </a:lnTo>
                  <a:lnTo>
                    <a:pt x="757" y="863"/>
                  </a:lnTo>
                  <a:lnTo>
                    <a:pt x="757" y="865"/>
                  </a:lnTo>
                  <a:lnTo>
                    <a:pt x="757" y="865"/>
                  </a:lnTo>
                  <a:lnTo>
                    <a:pt x="757" y="865"/>
                  </a:lnTo>
                  <a:lnTo>
                    <a:pt x="759" y="865"/>
                  </a:lnTo>
                  <a:lnTo>
                    <a:pt x="759" y="865"/>
                  </a:lnTo>
                  <a:lnTo>
                    <a:pt x="761" y="867"/>
                  </a:lnTo>
                  <a:lnTo>
                    <a:pt x="761" y="867"/>
                  </a:lnTo>
                  <a:lnTo>
                    <a:pt x="761" y="867"/>
                  </a:lnTo>
                  <a:lnTo>
                    <a:pt x="763" y="867"/>
                  </a:lnTo>
                  <a:lnTo>
                    <a:pt x="763" y="867"/>
                  </a:lnTo>
                  <a:lnTo>
                    <a:pt x="763" y="867"/>
                  </a:lnTo>
                  <a:lnTo>
                    <a:pt x="765" y="867"/>
                  </a:lnTo>
                  <a:lnTo>
                    <a:pt x="767" y="867"/>
                  </a:lnTo>
                  <a:lnTo>
                    <a:pt x="769" y="867"/>
                  </a:lnTo>
                  <a:lnTo>
                    <a:pt x="771" y="865"/>
                  </a:lnTo>
                  <a:lnTo>
                    <a:pt x="773" y="865"/>
                  </a:lnTo>
                  <a:lnTo>
                    <a:pt x="774" y="865"/>
                  </a:lnTo>
                  <a:lnTo>
                    <a:pt x="774" y="865"/>
                  </a:lnTo>
                  <a:lnTo>
                    <a:pt x="776" y="867"/>
                  </a:lnTo>
                  <a:lnTo>
                    <a:pt x="778" y="869"/>
                  </a:lnTo>
                  <a:lnTo>
                    <a:pt x="778" y="873"/>
                  </a:lnTo>
                  <a:lnTo>
                    <a:pt x="776" y="875"/>
                  </a:lnTo>
                  <a:lnTo>
                    <a:pt x="773" y="877"/>
                  </a:lnTo>
                  <a:lnTo>
                    <a:pt x="773" y="877"/>
                  </a:lnTo>
                  <a:lnTo>
                    <a:pt x="773" y="879"/>
                  </a:lnTo>
                  <a:lnTo>
                    <a:pt x="773" y="879"/>
                  </a:lnTo>
                  <a:lnTo>
                    <a:pt x="771" y="880"/>
                  </a:lnTo>
                  <a:lnTo>
                    <a:pt x="771" y="880"/>
                  </a:lnTo>
                  <a:lnTo>
                    <a:pt x="769" y="880"/>
                  </a:lnTo>
                  <a:lnTo>
                    <a:pt x="769" y="882"/>
                  </a:lnTo>
                  <a:lnTo>
                    <a:pt x="767" y="882"/>
                  </a:lnTo>
                  <a:lnTo>
                    <a:pt x="767" y="884"/>
                  </a:lnTo>
                  <a:lnTo>
                    <a:pt x="767" y="886"/>
                  </a:lnTo>
                  <a:lnTo>
                    <a:pt x="769" y="888"/>
                  </a:lnTo>
                  <a:lnTo>
                    <a:pt x="769" y="892"/>
                  </a:lnTo>
                  <a:lnTo>
                    <a:pt x="769" y="894"/>
                  </a:lnTo>
                  <a:lnTo>
                    <a:pt x="769" y="894"/>
                  </a:lnTo>
                  <a:lnTo>
                    <a:pt x="771" y="892"/>
                  </a:lnTo>
                  <a:lnTo>
                    <a:pt x="771" y="892"/>
                  </a:lnTo>
                  <a:lnTo>
                    <a:pt x="774" y="892"/>
                  </a:lnTo>
                  <a:lnTo>
                    <a:pt x="780" y="896"/>
                  </a:lnTo>
                  <a:lnTo>
                    <a:pt x="782" y="896"/>
                  </a:lnTo>
                  <a:lnTo>
                    <a:pt x="807" y="898"/>
                  </a:lnTo>
                  <a:lnTo>
                    <a:pt x="816" y="898"/>
                  </a:lnTo>
                  <a:lnTo>
                    <a:pt x="818" y="898"/>
                  </a:lnTo>
                  <a:lnTo>
                    <a:pt x="820" y="899"/>
                  </a:lnTo>
                  <a:lnTo>
                    <a:pt x="822" y="899"/>
                  </a:lnTo>
                  <a:lnTo>
                    <a:pt x="822" y="899"/>
                  </a:lnTo>
                  <a:lnTo>
                    <a:pt x="824" y="899"/>
                  </a:lnTo>
                  <a:lnTo>
                    <a:pt x="824" y="899"/>
                  </a:lnTo>
                  <a:lnTo>
                    <a:pt x="827" y="899"/>
                  </a:lnTo>
                  <a:lnTo>
                    <a:pt x="833" y="901"/>
                  </a:lnTo>
                  <a:lnTo>
                    <a:pt x="837" y="901"/>
                  </a:lnTo>
                  <a:lnTo>
                    <a:pt x="837" y="901"/>
                  </a:lnTo>
                  <a:lnTo>
                    <a:pt x="837" y="901"/>
                  </a:lnTo>
                  <a:lnTo>
                    <a:pt x="837" y="901"/>
                  </a:lnTo>
                  <a:lnTo>
                    <a:pt x="837" y="901"/>
                  </a:lnTo>
                  <a:lnTo>
                    <a:pt x="839" y="901"/>
                  </a:lnTo>
                  <a:lnTo>
                    <a:pt x="839" y="901"/>
                  </a:lnTo>
                  <a:lnTo>
                    <a:pt x="841" y="901"/>
                  </a:lnTo>
                  <a:lnTo>
                    <a:pt x="843" y="903"/>
                  </a:lnTo>
                  <a:lnTo>
                    <a:pt x="844" y="903"/>
                  </a:lnTo>
                  <a:lnTo>
                    <a:pt x="846" y="905"/>
                  </a:lnTo>
                  <a:lnTo>
                    <a:pt x="848" y="905"/>
                  </a:lnTo>
                  <a:lnTo>
                    <a:pt x="852" y="907"/>
                  </a:lnTo>
                  <a:lnTo>
                    <a:pt x="852" y="909"/>
                  </a:lnTo>
                  <a:lnTo>
                    <a:pt x="856" y="911"/>
                  </a:lnTo>
                  <a:lnTo>
                    <a:pt x="856" y="911"/>
                  </a:lnTo>
                  <a:lnTo>
                    <a:pt x="856" y="911"/>
                  </a:lnTo>
                  <a:lnTo>
                    <a:pt x="856" y="911"/>
                  </a:lnTo>
                  <a:lnTo>
                    <a:pt x="858" y="913"/>
                  </a:lnTo>
                  <a:lnTo>
                    <a:pt x="862" y="913"/>
                  </a:lnTo>
                  <a:lnTo>
                    <a:pt x="863" y="913"/>
                  </a:lnTo>
                  <a:lnTo>
                    <a:pt x="863" y="913"/>
                  </a:lnTo>
                  <a:lnTo>
                    <a:pt x="867" y="916"/>
                  </a:lnTo>
                  <a:lnTo>
                    <a:pt x="869" y="916"/>
                  </a:lnTo>
                  <a:lnTo>
                    <a:pt x="871" y="916"/>
                  </a:lnTo>
                  <a:lnTo>
                    <a:pt x="873" y="916"/>
                  </a:lnTo>
                  <a:lnTo>
                    <a:pt x="886" y="920"/>
                  </a:lnTo>
                  <a:lnTo>
                    <a:pt x="888" y="920"/>
                  </a:lnTo>
                  <a:lnTo>
                    <a:pt x="907" y="922"/>
                  </a:lnTo>
                  <a:lnTo>
                    <a:pt x="909" y="920"/>
                  </a:lnTo>
                  <a:lnTo>
                    <a:pt x="911" y="918"/>
                  </a:lnTo>
                  <a:lnTo>
                    <a:pt x="911" y="916"/>
                  </a:lnTo>
                  <a:lnTo>
                    <a:pt x="913" y="915"/>
                  </a:lnTo>
                  <a:lnTo>
                    <a:pt x="915" y="915"/>
                  </a:lnTo>
                  <a:lnTo>
                    <a:pt x="918" y="915"/>
                  </a:lnTo>
                  <a:lnTo>
                    <a:pt x="918" y="915"/>
                  </a:lnTo>
                  <a:lnTo>
                    <a:pt x="920" y="915"/>
                  </a:lnTo>
                  <a:lnTo>
                    <a:pt x="920" y="916"/>
                  </a:lnTo>
                  <a:lnTo>
                    <a:pt x="922" y="916"/>
                  </a:lnTo>
                  <a:lnTo>
                    <a:pt x="922" y="916"/>
                  </a:lnTo>
                  <a:lnTo>
                    <a:pt x="922" y="916"/>
                  </a:lnTo>
                  <a:lnTo>
                    <a:pt x="922" y="915"/>
                  </a:lnTo>
                  <a:lnTo>
                    <a:pt x="922" y="913"/>
                  </a:lnTo>
                  <a:lnTo>
                    <a:pt x="922" y="913"/>
                  </a:lnTo>
                  <a:lnTo>
                    <a:pt x="924" y="913"/>
                  </a:lnTo>
                  <a:lnTo>
                    <a:pt x="924" y="913"/>
                  </a:lnTo>
                  <a:lnTo>
                    <a:pt x="924" y="913"/>
                  </a:lnTo>
                  <a:lnTo>
                    <a:pt x="926" y="913"/>
                  </a:lnTo>
                  <a:lnTo>
                    <a:pt x="926" y="913"/>
                  </a:lnTo>
                  <a:lnTo>
                    <a:pt x="928" y="913"/>
                  </a:lnTo>
                  <a:lnTo>
                    <a:pt x="930" y="913"/>
                  </a:lnTo>
                  <a:lnTo>
                    <a:pt x="930" y="913"/>
                  </a:lnTo>
                  <a:lnTo>
                    <a:pt x="932" y="911"/>
                  </a:lnTo>
                  <a:lnTo>
                    <a:pt x="932" y="911"/>
                  </a:lnTo>
                  <a:lnTo>
                    <a:pt x="933" y="909"/>
                  </a:lnTo>
                  <a:lnTo>
                    <a:pt x="933" y="909"/>
                  </a:lnTo>
                  <a:lnTo>
                    <a:pt x="935" y="909"/>
                  </a:lnTo>
                  <a:lnTo>
                    <a:pt x="935" y="911"/>
                  </a:lnTo>
                  <a:lnTo>
                    <a:pt x="935" y="913"/>
                  </a:lnTo>
                  <a:lnTo>
                    <a:pt x="937" y="915"/>
                  </a:lnTo>
                  <a:lnTo>
                    <a:pt x="937" y="915"/>
                  </a:lnTo>
                  <a:lnTo>
                    <a:pt x="939" y="915"/>
                  </a:lnTo>
                  <a:lnTo>
                    <a:pt x="941" y="915"/>
                  </a:lnTo>
                  <a:lnTo>
                    <a:pt x="941" y="915"/>
                  </a:lnTo>
                  <a:lnTo>
                    <a:pt x="943" y="915"/>
                  </a:lnTo>
                  <a:lnTo>
                    <a:pt x="945" y="916"/>
                  </a:lnTo>
                  <a:lnTo>
                    <a:pt x="945" y="916"/>
                  </a:lnTo>
                  <a:lnTo>
                    <a:pt x="947" y="916"/>
                  </a:lnTo>
                  <a:lnTo>
                    <a:pt x="951" y="915"/>
                  </a:lnTo>
                  <a:lnTo>
                    <a:pt x="956" y="915"/>
                  </a:lnTo>
                  <a:lnTo>
                    <a:pt x="968" y="916"/>
                  </a:lnTo>
                  <a:lnTo>
                    <a:pt x="969" y="916"/>
                  </a:lnTo>
                  <a:lnTo>
                    <a:pt x="971" y="916"/>
                  </a:lnTo>
                  <a:lnTo>
                    <a:pt x="971" y="916"/>
                  </a:lnTo>
                  <a:lnTo>
                    <a:pt x="969" y="918"/>
                  </a:lnTo>
                  <a:lnTo>
                    <a:pt x="969" y="918"/>
                  </a:lnTo>
                  <a:lnTo>
                    <a:pt x="971" y="918"/>
                  </a:lnTo>
                  <a:lnTo>
                    <a:pt x="971" y="918"/>
                  </a:lnTo>
                  <a:lnTo>
                    <a:pt x="971" y="918"/>
                  </a:lnTo>
                  <a:lnTo>
                    <a:pt x="971" y="918"/>
                  </a:lnTo>
                  <a:lnTo>
                    <a:pt x="973" y="920"/>
                  </a:lnTo>
                  <a:lnTo>
                    <a:pt x="973" y="920"/>
                  </a:lnTo>
                  <a:lnTo>
                    <a:pt x="977" y="918"/>
                  </a:lnTo>
                  <a:lnTo>
                    <a:pt x="988" y="920"/>
                  </a:lnTo>
                  <a:lnTo>
                    <a:pt x="994" y="922"/>
                  </a:lnTo>
                  <a:lnTo>
                    <a:pt x="998" y="924"/>
                  </a:lnTo>
                  <a:lnTo>
                    <a:pt x="1002" y="924"/>
                  </a:lnTo>
                  <a:lnTo>
                    <a:pt x="1004" y="924"/>
                  </a:lnTo>
                  <a:lnTo>
                    <a:pt x="1005" y="924"/>
                  </a:lnTo>
                  <a:lnTo>
                    <a:pt x="1007" y="926"/>
                  </a:lnTo>
                  <a:lnTo>
                    <a:pt x="1013" y="928"/>
                  </a:lnTo>
                  <a:lnTo>
                    <a:pt x="1030" y="935"/>
                  </a:lnTo>
                  <a:lnTo>
                    <a:pt x="1032" y="937"/>
                  </a:lnTo>
                  <a:lnTo>
                    <a:pt x="1034" y="937"/>
                  </a:lnTo>
                  <a:lnTo>
                    <a:pt x="1034" y="937"/>
                  </a:lnTo>
                  <a:lnTo>
                    <a:pt x="1036" y="937"/>
                  </a:lnTo>
                  <a:lnTo>
                    <a:pt x="1036" y="939"/>
                  </a:lnTo>
                  <a:lnTo>
                    <a:pt x="1038" y="939"/>
                  </a:lnTo>
                  <a:lnTo>
                    <a:pt x="1038" y="941"/>
                  </a:lnTo>
                  <a:lnTo>
                    <a:pt x="1038" y="941"/>
                  </a:lnTo>
                  <a:lnTo>
                    <a:pt x="1039" y="941"/>
                  </a:lnTo>
                  <a:lnTo>
                    <a:pt x="1043" y="943"/>
                  </a:lnTo>
                  <a:lnTo>
                    <a:pt x="1045" y="943"/>
                  </a:lnTo>
                  <a:lnTo>
                    <a:pt x="1047" y="943"/>
                  </a:lnTo>
                  <a:lnTo>
                    <a:pt x="1049" y="943"/>
                  </a:lnTo>
                  <a:lnTo>
                    <a:pt x="1051" y="945"/>
                  </a:lnTo>
                  <a:lnTo>
                    <a:pt x="1051" y="945"/>
                  </a:lnTo>
                  <a:lnTo>
                    <a:pt x="1055" y="947"/>
                  </a:lnTo>
                  <a:lnTo>
                    <a:pt x="1057" y="947"/>
                  </a:lnTo>
                  <a:lnTo>
                    <a:pt x="1057" y="947"/>
                  </a:lnTo>
                  <a:lnTo>
                    <a:pt x="1058" y="947"/>
                  </a:lnTo>
                  <a:lnTo>
                    <a:pt x="1058" y="949"/>
                  </a:lnTo>
                  <a:lnTo>
                    <a:pt x="1058" y="949"/>
                  </a:lnTo>
                  <a:lnTo>
                    <a:pt x="1068" y="949"/>
                  </a:lnTo>
                  <a:lnTo>
                    <a:pt x="1074" y="951"/>
                  </a:lnTo>
                  <a:lnTo>
                    <a:pt x="1079" y="952"/>
                  </a:lnTo>
                  <a:lnTo>
                    <a:pt x="1079" y="952"/>
                  </a:lnTo>
                  <a:lnTo>
                    <a:pt x="1083" y="952"/>
                  </a:lnTo>
                  <a:lnTo>
                    <a:pt x="1083" y="952"/>
                  </a:lnTo>
                  <a:lnTo>
                    <a:pt x="1083" y="952"/>
                  </a:lnTo>
                  <a:lnTo>
                    <a:pt x="1085" y="951"/>
                  </a:lnTo>
                  <a:lnTo>
                    <a:pt x="1085" y="951"/>
                  </a:lnTo>
                  <a:lnTo>
                    <a:pt x="1085" y="951"/>
                  </a:lnTo>
                  <a:lnTo>
                    <a:pt x="1085" y="949"/>
                  </a:lnTo>
                  <a:lnTo>
                    <a:pt x="1085" y="949"/>
                  </a:lnTo>
                  <a:lnTo>
                    <a:pt x="1085" y="951"/>
                  </a:lnTo>
                  <a:lnTo>
                    <a:pt x="1087" y="951"/>
                  </a:lnTo>
                  <a:lnTo>
                    <a:pt x="1087" y="952"/>
                  </a:lnTo>
                  <a:lnTo>
                    <a:pt x="1087" y="952"/>
                  </a:lnTo>
                  <a:lnTo>
                    <a:pt x="1089" y="952"/>
                  </a:lnTo>
                  <a:lnTo>
                    <a:pt x="1089" y="952"/>
                  </a:lnTo>
                  <a:lnTo>
                    <a:pt x="1089" y="952"/>
                  </a:lnTo>
                  <a:lnTo>
                    <a:pt x="1089" y="954"/>
                  </a:lnTo>
                  <a:lnTo>
                    <a:pt x="1089" y="954"/>
                  </a:lnTo>
                  <a:lnTo>
                    <a:pt x="1091" y="954"/>
                  </a:lnTo>
                  <a:lnTo>
                    <a:pt x="1096" y="952"/>
                  </a:lnTo>
                  <a:lnTo>
                    <a:pt x="1096" y="952"/>
                  </a:lnTo>
                  <a:lnTo>
                    <a:pt x="1096" y="952"/>
                  </a:lnTo>
                  <a:lnTo>
                    <a:pt x="1096" y="952"/>
                  </a:lnTo>
                  <a:lnTo>
                    <a:pt x="1098" y="952"/>
                  </a:lnTo>
                  <a:lnTo>
                    <a:pt x="1098" y="952"/>
                  </a:lnTo>
                  <a:lnTo>
                    <a:pt x="1098" y="952"/>
                  </a:lnTo>
                  <a:lnTo>
                    <a:pt x="1100" y="952"/>
                  </a:lnTo>
                  <a:lnTo>
                    <a:pt x="1104" y="952"/>
                  </a:lnTo>
                  <a:lnTo>
                    <a:pt x="1104" y="952"/>
                  </a:lnTo>
                  <a:lnTo>
                    <a:pt x="1104" y="954"/>
                  </a:lnTo>
                  <a:lnTo>
                    <a:pt x="1106" y="954"/>
                  </a:lnTo>
                  <a:lnTo>
                    <a:pt x="1106" y="954"/>
                  </a:lnTo>
                  <a:lnTo>
                    <a:pt x="1106" y="954"/>
                  </a:lnTo>
                  <a:lnTo>
                    <a:pt x="1108" y="954"/>
                  </a:lnTo>
                  <a:lnTo>
                    <a:pt x="1108" y="954"/>
                  </a:lnTo>
                  <a:lnTo>
                    <a:pt x="1108" y="954"/>
                  </a:lnTo>
                  <a:lnTo>
                    <a:pt x="1108" y="954"/>
                  </a:lnTo>
                  <a:lnTo>
                    <a:pt x="1110" y="956"/>
                  </a:lnTo>
                  <a:lnTo>
                    <a:pt x="1113" y="958"/>
                  </a:lnTo>
                  <a:lnTo>
                    <a:pt x="1115" y="958"/>
                  </a:lnTo>
                  <a:lnTo>
                    <a:pt x="1115" y="956"/>
                  </a:lnTo>
                  <a:lnTo>
                    <a:pt x="1117" y="956"/>
                  </a:lnTo>
                  <a:lnTo>
                    <a:pt x="1119" y="958"/>
                  </a:lnTo>
                  <a:lnTo>
                    <a:pt x="1119" y="958"/>
                  </a:lnTo>
                  <a:lnTo>
                    <a:pt x="1121" y="956"/>
                  </a:lnTo>
                  <a:lnTo>
                    <a:pt x="1121" y="956"/>
                  </a:lnTo>
                  <a:lnTo>
                    <a:pt x="1121" y="958"/>
                  </a:lnTo>
                  <a:lnTo>
                    <a:pt x="1123" y="960"/>
                  </a:lnTo>
                  <a:lnTo>
                    <a:pt x="1125" y="960"/>
                  </a:lnTo>
                  <a:lnTo>
                    <a:pt x="1125" y="960"/>
                  </a:lnTo>
                  <a:lnTo>
                    <a:pt x="1127" y="960"/>
                  </a:lnTo>
                  <a:lnTo>
                    <a:pt x="1127" y="960"/>
                  </a:lnTo>
                  <a:lnTo>
                    <a:pt x="1127" y="960"/>
                  </a:lnTo>
                  <a:lnTo>
                    <a:pt x="1125" y="958"/>
                  </a:lnTo>
                  <a:lnTo>
                    <a:pt x="1125" y="958"/>
                  </a:lnTo>
                  <a:lnTo>
                    <a:pt x="1127" y="958"/>
                  </a:lnTo>
                  <a:lnTo>
                    <a:pt x="1127" y="956"/>
                  </a:lnTo>
                  <a:lnTo>
                    <a:pt x="1127" y="956"/>
                  </a:lnTo>
                  <a:lnTo>
                    <a:pt x="1127" y="954"/>
                  </a:lnTo>
                  <a:lnTo>
                    <a:pt x="1127" y="954"/>
                  </a:lnTo>
                  <a:lnTo>
                    <a:pt x="1128" y="954"/>
                  </a:lnTo>
                  <a:lnTo>
                    <a:pt x="1128" y="956"/>
                  </a:lnTo>
                  <a:lnTo>
                    <a:pt x="1128" y="956"/>
                  </a:lnTo>
                  <a:lnTo>
                    <a:pt x="1128" y="956"/>
                  </a:lnTo>
                  <a:lnTo>
                    <a:pt x="1130" y="956"/>
                  </a:lnTo>
                  <a:lnTo>
                    <a:pt x="1130" y="956"/>
                  </a:lnTo>
                  <a:lnTo>
                    <a:pt x="1130" y="954"/>
                  </a:lnTo>
                  <a:lnTo>
                    <a:pt x="1130" y="952"/>
                  </a:lnTo>
                  <a:lnTo>
                    <a:pt x="1132" y="952"/>
                  </a:lnTo>
                  <a:lnTo>
                    <a:pt x="1132" y="952"/>
                  </a:lnTo>
                  <a:lnTo>
                    <a:pt x="1132" y="952"/>
                  </a:lnTo>
                  <a:lnTo>
                    <a:pt x="1134" y="954"/>
                  </a:lnTo>
                  <a:lnTo>
                    <a:pt x="1134" y="954"/>
                  </a:lnTo>
                  <a:lnTo>
                    <a:pt x="1136" y="954"/>
                  </a:lnTo>
                  <a:lnTo>
                    <a:pt x="1138" y="954"/>
                  </a:lnTo>
                  <a:lnTo>
                    <a:pt x="1140" y="954"/>
                  </a:lnTo>
                  <a:lnTo>
                    <a:pt x="1140" y="956"/>
                  </a:lnTo>
                  <a:lnTo>
                    <a:pt x="1142" y="956"/>
                  </a:lnTo>
                  <a:lnTo>
                    <a:pt x="1142" y="956"/>
                  </a:lnTo>
                  <a:lnTo>
                    <a:pt x="1142" y="954"/>
                  </a:lnTo>
                  <a:lnTo>
                    <a:pt x="1144" y="954"/>
                  </a:lnTo>
                  <a:lnTo>
                    <a:pt x="1144" y="954"/>
                  </a:lnTo>
                  <a:lnTo>
                    <a:pt x="1145" y="956"/>
                  </a:lnTo>
                  <a:lnTo>
                    <a:pt x="1147" y="956"/>
                  </a:lnTo>
                  <a:lnTo>
                    <a:pt x="1161" y="956"/>
                  </a:lnTo>
                  <a:lnTo>
                    <a:pt x="1161" y="958"/>
                  </a:lnTo>
                  <a:lnTo>
                    <a:pt x="1163" y="958"/>
                  </a:lnTo>
                  <a:lnTo>
                    <a:pt x="1163" y="958"/>
                  </a:lnTo>
                  <a:lnTo>
                    <a:pt x="1163" y="958"/>
                  </a:lnTo>
                  <a:lnTo>
                    <a:pt x="1163" y="958"/>
                  </a:lnTo>
                  <a:lnTo>
                    <a:pt x="1164" y="958"/>
                  </a:lnTo>
                  <a:lnTo>
                    <a:pt x="1166" y="958"/>
                  </a:lnTo>
                  <a:lnTo>
                    <a:pt x="1166" y="958"/>
                  </a:lnTo>
                  <a:lnTo>
                    <a:pt x="1168" y="958"/>
                  </a:lnTo>
                  <a:lnTo>
                    <a:pt x="1170" y="958"/>
                  </a:lnTo>
                  <a:lnTo>
                    <a:pt x="1172" y="960"/>
                  </a:lnTo>
                  <a:lnTo>
                    <a:pt x="1172" y="960"/>
                  </a:lnTo>
                  <a:lnTo>
                    <a:pt x="1172" y="960"/>
                  </a:lnTo>
                  <a:lnTo>
                    <a:pt x="1172" y="960"/>
                  </a:lnTo>
                  <a:lnTo>
                    <a:pt x="1174" y="960"/>
                  </a:lnTo>
                  <a:lnTo>
                    <a:pt x="1174" y="962"/>
                  </a:lnTo>
                  <a:lnTo>
                    <a:pt x="1176" y="962"/>
                  </a:lnTo>
                  <a:lnTo>
                    <a:pt x="1181" y="962"/>
                  </a:lnTo>
                  <a:lnTo>
                    <a:pt x="1185" y="964"/>
                  </a:lnTo>
                  <a:lnTo>
                    <a:pt x="1187" y="964"/>
                  </a:lnTo>
                  <a:lnTo>
                    <a:pt x="1191" y="964"/>
                  </a:lnTo>
                  <a:lnTo>
                    <a:pt x="1191" y="966"/>
                  </a:lnTo>
                  <a:lnTo>
                    <a:pt x="1193" y="964"/>
                  </a:lnTo>
                  <a:lnTo>
                    <a:pt x="1193" y="964"/>
                  </a:lnTo>
                  <a:lnTo>
                    <a:pt x="1195" y="964"/>
                  </a:lnTo>
                  <a:lnTo>
                    <a:pt x="1195" y="964"/>
                  </a:lnTo>
                  <a:lnTo>
                    <a:pt x="1197" y="964"/>
                  </a:lnTo>
                  <a:lnTo>
                    <a:pt x="1197" y="962"/>
                  </a:lnTo>
                  <a:lnTo>
                    <a:pt x="1198" y="962"/>
                  </a:lnTo>
                  <a:lnTo>
                    <a:pt x="1198" y="962"/>
                  </a:lnTo>
                  <a:lnTo>
                    <a:pt x="1198" y="962"/>
                  </a:lnTo>
                  <a:lnTo>
                    <a:pt x="1200" y="962"/>
                  </a:lnTo>
                  <a:lnTo>
                    <a:pt x="1200" y="962"/>
                  </a:lnTo>
                  <a:lnTo>
                    <a:pt x="1200" y="962"/>
                  </a:lnTo>
                  <a:lnTo>
                    <a:pt x="1202" y="962"/>
                  </a:lnTo>
                  <a:lnTo>
                    <a:pt x="1202" y="962"/>
                  </a:lnTo>
                  <a:lnTo>
                    <a:pt x="1202" y="960"/>
                  </a:lnTo>
                  <a:lnTo>
                    <a:pt x="1204" y="962"/>
                  </a:lnTo>
                  <a:lnTo>
                    <a:pt x="1204" y="962"/>
                  </a:lnTo>
                  <a:lnTo>
                    <a:pt x="1206" y="962"/>
                  </a:lnTo>
                  <a:lnTo>
                    <a:pt x="1210" y="962"/>
                  </a:lnTo>
                  <a:lnTo>
                    <a:pt x="1212" y="956"/>
                  </a:lnTo>
                  <a:lnTo>
                    <a:pt x="1216" y="956"/>
                  </a:lnTo>
                  <a:lnTo>
                    <a:pt x="1217" y="954"/>
                  </a:lnTo>
                  <a:lnTo>
                    <a:pt x="1227" y="954"/>
                  </a:lnTo>
                  <a:lnTo>
                    <a:pt x="1229" y="954"/>
                  </a:lnTo>
                  <a:lnTo>
                    <a:pt x="1233" y="954"/>
                  </a:lnTo>
                  <a:lnTo>
                    <a:pt x="1234" y="956"/>
                  </a:lnTo>
                  <a:lnTo>
                    <a:pt x="1236" y="956"/>
                  </a:lnTo>
                  <a:lnTo>
                    <a:pt x="1240" y="962"/>
                  </a:lnTo>
                  <a:lnTo>
                    <a:pt x="1242" y="962"/>
                  </a:lnTo>
                  <a:lnTo>
                    <a:pt x="1242" y="962"/>
                  </a:lnTo>
                  <a:lnTo>
                    <a:pt x="1244" y="960"/>
                  </a:lnTo>
                  <a:lnTo>
                    <a:pt x="1244" y="960"/>
                  </a:lnTo>
                  <a:lnTo>
                    <a:pt x="1246" y="962"/>
                  </a:lnTo>
                  <a:lnTo>
                    <a:pt x="1246" y="962"/>
                  </a:lnTo>
                  <a:lnTo>
                    <a:pt x="1246" y="962"/>
                  </a:lnTo>
                  <a:lnTo>
                    <a:pt x="1246" y="962"/>
                  </a:lnTo>
                  <a:lnTo>
                    <a:pt x="1250" y="964"/>
                  </a:lnTo>
                  <a:lnTo>
                    <a:pt x="1250" y="964"/>
                  </a:lnTo>
                  <a:lnTo>
                    <a:pt x="1252" y="964"/>
                  </a:lnTo>
                  <a:lnTo>
                    <a:pt x="1252" y="964"/>
                  </a:lnTo>
                  <a:lnTo>
                    <a:pt x="1253" y="966"/>
                  </a:lnTo>
                  <a:lnTo>
                    <a:pt x="1253" y="966"/>
                  </a:lnTo>
                  <a:lnTo>
                    <a:pt x="1255" y="966"/>
                  </a:lnTo>
                  <a:lnTo>
                    <a:pt x="1257" y="966"/>
                  </a:lnTo>
                  <a:lnTo>
                    <a:pt x="1257" y="968"/>
                  </a:lnTo>
                  <a:lnTo>
                    <a:pt x="1259" y="969"/>
                  </a:lnTo>
                  <a:lnTo>
                    <a:pt x="1259" y="969"/>
                  </a:lnTo>
                  <a:lnTo>
                    <a:pt x="1261" y="969"/>
                  </a:lnTo>
                  <a:lnTo>
                    <a:pt x="1261" y="968"/>
                  </a:lnTo>
                  <a:lnTo>
                    <a:pt x="1263" y="969"/>
                  </a:lnTo>
                  <a:lnTo>
                    <a:pt x="1263" y="969"/>
                  </a:lnTo>
                  <a:lnTo>
                    <a:pt x="1263" y="971"/>
                  </a:lnTo>
                  <a:lnTo>
                    <a:pt x="1263" y="971"/>
                  </a:lnTo>
                  <a:lnTo>
                    <a:pt x="1263" y="971"/>
                  </a:lnTo>
                  <a:lnTo>
                    <a:pt x="1265" y="971"/>
                  </a:lnTo>
                  <a:lnTo>
                    <a:pt x="1265" y="971"/>
                  </a:lnTo>
                  <a:lnTo>
                    <a:pt x="1265" y="969"/>
                  </a:lnTo>
                  <a:lnTo>
                    <a:pt x="1265" y="969"/>
                  </a:lnTo>
                  <a:lnTo>
                    <a:pt x="1267" y="969"/>
                  </a:lnTo>
                  <a:lnTo>
                    <a:pt x="1269" y="969"/>
                  </a:lnTo>
                  <a:lnTo>
                    <a:pt x="1269" y="969"/>
                  </a:lnTo>
                  <a:lnTo>
                    <a:pt x="1269" y="971"/>
                  </a:lnTo>
                  <a:lnTo>
                    <a:pt x="1269" y="973"/>
                  </a:lnTo>
                  <a:lnTo>
                    <a:pt x="1269" y="973"/>
                  </a:lnTo>
                  <a:lnTo>
                    <a:pt x="1269" y="973"/>
                  </a:lnTo>
                  <a:lnTo>
                    <a:pt x="1269" y="971"/>
                  </a:lnTo>
                  <a:lnTo>
                    <a:pt x="1270" y="971"/>
                  </a:lnTo>
                  <a:lnTo>
                    <a:pt x="1270" y="973"/>
                  </a:lnTo>
                  <a:lnTo>
                    <a:pt x="1272" y="973"/>
                  </a:lnTo>
                  <a:lnTo>
                    <a:pt x="1274" y="973"/>
                  </a:lnTo>
                  <a:lnTo>
                    <a:pt x="1276" y="975"/>
                  </a:lnTo>
                  <a:lnTo>
                    <a:pt x="1276" y="973"/>
                  </a:lnTo>
                  <a:lnTo>
                    <a:pt x="1278" y="973"/>
                  </a:lnTo>
                  <a:lnTo>
                    <a:pt x="1278" y="973"/>
                  </a:lnTo>
                  <a:lnTo>
                    <a:pt x="1280" y="973"/>
                  </a:lnTo>
                  <a:lnTo>
                    <a:pt x="1280" y="975"/>
                  </a:lnTo>
                  <a:lnTo>
                    <a:pt x="1278" y="975"/>
                  </a:lnTo>
                  <a:lnTo>
                    <a:pt x="1278" y="975"/>
                  </a:lnTo>
                  <a:lnTo>
                    <a:pt x="1280" y="977"/>
                  </a:lnTo>
                  <a:lnTo>
                    <a:pt x="1280" y="977"/>
                  </a:lnTo>
                  <a:lnTo>
                    <a:pt x="1282" y="977"/>
                  </a:lnTo>
                  <a:lnTo>
                    <a:pt x="1284" y="975"/>
                  </a:lnTo>
                  <a:lnTo>
                    <a:pt x="1284" y="977"/>
                  </a:lnTo>
                  <a:lnTo>
                    <a:pt x="1284" y="977"/>
                  </a:lnTo>
                  <a:lnTo>
                    <a:pt x="1286" y="977"/>
                  </a:lnTo>
                  <a:lnTo>
                    <a:pt x="1287" y="979"/>
                  </a:lnTo>
                  <a:lnTo>
                    <a:pt x="1287" y="979"/>
                  </a:lnTo>
                  <a:lnTo>
                    <a:pt x="1291" y="977"/>
                  </a:lnTo>
                  <a:lnTo>
                    <a:pt x="1293" y="977"/>
                  </a:lnTo>
                  <a:lnTo>
                    <a:pt x="1293" y="979"/>
                  </a:lnTo>
                  <a:lnTo>
                    <a:pt x="1295" y="979"/>
                  </a:lnTo>
                  <a:lnTo>
                    <a:pt x="1295" y="979"/>
                  </a:lnTo>
                  <a:lnTo>
                    <a:pt x="1299" y="977"/>
                  </a:lnTo>
                  <a:lnTo>
                    <a:pt x="1301" y="977"/>
                  </a:lnTo>
                  <a:lnTo>
                    <a:pt x="1305" y="977"/>
                  </a:lnTo>
                  <a:lnTo>
                    <a:pt x="1306" y="981"/>
                  </a:lnTo>
                  <a:lnTo>
                    <a:pt x="1306" y="983"/>
                  </a:lnTo>
                  <a:lnTo>
                    <a:pt x="1306" y="985"/>
                  </a:lnTo>
                  <a:lnTo>
                    <a:pt x="1306" y="985"/>
                  </a:lnTo>
                  <a:lnTo>
                    <a:pt x="1306" y="987"/>
                  </a:lnTo>
                  <a:lnTo>
                    <a:pt x="1310" y="987"/>
                  </a:lnTo>
                  <a:lnTo>
                    <a:pt x="1312" y="987"/>
                  </a:lnTo>
                  <a:lnTo>
                    <a:pt x="1318" y="988"/>
                  </a:lnTo>
                  <a:lnTo>
                    <a:pt x="1322" y="988"/>
                  </a:lnTo>
                  <a:lnTo>
                    <a:pt x="1323" y="985"/>
                  </a:lnTo>
                  <a:lnTo>
                    <a:pt x="1323" y="983"/>
                  </a:lnTo>
                  <a:lnTo>
                    <a:pt x="1322" y="983"/>
                  </a:lnTo>
                  <a:lnTo>
                    <a:pt x="1322" y="981"/>
                  </a:lnTo>
                  <a:close/>
                  <a:moveTo>
                    <a:pt x="1392" y="956"/>
                  </a:moveTo>
                  <a:lnTo>
                    <a:pt x="1390" y="954"/>
                  </a:lnTo>
                  <a:lnTo>
                    <a:pt x="1386" y="951"/>
                  </a:lnTo>
                  <a:lnTo>
                    <a:pt x="1384" y="949"/>
                  </a:lnTo>
                  <a:lnTo>
                    <a:pt x="1382" y="947"/>
                  </a:lnTo>
                  <a:lnTo>
                    <a:pt x="1371" y="943"/>
                  </a:lnTo>
                  <a:lnTo>
                    <a:pt x="1367" y="941"/>
                  </a:lnTo>
                  <a:lnTo>
                    <a:pt x="1365" y="941"/>
                  </a:lnTo>
                  <a:lnTo>
                    <a:pt x="1365" y="939"/>
                  </a:lnTo>
                  <a:lnTo>
                    <a:pt x="1363" y="939"/>
                  </a:lnTo>
                  <a:lnTo>
                    <a:pt x="1361" y="939"/>
                  </a:lnTo>
                  <a:lnTo>
                    <a:pt x="1359" y="939"/>
                  </a:lnTo>
                  <a:lnTo>
                    <a:pt x="1358" y="939"/>
                  </a:lnTo>
                  <a:lnTo>
                    <a:pt x="1352" y="945"/>
                  </a:lnTo>
                  <a:lnTo>
                    <a:pt x="1350" y="947"/>
                  </a:lnTo>
                  <a:lnTo>
                    <a:pt x="1348" y="947"/>
                  </a:lnTo>
                  <a:lnTo>
                    <a:pt x="1340" y="947"/>
                  </a:lnTo>
                  <a:lnTo>
                    <a:pt x="1339" y="949"/>
                  </a:lnTo>
                  <a:lnTo>
                    <a:pt x="1327" y="945"/>
                  </a:lnTo>
                  <a:lnTo>
                    <a:pt x="1325" y="945"/>
                  </a:lnTo>
                  <a:lnTo>
                    <a:pt x="1323" y="943"/>
                  </a:lnTo>
                  <a:lnTo>
                    <a:pt x="1322" y="943"/>
                  </a:lnTo>
                  <a:lnTo>
                    <a:pt x="1322" y="943"/>
                  </a:lnTo>
                  <a:lnTo>
                    <a:pt x="1320" y="945"/>
                  </a:lnTo>
                  <a:lnTo>
                    <a:pt x="1318" y="945"/>
                  </a:lnTo>
                  <a:lnTo>
                    <a:pt x="1318" y="943"/>
                  </a:lnTo>
                  <a:lnTo>
                    <a:pt x="1316" y="943"/>
                  </a:lnTo>
                  <a:lnTo>
                    <a:pt x="1316" y="941"/>
                  </a:lnTo>
                  <a:lnTo>
                    <a:pt x="1314" y="941"/>
                  </a:lnTo>
                  <a:lnTo>
                    <a:pt x="1314" y="941"/>
                  </a:lnTo>
                  <a:lnTo>
                    <a:pt x="1312" y="941"/>
                  </a:lnTo>
                  <a:lnTo>
                    <a:pt x="1310" y="943"/>
                  </a:lnTo>
                  <a:lnTo>
                    <a:pt x="1312" y="951"/>
                  </a:lnTo>
                  <a:lnTo>
                    <a:pt x="1318" y="958"/>
                  </a:lnTo>
                  <a:lnTo>
                    <a:pt x="1320" y="960"/>
                  </a:lnTo>
                  <a:lnTo>
                    <a:pt x="1322" y="962"/>
                  </a:lnTo>
                  <a:lnTo>
                    <a:pt x="1323" y="962"/>
                  </a:lnTo>
                  <a:lnTo>
                    <a:pt x="1331" y="962"/>
                  </a:lnTo>
                  <a:lnTo>
                    <a:pt x="1335" y="962"/>
                  </a:lnTo>
                  <a:lnTo>
                    <a:pt x="1344" y="968"/>
                  </a:lnTo>
                  <a:lnTo>
                    <a:pt x="1344" y="968"/>
                  </a:lnTo>
                  <a:lnTo>
                    <a:pt x="1350" y="971"/>
                  </a:lnTo>
                  <a:lnTo>
                    <a:pt x="1352" y="973"/>
                  </a:lnTo>
                  <a:lnTo>
                    <a:pt x="1354" y="975"/>
                  </a:lnTo>
                  <a:lnTo>
                    <a:pt x="1354" y="975"/>
                  </a:lnTo>
                  <a:lnTo>
                    <a:pt x="1354" y="977"/>
                  </a:lnTo>
                  <a:lnTo>
                    <a:pt x="1356" y="977"/>
                  </a:lnTo>
                  <a:lnTo>
                    <a:pt x="1358" y="979"/>
                  </a:lnTo>
                  <a:lnTo>
                    <a:pt x="1358" y="979"/>
                  </a:lnTo>
                  <a:lnTo>
                    <a:pt x="1358" y="979"/>
                  </a:lnTo>
                  <a:lnTo>
                    <a:pt x="1359" y="981"/>
                  </a:lnTo>
                  <a:lnTo>
                    <a:pt x="1359" y="983"/>
                  </a:lnTo>
                  <a:lnTo>
                    <a:pt x="1359" y="983"/>
                  </a:lnTo>
                  <a:lnTo>
                    <a:pt x="1361" y="985"/>
                  </a:lnTo>
                  <a:lnTo>
                    <a:pt x="1361" y="987"/>
                  </a:lnTo>
                  <a:lnTo>
                    <a:pt x="1359" y="987"/>
                  </a:lnTo>
                  <a:lnTo>
                    <a:pt x="1359" y="988"/>
                  </a:lnTo>
                  <a:lnTo>
                    <a:pt x="1356" y="990"/>
                  </a:lnTo>
                  <a:lnTo>
                    <a:pt x="1354" y="990"/>
                  </a:lnTo>
                  <a:lnTo>
                    <a:pt x="1356" y="992"/>
                  </a:lnTo>
                  <a:lnTo>
                    <a:pt x="1356" y="992"/>
                  </a:lnTo>
                  <a:lnTo>
                    <a:pt x="1358" y="992"/>
                  </a:lnTo>
                  <a:lnTo>
                    <a:pt x="1359" y="992"/>
                  </a:lnTo>
                  <a:lnTo>
                    <a:pt x="1361" y="992"/>
                  </a:lnTo>
                  <a:lnTo>
                    <a:pt x="1361" y="992"/>
                  </a:lnTo>
                  <a:lnTo>
                    <a:pt x="1363" y="992"/>
                  </a:lnTo>
                  <a:lnTo>
                    <a:pt x="1363" y="992"/>
                  </a:lnTo>
                  <a:lnTo>
                    <a:pt x="1365" y="990"/>
                  </a:lnTo>
                  <a:lnTo>
                    <a:pt x="1365" y="988"/>
                  </a:lnTo>
                  <a:lnTo>
                    <a:pt x="1363" y="987"/>
                  </a:lnTo>
                  <a:lnTo>
                    <a:pt x="1363" y="987"/>
                  </a:lnTo>
                  <a:lnTo>
                    <a:pt x="1363" y="988"/>
                  </a:lnTo>
                  <a:lnTo>
                    <a:pt x="1363" y="988"/>
                  </a:lnTo>
                  <a:lnTo>
                    <a:pt x="1363" y="988"/>
                  </a:lnTo>
                  <a:lnTo>
                    <a:pt x="1361" y="987"/>
                  </a:lnTo>
                  <a:lnTo>
                    <a:pt x="1361" y="987"/>
                  </a:lnTo>
                  <a:lnTo>
                    <a:pt x="1363" y="985"/>
                  </a:lnTo>
                  <a:lnTo>
                    <a:pt x="1363" y="985"/>
                  </a:lnTo>
                  <a:lnTo>
                    <a:pt x="1365" y="983"/>
                  </a:lnTo>
                  <a:lnTo>
                    <a:pt x="1367" y="983"/>
                  </a:lnTo>
                  <a:lnTo>
                    <a:pt x="1367" y="979"/>
                  </a:lnTo>
                  <a:lnTo>
                    <a:pt x="1371" y="977"/>
                  </a:lnTo>
                  <a:lnTo>
                    <a:pt x="1373" y="975"/>
                  </a:lnTo>
                  <a:lnTo>
                    <a:pt x="1382" y="971"/>
                  </a:lnTo>
                  <a:lnTo>
                    <a:pt x="1384" y="971"/>
                  </a:lnTo>
                  <a:lnTo>
                    <a:pt x="1384" y="969"/>
                  </a:lnTo>
                  <a:lnTo>
                    <a:pt x="1384" y="969"/>
                  </a:lnTo>
                  <a:lnTo>
                    <a:pt x="1390" y="969"/>
                  </a:lnTo>
                  <a:lnTo>
                    <a:pt x="1390" y="968"/>
                  </a:lnTo>
                  <a:lnTo>
                    <a:pt x="1392" y="968"/>
                  </a:lnTo>
                  <a:lnTo>
                    <a:pt x="1393" y="966"/>
                  </a:lnTo>
                  <a:lnTo>
                    <a:pt x="1395" y="964"/>
                  </a:lnTo>
                  <a:lnTo>
                    <a:pt x="1395" y="964"/>
                  </a:lnTo>
                  <a:lnTo>
                    <a:pt x="1397" y="960"/>
                  </a:lnTo>
                  <a:lnTo>
                    <a:pt x="1395" y="958"/>
                  </a:lnTo>
                  <a:lnTo>
                    <a:pt x="1392" y="956"/>
                  </a:lnTo>
                  <a:close/>
                  <a:moveTo>
                    <a:pt x="1399" y="712"/>
                  </a:moveTo>
                  <a:lnTo>
                    <a:pt x="1399" y="712"/>
                  </a:lnTo>
                  <a:lnTo>
                    <a:pt x="1397" y="712"/>
                  </a:lnTo>
                  <a:lnTo>
                    <a:pt x="1397" y="712"/>
                  </a:lnTo>
                  <a:lnTo>
                    <a:pt x="1395" y="714"/>
                  </a:lnTo>
                  <a:lnTo>
                    <a:pt x="1395" y="714"/>
                  </a:lnTo>
                  <a:lnTo>
                    <a:pt x="1395" y="714"/>
                  </a:lnTo>
                  <a:lnTo>
                    <a:pt x="1397" y="714"/>
                  </a:lnTo>
                  <a:lnTo>
                    <a:pt x="1397" y="712"/>
                  </a:lnTo>
                  <a:lnTo>
                    <a:pt x="1399" y="712"/>
                  </a:lnTo>
                  <a:lnTo>
                    <a:pt x="1399" y="712"/>
                  </a:lnTo>
                  <a:close/>
                  <a:moveTo>
                    <a:pt x="1388" y="981"/>
                  </a:moveTo>
                  <a:lnTo>
                    <a:pt x="1388" y="981"/>
                  </a:lnTo>
                  <a:lnTo>
                    <a:pt x="1386" y="981"/>
                  </a:lnTo>
                  <a:lnTo>
                    <a:pt x="1384" y="981"/>
                  </a:lnTo>
                  <a:lnTo>
                    <a:pt x="1384" y="981"/>
                  </a:lnTo>
                  <a:lnTo>
                    <a:pt x="1382" y="981"/>
                  </a:lnTo>
                  <a:lnTo>
                    <a:pt x="1380" y="985"/>
                  </a:lnTo>
                  <a:lnTo>
                    <a:pt x="1380" y="985"/>
                  </a:lnTo>
                  <a:lnTo>
                    <a:pt x="1380" y="985"/>
                  </a:lnTo>
                  <a:lnTo>
                    <a:pt x="1382" y="985"/>
                  </a:lnTo>
                  <a:lnTo>
                    <a:pt x="1382" y="987"/>
                  </a:lnTo>
                  <a:lnTo>
                    <a:pt x="1386" y="988"/>
                  </a:lnTo>
                  <a:lnTo>
                    <a:pt x="1388" y="990"/>
                  </a:lnTo>
                  <a:lnTo>
                    <a:pt x="1390" y="988"/>
                  </a:lnTo>
                  <a:lnTo>
                    <a:pt x="1390" y="987"/>
                  </a:lnTo>
                  <a:lnTo>
                    <a:pt x="1390" y="985"/>
                  </a:lnTo>
                  <a:lnTo>
                    <a:pt x="1390" y="983"/>
                  </a:lnTo>
                  <a:lnTo>
                    <a:pt x="1388" y="981"/>
                  </a:lnTo>
                  <a:close/>
                  <a:moveTo>
                    <a:pt x="1409" y="879"/>
                  </a:moveTo>
                  <a:lnTo>
                    <a:pt x="1409" y="877"/>
                  </a:lnTo>
                  <a:lnTo>
                    <a:pt x="1409" y="875"/>
                  </a:lnTo>
                  <a:lnTo>
                    <a:pt x="1409" y="875"/>
                  </a:lnTo>
                  <a:lnTo>
                    <a:pt x="1409" y="875"/>
                  </a:lnTo>
                  <a:lnTo>
                    <a:pt x="1409" y="877"/>
                  </a:lnTo>
                  <a:lnTo>
                    <a:pt x="1409" y="877"/>
                  </a:lnTo>
                  <a:lnTo>
                    <a:pt x="1409" y="877"/>
                  </a:lnTo>
                  <a:lnTo>
                    <a:pt x="1407" y="877"/>
                  </a:lnTo>
                  <a:lnTo>
                    <a:pt x="1407" y="877"/>
                  </a:lnTo>
                  <a:lnTo>
                    <a:pt x="1407" y="877"/>
                  </a:lnTo>
                  <a:lnTo>
                    <a:pt x="1407" y="877"/>
                  </a:lnTo>
                  <a:lnTo>
                    <a:pt x="1407" y="879"/>
                  </a:lnTo>
                  <a:lnTo>
                    <a:pt x="1409" y="879"/>
                  </a:lnTo>
                  <a:lnTo>
                    <a:pt x="1409" y="879"/>
                  </a:lnTo>
                  <a:lnTo>
                    <a:pt x="1409" y="879"/>
                  </a:lnTo>
                  <a:lnTo>
                    <a:pt x="1407" y="879"/>
                  </a:lnTo>
                  <a:lnTo>
                    <a:pt x="1405" y="879"/>
                  </a:lnTo>
                  <a:lnTo>
                    <a:pt x="1403" y="879"/>
                  </a:lnTo>
                  <a:lnTo>
                    <a:pt x="1403" y="879"/>
                  </a:lnTo>
                  <a:lnTo>
                    <a:pt x="1403" y="877"/>
                  </a:lnTo>
                  <a:lnTo>
                    <a:pt x="1401" y="877"/>
                  </a:lnTo>
                  <a:lnTo>
                    <a:pt x="1401" y="877"/>
                  </a:lnTo>
                  <a:lnTo>
                    <a:pt x="1401" y="875"/>
                  </a:lnTo>
                  <a:lnTo>
                    <a:pt x="1401" y="875"/>
                  </a:lnTo>
                  <a:lnTo>
                    <a:pt x="1401" y="877"/>
                  </a:lnTo>
                  <a:lnTo>
                    <a:pt x="1399" y="877"/>
                  </a:lnTo>
                  <a:lnTo>
                    <a:pt x="1399" y="877"/>
                  </a:lnTo>
                  <a:lnTo>
                    <a:pt x="1399" y="877"/>
                  </a:lnTo>
                  <a:lnTo>
                    <a:pt x="1399" y="879"/>
                  </a:lnTo>
                  <a:lnTo>
                    <a:pt x="1399" y="879"/>
                  </a:lnTo>
                  <a:lnTo>
                    <a:pt x="1401" y="880"/>
                  </a:lnTo>
                  <a:lnTo>
                    <a:pt x="1405" y="880"/>
                  </a:lnTo>
                  <a:lnTo>
                    <a:pt x="1407" y="880"/>
                  </a:lnTo>
                  <a:lnTo>
                    <a:pt x="1409" y="879"/>
                  </a:lnTo>
                  <a:close/>
                  <a:moveTo>
                    <a:pt x="1615" y="992"/>
                  </a:moveTo>
                  <a:lnTo>
                    <a:pt x="1615" y="990"/>
                  </a:lnTo>
                  <a:lnTo>
                    <a:pt x="1613" y="990"/>
                  </a:lnTo>
                  <a:lnTo>
                    <a:pt x="1613" y="990"/>
                  </a:lnTo>
                  <a:lnTo>
                    <a:pt x="1613" y="988"/>
                  </a:lnTo>
                  <a:lnTo>
                    <a:pt x="1611" y="988"/>
                  </a:lnTo>
                  <a:lnTo>
                    <a:pt x="1606" y="988"/>
                  </a:lnTo>
                  <a:lnTo>
                    <a:pt x="1602" y="988"/>
                  </a:lnTo>
                  <a:lnTo>
                    <a:pt x="1600" y="988"/>
                  </a:lnTo>
                  <a:lnTo>
                    <a:pt x="1600" y="987"/>
                  </a:lnTo>
                  <a:lnTo>
                    <a:pt x="1598" y="987"/>
                  </a:lnTo>
                  <a:lnTo>
                    <a:pt x="1598" y="987"/>
                  </a:lnTo>
                  <a:lnTo>
                    <a:pt x="1600" y="985"/>
                  </a:lnTo>
                  <a:lnTo>
                    <a:pt x="1602" y="985"/>
                  </a:lnTo>
                  <a:lnTo>
                    <a:pt x="1602" y="983"/>
                  </a:lnTo>
                  <a:lnTo>
                    <a:pt x="1604" y="985"/>
                  </a:lnTo>
                  <a:lnTo>
                    <a:pt x="1606" y="983"/>
                  </a:lnTo>
                  <a:lnTo>
                    <a:pt x="1609" y="985"/>
                  </a:lnTo>
                  <a:lnTo>
                    <a:pt x="1609" y="983"/>
                  </a:lnTo>
                  <a:lnTo>
                    <a:pt x="1611" y="983"/>
                  </a:lnTo>
                  <a:lnTo>
                    <a:pt x="1611" y="983"/>
                  </a:lnTo>
                  <a:lnTo>
                    <a:pt x="1611" y="983"/>
                  </a:lnTo>
                  <a:lnTo>
                    <a:pt x="1613" y="983"/>
                  </a:lnTo>
                  <a:lnTo>
                    <a:pt x="1613" y="983"/>
                  </a:lnTo>
                  <a:lnTo>
                    <a:pt x="1615" y="985"/>
                  </a:lnTo>
                  <a:lnTo>
                    <a:pt x="1617" y="987"/>
                  </a:lnTo>
                  <a:lnTo>
                    <a:pt x="1617" y="987"/>
                  </a:lnTo>
                  <a:lnTo>
                    <a:pt x="1623" y="987"/>
                  </a:lnTo>
                  <a:lnTo>
                    <a:pt x="1623" y="985"/>
                  </a:lnTo>
                  <a:lnTo>
                    <a:pt x="1623" y="985"/>
                  </a:lnTo>
                  <a:lnTo>
                    <a:pt x="1624" y="987"/>
                  </a:lnTo>
                  <a:lnTo>
                    <a:pt x="1624" y="987"/>
                  </a:lnTo>
                  <a:lnTo>
                    <a:pt x="1626" y="987"/>
                  </a:lnTo>
                  <a:lnTo>
                    <a:pt x="1626" y="987"/>
                  </a:lnTo>
                  <a:lnTo>
                    <a:pt x="1626" y="985"/>
                  </a:lnTo>
                  <a:lnTo>
                    <a:pt x="1628" y="987"/>
                  </a:lnTo>
                  <a:lnTo>
                    <a:pt x="1628" y="985"/>
                  </a:lnTo>
                  <a:lnTo>
                    <a:pt x="1630" y="985"/>
                  </a:lnTo>
                  <a:lnTo>
                    <a:pt x="1630" y="985"/>
                  </a:lnTo>
                  <a:lnTo>
                    <a:pt x="1630" y="983"/>
                  </a:lnTo>
                  <a:lnTo>
                    <a:pt x="1630" y="983"/>
                  </a:lnTo>
                  <a:lnTo>
                    <a:pt x="1630" y="983"/>
                  </a:lnTo>
                  <a:lnTo>
                    <a:pt x="1630" y="983"/>
                  </a:lnTo>
                  <a:lnTo>
                    <a:pt x="1630" y="981"/>
                  </a:lnTo>
                  <a:lnTo>
                    <a:pt x="1630" y="981"/>
                  </a:lnTo>
                  <a:lnTo>
                    <a:pt x="1630" y="979"/>
                  </a:lnTo>
                  <a:lnTo>
                    <a:pt x="1630" y="979"/>
                  </a:lnTo>
                  <a:lnTo>
                    <a:pt x="1630" y="979"/>
                  </a:lnTo>
                  <a:lnTo>
                    <a:pt x="1630" y="977"/>
                  </a:lnTo>
                  <a:lnTo>
                    <a:pt x="1632" y="977"/>
                  </a:lnTo>
                  <a:lnTo>
                    <a:pt x="1630" y="977"/>
                  </a:lnTo>
                  <a:lnTo>
                    <a:pt x="1632" y="977"/>
                  </a:lnTo>
                  <a:lnTo>
                    <a:pt x="1632" y="977"/>
                  </a:lnTo>
                  <a:lnTo>
                    <a:pt x="1632" y="977"/>
                  </a:lnTo>
                  <a:lnTo>
                    <a:pt x="1632" y="975"/>
                  </a:lnTo>
                  <a:lnTo>
                    <a:pt x="1630" y="973"/>
                  </a:lnTo>
                  <a:lnTo>
                    <a:pt x="1630" y="973"/>
                  </a:lnTo>
                  <a:lnTo>
                    <a:pt x="1628" y="973"/>
                  </a:lnTo>
                  <a:lnTo>
                    <a:pt x="1628" y="975"/>
                  </a:lnTo>
                  <a:lnTo>
                    <a:pt x="1628" y="975"/>
                  </a:lnTo>
                  <a:lnTo>
                    <a:pt x="1628" y="975"/>
                  </a:lnTo>
                  <a:lnTo>
                    <a:pt x="1626" y="975"/>
                  </a:lnTo>
                  <a:lnTo>
                    <a:pt x="1626" y="977"/>
                  </a:lnTo>
                  <a:lnTo>
                    <a:pt x="1628" y="977"/>
                  </a:lnTo>
                  <a:lnTo>
                    <a:pt x="1628" y="977"/>
                  </a:lnTo>
                  <a:lnTo>
                    <a:pt x="1626" y="979"/>
                  </a:lnTo>
                  <a:lnTo>
                    <a:pt x="1626" y="979"/>
                  </a:lnTo>
                  <a:lnTo>
                    <a:pt x="1624" y="979"/>
                  </a:lnTo>
                  <a:lnTo>
                    <a:pt x="1623" y="979"/>
                  </a:lnTo>
                  <a:lnTo>
                    <a:pt x="1621" y="979"/>
                  </a:lnTo>
                  <a:lnTo>
                    <a:pt x="1621" y="977"/>
                  </a:lnTo>
                  <a:lnTo>
                    <a:pt x="1621" y="977"/>
                  </a:lnTo>
                  <a:lnTo>
                    <a:pt x="1621" y="975"/>
                  </a:lnTo>
                  <a:lnTo>
                    <a:pt x="1621" y="971"/>
                  </a:lnTo>
                  <a:lnTo>
                    <a:pt x="1621" y="969"/>
                  </a:lnTo>
                  <a:lnTo>
                    <a:pt x="1621" y="968"/>
                  </a:lnTo>
                  <a:lnTo>
                    <a:pt x="1619" y="964"/>
                  </a:lnTo>
                  <a:lnTo>
                    <a:pt x="1619" y="960"/>
                  </a:lnTo>
                  <a:lnTo>
                    <a:pt x="1619" y="958"/>
                  </a:lnTo>
                  <a:lnTo>
                    <a:pt x="1619" y="956"/>
                  </a:lnTo>
                  <a:lnTo>
                    <a:pt x="1617" y="956"/>
                  </a:lnTo>
                  <a:lnTo>
                    <a:pt x="1617" y="956"/>
                  </a:lnTo>
                  <a:lnTo>
                    <a:pt x="1615" y="954"/>
                  </a:lnTo>
                  <a:lnTo>
                    <a:pt x="1611" y="954"/>
                  </a:lnTo>
                  <a:lnTo>
                    <a:pt x="1609" y="954"/>
                  </a:lnTo>
                  <a:lnTo>
                    <a:pt x="1606" y="954"/>
                  </a:lnTo>
                  <a:lnTo>
                    <a:pt x="1604" y="956"/>
                  </a:lnTo>
                  <a:lnTo>
                    <a:pt x="1602" y="958"/>
                  </a:lnTo>
                  <a:lnTo>
                    <a:pt x="1600" y="958"/>
                  </a:lnTo>
                  <a:lnTo>
                    <a:pt x="1600" y="960"/>
                  </a:lnTo>
                  <a:lnTo>
                    <a:pt x="1600" y="964"/>
                  </a:lnTo>
                  <a:lnTo>
                    <a:pt x="1600" y="964"/>
                  </a:lnTo>
                  <a:lnTo>
                    <a:pt x="1600" y="966"/>
                  </a:lnTo>
                  <a:lnTo>
                    <a:pt x="1600" y="966"/>
                  </a:lnTo>
                  <a:lnTo>
                    <a:pt x="1598" y="968"/>
                  </a:lnTo>
                  <a:lnTo>
                    <a:pt x="1598" y="969"/>
                  </a:lnTo>
                  <a:lnTo>
                    <a:pt x="1598" y="969"/>
                  </a:lnTo>
                  <a:lnTo>
                    <a:pt x="1598" y="969"/>
                  </a:lnTo>
                  <a:lnTo>
                    <a:pt x="1596" y="971"/>
                  </a:lnTo>
                  <a:lnTo>
                    <a:pt x="1596" y="971"/>
                  </a:lnTo>
                  <a:lnTo>
                    <a:pt x="1594" y="971"/>
                  </a:lnTo>
                  <a:lnTo>
                    <a:pt x="1594" y="971"/>
                  </a:lnTo>
                  <a:lnTo>
                    <a:pt x="1596" y="966"/>
                  </a:lnTo>
                  <a:lnTo>
                    <a:pt x="1596" y="964"/>
                  </a:lnTo>
                  <a:lnTo>
                    <a:pt x="1598" y="962"/>
                  </a:lnTo>
                  <a:lnTo>
                    <a:pt x="1598" y="960"/>
                  </a:lnTo>
                  <a:lnTo>
                    <a:pt x="1596" y="956"/>
                  </a:lnTo>
                  <a:lnTo>
                    <a:pt x="1594" y="954"/>
                  </a:lnTo>
                  <a:lnTo>
                    <a:pt x="1594" y="954"/>
                  </a:lnTo>
                  <a:lnTo>
                    <a:pt x="1592" y="954"/>
                  </a:lnTo>
                  <a:lnTo>
                    <a:pt x="1590" y="954"/>
                  </a:lnTo>
                  <a:lnTo>
                    <a:pt x="1590" y="954"/>
                  </a:lnTo>
                  <a:lnTo>
                    <a:pt x="1590" y="954"/>
                  </a:lnTo>
                  <a:lnTo>
                    <a:pt x="1590" y="954"/>
                  </a:lnTo>
                  <a:lnTo>
                    <a:pt x="1587" y="954"/>
                  </a:lnTo>
                  <a:lnTo>
                    <a:pt x="1587" y="952"/>
                  </a:lnTo>
                  <a:lnTo>
                    <a:pt x="1585" y="952"/>
                  </a:lnTo>
                  <a:lnTo>
                    <a:pt x="1585" y="952"/>
                  </a:lnTo>
                  <a:lnTo>
                    <a:pt x="1583" y="952"/>
                  </a:lnTo>
                  <a:lnTo>
                    <a:pt x="1583" y="952"/>
                  </a:lnTo>
                  <a:lnTo>
                    <a:pt x="1581" y="952"/>
                  </a:lnTo>
                  <a:lnTo>
                    <a:pt x="1579" y="954"/>
                  </a:lnTo>
                  <a:lnTo>
                    <a:pt x="1579" y="954"/>
                  </a:lnTo>
                  <a:lnTo>
                    <a:pt x="1577" y="954"/>
                  </a:lnTo>
                  <a:lnTo>
                    <a:pt x="1577" y="956"/>
                  </a:lnTo>
                  <a:lnTo>
                    <a:pt x="1577" y="956"/>
                  </a:lnTo>
                  <a:lnTo>
                    <a:pt x="1577" y="956"/>
                  </a:lnTo>
                  <a:lnTo>
                    <a:pt x="1575" y="958"/>
                  </a:lnTo>
                  <a:lnTo>
                    <a:pt x="1573" y="960"/>
                  </a:lnTo>
                  <a:lnTo>
                    <a:pt x="1573" y="960"/>
                  </a:lnTo>
                  <a:lnTo>
                    <a:pt x="1571" y="960"/>
                  </a:lnTo>
                  <a:lnTo>
                    <a:pt x="1571" y="960"/>
                  </a:lnTo>
                  <a:lnTo>
                    <a:pt x="1570" y="958"/>
                  </a:lnTo>
                  <a:lnTo>
                    <a:pt x="1570" y="958"/>
                  </a:lnTo>
                  <a:lnTo>
                    <a:pt x="1568" y="958"/>
                  </a:lnTo>
                  <a:lnTo>
                    <a:pt x="1568" y="958"/>
                  </a:lnTo>
                  <a:lnTo>
                    <a:pt x="1568" y="958"/>
                  </a:lnTo>
                  <a:lnTo>
                    <a:pt x="1568" y="958"/>
                  </a:lnTo>
                  <a:lnTo>
                    <a:pt x="1566" y="954"/>
                  </a:lnTo>
                  <a:lnTo>
                    <a:pt x="1564" y="952"/>
                  </a:lnTo>
                  <a:lnTo>
                    <a:pt x="1564" y="951"/>
                  </a:lnTo>
                  <a:lnTo>
                    <a:pt x="1562" y="951"/>
                  </a:lnTo>
                  <a:lnTo>
                    <a:pt x="1562" y="949"/>
                  </a:lnTo>
                  <a:lnTo>
                    <a:pt x="1562" y="947"/>
                  </a:lnTo>
                  <a:lnTo>
                    <a:pt x="1560" y="945"/>
                  </a:lnTo>
                  <a:lnTo>
                    <a:pt x="1558" y="943"/>
                  </a:lnTo>
                  <a:lnTo>
                    <a:pt x="1556" y="943"/>
                  </a:lnTo>
                  <a:lnTo>
                    <a:pt x="1553" y="943"/>
                  </a:lnTo>
                  <a:lnTo>
                    <a:pt x="1551" y="941"/>
                  </a:lnTo>
                  <a:lnTo>
                    <a:pt x="1551" y="941"/>
                  </a:lnTo>
                  <a:lnTo>
                    <a:pt x="1551" y="943"/>
                  </a:lnTo>
                  <a:lnTo>
                    <a:pt x="1549" y="943"/>
                  </a:lnTo>
                  <a:lnTo>
                    <a:pt x="1549" y="941"/>
                  </a:lnTo>
                  <a:lnTo>
                    <a:pt x="1549" y="941"/>
                  </a:lnTo>
                  <a:lnTo>
                    <a:pt x="1549" y="941"/>
                  </a:lnTo>
                  <a:lnTo>
                    <a:pt x="1545" y="941"/>
                  </a:lnTo>
                  <a:lnTo>
                    <a:pt x="1543" y="941"/>
                  </a:lnTo>
                  <a:lnTo>
                    <a:pt x="1537" y="943"/>
                  </a:lnTo>
                  <a:lnTo>
                    <a:pt x="1537" y="943"/>
                  </a:lnTo>
                  <a:lnTo>
                    <a:pt x="1537" y="943"/>
                  </a:lnTo>
                  <a:lnTo>
                    <a:pt x="1535" y="945"/>
                  </a:lnTo>
                  <a:lnTo>
                    <a:pt x="1534" y="945"/>
                  </a:lnTo>
                  <a:lnTo>
                    <a:pt x="1534" y="945"/>
                  </a:lnTo>
                  <a:lnTo>
                    <a:pt x="1534" y="945"/>
                  </a:lnTo>
                  <a:lnTo>
                    <a:pt x="1532" y="947"/>
                  </a:lnTo>
                  <a:lnTo>
                    <a:pt x="1532" y="947"/>
                  </a:lnTo>
                  <a:lnTo>
                    <a:pt x="1532" y="949"/>
                  </a:lnTo>
                  <a:lnTo>
                    <a:pt x="1532" y="951"/>
                  </a:lnTo>
                  <a:lnTo>
                    <a:pt x="1532" y="951"/>
                  </a:lnTo>
                  <a:lnTo>
                    <a:pt x="1532" y="952"/>
                  </a:lnTo>
                  <a:lnTo>
                    <a:pt x="1532" y="952"/>
                  </a:lnTo>
                  <a:lnTo>
                    <a:pt x="1534" y="954"/>
                  </a:lnTo>
                  <a:lnTo>
                    <a:pt x="1535" y="954"/>
                  </a:lnTo>
                  <a:lnTo>
                    <a:pt x="1535" y="956"/>
                  </a:lnTo>
                  <a:lnTo>
                    <a:pt x="1537" y="958"/>
                  </a:lnTo>
                  <a:lnTo>
                    <a:pt x="1539" y="960"/>
                  </a:lnTo>
                  <a:lnTo>
                    <a:pt x="1543" y="962"/>
                  </a:lnTo>
                  <a:lnTo>
                    <a:pt x="1547" y="964"/>
                  </a:lnTo>
                  <a:lnTo>
                    <a:pt x="1547" y="966"/>
                  </a:lnTo>
                  <a:lnTo>
                    <a:pt x="1549" y="966"/>
                  </a:lnTo>
                  <a:lnTo>
                    <a:pt x="1551" y="968"/>
                  </a:lnTo>
                  <a:lnTo>
                    <a:pt x="1551" y="968"/>
                  </a:lnTo>
                  <a:lnTo>
                    <a:pt x="1553" y="966"/>
                  </a:lnTo>
                  <a:lnTo>
                    <a:pt x="1554" y="966"/>
                  </a:lnTo>
                  <a:lnTo>
                    <a:pt x="1556" y="966"/>
                  </a:lnTo>
                  <a:lnTo>
                    <a:pt x="1558" y="968"/>
                  </a:lnTo>
                  <a:lnTo>
                    <a:pt x="1558" y="969"/>
                  </a:lnTo>
                  <a:lnTo>
                    <a:pt x="1560" y="968"/>
                  </a:lnTo>
                  <a:lnTo>
                    <a:pt x="1560" y="968"/>
                  </a:lnTo>
                  <a:lnTo>
                    <a:pt x="1560" y="969"/>
                  </a:lnTo>
                  <a:lnTo>
                    <a:pt x="1564" y="973"/>
                  </a:lnTo>
                  <a:lnTo>
                    <a:pt x="1564" y="975"/>
                  </a:lnTo>
                  <a:lnTo>
                    <a:pt x="1566" y="973"/>
                  </a:lnTo>
                  <a:lnTo>
                    <a:pt x="1566" y="973"/>
                  </a:lnTo>
                  <a:lnTo>
                    <a:pt x="1566" y="973"/>
                  </a:lnTo>
                  <a:lnTo>
                    <a:pt x="1566" y="971"/>
                  </a:lnTo>
                  <a:lnTo>
                    <a:pt x="1568" y="973"/>
                  </a:lnTo>
                  <a:lnTo>
                    <a:pt x="1568" y="973"/>
                  </a:lnTo>
                  <a:lnTo>
                    <a:pt x="1568" y="973"/>
                  </a:lnTo>
                  <a:lnTo>
                    <a:pt x="1570" y="973"/>
                  </a:lnTo>
                  <a:lnTo>
                    <a:pt x="1570" y="975"/>
                  </a:lnTo>
                  <a:lnTo>
                    <a:pt x="1570" y="977"/>
                  </a:lnTo>
                  <a:lnTo>
                    <a:pt x="1570" y="977"/>
                  </a:lnTo>
                  <a:lnTo>
                    <a:pt x="1570" y="979"/>
                  </a:lnTo>
                  <a:lnTo>
                    <a:pt x="1568" y="979"/>
                  </a:lnTo>
                  <a:lnTo>
                    <a:pt x="1568" y="979"/>
                  </a:lnTo>
                  <a:lnTo>
                    <a:pt x="1564" y="979"/>
                  </a:lnTo>
                  <a:lnTo>
                    <a:pt x="1564" y="979"/>
                  </a:lnTo>
                  <a:lnTo>
                    <a:pt x="1562" y="979"/>
                  </a:lnTo>
                  <a:lnTo>
                    <a:pt x="1562" y="979"/>
                  </a:lnTo>
                  <a:lnTo>
                    <a:pt x="1558" y="979"/>
                  </a:lnTo>
                  <a:lnTo>
                    <a:pt x="1556" y="979"/>
                  </a:lnTo>
                  <a:lnTo>
                    <a:pt x="1556" y="979"/>
                  </a:lnTo>
                  <a:lnTo>
                    <a:pt x="1554" y="979"/>
                  </a:lnTo>
                  <a:lnTo>
                    <a:pt x="1554" y="981"/>
                  </a:lnTo>
                  <a:lnTo>
                    <a:pt x="1554" y="981"/>
                  </a:lnTo>
                  <a:lnTo>
                    <a:pt x="1554" y="981"/>
                  </a:lnTo>
                  <a:lnTo>
                    <a:pt x="1554" y="981"/>
                  </a:lnTo>
                  <a:lnTo>
                    <a:pt x="1554" y="981"/>
                  </a:lnTo>
                  <a:lnTo>
                    <a:pt x="1553" y="981"/>
                  </a:lnTo>
                  <a:lnTo>
                    <a:pt x="1551" y="985"/>
                  </a:lnTo>
                  <a:lnTo>
                    <a:pt x="1549" y="987"/>
                  </a:lnTo>
                  <a:lnTo>
                    <a:pt x="1547" y="985"/>
                  </a:lnTo>
                  <a:lnTo>
                    <a:pt x="1547" y="985"/>
                  </a:lnTo>
                  <a:lnTo>
                    <a:pt x="1545" y="985"/>
                  </a:lnTo>
                  <a:lnTo>
                    <a:pt x="1545" y="985"/>
                  </a:lnTo>
                  <a:lnTo>
                    <a:pt x="1545" y="985"/>
                  </a:lnTo>
                  <a:lnTo>
                    <a:pt x="1545" y="983"/>
                  </a:lnTo>
                  <a:lnTo>
                    <a:pt x="1543" y="983"/>
                  </a:lnTo>
                  <a:lnTo>
                    <a:pt x="1543" y="983"/>
                  </a:lnTo>
                  <a:lnTo>
                    <a:pt x="1543" y="983"/>
                  </a:lnTo>
                  <a:lnTo>
                    <a:pt x="1539" y="985"/>
                  </a:lnTo>
                  <a:lnTo>
                    <a:pt x="1537" y="985"/>
                  </a:lnTo>
                  <a:lnTo>
                    <a:pt x="1535" y="983"/>
                  </a:lnTo>
                  <a:lnTo>
                    <a:pt x="1535" y="983"/>
                  </a:lnTo>
                  <a:lnTo>
                    <a:pt x="1535" y="979"/>
                  </a:lnTo>
                  <a:lnTo>
                    <a:pt x="1534" y="979"/>
                  </a:lnTo>
                  <a:lnTo>
                    <a:pt x="1535" y="979"/>
                  </a:lnTo>
                  <a:lnTo>
                    <a:pt x="1535" y="979"/>
                  </a:lnTo>
                  <a:lnTo>
                    <a:pt x="1535" y="979"/>
                  </a:lnTo>
                  <a:lnTo>
                    <a:pt x="1537" y="979"/>
                  </a:lnTo>
                  <a:lnTo>
                    <a:pt x="1537" y="977"/>
                  </a:lnTo>
                  <a:lnTo>
                    <a:pt x="1535" y="977"/>
                  </a:lnTo>
                  <a:lnTo>
                    <a:pt x="1535" y="977"/>
                  </a:lnTo>
                  <a:lnTo>
                    <a:pt x="1535" y="977"/>
                  </a:lnTo>
                  <a:lnTo>
                    <a:pt x="1535" y="977"/>
                  </a:lnTo>
                  <a:lnTo>
                    <a:pt x="1535" y="977"/>
                  </a:lnTo>
                  <a:lnTo>
                    <a:pt x="1535" y="977"/>
                  </a:lnTo>
                  <a:lnTo>
                    <a:pt x="1535" y="975"/>
                  </a:lnTo>
                  <a:lnTo>
                    <a:pt x="1535" y="975"/>
                  </a:lnTo>
                  <a:lnTo>
                    <a:pt x="1534" y="975"/>
                  </a:lnTo>
                  <a:lnTo>
                    <a:pt x="1534" y="975"/>
                  </a:lnTo>
                  <a:lnTo>
                    <a:pt x="1534" y="975"/>
                  </a:lnTo>
                  <a:lnTo>
                    <a:pt x="1534" y="973"/>
                  </a:lnTo>
                  <a:lnTo>
                    <a:pt x="1534" y="973"/>
                  </a:lnTo>
                  <a:lnTo>
                    <a:pt x="1532" y="973"/>
                  </a:lnTo>
                  <a:lnTo>
                    <a:pt x="1532" y="973"/>
                  </a:lnTo>
                  <a:lnTo>
                    <a:pt x="1532" y="973"/>
                  </a:lnTo>
                  <a:lnTo>
                    <a:pt x="1530" y="975"/>
                  </a:lnTo>
                  <a:lnTo>
                    <a:pt x="1528" y="973"/>
                  </a:lnTo>
                  <a:lnTo>
                    <a:pt x="1526" y="971"/>
                  </a:lnTo>
                  <a:lnTo>
                    <a:pt x="1526" y="971"/>
                  </a:lnTo>
                  <a:lnTo>
                    <a:pt x="1526" y="966"/>
                  </a:lnTo>
                  <a:lnTo>
                    <a:pt x="1526" y="966"/>
                  </a:lnTo>
                  <a:lnTo>
                    <a:pt x="1524" y="964"/>
                  </a:lnTo>
                  <a:lnTo>
                    <a:pt x="1524" y="966"/>
                  </a:lnTo>
                  <a:lnTo>
                    <a:pt x="1524" y="969"/>
                  </a:lnTo>
                  <a:lnTo>
                    <a:pt x="1524" y="969"/>
                  </a:lnTo>
                  <a:lnTo>
                    <a:pt x="1522" y="968"/>
                  </a:lnTo>
                  <a:lnTo>
                    <a:pt x="1522" y="964"/>
                  </a:lnTo>
                  <a:lnTo>
                    <a:pt x="1520" y="962"/>
                  </a:lnTo>
                  <a:lnTo>
                    <a:pt x="1520" y="964"/>
                  </a:lnTo>
                  <a:lnTo>
                    <a:pt x="1518" y="964"/>
                  </a:lnTo>
                  <a:lnTo>
                    <a:pt x="1515" y="964"/>
                  </a:lnTo>
                  <a:lnTo>
                    <a:pt x="1515" y="964"/>
                  </a:lnTo>
                  <a:lnTo>
                    <a:pt x="1513" y="962"/>
                  </a:lnTo>
                  <a:lnTo>
                    <a:pt x="1513" y="964"/>
                  </a:lnTo>
                  <a:lnTo>
                    <a:pt x="1513" y="964"/>
                  </a:lnTo>
                  <a:lnTo>
                    <a:pt x="1513" y="966"/>
                  </a:lnTo>
                  <a:lnTo>
                    <a:pt x="1513" y="966"/>
                  </a:lnTo>
                  <a:lnTo>
                    <a:pt x="1513" y="968"/>
                  </a:lnTo>
                  <a:lnTo>
                    <a:pt x="1513" y="968"/>
                  </a:lnTo>
                  <a:lnTo>
                    <a:pt x="1507" y="966"/>
                  </a:lnTo>
                  <a:lnTo>
                    <a:pt x="1505" y="964"/>
                  </a:lnTo>
                  <a:lnTo>
                    <a:pt x="1503" y="962"/>
                  </a:lnTo>
                  <a:lnTo>
                    <a:pt x="1501" y="962"/>
                  </a:lnTo>
                  <a:lnTo>
                    <a:pt x="1501" y="962"/>
                  </a:lnTo>
                  <a:lnTo>
                    <a:pt x="1500" y="962"/>
                  </a:lnTo>
                  <a:lnTo>
                    <a:pt x="1498" y="962"/>
                  </a:lnTo>
                  <a:lnTo>
                    <a:pt x="1496" y="960"/>
                  </a:lnTo>
                  <a:lnTo>
                    <a:pt x="1496" y="960"/>
                  </a:lnTo>
                  <a:lnTo>
                    <a:pt x="1492" y="960"/>
                  </a:lnTo>
                  <a:lnTo>
                    <a:pt x="1492" y="962"/>
                  </a:lnTo>
                  <a:lnTo>
                    <a:pt x="1492" y="962"/>
                  </a:lnTo>
                  <a:lnTo>
                    <a:pt x="1490" y="964"/>
                  </a:lnTo>
                  <a:lnTo>
                    <a:pt x="1486" y="968"/>
                  </a:lnTo>
                  <a:lnTo>
                    <a:pt x="1482" y="969"/>
                  </a:lnTo>
                  <a:lnTo>
                    <a:pt x="1475" y="971"/>
                  </a:lnTo>
                  <a:lnTo>
                    <a:pt x="1475" y="971"/>
                  </a:lnTo>
                  <a:lnTo>
                    <a:pt x="1475" y="971"/>
                  </a:lnTo>
                  <a:lnTo>
                    <a:pt x="1473" y="971"/>
                  </a:lnTo>
                  <a:lnTo>
                    <a:pt x="1473" y="969"/>
                  </a:lnTo>
                  <a:lnTo>
                    <a:pt x="1473" y="973"/>
                  </a:lnTo>
                  <a:lnTo>
                    <a:pt x="1471" y="973"/>
                  </a:lnTo>
                  <a:lnTo>
                    <a:pt x="1471" y="975"/>
                  </a:lnTo>
                  <a:lnTo>
                    <a:pt x="1467" y="981"/>
                  </a:lnTo>
                  <a:lnTo>
                    <a:pt x="1469" y="981"/>
                  </a:lnTo>
                  <a:lnTo>
                    <a:pt x="1469" y="983"/>
                  </a:lnTo>
                  <a:lnTo>
                    <a:pt x="1469" y="985"/>
                  </a:lnTo>
                  <a:lnTo>
                    <a:pt x="1469" y="985"/>
                  </a:lnTo>
                  <a:lnTo>
                    <a:pt x="1469" y="987"/>
                  </a:lnTo>
                  <a:lnTo>
                    <a:pt x="1469" y="987"/>
                  </a:lnTo>
                  <a:lnTo>
                    <a:pt x="1469" y="987"/>
                  </a:lnTo>
                  <a:lnTo>
                    <a:pt x="1469" y="987"/>
                  </a:lnTo>
                  <a:lnTo>
                    <a:pt x="1471" y="988"/>
                  </a:lnTo>
                  <a:lnTo>
                    <a:pt x="1471" y="988"/>
                  </a:lnTo>
                  <a:lnTo>
                    <a:pt x="1471" y="988"/>
                  </a:lnTo>
                  <a:lnTo>
                    <a:pt x="1471" y="988"/>
                  </a:lnTo>
                  <a:lnTo>
                    <a:pt x="1471" y="990"/>
                  </a:lnTo>
                  <a:lnTo>
                    <a:pt x="1469" y="992"/>
                  </a:lnTo>
                  <a:lnTo>
                    <a:pt x="1467" y="994"/>
                  </a:lnTo>
                  <a:lnTo>
                    <a:pt x="1467" y="994"/>
                  </a:lnTo>
                  <a:lnTo>
                    <a:pt x="1467" y="994"/>
                  </a:lnTo>
                  <a:lnTo>
                    <a:pt x="1467" y="996"/>
                  </a:lnTo>
                  <a:lnTo>
                    <a:pt x="1467" y="996"/>
                  </a:lnTo>
                  <a:lnTo>
                    <a:pt x="1467" y="998"/>
                  </a:lnTo>
                  <a:lnTo>
                    <a:pt x="1467" y="998"/>
                  </a:lnTo>
                  <a:lnTo>
                    <a:pt x="1467" y="998"/>
                  </a:lnTo>
                  <a:lnTo>
                    <a:pt x="1467" y="998"/>
                  </a:lnTo>
                  <a:lnTo>
                    <a:pt x="1467" y="1000"/>
                  </a:lnTo>
                  <a:lnTo>
                    <a:pt x="1467" y="1000"/>
                  </a:lnTo>
                  <a:lnTo>
                    <a:pt x="1467" y="1000"/>
                  </a:lnTo>
                  <a:lnTo>
                    <a:pt x="1465" y="1002"/>
                  </a:lnTo>
                  <a:lnTo>
                    <a:pt x="1465" y="1002"/>
                  </a:lnTo>
                  <a:lnTo>
                    <a:pt x="1465" y="1002"/>
                  </a:lnTo>
                  <a:lnTo>
                    <a:pt x="1467" y="1004"/>
                  </a:lnTo>
                  <a:lnTo>
                    <a:pt x="1467" y="1004"/>
                  </a:lnTo>
                  <a:lnTo>
                    <a:pt x="1467" y="1004"/>
                  </a:lnTo>
                  <a:lnTo>
                    <a:pt x="1469" y="1005"/>
                  </a:lnTo>
                  <a:lnTo>
                    <a:pt x="1471" y="1005"/>
                  </a:lnTo>
                  <a:lnTo>
                    <a:pt x="1473" y="1005"/>
                  </a:lnTo>
                  <a:lnTo>
                    <a:pt x="1477" y="1007"/>
                  </a:lnTo>
                  <a:lnTo>
                    <a:pt x="1479" y="1007"/>
                  </a:lnTo>
                  <a:lnTo>
                    <a:pt x="1481" y="1007"/>
                  </a:lnTo>
                  <a:lnTo>
                    <a:pt x="1481" y="1007"/>
                  </a:lnTo>
                  <a:lnTo>
                    <a:pt x="1482" y="1007"/>
                  </a:lnTo>
                  <a:lnTo>
                    <a:pt x="1484" y="1009"/>
                  </a:lnTo>
                  <a:lnTo>
                    <a:pt x="1486" y="1011"/>
                  </a:lnTo>
                  <a:lnTo>
                    <a:pt x="1488" y="1009"/>
                  </a:lnTo>
                  <a:lnTo>
                    <a:pt x="1492" y="1009"/>
                  </a:lnTo>
                  <a:lnTo>
                    <a:pt x="1494" y="1009"/>
                  </a:lnTo>
                  <a:lnTo>
                    <a:pt x="1494" y="1009"/>
                  </a:lnTo>
                  <a:lnTo>
                    <a:pt x="1496" y="1005"/>
                  </a:lnTo>
                  <a:lnTo>
                    <a:pt x="1498" y="1004"/>
                  </a:lnTo>
                  <a:lnTo>
                    <a:pt x="1501" y="1004"/>
                  </a:lnTo>
                  <a:lnTo>
                    <a:pt x="1501" y="1004"/>
                  </a:lnTo>
                  <a:lnTo>
                    <a:pt x="1503" y="1004"/>
                  </a:lnTo>
                  <a:lnTo>
                    <a:pt x="1503" y="1005"/>
                  </a:lnTo>
                  <a:lnTo>
                    <a:pt x="1503" y="1005"/>
                  </a:lnTo>
                  <a:lnTo>
                    <a:pt x="1505" y="1005"/>
                  </a:lnTo>
                  <a:lnTo>
                    <a:pt x="1507" y="1005"/>
                  </a:lnTo>
                  <a:lnTo>
                    <a:pt x="1515" y="1005"/>
                  </a:lnTo>
                  <a:lnTo>
                    <a:pt x="1518" y="1004"/>
                  </a:lnTo>
                  <a:lnTo>
                    <a:pt x="1520" y="1004"/>
                  </a:lnTo>
                  <a:lnTo>
                    <a:pt x="1528" y="998"/>
                  </a:lnTo>
                  <a:lnTo>
                    <a:pt x="1532" y="998"/>
                  </a:lnTo>
                  <a:lnTo>
                    <a:pt x="1532" y="998"/>
                  </a:lnTo>
                  <a:lnTo>
                    <a:pt x="1532" y="998"/>
                  </a:lnTo>
                  <a:lnTo>
                    <a:pt x="1534" y="996"/>
                  </a:lnTo>
                  <a:lnTo>
                    <a:pt x="1534" y="998"/>
                  </a:lnTo>
                  <a:lnTo>
                    <a:pt x="1534" y="998"/>
                  </a:lnTo>
                  <a:lnTo>
                    <a:pt x="1535" y="998"/>
                  </a:lnTo>
                  <a:lnTo>
                    <a:pt x="1535" y="998"/>
                  </a:lnTo>
                  <a:lnTo>
                    <a:pt x="1535" y="998"/>
                  </a:lnTo>
                  <a:lnTo>
                    <a:pt x="1537" y="998"/>
                  </a:lnTo>
                  <a:lnTo>
                    <a:pt x="1537" y="998"/>
                  </a:lnTo>
                  <a:lnTo>
                    <a:pt x="1537" y="998"/>
                  </a:lnTo>
                  <a:lnTo>
                    <a:pt x="1539" y="996"/>
                  </a:lnTo>
                  <a:lnTo>
                    <a:pt x="1539" y="996"/>
                  </a:lnTo>
                  <a:lnTo>
                    <a:pt x="1539" y="996"/>
                  </a:lnTo>
                  <a:lnTo>
                    <a:pt x="1541" y="996"/>
                  </a:lnTo>
                  <a:lnTo>
                    <a:pt x="1541" y="998"/>
                  </a:lnTo>
                  <a:lnTo>
                    <a:pt x="1541" y="998"/>
                  </a:lnTo>
                  <a:lnTo>
                    <a:pt x="1541" y="998"/>
                  </a:lnTo>
                  <a:lnTo>
                    <a:pt x="1543" y="998"/>
                  </a:lnTo>
                  <a:lnTo>
                    <a:pt x="1543" y="998"/>
                  </a:lnTo>
                  <a:lnTo>
                    <a:pt x="1543" y="998"/>
                  </a:lnTo>
                  <a:lnTo>
                    <a:pt x="1551" y="994"/>
                  </a:lnTo>
                  <a:lnTo>
                    <a:pt x="1551" y="994"/>
                  </a:lnTo>
                  <a:lnTo>
                    <a:pt x="1553" y="994"/>
                  </a:lnTo>
                  <a:lnTo>
                    <a:pt x="1553" y="992"/>
                  </a:lnTo>
                  <a:lnTo>
                    <a:pt x="1553" y="992"/>
                  </a:lnTo>
                  <a:lnTo>
                    <a:pt x="1553" y="992"/>
                  </a:lnTo>
                  <a:lnTo>
                    <a:pt x="1553" y="994"/>
                  </a:lnTo>
                  <a:lnTo>
                    <a:pt x="1553" y="994"/>
                  </a:lnTo>
                  <a:lnTo>
                    <a:pt x="1556" y="992"/>
                  </a:lnTo>
                  <a:lnTo>
                    <a:pt x="1556" y="992"/>
                  </a:lnTo>
                  <a:lnTo>
                    <a:pt x="1558" y="992"/>
                  </a:lnTo>
                  <a:lnTo>
                    <a:pt x="1558" y="994"/>
                  </a:lnTo>
                  <a:lnTo>
                    <a:pt x="1560" y="994"/>
                  </a:lnTo>
                  <a:lnTo>
                    <a:pt x="1562" y="994"/>
                  </a:lnTo>
                  <a:lnTo>
                    <a:pt x="1570" y="988"/>
                  </a:lnTo>
                  <a:lnTo>
                    <a:pt x="1570" y="987"/>
                  </a:lnTo>
                  <a:lnTo>
                    <a:pt x="1571" y="987"/>
                  </a:lnTo>
                  <a:lnTo>
                    <a:pt x="1571" y="987"/>
                  </a:lnTo>
                  <a:lnTo>
                    <a:pt x="1571" y="985"/>
                  </a:lnTo>
                  <a:lnTo>
                    <a:pt x="1573" y="983"/>
                  </a:lnTo>
                  <a:lnTo>
                    <a:pt x="1575" y="981"/>
                  </a:lnTo>
                  <a:lnTo>
                    <a:pt x="1575" y="981"/>
                  </a:lnTo>
                  <a:lnTo>
                    <a:pt x="1577" y="981"/>
                  </a:lnTo>
                  <a:lnTo>
                    <a:pt x="1577" y="981"/>
                  </a:lnTo>
                  <a:lnTo>
                    <a:pt x="1577" y="977"/>
                  </a:lnTo>
                  <a:lnTo>
                    <a:pt x="1577" y="975"/>
                  </a:lnTo>
                  <a:lnTo>
                    <a:pt x="1579" y="975"/>
                  </a:lnTo>
                  <a:lnTo>
                    <a:pt x="1579" y="975"/>
                  </a:lnTo>
                  <a:lnTo>
                    <a:pt x="1579" y="977"/>
                  </a:lnTo>
                  <a:lnTo>
                    <a:pt x="1579" y="977"/>
                  </a:lnTo>
                  <a:lnTo>
                    <a:pt x="1581" y="979"/>
                  </a:lnTo>
                  <a:lnTo>
                    <a:pt x="1581" y="979"/>
                  </a:lnTo>
                  <a:lnTo>
                    <a:pt x="1581" y="981"/>
                  </a:lnTo>
                  <a:lnTo>
                    <a:pt x="1581" y="983"/>
                  </a:lnTo>
                  <a:lnTo>
                    <a:pt x="1581" y="983"/>
                  </a:lnTo>
                  <a:lnTo>
                    <a:pt x="1579" y="985"/>
                  </a:lnTo>
                  <a:lnTo>
                    <a:pt x="1577" y="987"/>
                  </a:lnTo>
                  <a:lnTo>
                    <a:pt x="1577" y="987"/>
                  </a:lnTo>
                  <a:lnTo>
                    <a:pt x="1577" y="988"/>
                  </a:lnTo>
                  <a:lnTo>
                    <a:pt x="1579" y="992"/>
                  </a:lnTo>
                  <a:lnTo>
                    <a:pt x="1583" y="994"/>
                  </a:lnTo>
                  <a:lnTo>
                    <a:pt x="1596" y="990"/>
                  </a:lnTo>
                  <a:lnTo>
                    <a:pt x="1598" y="988"/>
                  </a:lnTo>
                  <a:lnTo>
                    <a:pt x="1602" y="990"/>
                  </a:lnTo>
                  <a:lnTo>
                    <a:pt x="1604" y="990"/>
                  </a:lnTo>
                  <a:lnTo>
                    <a:pt x="1606" y="992"/>
                  </a:lnTo>
                  <a:lnTo>
                    <a:pt x="1607" y="992"/>
                  </a:lnTo>
                  <a:lnTo>
                    <a:pt x="1607" y="992"/>
                  </a:lnTo>
                  <a:lnTo>
                    <a:pt x="1607" y="992"/>
                  </a:lnTo>
                  <a:lnTo>
                    <a:pt x="1607" y="992"/>
                  </a:lnTo>
                  <a:lnTo>
                    <a:pt x="1607" y="992"/>
                  </a:lnTo>
                  <a:lnTo>
                    <a:pt x="1607" y="992"/>
                  </a:lnTo>
                  <a:lnTo>
                    <a:pt x="1609" y="992"/>
                  </a:lnTo>
                  <a:lnTo>
                    <a:pt x="1609" y="992"/>
                  </a:lnTo>
                  <a:lnTo>
                    <a:pt x="1611" y="992"/>
                  </a:lnTo>
                  <a:lnTo>
                    <a:pt x="1611" y="992"/>
                  </a:lnTo>
                  <a:lnTo>
                    <a:pt x="1613" y="992"/>
                  </a:lnTo>
                  <a:lnTo>
                    <a:pt x="1615" y="992"/>
                  </a:lnTo>
                  <a:lnTo>
                    <a:pt x="1615" y="992"/>
                  </a:lnTo>
                  <a:close/>
                  <a:moveTo>
                    <a:pt x="1465" y="958"/>
                  </a:moveTo>
                  <a:lnTo>
                    <a:pt x="1464" y="956"/>
                  </a:lnTo>
                  <a:lnTo>
                    <a:pt x="1462" y="954"/>
                  </a:lnTo>
                  <a:lnTo>
                    <a:pt x="1458" y="954"/>
                  </a:lnTo>
                  <a:lnTo>
                    <a:pt x="1456" y="954"/>
                  </a:lnTo>
                  <a:lnTo>
                    <a:pt x="1454" y="952"/>
                  </a:lnTo>
                  <a:lnTo>
                    <a:pt x="1454" y="952"/>
                  </a:lnTo>
                  <a:lnTo>
                    <a:pt x="1452" y="952"/>
                  </a:lnTo>
                  <a:lnTo>
                    <a:pt x="1448" y="951"/>
                  </a:lnTo>
                  <a:lnTo>
                    <a:pt x="1445" y="951"/>
                  </a:lnTo>
                  <a:lnTo>
                    <a:pt x="1443" y="949"/>
                  </a:lnTo>
                  <a:lnTo>
                    <a:pt x="1441" y="949"/>
                  </a:lnTo>
                  <a:lnTo>
                    <a:pt x="1435" y="951"/>
                  </a:lnTo>
                  <a:lnTo>
                    <a:pt x="1433" y="952"/>
                  </a:lnTo>
                  <a:lnTo>
                    <a:pt x="1428" y="958"/>
                  </a:lnTo>
                  <a:lnTo>
                    <a:pt x="1428" y="958"/>
                  </a:lnTo>
                  <a:lnTo>
                    <a:pt x="1426" y="960"/>
                  </a:lnTo>
                  <a:lnTo>
                    <a:pt x="1424" y="960"/>
                  </a:lnTo>
                  <a:lnTo>
                    <a:pt x="1424" y="962"/>
                  </a:lnTo>
                  <a:lnTo>
                    <a:pt x="1424" y="962"/>
                  </a:lnTo>
                  <a:lnTo>
                    <a:pt x="1424" y="962"/>
                  </a:lnTo>
                  <a:lnTo>
                    <a:pt x="1422" y="962"/>
                  </a:lnTo>
                  <a:lnTo>
                    <a:pt x="1422" y="964"/>
                  </a:lnTo>
                  <a:lnTo>
                    <a:pt x="1420" y="964"/>
                  </a:lnTo>
                  <a:lnTo>
                    <a:pt x="1420" y="966"/>
                  </a:lnTo>
                  <a:lnTo>
                    <a:pt x="1420" y="968"/>
                  </a:lnTo>
                  <a:lnTo>
                    <a:pt x="1422" y="973"/>
                  </a:lnTo>
                  <a:lnTo>
                    <a:pt x="1422" y="975"/>
                  </a:lnTo>
                  <a:lnTo>
                    <a:pt x="1422" y="979"/>
                  </a:lnTo>
                  <a:lnTo>
                    <a:pt x="1420" y="983"/>
                  </a:lnTo>
                  <a:lnTo>
                    <a:pt x="1420" y="985"/>
                  </a:lnTo>
                  <a:lnTo>
                    <a:pt x="1422" y="985"/>
                  </a:lnTo>
                  <a:lnTo>
                    <a:pt x="1422" y="985"/>
                  </a:lnTo>
                  <a:lnTo>
                    <a:pt x="1420" y="987"/>
                  </a:lnTo>
                  <a:lnTo>
                    <a:pt x="1420" y="987"/>
                  </a:lnTo>
                  <a:lnTo>
                    <a:pt x="1420" y="987"/>
                  </a:lnTo>
                  <a:lnTo>
                    <a:pt x="1420" y="985"/>
                  </a:lnTo>
                  <a:lnTo>
                    <a:pt x="1420" y="985"/>
                  </a:lnTo>
                  <a:lnTo>
                    <a:pt x="1418" y="985"/>
                  </a:lnTo>
                  <a:lnTo>
                    <a:pt x="1418" y="985"/>
                  </a:lnTo>
                  <a:lnTo>
                    <a:pt x="1418" y="987"/>
                  </a:lnTo>
                  <a:lnTo>
                    <a:pt x="1418" y="987"/>
                  </a:lnTo>
                  <a:lnTo>
                    <a:pt x="1416" y="987"/>
                  </a:lnTo>
                  <a:lnTo>
                    <a:pt x="1416" y="985"/>
                  </a:lnTo>
                  <a:lnTo>
                    <a:pt x="1416" y="985"/>
                  </a:lnTo>
                  <a:lnTo>
                    <a:pt x="1414" y="987"/>
                  </a:lnTo>
                  <a:lnTo>
                    <a:pt x="1414" y="987"/>
                  </a:lnTo>
                  <a:lnTo>
                    <a:pt x="1414" y="987"/>
                  </a:lnTo>
                  <a:lnTo>
                    <a:pt x="1414" y="988"/>
                  </a:lnTo>
                  <a:lnTo>
                    <a:pt x="1414" y="988"/>
                  </a:lnTo>
                  <a:lnTo>
                    <a:pt x="1412" y="988"/>
                  </a:lnTo>
                  <a:lnTo>
                    <a:pt x="1411" y="987"/>
                  </a:lnTo>
                  <a:lnTo>
                    <a:pt x="1409" y="987"/>
                  </a:lnTo>
                  <a:lnTo>
                    <a:pt x="1409" y="987"/>
                  </a:lnTo>
                  <a:lnTo>
                    <a:pt x="1409" y="985"/>
                  </a:lnTo>
                  <a:lnTo>
                    <a:pt x="1407" y="985"/>
                  </a:lnTo>
                  <a:lnTo>
                    <a:pt x="1407" y="985"/>
                  </a:lnTo>
                  <a:lnTo>
                    <a:pt x="1405" y="987"/>
                  </a:lnTo>
                  <a:lnTo>
                    <a:pt x="1405" y="987"/>
                  </a:lnTo>
                  <a:lnTo>
                    <a:pt x="1405" y="987"/>
                  </a:lnTo>
                  <a:lnTo>
                    <a:pt x="1405" y="988"/>
                  </a:lnTo>
                  <a:lnTo>
                    <a:pt x="1407" y="990"/>
                  </a:lnTo>
                  <a:lnTo>
                    <a:pt x="1407" y="990"/>
                  </a:lnTo>
                  <a:lnTo>
                    <a:pt x="1411" y="992"/>
                  </a:lnTo>
                  <a:lnTo>
                    <a:pt x="1412" y="994"/>
                  </a:lnTo>
                  <a:lnTo>
                    <a:pt x="1412" y="992"/>
                  </a:lnTo>
                  <a:lnTo>
                    <a:pt x="1412" y="992"/>
                  </a:lnTo>
                  <a:lnTo>
                    <a:pt x="1414" y="992"/>
                  </a:lnTo>
                  <a:lnTo>
                    <a:pt x="1414" y="994"/>
                  </a:lnTo>
                  <a:lnTo>
                    <a:pt x="1414" y="994"/>
                  </a:lnTo>
                  <a:lnTo>
                    <a:pt x="1416" y="996"/>
                  </a:lnTo>
                  <a:lnTo>
                    <a:pt x="1416" y="996"/>
                  </a:lnTo>
                  <a:lnTo>
                    <a:pt x="1416" y="996"/>
                  </a:lnTo>
                  <a:lnTo>
                    <a:pt x="1416" y="996"/>
                  </a:lnTo>
                  <a:lnTo>
                    <a:pt x="1418" y="996"/>
                  </a:lnTo>
                  <a:lnTo>
                    <a:pt x="1418" y="996"/>
                  </a:lnTo>
                  <a:lnTo>
                    <a:pt x="1418" y="994"/>
                  </a:lnTo>
                  <a:lnTo>
                    <a:pt x="1418" y="994"/>
                  </a:lnTo>
                  <a:lnTo>
                    <a:pt x="1418" y="994"/>
                  </a:lnTo>
                  <a:lnTo>
                    <a:pt x="1420" y="994"/>
                  </a:lnTo>
                  <a:lnTo>
                    <a:pt x="1420" y="994"/>
                  </a:lnTo>
                  <a:lnTo>
                    <a:pt x="1420" y="992"/>
                  </a:lnTo>
                  <a:lnTo>
                    <a:pt x="1422" y="994"/>
                  </a:lnTo>
                  <a:lnTo>
                    <a:pt x="1422" y="994"/>
                  </a:lnTo>
                  <a:lnTo>
                    <a:pt x="1422" y="994"/>
                  </a:lnTo>
                  <a:lnTo>
                    <a:pt x="1420" y="994"/>
                  </a:lnTo>
                  <a:lnTo>
                    <a:pt x="1420" y="996"/>
                  </a:lnTo>
                  <a:lnTo>
                    <a:pt x="1422" y="996"/>
                  </a:lnTo>
                  <a:lnTo>
                    <a:pt x="1422" y="996"/>
                  </a:lnTo>
                  <a:lnTo>
                    <a:pt x="1422" y="996"/>
                  </a:lnTo>
                  <a:lnTo>
                    <a:pt x="1424" y="994"/>
                  </a:lnTo>
                  <a:lnTo>
                    <a:pt x="1426" y="994"/>
                  </a:lnTo>
                  <a:lnTo>
                    <a:pt x="1428" y="994"/>
                  </a:lnTo>
                  <a:lnTo>
                    <a:pt x="1428" y="996"/>
                  </a:lnTo>
                  <a:lnTo>
                    <a:pt x="1429" y="998"/>
                  </a:lnTo>
                  <a:lnTo>
                    <a:pt x="1429" y="998"/>
                  </a:lnTo>
                  <a:lnTo>
                    <a:pt x="1429" y="998"/>
                  </a:lnTo>
                  <a:lnTo>
                    <a:pt x="1431" y="996"/>
                  </a:lnTo>
                  <a:lnTo>
                    <a:pt x="1431" y="996"/>
                  </a:lnTo>
                  <a:lnTo>
                    <a:pt x="1431" y="996"/>
                  </a:lnTo>
                  <a:lnTo>
                    <a:pt x="1433" y="998"/>
                  </a:lnTo>
                  <a:lnTo>
                    <a:pt x="1433" y="998"/>
                  </a:lnTo>
                  <a:lnTo>
                    <a:pt x="1433" y="998"/>
                  </a:lnTo>
                  <a:lnTo>
                    <a:pt x="1437" y="996"/>
                  </a:lnTo>
                  <a:lnTo>
                    <a:pt x="1437" y="996"/>
                  </a:lnTo>
                  <a:lnTo>
                    <a:pt x="1439" y="996"/>
                  </a:lnTo>
                  <a:lnTo>
                    <a:pt x="1439" y="998"/>
                  </a:lnTo>
                  <a:lnTo>
                    <a:pt x="1439" y="998"/>
                  </a:lnTo>
                  <a:lnTo>
                    <a:pt x="1439" y="998"/>
                  </a:lnTo>
                  <a:lnTo>
                    <a:pt x="1441" y="998"/>
                  </a:lnTo>
                  <a:lnTo>
                    <a:pt x="1441" y="996"/>
                  </a:lnTo>
                  <a:lnTo>
                    <a:pt x="1441" y="998"/>
                  </a:lnTo>
                  <a:lnTo>
                    <a:pt x="1443" y="998"/>
                  </a:lnTo>
                  <a:lnTo>
                    <a:pt x="1443" y="998"/>
                  </a:lnTo>
                  <a:lnTo>
                    <a:pt x="1443" y="1000"/>
                  </a:lnTo>
                  <a:lnTo>
                    <a:pt x="1443" y="1000"/>
                  </a:lnTo>
                  <a:lnTo>
                    <a:pt x="1443" y="1000"/>
                  </a:lnTo>
                  <a:lnTo>
                    <a:pt x="1445" y="996"/>
                  </a:lnTo>
                  <a:lnTo>
                    <a:pt x="1445" y="994"/>
                  </a:lnTo>
                  <a:lnTo>
                    <a:pt x="1445" y="992"/>
                  </a:lnTo>
                  <a:lnTo>
                    <a:pt x="1446" y="992"/>
                  </a:lnTo>
                  <a:lnTo>
                    <a:pt x="1448" y="992"/>
                  </a:lnTo>
                  <a:lnTo>
                    <a:pt x="1448" y="992"/>
                  </a:lnTo>
                  <a:lnTo>
                    <a:pt x="1448" y="992"/>
                  </a:lnTo>
                  <a:lnTo>
                    <a:pt x="1448" y="994"/>
                  </a:lnTo>
                  <a:lnTo>
                    <a:pt x="1446" y="996"/>
                  </a:lnTo>
                  <a:lnTo>
                    <a:pt x="1446" y="996"/>
                  </a:lnTo>
                  <a:lnTo>
                    <a:pt x="1446" y="998"/>
                  </a:lnTo>
                  <a:lnTo>
                    <a:pt x="1448" y="998"/>
                  </a:lnTo>
                  <a:lnTo>
                    <a:pt x="1450" y="996"/>
                  </a:lnTo>
                  <a:lnTo>
                    <a:pt x="1452" y="996"/>
                  </a:lnTo>
                  <a:lnTo>
                    <a:pt x="1456" y="996"/>
                  </a:lnTo>
                  <a:lnTo>
                    <a:pt x="1456" y="994"/>
                  </a:lnTo>
                  <a:lnTo>
                    <a:pt x="1456" y="994"/>
                  </a:lnTo>
                  <a:lnTo>
                    <a:pt x="1454" y="994"/>
                  </a:lnTo>
                  <a:lnTo>
                    <a:pt x="1454" y="992"/>
                  </a:lnTo>
                  <a:lnTo>
                    <a:pt x="1454" y="992"/>
                  </a:lnTo>
                  <a:lnTo>
                    <a:pt x="1452" y="992"/>
                  </a:lnTo>
                  <a:lnTo>
                    <a:pt x="1452" y="992"/>
                  </a:lnTo>
                  <a:lnTo>
                    <a:pt x="1450" y="994"/>
                  </a:lnTo>
                  <a:lnTo>
                    <a:pt x="1450" y="994"/>
                  </a:lnTo>
                  <a:lnTo>
                    <a:pt x="1450" y="992"/>
                  </a:lnTo>
                  <a:lnTo>
                    <a:pt x="1450" y="992"/>
                  </a:lnTo>
                  <a:lnTo>
                    <a:pt x="1450" y="990"/>
                  </a:lnTo>
                  <a:lnTo>
                    <a:pt x="1452" y="988"/>
                  </a:lnTo>
                  <a:lnTo>
                    <a:pt x="1454" y="987"/>
                  </a:lnTo>
                  <a:lnTo>
                    <a:pt x="1456" y="983"/>
                  </a:lnTo>
                  <a:lnTo>
                    <a:pt x="1458" y="979"/>
                  </a:lnTo>
                  <a:lnTo>
                    <a:pt x="1458" y="979"/>
                  </a:lnTo>
                  <a:lnTo>
                    <a:pt x="1458" y="977"/>
                  </a:lnTo>
                  <a:lnTo>
                    <a:pt x="1462" y="973"/>
                  </a:lnTo>
                  <a:lnTo>
                    <a:pt x="1462" y="973"/>
                  </a:lnTo>
                  <a:lnTo>
                    <a:pt x="1462" y="968"/>
                  </a:lnTo>
                  <a:lnTo>
                    <a:pt x="1462" y="968"/>
                  </a:lnTo>
                  <a:lnTo>
                    <a:pt x="1464" y="966"/>
                  </a:lnTo>
                  <a:lnTo>
                    <a:pt x="1465" y="962"/>
                  </a:lnTo>
                  <a:lnTo>
                    <a:pt x="1465" y="962"/>
                  </a:lnTo>
                  <a:lnTo>
                    <a:pt x="1465" y="958"/>
                  </a:lnTo>
                  <a:close/>
                  <a:moveTo>
                    <a:pt x="2173" y="623"/>
                  </a:moveTo>
                  <a:lnTo>
                    <a:pt x="2172" y="623"/>
                  </a:lnTo>
                  <a:lnTo>
                    <a:pt x="2168" y="621"/>
                  </a:lnTo>
                  <a:lnTo>
                    <a:pt x="2168" y="621"/>
                  </a:lnTo>
                  <a:lnTo>
                    <a:pt x="2168" y="621"/>
                  </a:lnTo>
                  <a:lnTo>
                    <a:pt x="2166" y="623"/>
                  </a:lnTo>
                  <a:lnTo>
                    <a:pt x="2166" y="623"/>
                  </a:lnTo>
                  <a:lnTo>
                    <a:pt x="2164" y="623"/>
                  </a:lnTo>
                  <a:lnTo>
                    <a:pt x="2164" y="621"/>
                  </a:lnTo>
                  <a:lnTo>
                    <a:pt x="2162" y="621"/>
                  </a:lnTo>
                  <a:lnTo>
                    <a:pt x="2162" y="621"/>
                  </a:lnTo>
                  <a:lnTo>
                    <a:pt x="2162" y="619"/>
                  </a:lnTo>
                  <a:lnTo>
                    <a:pt x="2160" y="619"/>
                  </a:lnTo>
                  <a:lnTo>
                    <a:pt x="2160" y="617"/>
                  </a:lnTo>
                  <a:lnTo>
                    <a:pt x="2160" y="617"/>
                  </a:lnTo>
                  <a:lnTo>
                    <a:pt x="2162" y="615"/>
                  </a:lnTo>
                  <a:lnTo>
                    <a:pt x="2162" y="615"/>
                  </a:lnTo>
                  <a:lnTo>
                    <a:pt x="2164" y="617"/>
                  </a:lnTo>
                  <a:lnTo>
                    <a:pt x="2164" y="617"/>
                  </a:lnTo>
                  <a:lnTo>
                    <a:pt x="2164" y="617"/>
                  </a:lnTo>
                  <a:lnTo>
                    <a:pt x="2166" y="617"/>
                  </a:lnTo>
                  <a:lnTo>
                    <a:pt x="2166" y="615"/>
                  </a:lnTo>
                  <a:lnTo>
                    <a:pt x="2166" y="614"/>
                  </a:lnTo>
                  <a:lnTo>
                    <a:pt x="2166" y="614"/>
                  </a:lnTo>
                  <a:lnTo>
                    <a:pt x="2164" y="612"/>
                  </a:lnTo>
                  <a:lnTo>
                    <a:pt x="2164" y="612"/>
                  </a:lnTo>
                  <a:lnTo>
                    <a:pt x="2164" y="612"/>
                  </a:lnTo>
                  <a:lnTo>
                    <a:pt x="2162" y="610"/>
                  </a:lnTo>
                  <a:lnTo>
                    <a:pt x="2160" y="610"/>
                  </a:lnTo>
                  <a:lnTo>
                    <a:pt x="2158" y="608"/>
                  </a:lnTo>
                  <a:lnTo>
                    <a:pt x="2156" y="608"/>
                  </a:lnTo>
                  <a:lnTo>
                    <a:pt x="2155" y="608"/>
                  </a:lnTo>
                  <a:lnTo>
                    <a:pt x="2153" y="608"/>
                  </a:lnTo>
                  <a:lnTo>
                    <a:pt x="2153" y="606"/>
                  </a:lnTo>
                  <a:lnTo>
                    <a:pt x="2151" y="606"/>
                  </a:lnTo>
                  <a:lnTo>
                    <a:pt x="2149" y="606"/>
                  </a:lnTo>
                  <a:lnTo>
                    <a:pt x="2149" y="604"/>
                  </a:lnTo>
                  <a:lnTo>
                    <a:pt x="2147" y="604"/>
                  </a:lnTo>
                  <a:lnTo>
                    <a:pt x="2139" y="602"/>
                  </a:lnTo>
                  <a:lnTo>
                    <a:pt x="2119" y="604"/>
                  </a:lnTo>
                  <a:lnTo>
                    <a:pt x="2111" y="606"/>
                  </a:lnTo>
                  <a:lnTo>
                    <a:pt x="2107" y="606"/>
                  </a:lnTo>
                  <a:lnTo>
                    <a:pt x="2105" y="608"/>
                  </a:lnTo>
                  <a:lnTo>
                    <a:pt x="2105" y="610"/>
                  </a:lnTo>
                  <a:lnTo>
                    <a:pt x="2103" y="610"/>
                  </a:lnTo>
                  <a:lnTo>
                    <a:pt x="2103" y="610"/>
                  </a:lnTo>
                  <a:lnTo>
                    <a:pt x="2102" y="610"/>
                  </a:lnTo>
                  <a:lnTo>
                    <a:pt x="2102" y="610"/>
                  </a:lnTo>
                  <a:lnTo>
                    <a:pt x="2100" y="608"/>
                  </a:lnTo>
                  <a:lnTo>
                    <a:pt x="2100" y="608"/>
                  </a:lnTo>
                  <a:lnTo>
                    <a:pt x="2098" y="606"/>
                  </a:lnTo>
                  <a:lnTo>
                    <a:pt x="2098" y="606"/>
                  </a:lnTo>
                  <a:lnTo>
                    <a:pt x="2098" y="604"/>
                  </a:lnTo>
                  <a:lnTo>
                    <a:pt x="2094" y="606"/>
                  </a:lnTo>
                  <a:lnTo>
                    <a:pt x="2092" y="608"/>
                  </a:lnTo>
                  <a:lnTo>
                    <a:pt x="2092" y="610"/>
                  </a:lnTo>
                  <a:lnTo>
                    <a:pt x="2092" y="614"/>
                  </a:lnTo>
                  <a:lnTo>
                    <a:pt x="2092" y="621"/>
                  </a:lnTo>
                  <a:lnTo>
                    <a:pt x="2094" y="627"/>
                  </a:lnTo>
                  <a:lnTo>
                    <a:pt x="2094" y="627"/>
                  </a:lnTo>
                  <a:lnTo>
                    <a:pt x="2094" y="627"/>
                  </a:lnTo>
                  <a:lnTo>
                    <a:pt x="2094" y="627"/>
                  </a:lnTo>
                  <a:lnTo>
                    <a:pt x="2094" y="629"/>
                  </a:lnTo>
                  <a:lnTo>
                    <a:pt x="2096" y="629"/>
                  </a:lnTo>
                  <a:lnTo>
                    <a:pt x="2098" y="631"/>
                  </a:lnTo>
                  <a:lnTo>
                    <a:pt x="2100" y="632"/>
                  </a:lnTo>
                  <a:lnTo>
                    <a:pt x="2102" y="636"/>
                  </a:lnTo>
                  <a:lnTo>
                    <a:pt x="2103" y="638"/>
                  </a:lnTo>
                  <a:lnTo>
                    <a:pt x="2103" y="638"/>
                  </a:lnTo>
                  <a:lnTo>
                    <a:pt x="2107" y="640"/>
                  </a:lnTo>
                  <a:lnTo>
                    <a:pt x="2107" y="640"/>
                  </a:lnTo>
                  <a:lnTo>
                    <a:pt x="2109" y="640"/>
                  </a:lnTo>
                  <a:lnTo>
                    <a:pt x="2113" y="642"/>
                  </a:lnTo>
                  <a:lnTo>
                    <a:pt x="2115" y="646"/>
                  </a:lnTo>
                  <a:lnTo>
                    <a:pt x="2117" y="646"/>
                  </a:lnTo>
                  <a:lnTo>
                    <a:pt x="2117" y="646"/>
                  </a:lnTo>
                  <a:lnTo>
                    <a:pt x="2119" y="646"/>
                  </a:lnTo>
                  <a:lnTo>
                    <a:pt x="2120" y="648"/>
                  </a:lnTo>
                  <a:lnTo>
                    <a:pt x="2134" y="653"/>
                  </a:lnTo>
                  <a:lnTo>
                    <a:pt x="2136" y="653"/>
                  </a:lnTo>
                  <a:lnTo>
                    <a:pt x="2136" y="653"/>
                  </a:lnTo>
                  <a:lnTo>
                    <a:pt x="2136" y="655"/>
                  </a:lnTo>
                  <a:lnTo>
                    <a:pt x="2137" y="655"/>
                  </a:lnTo>
                  <a:lnTo>
                    <a:pt x="2139" y="653"/>
                  </a:lnTo>
                  <a:lnTo>
                    <a:pt x="2143" y="651"/>
                  </a:lnTo>
                  <a:lnTo>
                    <a:pt x="2145" y="651"/>
                  </a:lnTo>
                  <a:lnTo>
                    <a:pt x="2151" y="651"/>
                  </a:lnTo>
                  <a:lnTo>
                    <a:pt x="2155" y="649"/>
                  </a:lnTo>
                  <a:lnTo>
                    <a:pt x="2155" y="649"/>
                  </a:lnTo>
                  <a:lnTo>
                    <a:pt x="2156" y="648"/>
                  </a:lnTo>
                  <a:lnTo>
                    <a:pt x="2156" y="646"/>
                  </a:lnTo>
                  <a:lnTo>
                    <a:pt x="2158" y="646"/>
                  </a:lnTo>
                  <a:lnTo>
                    <a:pt x="2166" y="642"/>
                  </a:lnTo>
                  <a:lnTo>
                    <a:pt x="2168" y="642"/>
                  </a:lnTo>
                  <a:lnTo>
                    <a:pt x="2170" y="642"/>
                  </a:lnTo>
                  <a:lnTo>
                    <a:pt x="2170" y="642"/>
                  </a:lnTo>
                  <a:lnTo>
                    <a:pt x="2172" y="642"/>
                  </a:lnTo>
                  <a:lnTo>
                    <a:pt x="2173" y="642"/>
                  </a:lnTo>
                  <a:lnTo>
                    <a:pt x="2173" y="640"/>
                  </a:lnTo>
                  <a:lnTo>
                    <a:pt x="2173" y="631"/>
                  </a:lnTo>
                  <a:lnTo>
                    <a:pt x="2173" y="629"/>
                  </a:lnTo>
                  <a:lnTo>
                    <a:pt x="2175" y="625"/>
                  </a:lnTo>
                  <a:lnTo>
                    <a:pt x="2175" y="625"/>
                  </a:lnTo>
                  <a:lnTo>
                    <a:pt x="2175" y="623"/>
                  </a:lnTo>
                  <a:lnTo>
                    <a:pt x="2173" y="623"/>
                  </a:lnTo>
                  <a:close/>
                  <a:moveTo>
                    <a:pt x="2677" y="831"/>
                  </a:moveTo>
                  <a:lnTo>
                    <a:pt x="2675" y="831"/>
                  </a:lnTo>
                  <a:lnTo>
                    <a:pt x="2673" y="831"/>
                  </a:lnTo>
                  <a:lnTo>
                    <a:pt x="2673" y="831"/>
                  </a:lnTo>
                  <a:lnTo>
                    <a:pt x="2671" y="833"/>
                  </a:lnTo>
                  <a:lnTo>
                    <a:pt x="2671" y="833"/>
                  </a:lnTo>
                  <a:lnTo>
                    <a:pt x="2673" y="835"/>
                  </a:lnTo>
                  <a:lnTo>
                    <a:pt x="2673" y="835"/>
                  </a:lnTo>
                  <a:lnTo>
                    <a:pt x="2673" y="837"/>
                  </a:lnTo>
                  <a:lnTo>
                    <a:pt x="2673" y="837"/>
                  </a:lnTo>
                  <a:lnTo>
                    <a:pt x="2675" y="839"/>
                  </a:lnTo>
                  <a:lnTo>
                    <a:pt x="2677" y="837"/>
                  </a:lnTo>
                  <a:lnTo>
                    <a:pt x="2677" y="837"/>
                  </a:lnTo>
                  <a:lnTo>
                    <a:pt x="2677" y="837"/>
                  </a:lnTo>
                  <a:lnTo>
                    <a:pt x="2679" y="837"/>
                  </a:lnTo>
                  <a:lnTo>
                    <a:pt x="2679" y="837"/>
                  </a:lnTo>
                  <a:lnTo>
                    <a:pt x="2679" y="835"/>
                  </a:lnTo>
                  <a:lnTo>
                    <a:pt x="2679" y="835"/>
                  </a:lnTo>
                  <a:lnTo>
                    <a:pt x="2679" y="833"/>
                  </a:lnTo>
                  <a:lnTo>
                    <a:pt x="2679" y="833"/>
                  </a:lnTo>
                  <a:lnTo>
                    <a:pt x="2677" y="831"/>
                  </a:lnTo>
                  <a:lnTo>
                    <a:pt x="2677" y="831"/>
                  </a:lnTo>
                  <a:close/>
                  <a:moveTo>
                    <a:pt x="2679" y="827"/>
                  </a:moveTo>
                  <a:lnTo>
                    <a:pt x="2679" y="826"/>
                  </a:lnTo>
                  <a:lnTo>
                    <a:pt x="2679" y="826"/>
                  </a:lnTo>
                  <a:lnTo>
                    <a:pt x="2679" y="826"/>
                  </a:lnTo>
                  <a:lnTo>
                    <a:pt x="2677" y="826"/>
                  </a:lnTo>
                  <a:lnTo>
                    <a:pt x="2677" y="827"/>
                  </a:lnTo>
                  <a:lnTo>
                    <a:pt x="2679" y="829"/>
                  </a:lnTo>
                  <a:lnTo>
                    <a:pt x="2679" y="829"/>
                  </a:lnTo>
                  <a:lnTo>
                    <a:pt x="2679" y="827"/>
                  </a:lnTo>
                  <a:close/>
                  <a:moveTo>
                    <a:pt x="2679" y="841"/>
                  </a:moveTo>
                  <a:lnTo>
                    <a:pt x="2679" y="841"/>
                  </a:lnTo>
                  <a:lnTo>
                    <a:pt x="2677" y="841"/>
                  </a:lnTo>
                  <a:lnTo>
                    <a:pt x="2677" y="839"/>
                  </a:lnTo>
                  <a:lnTo>
                    <a:pt x="2677" y="841"/>
                  </a:lnTo>
                  <a:lnTo>
                    <a:pt x="2675" y="841"/>
                  </a:lnTo>
                  <a:lnTo>
                    <a:pt x="2675" y="841"/>
                  </a:lnTo>
                  <a:lnTo>
                    <a:pt x="2675" y="845"/>
                  </a:lnTo>
                  <a:lnTo>
                    <a:pt x="2673" y="848"/>
                  </a:lnTo>
                  <a:lnTo>
                    <a:pt x="2673" y="848"/>
                  </a:lnTo>
                  <a:lnTo>
                    <a:pt x="2673" y="848"/>
                  </a:lnTo>
                  <a:lnTo>
                    <a:pt x="2673" y="850"/>
                  </a:lnTo>
                  <a:lnTo>
                    <a:pt x="2671" y="850"/>
                  </a:lnTo>
                  <a:lnTo>
                    <a:pt x="2673" y="852"/>
                  </a:lnTo>
                  <a:lnTo>
                    <a:pt x="2675" y="852"/>
                  </a:lnTo>
                  <a:lnTo>
                    <a:pt x="2675" y="852"/>
                  </a:lnTo>
                  <a:lnTo>
                    <a:pt x="2675" y="850"/>
                  </a:lnTo>
                  <a:lnTo>
                    <a:pt x="2677" y="848"/>
                  </a:lnTo>
                  <a:lnTo>
                    <a:pt x="2679" y="846"/>
                  </a:lnTo>
                  <a:lnTo>
                    <a:pt x="2679" y="846"/>
                  </a:lnTo>
                  <a:lnTo>
                    <a:pt x="2679" y="845"/>
                  </a:lnTo>
                  <a:lnTo>
                    <a:pt x="2679" y="843"/>
                  </a:lnTo>
                  <a:lnTo>
                    <a:pt x="2679" y="841"/>
                  </a:lnTo>
                  <a:lnTo>
                    <a:pt x="2679" y="841"/>
                  </a:lnTo>
                  <a:close/>
                  <a:moveTo>
                    <a:pt x="2673" y="858"/>
                  </a:moveTo>
                  <a:lnTo>
                    <a:pt x="2673" y="858"/>
                  </a:lnTo>
                  <a:lnTo>
                    <a:pt x="2671" y="858"/>
                  </a:lnTo>
                  <a:lnTo>
                    <a:pt x="2671" y="858"/>
                  </a:lnTo>
                  <a:lnTo>
                    <a:pt x="2671" y="858"/>
                  </a:lnTo>
                  <a:lnTo>
                    <a:pt x="2671" y="858"/>
                  </a:lnTo>
                  <a:lnTo>
                    <a:pt x="2671" y="860"/>
                  </a:lnTo>
                  <a:lnTo>
                    <a:pt x="2669" y="860"/>
                  </a:lnTo>
                  <a:lnTo>
                    <a:pt x="2669" y="860"/>
                  </a:lnTo>
                  <a:lnTo>
                    <a:pt x="2669" y="860"/>
                  </a:lnTo>
                  <a:lnTo>
                    <a:pt x="2669" y="860"/>
                  </a:lnTo>
                  <a:lnTo>
                    <a:pt x="2669" y="860"/>
                  </a:lnTo>
                  <a:lnTo>
                    <a:pt x="2669" y="860"/>
                  </a:lnTo>
                  <a:lnTo>
                    <a:pt x="2668" y="860"/>
                  </a:lnTo>
                  <a:lnTo>
                    <a:pt x="2669" y="862"/>
                  </a:lnTo>
                  <a:lnTo>
                    <a:pt x="2669" y="862"/>
                  </a:lnTo>
                  <a:lnTo>
                    <a:pt x="2671" y="858"/>
                  </a:lnTo>
                  <a:lnTo>
                    <a:pt x="2673" y="858"/>
                  </a:lnTo>
                  <a:lnTo>
                    <a:pt x="2675" y="858"/>
                  </a:lnTo>
                  <a:lnTo>
                    <a:pt x="2673" y="858"/>
                  </a:lnTo>
                  <a:lnTo>
                    <a:pt x="2673" y="858"/>
                  </a:lnTo>
                  <a:close/>
                  <a:moveTo>
                    <a:pt x="2681" y="812"/>
                  </a:moveTo>
                  <a:lnTo>
                    <a:pt x="2681" y="812"/>
                  </a:lnTo>
                  <a:lnTo>
                    <a:pt x="2681" y="812"/>
                  </a:lnTo>
                  <a:lnTo>
                    <a:pt x="2681" y="812"/>
                  </a:lnTo>
                  <a:lnTo>
                    <a:pt x="2681" y="810"/>
                  </a:lnTo>
                  <a:lnTo>
                    <a:pt x="2681" y="812"/>
                  </a:lnTo>
                  <a:lnTo>
                    <a:pt x="2677" y="812"/>
                  </a:lnTo>
                  <a:lnTo>
                    <a:pt x="2677" y="812"/>
                  </a:lnTo>
                  <a:lnTo>
                    <a:pt x="2677" y="812"/>
                  </a:lnTo>
                  <a:lnTo>
                    <a:pt x="2677" y="810"/>
                  </a:lnTo>
                  <a:lnTo>
                    <a:pt x="2677" y="810"/>
                  </a:lnTo>
                  <a:lnTo>
                    <a:pt x="2679" y="810"/>
                  </a:lnTo>
                  <a:lnTo>
                    <a:pt x="2679" y="810"/>
                  </a:lnTo>
                  <a:lnTo>
                    <a:pt x="2679" y="810"/>
                  </a:lnTo>
                  <a:lnTo>
                    <a:pt x="2681" y="809"/>
                  </a:lnTo>
                  <a:lnTo>
                    <a:pt x="2683" y="809"/>
                  </a:lnTo>
                  <a:lnTo>
                    <a:pt x="2683" y="807"/>
                  </a:lnTo>
                  <a:lnTo>
                    <a:pt x="2681" y="805"/>
                  </a:lnTo>
                  <a:lnTo>
                    <a:pt x="2679" y="803"/>
                  </a:lnTo>
                  <a:lnTo>
                    <a:pt x="2677" y="801"/>
                  </a:lnTo>
                  <a:lnTo>
                    <a:pt x="2675" y="799"/>
                  </a:lnTo>
                  <a:lnTo>
                    <a:pt x="2675" y="799"/>
                  </a:lnTo>
                  <a:lnTo>
                    <a:pt x="2675" y="797"/>
                  </a:lnTo>
                  <a:lnTo>
                    <a:pt x="2673" y="797"/>
                  </a:lnTo>
                  <a:lnTo>
                    <a:pt x="2671" y="797"/>
                  </a:lnTo>
                  <a:lnTo>
                    <a:pt x="2671" y="797"/>
                  </a:lnTo>
                  <a:lnTo>
                    <a:pt x="2671" y="795"/>
                  </a:lnTo>
                  <a:lnTo>
                    <a:pt x="2671" y="795"/>
                  </a:lnTo>
                  <a:lnTo>
                    <a:pt x="2673" y="795"/>
                  </a:lnTo>
                  <a:lnTo>
                    <a:pt x="2673" y="795"/>
                  </a:lnTo>
                  <a:lnTo>
                    <a:pt x="2675" y="795"/>
                  </a:lnTo>
                  <a:lnTo>
                    <a:pt x="2675" y="797"/>
                  </a:lnTo>
                  <a:lnTo>
                    <a:pt x="2675" y="797"/>
                  </a:lnTo>
                  <a:lnTo>
                    <a:pt x="2677" y="797"/>
                  </a:lnTo>
                  <a:lnTo>
                    <a:pt x="2679" y="799"/>
                  </a:lnTo>
                  <a:lnTo>
                    <a:pt x="2679" y="797"/>
                  </a:lnTo>
                  <a:lnTo>
                    <a:pt x="2679" y="797"/>
                  </a:lnTo>
                  <a:lnTo>
                    <a:pt x="2679" y="797"/>
                  </a:lnTo>
                  <a:lnTo>
                    <a:pt x="2679" y="795"/>
                  </a:lnTo>
                  <a:lnTo>
                    <a:pt x="2677" y="795"/>
                  </a:lnTo>
                  <a:lnTo>
                    <a:pt x="2677" y="795"/>
                  </a:lnTo>
                  <a:lnTo>
                    <a:pt x="2677" y="793"/>
                  </a:lnTo>
                  <a:lnTo>
                    <a:pt x="2677" y="793"/>
                  </a:lnTo>
                  <a:lnTo>
                    <a:pt x="2679" y="793"/>
                  </a:lnTo>
                  <a:lnTo>
                    <a:pt x="2679" y="795"/>
                  </a:lnTo>
                  <a:lnTo>
                    <a:pt x="2679" y="793"/>
                  </a:lnTo>
                  <a:lnTo>
                    <a:pt x="2681" y="793"/>
                  </a:lnTo>
                  <a:lnTo>
                    <a:pt x="2681" y="793"/>
                  </a:lnTo>
                  <a:lnTo>
                    <a:pt x="2681" y="792"/>
                  </a:lnTo>
                  <a:lnTo>
                    <a:pt x="2681" y="792"/>
                  </a:lnTo>
                  <a:lnTo>
                    <a:pt x="2681" y="792"/>
                  </a:lnTo>
                  <a:lnTo>
                    <a:pt x="2681" y="792"/>
                  </a:lnTo>
                  <a:lnTo>
                    <a:pt x="2681" y="790"/>
                  </a:lnTo>
                  <a:lnTo>
                    <a:pt x="2679" y="790"/>
                  </a:lnTo>
                  <a:lnTo>
                    <a:pt x="2677" y="790"/>
                  </a:lnTo>
                  <a:lnTo>
                    <a:pt x="2677" y="788"/>
                  </a:lnTo>
                  <a:lnTo>
                    <a:pt x="2679" y="788"/>
                  </a:lnTo>
                  <a:lnTo>
                    <a:pt x="2679" y="786"/>
                  </a:lnTo>
                  <a:lnTo>
                    <a:pt x="2679" y="784"/>
                  </a:lnTo>
                  <a:lnTo>
                    <a:pt x="2679" y="784"/>
                  </a:lnTo>
                  <a:lnTo>
                    <a:pt x="2679" y="784"/>
                  </a:lnTo>
                  <a:lnTo>
                    <a:pt x="2679" y="784"/>
                  </a:lnTo>
                  <a:lnTo>
                    <a:pt x="2679" y="784"/>
                  </a:lnTo>
                  <a:lnTo>
                    <a:pt x="2679" y="782"/>
                  </a:lnTo>
                  <a:lnTo>
                    <a:pt x="2679" y="780"/>
                  </a:lnTo>
                  <a:lnTo>
                    <a:pt x="2679" y="778"/>
                  </a:lnTo>
                  <a:lnTo>
                    <a:pt x="2681" y="778"/>
                  </a:lnTo>
                  <a:lnTo>
                    <a:pt x="2679" y="776"/>
                  </a:lnTo>
                  <a:lnTo>
                    <a:pt x="2677" y="774"/>
                  </a:lnTo>
                  <a:lnTo>
                    <a:pt x="2677" y="773"/>
                  </a:lnTo>
                  <a:lnTo>
                    <a:pt x="2675" y="773"/>
                  </a:lnTo>
                  <a:lnTo>
                    <a:pt x="2675" y="773"/>
                  </a:lnTo>
                  <a:lnTo>
                    <a:pt x="2673" y="773"/>
                  </a:lnTo>
                  <a:lnTo>
                    <a:pt x="2673" y="773"/>
                  </a:lnTo>
                  <a:lnTo>
                    <a:pt x="2673" y="773"/>
                  </a:lnTo>
                  <a:lnTo>
                    <a:pt x="2673" y="771"/>
                  </a:lnTo>
                  <a:lnTo>
                    <a:pt x="2675" y="771"/>
                  </a:lnTo>
                  <a:lnTo>
                    <a:pt x="2675" y="771"/>
                  </a:lnTo>
                  <a:lnTo>
                    <a:pt x="2675" y="771"/>
                  </a:lnTo>
                  <a:lnTo>
                    <a:pt x="2675" y="771"/>
                  </a:lnTo>
                  <a:lnTo>
                    <a:pt x="2675" y="771"/>
                  </a:lnTo>
                  <a:lnTo>
                    <a:pt x="2675" y="769"/>
                  </a:lnTo>
                  <a:lnTo>
                    <a:pt x="2677" y="769"/>
                  </a:lnTo>
                  <a:lnTo>
                    <a:pt x="2677" y="769"/>
                  </a:lnTo>
                  <a:lnTo>
                    <a:pt x="2677" y="769"/>
                  </a:lnTo>
                  <a:lnTo>
                    <a:pt x="2675" y="767"/>
                  </a:lnTo>
                  <a:lnTo>
                    <a:pt x="2673" y="767"/>
                  </a:lnTo>
                  <a:lnTo>
                    <a:pt x="2673" y="763"/>
                  </a:lnTo>
                  <a:lnTo>
                    <a:pt x="2673" y="763"/>
                  </a:lnTo>
                  <a:lnTo>
                    <a:pt x="2669" y="761"/>
                  </a:lnTo>
                  <a:lnTo>
                    <a:pt x="2668" y="761"/>
                  </a:lnTo>
                  <a:lnTo>
                    <a:pt x="2666" y="763"/>
                  </a:lnTo>
                  <a:lnTo>
                    <a:pt x="2666" y="763"/>
                  </a:lnTo>
                  <a:lnTo>
                    <a:pt x="2666" y="761"/>
                  </a:lnTo>
                  <a:lnTo>
                    <a:pt x="2666" y="761"/>
                  </a:lnTo>
                  <a:lnTo>
                    <a:pt x="2664" y="761"/>
                  </a:lnTo>
                  <a:lnTo>
                    <a:pt x="2664" y="761"/>
                  </a:lnTo>
                  <a:lnTo>
                    <a:pt x="2664" y="761"/>
                  </a:lnTo>
                  <a:lnTo>
                    <a:pt x="2664" y="761"/>
                  </a:lnTo>
                  <a:lnTo>
                    <a:pt x="2664" y="763"/>
                  </a:lnTo>
                  <a:lnTo>
                    <a:pt x="2664" y="763"/>
                  </a:lnTo>
                  <a:lnTo>
                    <a:pt x="2664" y="767"/>
                  </a:lnTo>
                  <a:lnTo>
                    <a:pt x="2664" y="767"/>
                  </a:lnTo>
                  <a:lnTo>
                    <a:pt x="2664" y="767"/>
                  </a:lnTo>
                  <a:lnTo>
                    <a:pt x="2664" y="767"/>
                  </a:lnTo>
                  <a:lnTo>
                    <a:pt x="2664" y="769"/>
                  </a:lnTo>
                  <a:lnTo>
                    <a:pt x="2664" y="769"/>
                  </a:lnTo>
                  <a:lnTo>
                    <a:pt x="2664" y="769"/>
                  </a:lnTo>
                  <a:lnTo>
                    <a:pt x="2664" y="769"/>
                  </a:lnTo>
                  <a:lnTo>
                    <a:pt x="2662" y="771"/>
                  </a:lnTo>
                  <a:lnTo>
                    <a:pt x="2662" y="771"/>
                  </a:lnTo>
                  <a:lnTo>
                    <a:pt x="2662" y="771"/>
                  </a:lnTo>
                  <a:lnTo>
                    <a:pt x="2660" y="769"/>
                  </a:lnTo>
                  <a:lnTo>
                    <a:pt x="2658" y="774"/>
                  </a:lnTo>
                  <a:lnTo>
                    <a:pt x="2658" y="774"/>
                  </a:lnTo>
                  <a:lnTo>
                    <a:pt x="2658" y="776"/>
                  </a:lnTo>
                  <a:lnTo>
                    <a:pt x="2656" y="776"/>
                  </a:lnTo>
                  <a:lnTo>
                    <a:pt x="2656" y="778"/>
                  </a:lnTo>
                  <a:lnTo>
                    <a:pt x="2654" y="778"/>
                  </a:lnTo>
                  <a:lnTo>
                    <a:pt x="2654" y="778"/>
                  </a:lnTo>
                  <a:lnTo>
                    <a:pt x="2654" y="780"/>
                  </a:lnTo>
                  <a:lnTo>
                    <a:pt x="2654" y="780"/>
                  </a:lnTo>
                  <a:lnTo>
                    <a:pt x="2652" y="782"/>
                  </a:lnTo>
                  <a:lnTo>
                    <a:pt x="2651" y="780"/>
                  </a:lnTo>
                  <a:lnTo>
                    <a:pt x="2649" y="778"/>
                  </a:lnTo>
                  <a:lnTo>
                    <a:pt x="2647" y="778"/>
                  </a:lnTo>
                  <a:lnTo>
                    <a:pt x="2647" y="778"/>
                  </a:lnTo>
                  <a:lnTo>
                    <a:pt x="2645" y="780"/>
                  </a:lnTo>
                  <a:lnTo>
                    <a:pt x="2643" y="780"/>
                  </a:lnTo>
                  <a:lnTo>
                    <a:pt x="2643" y="782"/>
                  </a:lnTo>
                  <a:lnTo>
                    <a:pt x="2645" y="784"/>
                  </a:lnTo>
                  <a:lnTo>
                    <a:pt x="2647" y="784"/>
                  </a:lnTo>
                  <a:lnTo>
                    <a:pt x="2649" y="784"/>
                  </a:lnTo>
                  <a:lnTo>
                    <a:pt x="2651" y="784"/>
                  </a:lnTo>
                  <a:lnTo>
                    <a:pt x="2651" y="784"/>
                  </a:lnTo>
                  <a:lnTo>
                    <a:pt x="2652" y="786"/>
                  </a:lnTo>
                  <a:lnTo>
                    <a:pt x="2652" y="788"/>
                  </a:lnTo>
                  <a:lnTo>
                    <a:pt x="2652" y="788"/>
                  </a:lnTo>
                  <a:lnTo>
                    <a:pt x="2654" y="786"/>
                  </a:lnTo>
                  <a:lnTo>
                    <a:pt x="2654" y="786"/>
                  </a:lnTo>
                  <a:lnTo>
                    <a:pt x="2656" y="786"/>
                  </a:lnTo>
                  <a:lnTo>
                    <a:pt x="2656" y="788"/>
                  </a:lnTo>
                  <a:lnTo>
                    <a:pt x="2654" y="788"/>
                  </a:lnTo>
                  <a:lnTo>
                    <a:pt x="2654" y="790"/>
                  </a:lnTo>
                  <a:lnTo>
                    <a:pt x="2654" y="790"/>
                  </a:lnTo>
                  <a:lnTo>
                    <a:pt x="2652" y="792"/>
                  </a:lnTo>
                  <a:lnTo>
                    <a:pt x="2652" y="793"/>
                  </a:lnTo>
                  <a:lnTo>
                    <a:pt x="2651" y="793"/>
                  </a:lnTo>
                  <a:lnTo>
                    <a:pt x="2651" y="793"/>
                  </a:lnTo>
                  <a:lnTo>
                    <a:pt x="2649" y="795"/>
                  </a:lnTo>
                  <a:lnTo>
                    <a:pt x="2649" y="795"/>
                  </a:lnTo>
                  <a:lnTo>
                    <a:pt x="2651" y="797"/>
                  </a:lnTo>
                  <a:lnTo>
                    <a:pt x="2652" y="797"/>
                  </a:lnTo>
                  <a:lnTo>
                    <a:pt x="2651" y="799"/>
                  </a:lnTo>
                  <a:lnTo>
                    <a:pt x="2651" y="801"/>
                  </a:lnTo>
                  <a:lnTo>
                    <a:pt x="2651" y="801"/>
                  </a:lnTo>
                  <a:lnTo>
                    <a:pt x="2651" y="803"/>
                  </a:lnTo>
                  <a:lnTo>
                    <a:pt x="2652" y="801"/>
                  </a:lnTo>
                  <a:lnTo>
                    <a:pt x="2654" y="801"/>
                  </a:lnTo>
                  <a:lnTo>
                    <a:pt x="2654" y="803"/>
                  </a:lnTo>
                  <a:lnTo>
                    <a:pt x="2654" y="803"/>
                  </a:lnTo>
                  <a:lnTo>
                    <a:pt x="2652" y="803"/>
                  </a:lnTo>
                  <a:lnTo>
                    <a:pt x="2651" y="803"/>
                  </a:lnTo>
                  <a:lnTo>
                    <a:pt x="2651" y="803"/>
                  </a:lnTo>
                  <a:lnTo>
                    <a:pt x="2649" y="807"/>
                  </a:lnTo>
                  <a:lnTo>
                    <a:pt x="2649" y="809"/>
                  </a:lnTo>
                  <a:lnTo>
                    <a:pt x="2651" y="810"/>
                  </a:lnTo>
                  <a:lnTo>
                    <a:pt x="2651" y="812"/>
                  </a:lnTo>
                  <a:lnTo>
                    <a:pt x="2652" y="814"/>
                  </a:lnTo>
                  <a:lnTo>
                    <a:pt x="2652" y="814"/>
                  </a:lnTo>
                  <a:lnTo>
                    <a:pt x="2652" y="814"/>
                  </a:lnTo>
                  <a:lnTo>
                    <a:pt x="2652" y="816"/>
                  </a:lnTo>
                  <a:lnTo>
                    <a:pt x="2654" y="816"/>
                  </a:lnTo>
                  <a:lnTo>
                    <a:pt x="2654" y="814"/>
                  </a:lnTo>
                  <a:lnTo>
                    <a:pt x="2654" y="814"/>
                  </a:lnTo>
                  <a:lnTo>
                    <a:pt x="2654" y="814"/>
                  </a:lnTo>
                  <a:lnTo>
                    <a:pt x="2654" y="816"/>
                  </a:lnTo>
                  <a:lnTo>
                    <a:pt x="2654" y="816"/>
                  </a:lnTo>
                  <a:lnTo>
                    <a:pt x="2654" y="816"/>
                  </a:lnTo>
                  <a:lnTo>
                    <a:pt x="2656" y="816"/>
                  </a:lnTo>
                  <a:lnTo>
                    <a:pt x="2660" y="818"/>
                  </a:lnTo>
                  <a:lnTo>
                    <a:pt x="2660" y="818"/>
                  </a:lnTo>
                  <a:lnTo>
                    <a:pt x="2660" y="818"/>
                  </a:lnTo>
                  <a:lnTo>
                    <a:pt x="2664" y="820"/>
                  </a:lnTo>
                  <a:lnTo>
                    <a:pt x="2664" y="822"/>
                  </a:lnTo>
                  <a:lnTo>
                    <a:pt x="2666" y="822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68" y="824"/>
                  </a:lnTo>
                  <a:lnTo>
                    <a:pt x="2668" y="824"/>
                  </a:lnTo>
                  <a:lnTo>
                    <a:pt x="2669" y="824"/>
                  </a:lnTo>
                  <a:lnTo>
                    <a:pt x="2671" y="826"/>
                  </a:lnTo>
                  <a:lnTo>
                    <a:pt x="2673" y="824"/>
                  </a:lnTo>
                  <a:lnTo>
                    <a:pt x="2677" y="822"/>
                  </a:lnTo>
                  <a:lnTo>
                    <a:pt x="2679" y="820"/>
                  </a:lnTo>
                  <a:lnTo>
                    <a:pt x="2679" y="820"/>
                  </a:lnTo>
                  <a:lnTo>
                    <a:pt x="2679" y="816"/>
                  </a:lnTo>
                  <a:lnTo>
                    <a:pt x="2681" y="816"/>
                  </a:lnTo>
                  <a:lnTo>
                    <a:pt x="2681" y="814"/>
                  </a:lnTo>
                  <a:lnTo>
                    <a:pt x="2681" y="814"/>
                  </a:lnTo>
                  <a:lnTo>
                    <a:pt x="2681" y="812"/>
                  </a:lnTo>
                  <a:close/>
                  <a:moveTo>
                    <a:pt x="2645" y="774"/>
                  </a:moveTo>
                  <a:lnTo>
                    <a:pt x="2647" y="776"/>
                  </a:lnTo>
                  <a:lnTo>
                    <a:pt x="2647" y="776"/>
                  </a:lnTo>
                  <a:lnTo>
                    <a:pt x="2647" y="776"/>
                  </a:lnTo>
                  <a:lnTo>
                    <a:pt x="2647" y="776"/>
                  </a:lnTo>
                  <a:lnTo>
                    <a:pt x="2647" y="776"/>
                  </a:lnTo>
                  <a:lnTo>
                    <a:pt x="2649" y="774"/>
                  </a:lnTo>
                  <a:lnTo>
                    <a:pt x="2652" y="773"/>
                  </a:lnTo>
                  <a:lnTo>
                    <a:pt x="2652" y="773"/>
                  </a:lnTo>
                  <a:lnTo>
                    <a:pt x="2651" y="771"/>
                  </a:lnTo>
                  <a:lnTo>
                    <a:pt x="2651" y="771"/>
                  </a:lnTo>
                  <a:lnTo>
                    <a:pt x="2649" y="771"/>
                  </a:lnTo>
                  <a:lnTo>
                    <a:pt x="2649" y="771"/>
                  </a:lnTo>
                  <a:lnTo>
                    <a:pt x="2649" y="771"/>
                  </a:lnTo>
                  <a:lnTo>
                    <a:pt x="2649" y="773"/>
                  </a:lnTo>
                  <a:lnTo>
                    <a:pt x="2647" y="774"/>
                  </a:lnTo>
                  <a:lnTo>
                    <a:pt x="2647" y="774"/>
                  </a:lnTo>
                  <a:lnTo>
                    <a:pt x="2645" y="774"/>
                  </a:lnTo>
                  <a:lnTo>
                    <a:pt x="2645" y="774"/>
                  </a:lnTo>
                  <a:lnTo>
                    <a:pt x="2645" y="774"/>
                  </a:lnTo>
                  <a:lnTo>
                    <a:pt x="2645" y="774"/>
                  </a:lnTo>
                  <a:close/>
                  <a:moveTo>
                    <a:pt x="2645" y="771"/>
                  </a:moveTo>
                  <a:lnTo>
                    <a:pt x="2647" y="771"/>
                  </a:lnTo>
                  <a:lnTo>
                    <a:pt x="2647" y="769"/>
                  </a:lnTo>
                  <a:lnTo>
                    <a:pt x="2647" y="767"/>
                  </a:lnTo>
                  <a:lnTo>
                    <a:pt x="2647" y="767"/>
                  </a:lnTo>
                  <a:lnTo>
                    <a:pt x="2647" y="765"/>
                  </a:lnTo>
                  <a:lnTo>
                    <a:pt x="2645" y="765"/>
                  </a:lnTo>
                  <a:lnTo>
                    <a:pt x="2645" y="767"/>
                  </a:lnTo>
                  <a:lnTo>
                    <a:pt x="2645" y="767"/>
                  </a:lnTo>
                  <a:lnTo>
                    <a:pt x="2645" y="767"/>
                  </a:lnTo>
                  <a:lnTo>
                    <a:pt x="2645" y="767"/>
                  </a:lnTo>
                  <a:lnTo>
                    <a:pt x="2645" y="769"/>
                  </a:lnTo>
                  <a:lnTo>
                    <a:pt x="2645" y="771"/>
                  </a:lnTo>
                  <a:close/>
                  <a:moveTo>
                    <a:pt x="2664" y="863"/>
                  </a:moveTo>
                  <a:lnTo>
                    <a:pt x="2664" y="863"/>
                  </a:lnTo>
                  <a:lnTo>
                    <a:pt x="2664" y="863"/>
                  </a:lnTo>
                  <a:lnTo>
                    <a:pt x="2664" y="863"/>
                  </a:lnTo>
                  <a:lnTo>
                    <a:pt x="2662" y="863"/>
                  </a:lnTo>
                  <a:lnTo>
                    <a:pt x="2662" y="863"/>
                  </a:lnTo>
                  <a:lnTo>
                    <a:pt x="2662" y="863"/>
                  </a:lnTo>
                  <a:lnTo>
                    <a:pt x="2662" y="863"/>
                  </a:lnTo>
                  <a:lnTo>
                    <a:pt x="2662" y="863"/>
                  </a:lnTo>
                  <a:lnTo>
                    <a:pt x="2664" y="863"/>
                  </a:lnTo>
                  <a:lnTo>
                    <a:pt x="2664" y="863"/>
                  </a:lnTo>
                  <a:close/>
                  <a:moveTo>
                    <a:pt x="2647" y="807"/>
                  </a:moveTo>
                  <a:lnTo>
                    <a:pt x="2649" y="805"/>
                  </a:lnTo>
                  <a:lnTo>
                    <a:pt x="2649" y="805"/>
                  </a:lnTo>
                  <a:lnTo>
                    <a:pt x="2647" y="805"/>
                  </a:lnTo>
                  <a:lnTo>
                    <a:pt x="2647" y="805"/>
                  </a:lnTo>
                  <a:lnTo>
                    <a:pt x="2647" y="805"/>
                  </a:lnTo>
                  <a:lnTo>
                    <a:pt x="2647" y="805"/>
                  </a:lnTo>
                  <a:lnTo>
                    <a:pt x="2645" y="803"/>
                  </a:lnTo>
                  <a:lnTo>
                    <a:pt x="2645" y="801"/>
                  </a:lnTo>
                  <a:lnTo>
                    <a:pt x="2643" y="801"/>
                  </a:lnTo>
                  <a:lnTo>
                    <a:pt x="2641" y="803"/>
                  </a:lnTo>
                  <a:lnTo>
                    <a:pt x="2641" y="803"/>
                  </a:lnTo>
                  <a:lnTo>
                    <a:pt x="2641" y="801"/>
                  </a:lnTo>
                  <a:lnTo>
                    <a:pt x="2639" y="803"/>
                  </a:lnTo>
                  <a:lnTo>
                    <a:pt x="2637" y="805"/>
                  </a:lnTo>
                  <a:lnTo>
                    <a:pt x="2637" y="809"/>
                  </a:lnTo>
                  <a:lnTo>
                    <a:pt x="2639" y="810"/>
                  </a:lnTo>
                  <a:lnTo>
                    <a:pt x="2641" y="809"/>
                  </a:lnTo>
                  <a:lnTo>
                    <a:pt x="2643" y="809"/>
                  </a:lnTo>
                  <a:lnTo>
                    <a:pt x="2643" y="810"/>
                  </a:lnTo>
                  <a:lnTo>
                    <a:pt x="2643" y="812"/>
                  </a:lnTo>
                  <a:lnTo>
                    <a:pt x="2641" y="812"/>
                  </a:lnTo>
                  <a:lnTo>
                    <a:pt x="2641" y="814"/>
                  </a:lnTo>
                  <a:lnTo>
                    <a:pt x="2643" y="814"/>
                  </a:lnTo>
                  <a:lnTo>
                    <a:pt x="2643" y="812"/>
                  </a:lnTo>
                  <a:lnTo>
                    <a:pt x="2645" y="814"/>
                  </a:lnTo>
                  <a:lnTo>
                    <a:pt x="2645" y="816"/>
                  </a:lnTo>
                  <a:lnTo>
                    <a:pt x="2649" y="818"/>
                  </a:lnTo>
                  <a:lnTo>
                    <a:pt x="2649" y="820"/>
                  </a:lnTo>
                  <a:lnTo>
                    <a:pt x="2649" y="820"/>
                  </a:lnTo>
                  <a:lnTo>
                    <a:pt x="2651" y="820"/>
                  </a:lnTo>
                  <a:lnTo>
                    <a:pt x="2652" y="822"/>
                  </a:lnTo>
                  <a:lnTo>
                    <a:pt x="2652" y="822"/>
                  </a:lnTo>
                  <a:lnTo>
                    <a:pt x="2652" y="822"/>
                  </a:lnTo>
                  <a:lnTo>
                    <a:pt x="2652" y="822"/>
                  </a:lnTo>
                  <a:lnTo>
                    <a:pt x="2654" y="822"/>
                  </a:lnTo>
                  <a:lnTo>
                    <a:pt x="2654" y="822"/>
                  </a:lnTo>
                  <a:lnTo>
                    <a:pt x="2656" y="820"/>
                  </a:lnTo>
                  <a:lnTo>
                    <a:pt x="2656" y="820"/>
                  </a:lnTo>
                  <a:lnTo>
                    <a:pt x="2658" y="820"/>
                  </a:lnTo>
                  <a:lnTo>
                    <a:pt x="2658" y="818"/>
                  </a:lnTo>
                  <a:lnTo>
                    <a:pt x="2658" y="818"/>
                  </a:lnTo>
                  <a:lnTo>
                    <a:pt x="2656" y="818"/>
                  </a:lnTo>
                  <a:lnTo>
                    <a:pt x="2656" y="818"/>
                  </a:lnTo>
                  <a:lnTo>
                    <a:pt x="2656" y="818"/>
                  </a:lnTo>
                  <a:lnTo>
                    <a:pt x="2654" y="818"/>
                  </a:lnTo>
                  <a:lnTo>
                    <a:pt x="2654" y="816"/>
                  </a:lnTo>
                  <a:lnTo>
                    <a:pt x="2654" y="816"/>
                  </a:lnTo>
                  <a:lnTo>
                    <a:pt x="2652" y="816"/>
                  </a:lnTo>
                  <a:lnTo>
                    <a:pt x="2652" y="816"/>
                  </a:lnTo>
                  <a:lnTo>
                    <a:pt x="2651" y="812"/>
                  </a:lnTo>
                  <a:lnTo>
                    <a:pt x="2649" y="812"/>
                  </a:lnTo>
                  <a:lnTo>
                    <a:pt x="2649" y="812"/>
                  </a:lnTo>
                  <a:lnTo>
                    <a:pt x="2647" y="810"/>
                  </a:lnTo>
                  <a:lnTo>
                    <a:pt x="2647" y="810"/>
                  </a:lnTo>
                  <a:lnTo>
                    <a:pt x="2645" y="809"/>
                  </a:lnTo>
                  <a:lnTo>
                    <a:pt x="2647" y="807"/>
                  </a:lnTo>
                  <a:lnTo>
                    <a:pt x="2647" y="807"/>
                  </a:lnTo>
                  <a:close/>
                  <a:moveTo>
                    <a:pt x="2669" y="831"/>
                  </a:moveTo>
                  <a:lnTo>
                    <a:pt x="2671" y="829"/>
                  </a:lnTo>
                  <a:lnTo>
                    <a:pt x="2671" y="829"/>
                  </a:lnTo>
                  <a:lnTo>
                    <a:pt x="2671" y="827"/>
                  </a:lnTo>
                  <a:lnTo>
                    <a:pt x="2669" y="826"/>
                  </a:lnTo>
                  <a:lnTo>
                    <a:pt x="2669" y="826"/>
                  </a:lnTo>
                  <a:lnTo>
                    <a:pt x="2668" y="826"/>
                  </a:lnTo>
                  <a:lnTo>
                    <a:pt x="2668" y="826"/>
                  </a:lnTo>
                  <a:lnTo>
                    <a:pt x="2666" y="824"/>
                  </a:lnTo>
                  <a:lnTo>
                    <a:pt x="2664" y="822"/>
                  </a:lnTo>
                  <a:lnTo>
                    <a:pt x="2664" y="822"/>
                  </a:lnTo>
                  <a:lnTo>
                    <a:pt x="2662" y="820"/>
                  </a:lnTo>
                  <a:lnTo>
                    <a:pt x="2660" y="820"/>
                  </a:lnTo>
                  <a:lnTo>
                    <a:pt x="2660" y="820"/>
                  </a:lnTo>
                  <a:lnTo>
                    <a:pt x="2660" y="820"/>
                  </a:lnTo>
                  <a:lnTo>
                    <a:pt x="2658" y="820"/>
                  </a:lnTo>
                  <a:lnTo>
                    <a:pt x="2658" y="820"/>
                  </a:lnTo>
                  <a:lnTo>
                    <a:pt x="2658" y="820"/>
                  </a:lnTo>
                  <a:lnTo>
                    <a:pt x="2658" y="820"/>
                  </a:lnTo>
                  <a:lnTo>
                    <a:pt x="2656" y="822"/>
                  </a:lnTo>
                  <a:lnTo>
                    <a:pt x="2656" y="822"/>
                  </a:lnTo>
                  <a:lnTo>
                    <a:pt x="2654" y="822"/>
                  </a:lnTo>
                  <a:lnTo>
                    <a:pt x="2654" y="822"/>
                  </a:lnTo>
                  <a:lnTo>
                    <a:pt x="2654" y="824"/>
                  </a:lnTo>
                  <a:lnTo>
                    <a:pt x="2654" y="824"/>
                  </a:lnTo>
                  <a:lnTo>
                    <a:pt x="2654" y="824"/>
                  </a:lnTo>
                  <a:lnTo>
                    <a:pt x="2654" y="826"/>
                  </a:lnTo>
                  <a:lnTo>
                    <a:pt x="2654" y="826"/>
                  </a:lnTo>
                  <a:lnTo>
                    <a:pt x="2658" y="827"/>
                  </a:lnTo>
                  <a:lnTo>
                    <a:pt x="2658" y="827"/>
                  </a:lnTo>
                  <a:lnTo>
                    <a:pt x="2658" y="829"/>
                  </a:lnTo>
                  <a:lnTo>
                    <a:pt x="2660" y="829"/>
                  </a:lnTo>
                  <a:lnTo>
                    <a:pt x="2660" y="829"/>
                  </a:lnTo>
                  <a:lnTo>
                    <a:pt x="2662" y="829"/>
                  </a:lnTo>
                  <a:lnTo>
                    <a:pt x="2662" y="831"/>
                  </a:lnTo>
                  <a:lnTo>
                    <a:pt x="2664" y="831"/>
                  </a:lnTo>
                  <a:lnTo>
                    <a:pt x="2664" y="831"/>
                  </a:lnTo>
                  <a:lnTo>
                    <a:pt x="2664" y="833"/>
                  </a:lnTo>
                  <a:lnTo>
                    <a:pt x="2664" y="833"/>
                  </a:lnTo>
                  <a:lnTo>
                    <a:pt x="2664" y="835"/>
                  </a:lnTo>
                  <a:lnTo>
                    <a:pt x="2666" y="835"/>
                  </a:lnTo>
                  <a:lnTo>
                    <a:pt x="2668" y="835"/>
                  </a:lnTo>
                  <a:lnTo>
                    <a:pt x="2668" y="833"/>
                  </a:lnTo>
                  <a:lnTo>
                    <a:pt x="2668" y="831"/>
                  </a:lnTo>
                  <a:lnTo>
                    <a:pt x="2669" y="831"/>
                  </a:lnTo>
                  <a:close/>
                  <a:moveTo>
                    <a:pt x="2639" y="661"/>
                  </a:moveTo>
                  <a:lnTo>
                    <a:pt x="2637" y="659"/>
                  </a:lnTo>
                  <a:lnTo>
                    <a:pt x="2637" y="659"/>
                  </a:lnTo>
                  <a:lnTo>
                    <a:pt x="2633" y="659"/>
                  </a:lnTo>
                  <a:lnTo>
                    <a:pt x="2633" y="659"/>
                  </a:lnTo>
                  <a:lnTo>
                    <a:pt x="2633" y="661"/>
                  </a:lnTo>
                  <a:lnTo>
                    <a:pt x="2635" y="661"/>
                  </a:lnTo>
                  <a:lnTo>
                    <a:pt x="2637" y="665"/>
                  </a:lnTo>
                  <a:lnTo>
                    <a:pt x="2637" y="665"/>
                  </a:lnTo>
                  <a:lnTo>
                    <a:pt x="2639" y="665"/>
                  </a:lnTo>
                  <a:lnTo>
                    <a:pt x="2639" y="665"/>
                  </a:lnTo>
                  <a:lnTo>
                    <a:pt x="2639" y="665"/>
                  </a:lnTo>
                  <a:lnTo>
                    <a:pt x="2639" y="665"/>
                  </a:lnTo>
                  <a:lnTo>
                    <a:pt x="2641" y="665"/>
                  </a:lnTo>
                  <a:lnTo>
                    <a:pt x="2641" y="667"/>
                  </a:lnTo>
                  <a:lnTo>
                    <a:pt x="2641" y="667"/>
                  </a:lnTo>
                  <a:lnTo>
                    <a:pt x="2643" y="667"/>
                  </a:lnTo>
                  <a:lnTo>
                    <a:pt x="2643" y="667"/>
                  </a:lnTo>
                  <a:lnTo>
                    <a:pt x="2643" y="667"/>
                  </a:lnTo>
                  <a:lnTo>
                    <a:pt x="2643" y="667"/>
                  </a:lnTo>
                  <a:lnTo>
                    <a:pt x="2645" y="667"/>
                  </a:lnTo>
                  <a:lnTo>
                    <a:pt x="2645" y="667"/>
                  </a:lnTo>
                  <a:lnTo>
                    <a:pt x="2645" y="667"/>
                  </a:lnTo>
                  <a:lnTo>
                    <a:pt x="2643" y="665"/>
                  </a:lnTo>
                  <a:lnTo>
                    <a:pt x="2643" y="665"/>
                  </a:lnTo>
                  <a:lnTo>
                    <a:pt x="2643" y="665"/>
                  </a:lnTo>
                  <a:lnTo>
                    <a:pt x="2641" y="665"/>
                  </a:lnTo>
                  <a:lnTo>
                    <a:pt x="2641" y="665"/>
                  </a:lnTo>
                  <a:lnTo>
                    <a:pt x="2641" y="663"/>
                  </a:lnTo>
                  <a:lnTo>
                    <a:pt x="2641" y="663"/>
                  </a:lnTo>
                  <a:lnTo>
                    <a:pt x="2641" y="663"/>
                  </a:lnTo>
                  <a:lnTo>
                    <a:pt x="2641" y="663"/>
                  </a:lnTo>
                  <a:lnTo>
                    <a:pt x="2641" y="663"/>
                  </a:lnTo>
                  <a:lnTo>
                    <a:pt x="2641" y="663"/>
                  </a:lnTo>
                  <a:lnTo>
                    <a:pt x="2639" y="661"/>
                  </a:lnTo>
                  <a:close/>
                  <a:moveTo>
                    <a:pt x="2645" y="784"/>
                  </a:moveTo>
                  <a:lnTo>
                    <a:pt x="2643" y="784"/>
                  </a:lnTo>
                  <a:lnTo>
                    <a:pt x="2643" y="784"/>
                  </a:lnTo>
                  <a:lnTo>
                    <a:pt x="2643" y="784"/>
                  </a:lnTo>
                  <a:lnTo>
                    <a:pt x="2641" y="784"/>
                  </a:lnTo>
                  <a:lnTo>
                    <a:pt x="2641" y="784"/>
                  </a:lnTo>
                  <a:lnTo>
                    <a:pt x="2641" y="786"/>
                  </a:lnTo>
                  <a:lnTo>
                    <a:pt x="2641" y="788"/>
                  </a:lnTo>
                  <a:lnTo>
                    <a:pt x="2643" y="788"/>
                  </a:lnTo>
                  <a:lnTo>
                    <a:pt x="2643" y="788"/>
                  </a:lnTo>
                  <a:lnTo>
                    <a:pt x="2643" y="788"/>
                  </a:lnTo>
                  <a:lnTo>
                    <a:pt x="2645" y="788"/>
                  </a:lnTo>
                  <a:lnTo>
                    <a:pt x="2645" y="786"/>
                  </a:lnTo>
                  <a:lnTo>
                    <a:pt x="2645" y="784"/>
                  </a:lnTo>
                  <a:lnTo>
                    <a:pt x="2645" y="784"/>
                  </a:lnTo>
                  <a:lnTo>
                    <a:pt x="2645" y="784"/>
                  </a:lnTo>
                  <a:close/>
                  <a:moveTo>
                    <a:pt x="2664" y="871"/>
                  </a:moveTo>
                  <a:lnTo>
                    <a:pt x="2664" y="871"/>
                  </a:lnTo>
                  <a:lnTo>
                    <a:pt x="2662" y="873"/>
                  </a:lnTo>
                  <a:lnTo>
                    <a:pt x="2662" y="873"/>
                  </a:lnTo>
                  <a:lnTo>
                    <a:pt x="2662" y="871"/>
                  </a:lnTo>
                  <a:lnTo>
                    <a:pt x="2662" y="871"/>
                  </a:lnTo>
                  <a:lnTo>
                    <a:pt x="2662" y="873"/>
                  </a:lnTo>
                  <a:lnTo>
                    <a:pt x="2662" y="873"/>
                  </a:lnTo>
                  <a:lnTo>
                    <a:pt x="2660" y="873"/>
                  </a:lnTo>
                  <a:lnTo>
                    <a:pt x="2660" y="873"/>
                  </a:lnTo>
                  <a:lnTo>
                    <a:pt x="2662" y="873"/>
                  </a:lnTo>
                  <a:lnTo>
                    <a:pt x="2662" y="873"/>
                  </a:lnTo>
                  <a:lnTo>
                    <a:pt x="2662" y="873"/>
                  </a:lnTo>
                  <a:lnTo>
                    <a:pt x="2664" y="875"/>
                  </a:lnTo>
                  <a:lnTo>
                    <a:pt x="2664" y="875"/>
                  </a:lnTo>
                  <a:lnTo>
                    <a:pt x="2664" y="875"/>
                  </a:lnTo>
                  <a:lnTo>
                    <a:pt x="2664" y="873"/>
                  </a:lnTo>
                  <a:lnTo>
                    <a:pt x="2664" y="873"/>
                  </a:lnTo>
                  <a:lnTo>
                    <a:pt x="2664" y="871"/>
                  </a:lnTo>
                  <a:close/>
                  <a:moveTo>
                    <a:pt x="2664" y="850"/>
                  </a:moveTo>
                  <a:lnTo>
                    <a:pt x="2664" y="850"/>
                  </a:lnTo>
                  <a:lnTo>
                    <a:pt x="2664" y="850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8"/>
                  </a:lnTo>
                  <a:lnTo>
                    <a:pt x="2664" y="846"/>
                  </a:lnTo>
                  <a:lnTo>
                    <a:pt x="2664" y="846"/>
                  </a:lnTo>
                  <a:lnTo>
                    <a:pt x="2664" y="845"/>
                  </a:lnTo>
                  <a:lnTo>
                    <a:pt x="2664" y="845"/>
                  </a:lnTo>
                  <a:lnTo>
                    <a:pt x="2662" y="846"/>
                  </a:lnTo>
                  <a:lnTo>
                    <a:pt x="2662" y="846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48"/>
                  </a:lnTo>
                  <a:lnTo>
                    <a:pt x="2662" y="850"/>
                  </a:lnTo>
                  <a:lnTo>
                    <a:pt x="2662" y="850"/>
                  </a:lnTo>
                  <a:lnTo>
                    <a:pt x="2662" y="852"/>
                  </a:lnTo>
                  <a:lnTo>
                    <a:pt x="2662" y="852"/>
                  </a:lnTo>
                  <a:lnTo>
                    <a:pt x="2662" y="852"/>
                  </a:lnTo>
                  <a:lnTo>
                    <a:pt x="2662" y="852"/>
                  </a:lnTo>
                  <a:lnTo>
                    <a:pt x="2662" y="852"/>
                  </a:lnTo>
                  <a:lnTo>
                    <a:pt x="2664" y="852"/>
                  </a:lnTo>
                  <a:lnTo>
                    <a:pt x="2664" y="852"/>
                  </a:lnTo>
                  <a:lnTo>
                    <a:pt x="2664" y="852"/>
                  </a:lnTo>
                  <a:lnTo>
                    <a:pt x="2664" y="852"/>
                  </a:lnTo>
                  <a:lnTo>
                    <a:pt x="2664" y="852"/>
                  </a:lnTo>
                  <a:lnTo>
                    <a:pt x="2664" y="854"/>
                  </a:lnTo>
                  <a:lnTo>
                    <a:pt x="2664" y="852"/>
                  </a:lnTo>
                  <a:lnTo>
                    <a:pt x="2666" y="852"/>
                  </a:lnTo>
                  <a:lnTo>
                    <a:pt x="2666" y="852"/>
                  </a:lnTo>
                  <a:lnTo>
                    <a:pt x="2666" y="850"/>
                  </a:lnTo>
                  <a:lnTo>
                    <a:pt x="2666" y="850"/>
                  </a:lnTo>
                  <a:lnTo>
                    <a:pt x="2664" y="850"/>
                  </a:lnTo>
                  <a:close/>
                  <a:moveTo>
                    <a:pt x="2666" y="757"/>
                  </a:moveTo>
                  <a:lnTo>
                    <a:pt x="2664" y="757"/>
                  </a:lnTo>
                  <a:lnTo>
                    <a:pt x="2664" y="757"/>
                  </a:lnTo>
                  <a:lnTo>
                    <a:pt x="2664" y="757"/>
                  </a:lnTo>
                  <a:lnTo>
                    <a:pt x="2664" y="757"/>
                  </a:lnTo>
                  <a:lnTo>
                    <a:pt x="2662" y="759"/>
                  </a:lnTo>
                  <a:lnTo>
                    <a:pt x="2664" y="759"/>
                  </a:lnTo>
                  <a:lnTo>
                    <a:pt x="2664" y="759"/>
                  </a:lnTo>
                  <a:lnTo>
                    <a:pt x="2666" y="759"/>
                  </a:lnTo>
                  <a:lnTo>
                    <a:pt x="2666" y="759"/>
                  </a:lnTo>
                  <a:lnTo>
                    <a:pt x="2668" y="757"/>
                  </a:lnTo>
                  <a:lnTo>
                    <a:pt x="2668" y="757"/>
                  </a:lnTo>
                  <a:lnTo>
                    <a:pt x="2669" y="757"/>
                  </a:lnTo>
                  <a:lnTo>
                    <a:pt x="2669" y="756"/>
                  </a:lnTo>
                  <a:lnTo>
                    <a:pt x="2668" y="756"/>
                  </a:lnTo>
                  <a:lnTo>
                    <a:pt x="2668" y="756"/>
                  </a:lnTo>
                  <a:lnTo>
                    <a:pt x="2666" y="756"/>
                  </a:lnTo>
                  <a:lnTo>
                    <a:pt x="2666" y="756"/>
                  </a:lnTo>
                  <a:lnTo>
                    <a:pt x="2666" y="757"/>
                  </a:lnTo>
                  <a:lnTo>
                    <a:pt x="2666" y="757"/>
                  </a:lnTo>
                  <a:lnTo>
                    <a:pt x="2666" y="757"/>
                  </a:lnTo>
                  <a:close/>
                  <a:moveTo>
                    <a:pt x="2683" y="784"/>
                  </a:moveTo>
                  <a:lnTo>
                    <a:pt x="2683" y="784"/>
                  </a:lnTo>
                  <a:lnTo>
                    <a:pt x="2683" y="784"/>
                  </a:lnTo>
                  <a:lnTo>
                    <a:pt x="2683" y="784"/>
                  </a:lnTo>
                  <a:lnTo>
                    <a:pt x="2683" y="784"/>
                  </a:lnTo>
                  <a:lnTo>
                    <a:pt x="2683" y="782"/>
                  </a:lnTo>
                  <a:lnTo>
                    <a:pt x="2683" y="782"/>
                  </a:lnTo>
                  <a:lnTo>
                    <a:pt x="2683" y="782"/>
                  </a:lnTo>
                  <a:lnTo>
                    <a:pt x="2683" y="782"/>
                  </a:lnTo>
                  <a:lnTo>
                    <a:pt x="2681" y="782"/>
                  </a:lnTo>
                  <a:lnTo>
                    <a:pt x="2681" y="784"/>
                  </a:lnTo>
                  <a:lnTo>
                    <a:pt x="2681" y="784"/>
                  </a:lnTo>
                  <a:lnTo>
                    <a:pt x="2681" y="784"/>
                  </a:lnTo>
                  <a:lnTo>
                    <a:pt x="2683" y="784"/>
                  </a:lnTo>
                  <a:close/>
                  <a:moveTo>
                    <a:pt x="2609" y="547"/>
                  </a:moveTo>
                  <a:lnTo>
                    <a:pt x="2609" y="547"/>
                  </a:lnTo>
                  <a:lnTo>
                    <a:pt x="2613" y="545"/>
                  </a:lnTo>
                  <a:lnTo>
                    <a:pt x="2613" y="545"/>
                  </a:lnTo>
                  <a:lnTo>
                    <a:pt x="2615" y="543"/>
                  </a:lnTo>
                  <a:lnTo>
                    <a:pt x="2615" y="543"/>
                  </a:lnTo>
                  <a:lnTo>
                    <a:pt x="2613" y="543"/>
                  </a:lnTo>
                  <a:lnTo>
                    <a:pt x="2613" y="543"/>
                  </a:lnTo>
                  <a:lnTo>
                    <a:pt x="2611" y="543"/>
                  </a:lnTo>
                  <a:lnTo>
                    <a:pt x="2611" y="543"/>
                  </a:lnTo>
                  <a:lnTo>
                    <a:pt x="2611" y="545"/>
                  </a:lnTo>
                  <a:lnTo>
                    <a:pt x="2611" y="545"/>
                  </a:lnTo>
                  <a:lnTo>
                    <a:pt x="2609" y="547"/>
                  </a:lnTo>
                  <a:lnTo>
                    <a:pt x="2609" y="547"/>
                  </a:lnTo>
                  <a:lnTo>
                    <a:pt x="2609" y="547"/>
                  </a:lnTo>
                  <a:lnTo>
                    <a:pt x="2609" y="547"/>
                  </a:lnTo>
                  <a:close/>
                  <a:moveTo>
                    <a:pt x="2609" y="549"/>
                  </a:moveTo>
                  <a:lnTo>
                    <a:pt x="2611" y="549"/>
                  </a:lnTo>
                  <a:lnTo>
                    <a:pt x="2613" y="547"/>
                  </a:lnTo>
                  <a:lnTo>
                    <a:pt x="2613" y="547"/>
                  </a:lnTo>
                  <a:lnTo>
                    <a:pt x="2613" y="545"/>
                  </a:lnTo>
                  <a:lnTo>
                    <a:pt x="2613" y="545"/>
                  </a:lnTo>
                  <a:lnTo>
                    <a:pt x="2611" y="547"/>
                  </a:lnTo>
                  <a:lnTo>
                    <a:pt x="2609" y="549"/>
                  </a:lnTo>
                  <a:lnTo>
                    <a:pt x="2609" y="549"/>
                  </a:lnTo>
                  <a:lnTo>
                    <a:pt x="2609" y="549"/>
                  </a:lnTo>
                  <a:close/>
                  <a:moveTo>
                    <a:pt x="2598" y="562"/>
                  </a:moveTo>
                  <a:lnTo>
                    <a:pt x="2598" y="562"/>
                  </a:lnTo>
                  <a:lnTo>
                    <a:pt x="2598" y="564"/>
                  </a:lnTo>
                  <a:lnTo>
                    <a:pt x="2599" y="564"/>
                  </a:lnTo>
                  <a:lnTo>
                    <a:pt x="2601" y="566"/>
                  </a:lnTo>
                  <a:lnTo>
                    <a:pt x="2601" y="566"/>
                  </a:lnTo>
                  <a:lnTo>
                    <a:pt x="2601" y="566"/>
                  </a:lnTo>
                  <a:lnTo>
                    <a:pt x="2603" y="564"/>
                  </a:lnTo>
                  <a:lnTo>
                    <a:pt x="2603" y="562"/>
                  </a:lnTo>
                  <a:lnTo>
                    <a:pt x="2603" y="562"/>
                  </a:lnTo>
                  <a:lnTo>
                    <a:pt x="2601" y="562"/>
                  </a:lnTo>
                  <a:lnTo>
                    <a:pt x="2601" y="562"/>
                  </a:lnTo>
                  <a:lnTo>
                    <a:pt x="2599" y="561"/>
                  </a:lnTo>
                  <a:lnTo>
                    <a:pt x="2599" y="561"/>
                  </a:lnTo>
                  <a:lnTo>
                    <a:pt x="2599" y="562"/>
                  </a:lnTo>
                  <a:lnTo>
                    <a:pt x="2599" y="561"/>
                  </a:lnTo>
                  <a:lnTo>
                    <a:pt x="2598" y="561"/>
                  </a:lnTo>
                  <a:lnTo>
                    <a:pt x="2596" y="561"/>
                  </a:lnTo>
                  <a:lnTo>
                    <a:pt x="2596" y="561"/>
                  </a:lnTo>
                  <a:lnTo>
                    <a:pt x="2598" y="562"/>
                  </a:lnTo>
                  <a:close/>
                  <a:moveTo>
                    <a:pt x="2624" y="551"/>
                  </a:moveTo>
                  <a:lnTo>
                    <a:pt x="2624" y="551"/>
                  </a:lnTo>
                  <a:lnTo>
                    <a:pt x="2626" y="551"/>
                  </a:lnTo>
                  <a:lnTo>
                    <a:pt x="2624" y="549"/>
                  </a:lnTo>
                  <a:lnTo>
                    <a:pt x="2624" y="549"/>
                  </a:lnTo>
                  <a:lnTo>
                    <a:pt x="2622" y="549"/>
                  </a:lnTo>
                  <a:lnTo>
                    <a:pt x="2622" y="551"/>
                  </a:lnTo>
                  <a:lnTo>
                    <a:pt x="2620" y="551"/>
                  </a:lnTo>
                  <a:lnTo>
                    <a:pt x="2620" y="551"/>
                  </a:lnTo>
                  <a:lnTo>
                    <a:pt x="2622" y="551"/>
                  </a:lnTo>
                  <a:lnTo>
                    <a:pt x="2622" y="551"/>
                  </a:lnTo>
                  <a:lnTo>
                    <a:pt x="2624" y="551"/>
                  </a:lnTo>
                  <a:close/>
                  <a:moveTo>
                    <a:pt x="2647" y="517"/>
                  </a:moveTo>
                  <a:lnTo>
                    <a:pt x="2647" y="517"/>
                  </a:lnTo>
                  <a:lnTo>
                    <a:pt x="2647" y="515"/>
                  </a:lnTo>
                  <a:lnTo>
                    <a:pt x="2647" y="515"/>
                  </a:lnTo>
                  <a:lnTo>
                    <a:pt x="2647" y="513"/>
                  </a:lnTo>
                  <a:lnTo>
                    <a:pt x="2645" y="515"/>
                  </a:lnTo>
                  <a:lnTo>
                    <a:pt x="2641" y="521"/>
                  </a:lnTo>
                  <a:lnTo>
                    <a:pt x="2641" y="523"/>
                  </a:lnTo>
                  <a:lnTo>
                    <a:pt x="2641" y="525"/>
                  </a:lnTo>
                  <a:lnTo>
                    <a:pt x="2641" y="528"/>
                  </a:lnTo>
                  <a:lnTo>
                    <a:pt x="2643" y="526"/>
                  </a:lnTo>
                  <a:lnTo>
                    <a:pt x="2645" y="523"/>
                  </a:lnTo>
                  <a:lnTo>
                    <a:pt x="2645" y="521"/>
                  </a:lnTo>
                  <a:lnTo>
                    <a:pt x="2645" y="519"/>
                  </a:lnTo>
                  <a:lnTo>
                    <a:pt x="2645" y="519"/>
                  </a:lnTo>
                  <a:lnTo>
                    <a:pt x="2647" y="517"/>
                  </a:lnTo>
                  <a:close/>
                  <a:moveTo>
                    <a:pt x="2586" y="564"/>
                  </a:moveTo>
                  <a:lnTo>
                    <a:pt x="2588" y="564"/>
                  </a:lnTo>
                  <a:lnTo>
                    <a:pt x="2588" y="564"/>
                  </a:lnTo>
                  <a:lnTo>
                    <a:pt x="2588" y="562"/>
                  </a:lnTo>
                  <a:lnTo>
                    <a:pt x="2586" y="562"/>
                  </a:lnTo>
                  <a:lnTo>
                    <a:pt x="2586" y="561"/>
                  </a:lnTo>
                  <a:lnTo>
                    <a:pt x="2584" y="561"/>
                  </a:lnTo>
                  <a:lnTo>
                    <a:pt x="2584" y="561"/>
                  </a:lnTo>
                  <a:lnTo>
                    <a:pt x="2584" y="562"/>
                  </a:lnTo>
                  <a:lnTo>
                    <a:pt x="2586" y="564"/>
                  </a:lnTo>
                  <a:lnTo>
                    <a:pt x="2586" y="564"/>
                  </a:lnTo>
                  <a:close/>
                  <a:moveTo>
                    <a:pt x="2618" y="545"/>
                  </a:moveTo>
                  <a:lnTo>
                    <a:pt x="2618" y="543"/>
                  </a:lnTo>
                  <a:lnTo>
                    <a:pt x="2620" y="542"/>
                  </a:lnTo>
                  <a:lnTo>
                    <a:pt x="2620" y="542"/>
                  </a:lnTo>
                  <a:lnTo>
                    <a:pt x="2618" y="542"/>
                  </a:lnTo>
                  <a:lnTo>
                    <a:pt x="2618" y="542"/>
                  </a:lnTo>
                  <a:lnTo>
                    <a:pt x="2616" y="543"/>
                  </a:lnTo>
                  <a:lnTo>
                    <a:pt x="2615" y="545"/>
                  </a:lnTo>
                  <a:lnTo>
                    <a:pt x="2615" y="545"/>
                  </a:lnTo>
                  <a:lnTo>
                    <a:pt x="2616" y="545"/>
                  </a:lnTo>
                  <a:lnTo>
                    <a:pt x="2618" y="545"/>
                  </a:lnTo>
                  <a:close/>
                  <a:moveTo>
                    <a:pt x="2961" y="958"/>
                  </a:moveTo>
                  <a:lnTo>
                    <a:pt x="2957" y="954"/>
                  </a:lnTo>
                  <a:lnTo>
                    <a:pt x="2957" y="954"/>
                  </a:lnTo>
                  <a:lnTo>
                    <a:pt x="2955" y="952"/>
                  </a:lnTo>
                  <a:lnTo>
                    <a:pt x="2955" y="951"/>
                  </a:lnTo>
                  <a:lnTo>
                    <a:pt x="2955" y="949"/>
                  </a:lnTo>
                  <a:lnTo>
                    <a:pt x="2955" y="947"/>
                  </a:lnTo>
                  <a:lnTo>
                    <a:pt x="2953" y="947"/>
                  </a:lnTo>
                  <a:lnTo>
                    <a:pt x="2950" y="947"/>
                  </a:lnTo>
                  <a:lnTo>
                    <a:pt x="2946" y="947"/>
                  </a:lnTo>
                  <a:lnTo>
                    <a:pt x="2946" y="949"/>
                  </a:lnTo>
                  <a:lnTo>
                    <a:pt x="2944" y="949"/>
                  </a:lnTo>
                  <a:lnTo>
                    <a:pt x="2944" y="951"/>
                  </a:lnTo>
                  <a:lnTo>
                    <a:pt x="2944" y="951"/>
                  </a:lnTo>
                  <a:lnTo>
                    <a:pt x="2942" y="952"/>
                  </a:lnTo>
                  <a:lnTo>
                    <a:pt x="2938" y="956"/>
                  </a:lnTo>
                  <a:lnTo>
                    <a:pt x="2936" y="956"/>
                  </a:lnTo>
                  <a:lnTo>
                    <a:pt x="2936" y="958"/>
                  </a:lnTo>
                  <a:lnTo>
                    <a:pt x="2938" y="960"/>
                  </a:lnTo>
                  <a:lnTo>
                    <a:pt x="2938" y="960"/>
                  </a:lnTo>
                  <a:lnTo>
                    <a:pt x="2942" y="960"/>
                  </a:lnTo>
                  <a:lnTo>
                    <a:pt x="2944" y="960"/>
                  </a:lnTo>
                  <a:lnTo>
                    <a:pt x="2948" y="962"/>
                  </a:lnTo>
                  <a:lnTo>
                    <a:pt x="2961" y="962"/>
                  </a:lnTo>
                  <a:lnTo>
                    <a:pt x="2961" y="962"/>
                  </a:lnTo>
                  <a:lnTo>
                    <a:pt x="2961" y="960"/>
                  </a:lnTo>
                  <a:lnTo>
                    <a:pt x="2961" y="958"/>
                  </a:lnTo>
                  <a:lnTo>
                    <a:pt x="2961" y="958"/>
                  </a:lnTo>
                  <a:close/>
                  <a:moveTo>
                    <a:pt x="2688" y="820"/>
                  </a:moveTo>
                  <a:lnTo>
                    <a:pt x="2688" y="820"/>
                  </a:lnTo>
                  <a:lnTo>
                    <a:pt x="2686" y="820"/>
                  </a:lnTo>
                  <a:lnTo>
                    <a:pt x="2686" y="820"/>
                  </a:lnTo>
                  <a:lnTo>
                    <a:pt x="2686" y="822"/>
                  </a:lnTo>
                  <a:lnTo>
                    <a:pt x="2686" y="824"/>
                  </a:lnTo>
                  <a:lnTo>
                    <a:pt x="2685" y="824"/>
                  </a:lnTo>
                  <a:lnTo>
                    <a:pt x="2685" y="826"/>
                  </a:lnTo>
                  <a:lnTo>
                    <a:pt x="2683" y="827"/>
                  </a:lnTo>
                  <a:lnTo>
                    <a:pt x="2685" y="829"/>
                  </a:lnTo>
                  <a:lnTo>
                    <a:pt x="2685" y="829"/>
                  </a:lnTo>
                  <a:lnTo>
                    <a:pt x="2683" y="829"/>
                  </a:lnTo>
                  <a:lnTo>
                    <a:pt x="2685" y="831"/>
                  </a:lnTo>
                  <a:lnTo>
                    <a:pt x="2685" y="831"/>
                  </a:lnTo>
                  <a:lnTo>
                    <a:pt x="2686" y="831"/>
                  </a:lnTo>
                  <a:lnTo>
                    <a:pt x="2686" y="831"/>
                  </a:lnTo>
                  <a:lnTo>
                    <a:pt x="2688" y="826"/>
                  </a:lnTo>
                  <a:lnTo>
                    <a:pt x="2688" y="824"/>
                  </a:lnTo>
                  <a:lnTo>
                    <a:pt x="2690" y="824"/>
                  </a:lnTo>
                  <a:lnTo>
                    <a:pt x="2690" y="822"/>
                  </a:lnTo>
                  <a:lnTo>
                    <a:pt x="2690" y="820"/>
                  </a:lnTo>
                  <a:lnTo>
                    <a:pt x="2688" y="820"/>
                  </a:lnTo>
                  <a:close/>
                  <a:moveTo>
                    <a:pt x="2685" y="833"/>
                  </a:moveTo>
                  <a:lnTo>
                    <a:pt x="2683" y="833"/>
                  </a:lnTo>
                  <a:lnTo>
                    <a:pt x="2681" y="835"/>
                  </a:lnTo>
                  <a:lnTo>
                    <a:pt x="2681" y="835"/>
                  </a:lnTo>
                  <a:lnTo>
                    <a:pt x="2681" y="835"/>
                  </a:lnTo>
                  <a:lnTo>
                    <a:pt x="2681" y="835"/>
                  </a:lnTo>
                  <a:lnTo>
                    <a:pt x="2681" y="837"/>
                  </a:lnTo>
                  <a:lnTo>
                    <a:pt x="2681" y="837"/>
                  </a:lnTo>
                  <a:lnTo>
                    <a:pt x="2683" y="837"/>
                  </a:lnTo>
                  <a:lnTo>
                    <a:pt x="2683" y="837"/>
                  </a:lnTo>
                  <a:lnTo>
                    <a:pt x="2683" y="837"/>
                  </a:lnTo>
                  <a:lnTo>
                    <a:pt x="2683" y="839"/>
                  </a:lnTo>
                  <a:lnTo>
                    <a:pt x="2683" y="839"/>
                  </a:lnTo>
                  <a:lnTo>
                    <a:pt x="2685" y="835"/>
                  </a:lnTo>
                  <a:lnTo>
                    <a:pt x="2685" y="835"/>
                  </a:lnTo>
                  <a:lnTo>
                    <a:pt x="2686" y="833"/>
                  </a:lnTo>
                  <a:lnTo>
                    <a:pt x="2685" y="833"/>
                  </a:lnTo>
                  <a:lnTo>
                    <a:pt x="2685" y="833"/>
                  </a:lnTo>
                  <a:close/>
                  <a:moveTo>
                    <a:pt x="2942" y="951"/>
                  </a:moveTo>
                  <a:lnTo>
                    <a:pt x="2944" y="949"/>
                  </a:lnTo>
                  <a:lnTo>
                    <a:pt x="2944" y="947"/>
                  </a:lnTo>
                  <a:lnTo>
                    <a:pt x="2946" y="947"/>
                  </a:lnTo>
                  <a:lnTo>
                    <a:pt x="2948" y="945"/>
                  </a:lnTo>
                  <a:lnTo>
                    <a:pt x="2950" y="945"/>
                  </a:lnTo>
                  <a:lnTo>
                    <a:pt x="2952" y="945"/>
                  </a:lnTo>
                  <a:lnTo>
                    <a:pt x="2953" y="945"/>
                  </a:lnTo>
                  <a:lnTo>
                    <a:pt x="2955" y="941"/>
                  </a:lnTo>
                  <a:lnTo>
                    <a:pt x="2955" y="941"/>
                  </a:lnTo>
                  <a:lnTo>
                    <a:pt x="2957" y="941"/>
                  </a:lnTo>
                  <a:lnTo>
                    <a:pt x="2961" y="941"/>
                  </a:lnTo>
                  <a:lnTo>
                    <a:pt x="2959" y="937"/>
                  </a:lnTo>
                  <a:lnTo>
                    <a:pt x="2959" y="935"/>
                  </a:lnTo>
                  <a:lnTo>
                    <a:pt x="2959" y="930"/>
                  </a:lnTo>
                  <a:lnTo>
                    <a:pt x="2959" y="928"/>
                  </a:lnTo>
                  <a:lnTo>
                    <a:pt x="2961" y="928"/>
                  </a:lnTo>
                  <a:lnTo>
                    <a:pt x="2965" y="926"/>
                  </a:lnTo>
                  <a:lnTo>
                    <a:pt x="2965" y="924"/>
                  </a:lnTo>
                  <a:lnTo>
                    <a:pt x="2967" y="924"/>
                  </a:lnTo>
                  <a:lnTo>
                    <a:pt x="2967" y="918"/>
                  </a:lnTo>
                  <a:lnTo>
                    <a:pt x="2967" y="916"/>
                  </a:lnTo>
                  <a:lnTo>
                    <a:pt x="2969" y="913"/>
                  </a:lnTo>
                  <a:lnTo>
                    <a:pt x="2970" y="911"/>
                  </a:lnTo>
                  <a:lnTo>
                    <a:pt x="2970" y="909"/>
                  </a:lnTo>
                  <a:lnTo>
                    <a:pt x="2970" y="907"/>
                  </a:lnTo>
                  <a:lnTo>
                    <a:pt x="2972" y="907"/>
                  </a:lnTo>
                  <a:lnTo>
                    <a:pt x="2970" y="905"/>
                  </a:lnTo>
                  <a:lnTo>
                    <a:pt x="2965" y="905"/>
                  </a:lnTo>
                  <a:lnTo>
                    <a:pt x="2963" y="905"/>
                  </a:lnTo>
                  <a:lnTo>
                    <a:pt x="2963" y="903"/>
                  </a:lnTo>
                  <a:lnTo>
                    <a:pt x="2961" y="903"/>
                  </a:lnTo>
                  <a:lnTo>
                    <a:pt x="2961" y="901"/>
                  </a:lnTo>
                  <a:lnTo>
                    <a:pt x="2957" y="898"/>
                  </a:lnTo>
                  <a:lnTo>
                    <a:pt x="2957" y="896"/>
                  </a:lnTo>
                  <a:lnTo>
                    <a:pt x="2953" y="894"/>
                  </a:lnTo>
                  <a:lnTo>
                    <a:pt x="2948" y="892"/>
                  </a:lnTo>
                  <a:lnTo>
                    <a:pt x="2942" y="892"/>
                  </a:lnTo>
                  <a:lnTo>
                    <a:pt x="2936" y="894"/>
                  </a:lnTo>
                  <a:lnTo>
                    <a:pt x="2936" y="894"/>
                  </a:lnTo>
                  <a:lnTo>
                    <a:pt x="2927" y="896"/>
                  </a:lnTo>
                  <a:lnTo>
                    <a:pt x="2916" y="898"/>
                  </a:lnTo>
                  <a:lnTo>
                    <a:pt x="2906" y="905"/>
                  </a:lnTo>
                  <a:lnTo>
                    <a:pt x="2902" y="909"/>
                  </a:lnTo>
                  <a:lnTo>
                    <a:pt x="2900" y="911"/>
                  </a:lnTo>
                  <a:lnTo>
                    <a:pt x="2899" y="913"/>
                  </a:lnTo>
                  <a:lnTo>
                    <a:pt x="2899" y="915"/>
                  </a:lnTo>
                  <a:lnTo>
                    <a:pt x="2899" y="916"/>
                  </a:lnTo>
                  <a:lnTo>
                    <a:pt x="2897" y="918"/>
                  </a:lnTo>
                  <a:lnTo>
                    <a:pt x="2895" y="920"/>
                  </a:lnTo>
                  <a:lnTo>
                    <a:pt x="2893" y="922"/>
                  </a:lnTo>
                  <a:lnTo>
                    <a:pt x="2887" y="934"/>
                  </a:lnTo>
                  <a:lnTo>
                    <a:pt x="2887" y="934"/>
                  </a:lnTo>
                  <a:lnTo>
                    <a:pt x="2887" y="934"/>
                  </a:lnTo>
                  <a:lnTo>
                    <a:pt x="2887" y="937"/>
                  </a:lnTo>
                  <a:lnTo>
                    <a:pt x="2885" y="939"/>
                  </a:lnTo>
                  <a:lnTo>
                    <a:pt x="2883" y="939"/>
                  </a:lnTo>
                  <a:lnTo>
                    <a:pt x="2883" y="941"/>
                  </a:lnTo>
                  <a:lnTo>
                    <a:pt x="2883" y="943"/>
                  </a:lnTo>
                  <a:lnTo>
                    <a:pt x="2881" y="945"/>
                  </a:lnTo>
                  <a:lnTo>
                    <a:pt x="2876" y="962"/>
                  </a:lnTo>
                  <a:lnTo>
                    <a:pt x="2876" y="964"/>
                  </a:lnTo>
                  <a:lnTo>
                    <a:pt x="2878" y="964"/>
                  </a:lnTo>
                  <a:lnTo>
                    <a:pt x="2883" y="962"/>
                  </a:lnTo>
                  <a:lnTo>
                    <a:pt x="2887" y="962"/>
                  </a:lnTo>
                  <a:lnTo>
                    <a:pt x="2889" y="960"/>
                  </a:lnTo>
                  <a:lnTo>
                    <a:pt x="2902" y="962"/>
                  </a:lnTo>
                  <a:lnTo>
                    <a:pt x="2912" y="962"/>
                  </a:lnTo>
                  <a:lnTo>
                    <a:pt x="2916" y="962"/>
                  </a:lnTo>
                  <a:lnTo>
                    <a:pt x="2919" y="964"/>
                  </a:lnTo>
                  <a:lnTo>
                    <a:pt x="2923" y="964"/>
                  </a:lnTo>
                  <a:lnTo>
                    <a:pt x="2925" y="964"/>
                  </a:lnTo>
                  <a:lnTo>
                    <a:pt x="2927" y="962"/>
                  </a:lnTo>
                  <a:lnTo>
                    <a:pt x="2929" y="960"/>
                  </a:lnTo>
                  <a:lnTo>
                    <a:pt x="2931" y="960"/>
                  </a:lnTo>
                  <a:lnTo>
                    <a:pt x="2934" y="956"/>
                  </a:lnTo>
                  <a:lnTo>
                    <a:pt x="2934" y="956"/>
                  </a:lnTo>
                  <a:lnTo>
                    <a:pt x="2936" y="956"/>
                  </a:lnTo>
                  <a:lnTo>
                    <a:pt x="2940" y="952"/>
                  </a:lnTo>
                  <a:lnTo>
                    <a:pt x="2942" y="951"/>
                  </a:lnTo>
                  <a:close/>
                  <a:moveTo>
                    <a:pt x="3101" y="964"/>
                  </a:moveTo>
                  <a:lnTo>
                    <a:pt x="3101" y="947"/>
                  </a:lnTo>
                  <a:lnTo>
                    <a:pt x="3101" y="867"/>
                  </a:lnTo>
                  <a:lnTo>
                    <a:pt x="3101" y="860"/>
                  </a:lnTo>
                  <a:lnTo>
                    <a:pt x="3099" y="862"/>
                  </a:lnTo>
                  <a:lnTo>
                    <a:pt x="3099" y="860"/>
                  </a:lnTo>
                  <a:lnTo>
                    <a:pt x="3097" y="858"/>
                  </a:lnTo>
                  <a:lnTo>
                    <a:pt x="3097" y="858"/>
                  </a:lnTo>
                  <a:lnTo>
                    <a:pt x="3095" y="858"/>
                  </a:lnTo>
                  <a:lnTo>
                    <a:pt x="3095" y="856"/>
                  </a:lnTo>
                  <a:lnTo>
                    <a:pt x="3095" y="854"/>
                  </a:lnTo>
                  <a:lnTo>
                    <a:pt x="3093" y="854"/>
                  </a:lnTo>
                  <a:lnTo>
                    <a:pt x="3093" y="854"/>
                  </a:lnTo>
                  <a:lnTo>
                    <a:pt x="3093" y="852"/>
                  </a:lnTo>
                  <a:lnTo>
                    <a:pt x="3093" y="852"/>
                  </a:lnTo>
                  <a:lnTo>
                    <a:pt x="3093" y="852"/>
                  </a:lnTo>
                  <a:lnTo>
                    <a:pt x="3093" y="850"/>
                  </a:lnTo>
                  <a:lnTo>
                    <a:pt x="3093" y="850"/>
                  </a:lnTo>
                  <a:lnTo>
                    <a:pt x="3092" y="848"/>
                  </a:lnTo>
                  <a:lnTo>
                    <a:pt x="3092" y="848"/>
                  </a:lnTo>
                  <a:lnTo>
                    <a:pt x="3092" y="848"/>
                  </a:lnTo>
                  <a:lnTo>
                    <a:pt x="3092" y="846"/>
                  </a:lnTo>
                  <a:lnTo>
                    <a:pt x="3092" y="846"/>
                  </a:lnTo>
                  <a:lnTo>
                    <a:pt x="3093" y="845"/>
                  </a:lnTo>
                  <a:lnTo>
                    <a:pt x="3093" y="843"/>
                  </a:lnTo>
                  <a:lnTo>
                    <a:pt x="3092" y="843"/>
                  </a:lnTo>
                  <a:lnTo>
                    <a:pt x="3093" y="841"/>
                  </a:lnTo>
                  <a:lnTo>
                    <a:pt x="3093" y="841"/>
                  </a:lnTo>
                  <a:lnTo>
                    <a:pt x="3095" y="841"/>
                  </a:lnTo>
                  <a:lnTo>
                    <a:pt x="3095" y="841"/>
                  </a:lnTo>
                  <a:lnTo>
                    <a:pt x="3095" y="839"/>
                  </a:lnTo>
                  <a:lnTo>
                    <a:pt x="3095" y="839"/>
                  </a:lnTo>
                  <a:lnTo>
                    <a:pt x="3095" y="839"/>
                  </a:lnTo>
                  <a:lnTo>
                    <a:pt x="3095" y="839"/>
                  </a:lnTo>
                  <a:lnTo>
                    <a:pt x="3095" y="839"/>
                  </a:lnTo>
                  <a:lnTo>
                    <a:pt x="3097" y="837"/>
                  </a:lnTo>
                  <a:lnTo>
                    <a:pt x="3097" y="837"/>
                  </a:lnTo>
                  <a:lnTo>
                    <a:pt x="3097" y="835"/>
                  </a:lnTo>
                  <a:lnTo>
                    <a:pt x="3097" y="835"/>
                  </a:lnTo>
                  <a:lnTo>
                    <a:pt x="3097" y="835"/>
                  </a:lnTo>
                  <a:lnTo>
                    <a:pt x="3099" y="835"/>
                  </a:lnTo>
                  <a:lnTo>
                    <a:pt x="3099" y="833"/>
                  </a:lnTo>
                  <a:lnTo>
                    <a:pt x="3099" y="833"/>
                  </a:lnTo>
                  <a:lnTo>
                    <a:pt x="3099" y="831"/>
                  </a:lnTo>
                  <a:lnTo>
                    <a:pt x="3097" y="831"/>
                  </a:lnTo>
                  <a:lnTo>
                    <a:pt x="3097" y="831"/>
                  </a:lnTo>
                  <a:lnTo>
                    <a:pt x="3097" y="829"/>
                  </a:lnTo>
                  <a:lnTo>
                    <a:pt x="3097" y="829"/>
                  </a:lnTo>
                  <a:lnTo>
                    <a:pt x="3095" y="829"/>
                  </a:lnTo>
                  <a:lnTo>
                    <a:pt x="3097" y="829"/>
                  </a:lnTo>
                  <a:lnTo>
                    <a:pt x="3097" y="829"/>
                  </a:lnTo>
                  <a:lnTo>
                    <a:pt x="3097" y="829"/>
                  </a:lnTo>
                  <a:lnTo>
                    <a:pt x="3099" y="829"/>
                  </a:lnTo>
                  <a:lnTo>
                    <a:pt x="3099" y="827"/>
                  </a:lnTo>
                  <a:lnTo>
                    <a:pt x="3099" y="827"/>
                  </a:lnTo>
                  <a:lnTo>
                    <a:pt x="3099" y="827"/>
                  </a:lnTo>
                  <a:lnTo>
                    <a:pt x="3099" y="827"/>
                  </a:lnTo>
                  <a:lnTo>
                    <a:pt x="3099" y="826"/>
                  </a:lnTo>
                  <a:lnTo>
                    <a:pt x="3099" y="826"/>
                  </a:lnTo>
                  <a:lnTo>
                    <a:pt x="3099" y="826"/>
                  </a:lnTo>
                  <a:lnTo>
                    <a:pt x="3099" y="826"/>
                  </a:lnTo>
                  <a:lnTo>
                    <a:pt x="3099" y="826"/>
                  </a:lnTo>
                  <a:lnTo>
                    <a:pt x="3099" y="824"/>
                  </a:lnTo>
                  <a:lnTo>
                    <a:pt x="3101" y="824"/>
                  </a:lnTo>
                  <a:lnTo>
                    <a:pt x="3101" y="822"/>
                  </a:lnTo>
                  <a:lnTo>
                    <a:pt x="3101" y="733"/>
                  </a:lnTo>
                  <a:lnTo>
                    <a:pt x="3101" y="718"/>
                  </a:lnTo>
                  <a:lnTo>
                    <a:pt x="3101" y="706"/>
                  </a:lnTo>
                  <a:lnTo>
                    <a:pt x="3101" y="678"/>
                  </a:lnTo>
                  <a:lnTo>
                    <a:pt x="3101" y="667"/>
                  </a:lnTo>
                  <a:lnTo>
                    <a:pt x="3101" y="651"/>
                  </a:lnTo>
                  <a:lnTo>
                    <a:pt x="3101" y="638"/>
                  </a:lnTo>
                  <a:lnTo>
                    <a:pt x="3101" y="615"/>
                  </a:lnTo>
                  <a:lnTo>
                    <a:pt x="3101" y="598"/>
                  </a:lnTo>
                  <a:lnTo>
                    <a:pt x="3101" y="585"/>
                  </a:lnTo>
                  <a:lnTo>
                    <a:pt x="3101" y="574"/>
                  </a:lnTo>
                  <a:lnTo>
                    <a:pt x="3101" y="572"/>
                  </a:lnTo>
                  <a:lnTo>
                    <a:pt x="3099" y="572"/>
                  </a:lnTo>
                  <a:lnTo>
                    <a:pt x="3097" y="572"/>
                  </a:lnTo>
                  <a:lnTo>
                    <a:pt x="3090" y="572"/>
                  </a:lnTo>
                  <a:lnTo>
                    <a:pt x="3090" y="572"/>
                  </a:lnTo>
                  <a:lnTo>
                    <a:pt x="3088" y="574"/>
                  </a:lnTo>
                  <a:lnTo>
                    <a:pt x="3088" y="574"/>
                  </a:lnTo>
                  <a:lnTo>
                    <a:pt x="3088" y="572"/>
                  </a:lnTo>
                  <a:lnTo>
                    <a:pt x="3086" y="572"/>
                  </a:lnTo>
                  <a:lnTo>
                    <a:pt x="3086" y="572"/>
                  </a:lnTo>
                  <a:lnTo>
                    <a:pt x="3084" y="572"/>
                  </a:lnTo>
                  <a:lnTo>
                    <a:pt x="3084" y="572"/>
                  </a:lnTo>
                  <a:lnTo>
                    <a:pt x="3084" y="574"/>
                  </a:lnTo>
                  <a:lnTo>
                    <a:pt x="3084" y="574"/>
                  </a:lnTo>
                  <a:lnTo>
                    <a:pt x="3084" y="574"/>
                  </a:lnTo>
                  <a:lnTo>
                    <a:pt x="3082" y="574"/>
                  </a:lnTo>
                  <a:lnTo>
                    <a:pt x="3082" y="572"/>
                  </a:lnTo>
                  <a:lnTo>
                    <a:pt x="3082" y="572"/>
                  </a:lnTo>
                  <a:lnTo>
                    <a:pt x="3084" y="570"/>
                  </a:lnTo>
                  <a:lnTo>
                    <a:pt x="3084" y="568"/>
                  </a:lnTo>
                  <a:lnTo>
                    <a:pt x="3086" y="566"/>
                  </a:lnTo>
                  <a:lnTo>
                    <a:pt x="3084" y="564"/>
                  </a:lnTo>
                  <a:lnTo>
                    <a:pt x="3084" y="564"/>
                  </a:lnTo>
                  <a:lnTo>
                    <a:pt x="3076" y="561"/>
                  </a:lnTo>
                  <a:lnTo>
                    <a:pt x="3069" y="561"/>
                  </a:lnTo>
                  <a:lnTo>
                    <a:pt x="3067" y="561"/>
                  </a:lnTo>
                  <a:lnTo>
                    <a:pt x="3061" y="559"/>
                  </a:lnTo>
                  <a:lnTo>
                    <a:pt x="3059" y="559"/>
                  </a:lnTo>
                  <a:lnTo>
                    <a:pt x="3059" y="559"/>
                  </a:lnTo>
                  <a:lnTo>
                    <a:pt x="3059" y="559"/>
                  </a:lnTo>
                  <a:lnTo>
                    <a:pt x="3059" y="559"/>
                  </a:lnTo>
                  <a:lnTo>
                    <a:pt x="3061" y="561"/>
                  </a:lnTo>
                  <a:lnTo>
                    <a:pt x="3059" y="561"/>
                  </a:lnTo>
                  <a:lnTo>
                    <a:pt x="3059" y="561"/>
                  </a:lnTo>
                  <a:lnTo>
                    <a:pt x="3059" y="562"/>
                  </a:lnTo>
                  <a:lnTo>
                    <a:pt x="3058" y="561"/>
                  </a:lnTo>
                  <a:lnTo>
                    <a:pt x="3058" y="562"/>
                  </a:lnTo>
                  <a:lnTo>
                    <a:pt x="3056" y="561"/>
                  </a:lnTo>
                  <a:lnTo>
                    <a:pt x="3054" y="561"/>
                  </a:lnTo>
                  <a:lnTo>
                    <a:pt x="3050" y="559"/>
                  </a:lnTo>
                  <a:lnTo>
                    <a:pt x="3048" y="559"/>
                  </a:lnTo>
                  <a:lnTo>
                    <a:pt x="3046" y="555"/>
                  </a:lnTo>
                  <a:lnTo>
                    <a:pt x="3046" y="555"/>
                  </a:lnTo>
                  <a:lnTo>
                    <a:pt x="3046" y="553"/>
                  </a:lnTo>
                  <a:lnTo>
                    <a:pt x="3046" y="553"/>
                  </a:lnTo>
                  <a:lnTo>
                    <a:pt x="3046" y="553"/>
                  </a:lnTo>
                  <a:lnTo>
                    <a:pt x="3044" y="553"/>
                  </a:lnTo>
                  <a:lnTo>
                    <a:pt x="3044" y="555"/>
                  </a:lnTo>
                  <a:lnTo>
                    <a:pt x="3044" y="555"/>
                  </a:lnTo>
                  <a:lnTo>
                    <a:pt x="3042" y="553"/>
                  </a:lnTo>
                  <a:lnTo>
                    <a:pt x="3042" y="553"/>
                  </a:lnTo>
                  <a:lnTo>
                    <a:pt x="3040" y="553"/>
                  </a:lnTo>
                  <a:lnTo>
                    <a:pt x="3040" y="555"/>
                  </a:lnTo>
                  <a:lnTo>
                    <a:pt x="3039" y="555"/>
                  </a:lnTo>
                  <a:lnTo>
                    <a:pt x="3025" y="557"/>
                  </a:lnTo>
                  <a:lnTo>
                    <a:pt x="3023" y="557"/>
                  </a:lnTo>
                  <a:lnTo>
                    <a:pt x="3020" y="555"/>
                  </a:lnTo>
                  <a:lnTo>
                    <a:pt x="3012" y="551"/>
                  </a:lnTo>
                  <a:lnTo>
                    <a:pt x="3003" y="547"/>
                  </a:lnTo>
                  <a:lnTo>
                    <a:pt x="2999" y="545"/>
                  </a:lnTo>
                  <a:lnTo>
                    <a:pt x="2999" y="543"/>
                  </a:lnTo>
                  <a:lnTo>
                    <a:pt x="2997" y="543"/>
                  </a:lnTo>
                  <a:lnTo>
                    <a:pt x="2993" y="542"/>
                  </a:lnTo>
                  <a:lnTo>
                    <a:pt x="2986" y="540"/>
                  </a:lnTo>
                  <a:lnTo>
                    <a:pt x="2974" y="532"/>
                  </a:lnTo>
                  <a:lnTo>
                    <a:pt x="2963" y="528"/>
                  </a:lnTo>
                  <a:lnTo>
                    <a:pt x="2963" y="528"/>
                  </a:lnTo>
                  <a:lnTo>
                    <a:pt x="2957" y="528"/>
                  </a:lnTo>
                  <a:lnTo>
                    <a:pt x="2957" y="528"/>
                  </a:lnTo>
                  <a:lnTo>
                    <a:pt x="2953" y="526"/>
                  </a:lnTo>
                  <a:lnTo>
                    <a:pt x="2950" y="521"/>
                  </a:lnTo>
                  <a:lnTo>
                    <a:pt x="2944" y="517"/>
                  </a:lnTo>
                  <a:lnTo>
                    <a:pt x="2942" y="517"/>
                  </a:lnTo>
                  <a:lnTo>
                    <a:pt x="2940" y="515"/>
                  </a:lnTo>
                  <a:lnTo>
                    <a:pt x="2934" y="515"/>
                  </a:lnTo>
                  <a:lnTo>
                    <a:pt x="2923" y="511"/>
                  </a:lnTo>
                  <a:lnTo>
                    <a:pt x="2916" y="507"/>
                  </a:lnTo>
                  <a:lnTo>
                    <a:pt x="2908" y="506"/>
                  </a:lnTo>
                  <a:lnTo>
                    <a:pt x="2904" y="506"/>
                  </a:lnTo>
                  <a:lnTo>
                    <a:pt x="2904" y="504"/>
                  </a:lnTo>
                  <a:lnTo>
                    <a:pt x="2900" y="502"/>
                  </a:lnTo>
                  <a:lnTo>
                    <a:pt x="2900" y="502"/>
                  </a:lnTo>
                  <a:lnTo>
                    <a:pt x="2899" y="502"/>
                  </a:lnTo>
                  <a:lnTo>
                    <a:pt x="2899" y="500"/>
                  </a:lnTo>
                  <a:lnTo>
                    <a:pt x="2897" y="500"/>
                  </a:lnTo>
                  <a:lnTo>
                    <a:pt x="2897" y="500"/>
                  </a:lnTo>
                  <a:lnTo>
                    <a:pt x="2895" y="498"/>
                  </a:lnTo>
                  <a:lnTo>
                    <a:pt x="2895" y="496"/>
                  </a:lnTo>
                  <a:lnTo>
                    <a:pt x="2891" y="496"/>
                  </a:lnTo>
                  <a:lnTo>
                    <a:pt x="2889" y="496"/>
                  </a:lnTo>
                  <a:lnTo>
                    <a:pt x="2885" y="496"/>
                  </a:lnTo>
                  <a:lnTo>
                    <a:pt x="2868" y="504"/>
                  </a:lnTo>
                  <a:lnTo>
                    <a:pt x="2866" y="504"/>
                  </a:lnTo>
                  <a:lnTo>
                    <a:pt x="2866" y="506"/>
                  </a:lnTo>
                  <a:lnTo>
                    <a:pt x="2866" y="506"/>
                  </a:lnTo>
                  <a:lnTo>
                    <a:pt x="2866" y="506"/>
                  </a:lnTo>
                  <a:lnTo>
                    <a:pt x="2864" y="507"/>
                  </a:lnTo>
                  <a:lnTo>
                    <a:pt x="2864" y="507"/>
                  </a:lnTo>
                  <a:lnTo>
                    <a:pt x="2855" y="511"/>
                  </a:lnTo>
                  <a:lnTo>
                    <a:pt x="2842" y="517"/>
                  </a:lnTo>
                  <a:lnTo>
                    <a:pt x="2840" y="517"/>
                  </a:lnTo>
                  <a:lnTo>
                    <a:pt x="2840" y="519"/>
                  </a:lnTo>
                  <a:lnTo>
                    <a:pt x="2840" y="521"/>
                  </a:lnTo>
                  <a:lnTo>
                    <a:pt x="2840" y="523"/>
                  </a:lnTo>
                  <a:lnTo>
                    <a:pt x="2840" y="525"/>
                  </a:lnTo>
                  <a:lnTo>
                    <a:pt x="2844" y="526"/>
                  </a:lnTo>
                  <a:lnTo>
                    <a:pt x="2844" y="526"/>
                  </a:lnTo>
                  <a:lnTo>
                    <a:pt x="2845" y="528"/>
                  </a:lnTo>
                  <a:lnTo>
                    <a:pt x="2845" y="528"/>
                  </a:lnTo>
                  <a:lnTo>
                    <a:pt x="2845" y="528"/>
                  </a:lnTo>
                  <a:lnTo>
                    <a:pt x="2847" y="530"/>
                  </a:lnTo>
                  <a:lnTo>
                    <a:pt x="2845" y="530"/>
                  </a:lnTo>
                  <a:lnTo>
                    <a:pt x="2845" y="532"/>
                  </a:lnTo>
                  <a:lnTo>
                    <a:pt x="2845" y="532"/>
                  </a:lnTo>
                  <a:lnTo>
                    <a:pt x="2845" y="532"/>
                  </a:lnTo>
                  <a:lnTo>
                    <a:pt x="2847" y="534"/>
                  </a:lnTo>
                  <a:lnTo>
                    <a:pt x="2847" y="536"/>
                  </a:lnTo>
                  <a:lnTo>
                    <a:pt x="2847" y="536"/>
                  </a:lnTo>
                  <a:lnTo>
                    <a:pt x="2845" y="538"/>
                  </a:lnTo>
                  <a:lnTo>
                    <a:pt x="2844" y="538"/>
                  </a:lnTo>
                  <a:lnTo>
                    <a:pt x="2844" y="540"/>
                  </a:lnTo>
                  <a:lnTo>
                    <a:pt x="2834" y="540"/>
                  </a:lnTo>
                  <a:lnTo>
                    <a:pt x="2830" y="540"/>
                  </a:lnTo>
                  <a:lnTo>
                    <a:pt x="2828" y="542"/>
                  </a:lnTo>
                  <a:lnTo>
                    <a:pt x="2828" y="542"/>
                  </a:lnTo>
                  <a:lnTo>
                    <a:pt x="2828" y="542"/>
                  </a:lnTo>
                  <a:lnTo>
                    <a:pt x="2828" y="543"/>
                  </a:lnTo>
                  <a:lnTo>
                    <a:pt x="2827" y="543"/>
                  </a:lnTo>
                  <a:lnTo>
                    <a:pt x="2823" y="543"/>
                  </a:lnTo>
                  <a:lnTo>
                    <a:pt x="2819" y="547"/>
                  </a:lnTo>
                  <a:lnTo>
                    <a:pt x="2819" y="547"/>
                  </a:lnTo>
                  <a:lnTo>
                    <a:pt x="2817" y="547"/>
                  </a:lnTo>
                  <a:lnTo>
                    <a:pt x="2817" y="547"/>
                  </a:lnTo>
                  <a:lnTo>
                    <a:pt x="2817" y="547"/>
                  </a:lnTo>
                  <a:lnTo>
                    <a:pt x="2815" y="547"/>
                  </a:lnTo>
                  <a:lnTo>
                    <a:pt x="2815" y="549"/>
                  </a:lnTo>
                  <a:lnTo>
                    <a:pt x="2815" y="547"/>
                  </a:lnTo>
                  <a:lnTo>
                    <a:pt x="2813" y="547"/>
                  </a:lnTo>
                  <a:lnTo>
                    <a:pt x="2811" y="547"/>
                  </a:lnTo>
                  <a:lnTo>
                    <a:pt x="2811" y="549"/>
                  </a:lnTo>
                  <a:lnTo>
                    <a:pt x="2808" y="547"/>
                  </a:lnTo>
                  <a:lnTo>
                    <a:pt x="2808" y="547"/>
                  </a:lnTo>
                  <a:lnTo>
                    <a:pt x="2808" y="547"/>
                  </a:lnTo>
                  <a:lnTo>
                    <a:pt x="2806" y="547"/>
                  </a:lnTo>
                  <a:lnTo>
                    <a:pt x="2806" y="549"/>
                  </a:lnTo>
                  <a:lnTo>
                    <a:pt x="2806" y="547"/>
                  </a:lnTo>
                  <a:lnTo>
                    <a:pt x="2806" y="547"/>
                  </a:lnTo>
                  <a:lnTo>
                    <a:pt x="2804" y="547"/>
                  </a:lnTo>
                  <a:lnTo>
                    <a:pt x="2802" y="547"/>
                  </a:lnTo>
                  <a:lnTo>
                    <a:pt x="2800" y="547"/>
                  </a:lnTo>
                  <a:lnTo>
                    <a:pt x="2800" y="545"/>
                  </a:lnTo>
                  <a:lnTo>
                    <a:pt x="2802" y="545"/>
                  </a:lnTo>
                  <a:lnTo>
                    <a:pt x="2800" y="543"/>
                  </a:lnTo>
                  <a:lnTo>
                    <a:pt x="2800" y="543"/>
                  </a:lnTo>
                  <a:lnTo>
                    <a:pt x="2798" y="545"/>
                  </a:lnTo>
                  <a:lnTo>
                    <a:pt x="2798" y="545"/>
                  </a:lnTo>
                  <a:lnTo>
                    <a:pt x="2794" y="545"/>
                  </a:lnTo>
                  <a:lnTo>
                    <a:pt x="2792" y="545"/>
                  </a:lnTo>
                  <a:lnTo>
                    <a:pt x="2791" y="547"/>
                  </a:lnTo>
                  <a:lnTo>
                    <a:pt x="2789" y="549"/>
                  </a:lnTo>
                  <a:lnTo>
                    <a:pt x="2789" y="549"/>
                  </a:lnTo>
                  <a:lnTo>
                    <a:pt x="2789" y="551"/>
                  </a:lnTo>
                  <a:lnTo>
                    <a:pt x="2789" y="551"/>
                  </a:lnTo>
                  <a:lnTo>
                    <a:pt x="2789" y="553"/>
                  </a:lnTo>
                  <a:lnTo>
                    <a:pt x="2789" y="555"/>
                  </a:lnTo>
                  <a:lnTo>
                    <a:pt x="2789" y="555"/>
                  </a:lnTo>
                  <a:lnTo>
                    <a:pt x="2789" y="557"/>
                  </a:lnTo>
                  <a:lnTo>
                    <a:pt x="2787" y="557"/>
                  </a:lnTo>
                  <a:lnTo>
                    <a:pt x="2785" y="561"/>
                  </a:lnTo>
                  <a:lnTo>
                    <a:pt x="2785" y="561"/>
                  </a:lnTo>
                  <a:lnTo>
                    <a:pt x="2785" y="562"/>
                  </a:lnTo>
                  <a:lnTo>
                    <a:pt x="2783" y="566"/>
                  </a:lnTo>
                  <a:lnTo>
                    <a:pt x="2783" y="568"/>
                  </a:lnTo>
                  <a:lnTo>
                    <a:pt x="2783" y="568"/>
                  </a:lnTo>
                  <a:lnTo>
                    <a:pt x="2781" y="572"/>
                  </a:lnTo>
                  <a:lnTo>
                    <a:pt x="2777" y="574"/>
                  </a:lnTo>
                  <a:lnTo>
                    <a:pt x="2772" y="576"/>
                  </a:lnTo>
                  <a:lnTo>
                    <a:pt x="2770" y="576"/>
                  </a:lnTo>
                  <a:lnTo>
                    <a:pt x="2770" y="576"/>
                  </a:lnTo>
                  <a:lnTo>
                    <a:pt x="2770" y="578"/>
                  </a:lnTo>
                  <a:lnTo>
                    <a:pt x="2770" y="578"/>
                  </a:lnTo>
                  <a:lnTo>
                    <a:pt x="2768" y="578"/>
                  </a:lnTo>
                  <a:lnTo>
                    <a:pt x="2768" y="578"/>
                  </a:lnTo>
                  <a:lnTo>
                    <a:pt x="2768" y="578"/>
                  </a:lnTo>
                  <a:lnTo>
                    <a:pt x="2766" y="579"/>
                  </a:lnTo>
                  <a:lnTo>
                    <a:pt x="2766" y="581"/>
                  </a:lnTo>
                  <a:lnTo>
                    <a:pt x="2764" y="581"/>
                  </a:lnTo>
                  <a:lnTo>
                    <a:pt x="2764" y="581"/>
                  </a:lnTo>
                  <a:lnTo>
                    <a:pt x="2762" y="583"/>
                  </a:lnTo>
                  <a:lnTo>
                    <a:pt x="2762" y="583"/>
                  </a:lnTo>
                  <a:lnTo>
                    <a:pt x="2762" y="587"/>
                  </a:lnTo>
                  <a:lnTo>
                    <a:pt x="2762" y="587"/>
                  </a:lnTo>
                  <a:lnTo>
                    <a:pt x="2762" y="589"/>
                  </a:lnTo>
                  <a:lnTo>
                    <a:pt x="2760" y="591"/>
                  </a:lnTo>
                  <a:lnTo>
                    <a:pt x="2760" y="591"/>
                  </a:lnTo>
                  <a:lnTo>
                    <a:pt x="2760" y="593"/>
                  </a:lnTo>
                  <a:lnTo>
                    <a:pt x="2760" y="595"/>
                  </a:lnTo>
                  <a:lnTo>
                    <a:pt x="2760" y="596"/>
                  </a:lnTo>
                  <a:lnTo>
                    <a:pt x="2758" y="598"/>
                  </a:lnTo>
                  <a:lnTo>
                    <a:pt x="2757" y="598"/>
                  </a:lnTo>
                  <a:lnTo>
                    <a:pt x="2755" y="598"/>
                  </a:lnTo>
                  <a:lnTo>
                    <a:pt x="2753" y="602"/>
                  </a:lnTo>
                  <a:lnTo>
                    <a:pt x="2751" y="602"/>
                  </a:lnTo>
                  <a:lnTo>
                    <a:pt x="2749" y="602"/>
                  </a:lnTo>
                  <a:lnTo>
                    <a:pt x="2749" y="602"/>
                  </a:lnTo>
                  <a:lnTo>
                    <a:pt x="2749" y="602"/>
                  </a:lnTo>
                  <a:lnTo>
                    <a:pt x="2749" y="602"/>
                  </a:lnTo>
                  <a:lnTo>
                    <a:pt x="2749" y="602"/>
                  </a:lnTo>
                  <a:lnTo>
                    <a:pt x="2749" y="602"/>
                  </a:lnTo>
                  <a:lnTo>
                    <a:pt x="2747" y="602"/>
                  </a:lnTo>
                  <a:lnTo>
                    <a:pt x="2747" y="604"/>
                  </a:lnTo>
                  <a:lnTo>
                    <a:pt x="2749" y="604"/>
                  </a:lnTo>
                  <a:lnTo>
                    <a:pt x="2749" y="606"/>
                  </a:lnTo>
                  <a:lnTo>
                    <a:pt x="2749" y="606"/>
                  </a:lnTo>
                  <a:lnTo>
                    <a:pt x="2749" y="608"/>
                  </a:lnTo>
                  <a:lnTo>
                    <a:pt x="2745" y="608"/>
                  </a:lnTo>
                  <a:lnTo>
                    <a:pt x="2741" y="610"/>
                  </a:lnTo>
                  <a:lnTo>
                    <a:pt x="2738" y="612"/>
                  </a:lnTo>
                  <a:lnTo>
                    <a:pt x="2736" y="615"/>
                  </a:lnTo>
                  <a:lnTo>
                    <a:pt x="2736" y="615"/>
                  </a:lnTo>
                  <a:lnTo>
                    <a:pt x="2736" y="615"/>
                  </a:lnTo>
                  <a:lnTo>
                    <a:pt x="2736" y="617"/>
                  </a:lnTo>
                  <a:lnTo>
                    <a:pt x="2736" y="617"/>
                  </a:lnTo>
                  <a:lnTo>
                    <a:pt x="2736" y="617"/>
                  </a:lnTo>
                  <a:lnTo>
                    <a:pt x="2732" y="621"/>
                  </a:lnTo>
                  <a:lnTo>
                    <a:pt x="2732" y="621"/>
                  </a:lnTo>
                  <a:lnTo>
                    <a:pt x="2730" y="623"/>
                  </a:lnTo>
                  <a:lnTo>
                    <a:pt x="2730" y="623"/>
                  </a:lnTo>
                  <a:lnTo>
                    <a:pt x="2724" y="623"/>
                  </a:lnTo>
                  <a:lnTo>
                    <a:pt x="2722" y="625"/>
                  </a:lnTo>
                  <a:lnTo>
                    <a:pt x="2721" y="625"/>
                  </a:lnTo>
                  <a:lnTo>
                    <a:pt x="2719" y="625"/>
                  </a:lnTo>
                  <a:lnTo>
                    <a:pt x="2717" y="623"/>
                  </a:lnTo>
                  <a:lnTo>
                    <a:pt x="2717" y="623"/>
                  </a:lnTo>
                  <a:lnTo>
                    <a:pt x="2705" y="623"/>
                  </a:lnTo>
                  <a:lnTo>
                    <a:pt x="2704" y="623"/>
                  </a:lnTo>
                  <a:lnTo>
                    <a:pt x="2702" y="621"/>
                  </a:lnTo>
                  <a:lnTo>
                    <a:pt x="2700" y="621"/>
                  </a:lnTo>
                  <a:lnTo>
                    <a:pt x="2698" y="621"/>
                  </a:lnTo>
                  <a:lnTo>
                    <a:pt x="2696" y="621"/>
                  </a:lnTo>
                  <a:lnTo>
                    <a:pt x="2696" y="619"/>
                  </a:lnTo>
                  <a:lnTo>
                    <a:pt x="2694" y="617"/>
                  </a:lnTo>
                  <a:lnTo>
                    <a:pt x="2694" y="617"/>
                  </a:lnTo>
                  <a:lnTo>
                    <a:pt x="2694" y="617"/>
                  </a:lnTo>
                  <a:lnTo>
                    <a:pt x="2694" y="615"/>
                  </a:lnTo>
                  <a:lnTo>
                    <a:pt x="2694" y="614"/>
                  </a:lnTo>
                  <a:lnTo>
                    <a:pt x="2692" y="615"/>
                  </a:lnTo>
                  <a:lnTo>
                    <a:pt x="2692" y="617"/>
                  </a:lnTo>
                  <a:lnTo>
                    <a:pt x="2690" y="615"/>
                  </a:lnTo>
                  <a:lnTo>
                    <a:pt x="2690" y="615"/>
                  </a:lnTo>
                  <a:lnTo>
                    <a:pt x="2688" y="615"/>
                  </a:lnTo>
                  <a:lnTo>
                    <a:pt x="2688" y="614"/>
                  </a:lnTo>
                  <a:lnTo>
                    <a:pt x="2688" y="614"/>
                  </a:lnTo>
                  <a:lnTo>
                    <a:pt x="2688" y="614"/>
                  </a:lnTo>
                  <a:lnTo>
                    <a:pt x="2688" y="614"/>
                  </a:lnTo>
                  <a:lnTo>
                    <a:pt x="2688" y="614"/>
                  </a:lnTo>
                  <a:lnTo>
                    <a:pt x="2688" y="612"/>
                  </a:lnTo>
                  <a:lnTo>
                    <a:pt x="2688" y="612"/>
                  </a:lnTo>
                  <a:lnTo>
                    <a:pt x="2688" y="610"/>
                  </a:lnTo>
                  <a:lnTo>
                    <a:pt x="2688" y="608"/>
                  </a:lnTo>
                  <a:lnTo>
                    <a:pt x="2685" y="608"/>
                  </a:lnTo>
                  <a:lnTo>
                    <a:pt x="2685" y="606"/>
                  </a:lnTo>
                  <a:lnTo>
                    <a:pt x="2686" y="604"/>
                  </a:lnTo>
                  <a:lnTo>
                    <a:pt x="2685" y="602"/>
                  </a:lnTo>
                  <a:lnTo>
                    <a:pt x="2686" y="600"/>
                  </a:lnTo>
                  <a:lnTo>
                    <a:pt x="2686" y="600"/>
                  </a:lnTo>
                  <a:lnTo>
                    <a:pt x="2686" y="600"/>
                  </a:lnTo>
                  <a:lnTo>
                    <a:pt x="2686" y="600"/>
                  </a:lnTo>
                  <a:lnTo>
                    <a:pt x="2686" y="600"/>
                  </a:lnTo>
                  <a:lnTo>
                    <a:pt x="2686" y="598"/>
                  </a:lnTo>
                  <a:lnTo>
                    <a:pt x="2688" y="595"/>
                  </a:lnTo>
                  <a:lnTo>
                    <a:pt x="2686" y="591"/>
                  </a:lnTo>
                  <a:lnTo>
                    <a:pt x="2686" y="593"/>
                  </a:lnTo>
                  <a:lnTo>
                    <a:pt x="2683" y="596"/>
                  </a:lnTo>
                  <a:lnTo>
                    <a:pt x="2679" y="598"/>
                  </a:lnTo>
                  <a:lnTo>
                    <a:pt x="2677" y="596"/>
                  </a:lnTo>
                  <a:lnTo>
                    <a:pt x="2675" y="587"/>
                  </a:lnTo>
                  <a:lnTo>
                    <a:pt x="2675" y="570"/>
                  </a:lnTo>
                  <a:lnTo>
                    <a:pt x="2673" y="566"/>
                  </a:lnTo>
                  <a:lnTo>
                    <a:pt x="2673" y="566"/>
                  </a:lnTo>
                  <a:lnTo>
                    <a:pt x="2671" y="564"/>
                  </a:lnTo>
                  <a:lnTo>
                    <a:pt x="2671" y="564"/>
                  </a:lnTo>
                  <a:lnTo>
                    <a:pt x="2669" y="564"/>
                  </a:lnTo>
                  <a:lnTo>
                    <a:pt x="2669" y="564"/>
                  </a:lnTo>
                  <a:lnTo>
                    <a:pt x="2668" y="562"/>
                  </a:lnTo>
                  <a:lnTo>
                    <a:pt x="2668" y="562"/>
                  </a:lnTo>
                  <a:lnTo>
                    <a:pt x="2666" y="562"/>
                  </a:lnTo>
                  <a:lnTo>
                    <a:pt x="2666" y="564"/>
                  </a:lnTo>
                  <a:lnTo>
                    <a:pt x="2666" y="564"/>
                  </a:lnTo>
                  <a:lnTo>
                    <a:pt x="2668" y="564"/>
                  </a:lnTo>
                  <a:lnTo>
                    <a:pt x="2664" y="566"/>
                  </a:lnTo>
                  <a:lnTo>
                    <a:pt x="2664" y="566"/>
                  </a:lnTo>
                  <a:lnTo>
                    <a:pt x="2662" y="568"/>
                  </a:lnTo>
                  <a:lnTo>
                    <a:pt x="2662" y="568"/>
                  </a:lnTo>
                  <a:lnTo>
                    <a:pt x="2662" y="570"/>
                  </a:lnTo>
                  <a:lnTo>
                    <a:pt x="2662" y="572"/>
                  </a:lnTo>
                  <a:lnTo>
                    <a:pt x="2662" y="574"/>
                  </a:lnTo>
                  <a:lnTo>
                    <a:pt x="2662" y="574"/>
                  </a:lnTo>
                  <a:lnTo>
                    <a:pt x="2664" y="576"/>
                  </a:lnTo>
                  <a:lnTo>
                    <a:pt x="2664" y="578"/>
                  </a:lnTo>
                  <a:lnTo>
                    <a:pt x="2664" y="578"/>
                  </a:lnTo>
                  <a:lnTo>
                    <a:pt x="2664" y="579"/>
                  </a:lnTo>
                  <a:lnTo>
                    <a:pt x="2664" y="581"/>
                  </a:lnTo>
                  <a:lnTo>
                    <a:pt x="2664" y="581"/>
                  </a:lnTo>
                  <a:lnTo>
                    <a:pt x="2664" y="583"/>
                  </a:lnTo>
                  <a:lnTo>
                    <a:pt x="2666" y="583"/>
                  </a:lnTo>
                  <a:lnTo>
                    <a:pt x="2666" y="587"/>
                  </a:lnTo>
                  <a:lnTo>
                    <a:pt x="2666" y="587"/>
                  </a:lnTo>
                  <a:lnTo>
                    <a:pt x="2664" y="589"/>
                  </a:lnTo>
                  <a:lnTo>
                    <a:pt x="2664" y="589"/>
                  </a:lnTo>
                  <a:lnTo>
                    <a:pt x="2662" y="589"/>
                  </a:lnTo>
                  <a:lnTo>
                    <a:pt x="2662" y="589"/>
                  </a:lnTo>
                  <a:lnTo>
                    <a:pt x="2660" y="585"/>
                  </a:lnTo>
                  <a:lnTo>
                    <a:pt x="2660" y="583"/>
                  </a:lnTo>
                  <a:lnTo>
                    <a:pt x="2658" y="583"/>
                  </a:lnTo>
                  <a:lnTo>
                    <a:pt x="2658" y="581"/>
                  </a:lnTo>
                  <a:lnTo>
                    <a:pt x="2656" y="581"/>
                  </a:lnTo>
                  <a:lnTo>
                    <a:pt x="2656" y="578"/>
                  </a:lnTo>
                  <a:lnTo>
                    <a:pt x="2656" y="576"/>
                  </a:lnTo>
                  <a:lnTo>
                    <a:pt x="2654" y="574"/>
                  </a:lnTo>
                  <a:lnTo>
                    <a:pt x="2654" y="572"/>
                  </a:lnTo>
                  <a:lnTo>
                    <a:pt x="2652" y="570"/>
                  </a:lnTo>
                  <a:lnTo>
                    <a:pt x="2652" y="568"/>
                  </a:lnTo>
                  <a:lnTo>
                    <a:pt x="2652" y="566"/>
                  </a:lnTo>
                  <a:lnTo>
                    <a:pt x="2652" y="566"/>
                  </a:lnTo>
                  <a:lnTo>
                    <a:pt x="2651" y="564"/>
                  </a:lnTo>
                  <a:lnTo>
                    <a:pt x="2651" y="564"/>
                  </a:lnTo>
                  <a:lnTo>
                    <a:pt x="2649" y="564"/>
                  </a:lnTo>
                  <a:lnTo>
                    <a:pt x="2649" y="562"/>
                  </a:lnTo>
                  <a:lnTo>
                    <a:pt x="2647" y="561"/>
                  </a:lnTo>
                  <a:lnTo>
                    <a:pt x="2645" y="559"/>
                  </a:lnTo>
                  <a:lnTo>
                    <a:pt x="2643" y="559"/>
                  </a:lnTo>
                  <a:lnTo>
                    <a:pt x="2643" y="557"/>
                  </a:lnTo>
                  <a:lnTo>
                    <a:pt x="2643" y="555"/>
                  </a:lnTo>
                  <a:lnTo>
                    <a:pt x="2643" y="555"/>
                  </a:lnTo>
                  <a:lnTo>
                    <a:pt x="2643" y="553"/>
                  </a:lnTo>
                  <a:lnTo>
                    <a:pt x="2641" y="553"/>
                  </a:lnTo>
                  <a:lnTo>
                    <a:pt x="2641" y="553"/>
                  </a:lnTo>
                  <a:lnTo>
                    <a:pt x="2641" y="551"/>
                  </a:lnTo>
                  <a:lnTo>
                    <a:pt x="2641" y="549"/>
                  </a:lnTo>
                  <a:lnTo>
                    <a:pt x="2641" y="549"/>
                  </a:lnTo>
                  <a:lnTo>
                    <a:pt x="2641" y="547"/>
                  </a:lnTo>
                  <a:lnTo>
                    <a:pt x="2639" y="545"/>
                  </a:lnTo>
                  <a:lnTo>
                    <a:pt x="2639" y="543"/>
                  </a:lnTo>
                  <a:lnTo>
                    <a:pt x="2641" y="543"/>
                  </a:lnTo>
                  <a:lnTo>
                    <a:pt x="2641" y="543"/>
                  </a:lnTo>
                  <a:lnTo>
                    <a:pt x="2639" y="542"/>
                  </a:lnTo>
                  <a:lnTo>
                    <a:pt x="2639" y="542"/>
                  </a:lnTo>
                  <a:lnTo>
                    <a:pt x="2639" y="542"/>
                  </a:lnTo>
                  <a:lnTo>
                    <a:pt x="2637" y="540"/>
                  </a:lnTo>
                  <a:lnTo>
                    <a:pt x="2637" y="540"/>
                  </a:lnTo>
                  <a:lnTo>
                    <a:pt x="2639" y="534"/>
                  </a:lnTo>
                  <a:lnTo>
                    <a:pt x="2639" y="534"/>
                  </a:lnTo>
                  <a:lnTo>
                    <a:pt x="2639" y="534"/>
                  </a:lnTo>
                  <a:lnTo>
                    <a:pt x="2641" y="534"/>
                  </a:lnTo>
                  <a:lnTo>
                    <a:pt x="2641" y="534"/>
                  </a:lnTo>
                  <a:lnTo>
                    <a:pt x="2641" y="534"/>
                  </a:lnTo>
                  <a:lnTo>
                    <a:pt x="2641" y="534"/>
                  </a:lnTo>
                  <a:lnTo>
                    <a:pt x="2639" y="534"/>
                  </a:lnTo>
                  <a:lnTo>
                    <a:pt x="2639" y="532"/>
                  </a:lnTo>
                  <a:lnTo>
                    <a:pt x="2639" y="532"/>
                  </a:lnTo>
                  <a:lnTo>
                    <a:pt x="2639" y="526"/>
                  </a:lnTo>
                  <a:lnTo>
                    <a:pt x="2637" y="513"/>
                  </a:lnTo>
                  <a:lnTo>
                    <a:pt x="2635" y="511"/>
                  </a:lnTo>
                  <a:lnTo>
                    <a:pt x="2635" y="509"/>
                  </a:lnTo>
                  <a:lnTo>
                    <a:pt x="2635" y="509"/>
                  </a:lnTo>
                  <a:lnTo>
                    <a:pt x="2637" y="509"/>
                  </a:lnTo>
                  <a:lnTo>
                    <a:pt x="2637" y="507"/>
                  </a:lnTo>
                  <a:lnTo>
                    <a:pt x="2637" y="507"/>
                  </a:lnTo>
                  <a:lnTo>
                    <a:pt x="2639" y="507"/>
                  </a:lnTo>
                  <a:lnTo>
                    <a:pt x="2639" y="507"/>
                  </a:lnTo>
                  <a:lnTo>
                    <a:pt x="2641" y="506"/>
                  </a:lnTo>
                  <a:lnTo>
                    <a:pt x="2645" y="504"/>
                  </a:lnTo>
                  <a:lnTo>
                    <a:pt x="2645" y="502"/>
                  </a:lnTo>
                  <a:lnTo>
                    <a:pt x="2645" y="500"/>
                  </a:lnTo>
                  <a:lnTo>
                    <a:pt x="2645" y="496"/>
                  </a:lnTo>
                  <a:lnTo>
                    <a:pt x="2645" y="494"/>
                  </a:lnTo>
                  <a:lnTo>
                    <a:pt x="2647" y="492"/>
                  </a:lnTo>
                  <a:lnTo>
                    <a:pt x="2649" y="489"/>
                  </a:lnTo>
                  <a:lnTo>
                    <a:pt x="2649" y="487"/>
                  </a:lnTo>
                  <a:lnTo>
                    <a:pt x="2643" y="479"/>
                  </a:lnTo>
                  <a:lnTo>
                    <a:pt x="2643" y="477"/>
                  </a:lnTo>
                  <a:lnTo>
                    <a:pt x="2641" y="477"/>
                  </a:lnTo>
                  <a:lnTo>
                    <a:pt x="2641" y="477"/>
                  </a:lnTo>
                  <a:lnTo>
                    <a:pt x="2639" y="475"/>
                  </a:lnTo>
                  <a:lnTo>
                    <a:pt x="2639" y="473"/>
                  </a:lnTo>
                  <a:lnTo>
                    <a:pt x="2637" y="472"/>
                  </a:lnTo>
                  <a:lnTo>
                    <a:pt x="2637" y="472"/>
                  </a:lnTo>
                  <a:lnTo>
                    <a:pt x="2637" y="470"/>
                  </a:lnTo>
                  <a:lnTo>
                    <a:pt x="2637" y="470"/>
                  </a:lnTo>
                  <a:lnTo>
                    <a:pt x="2635" y="468"/>
                  </a:lnTo>
                  <a:lnTo>
                    <a:pt x="2635" y="468"/>
                  </a:lnTo>
                  <a:lnTo>
                    <a:pt x="2632" y="462"/>
                  </a:lnTo>
                  <a:lnTo>
                    <a:pt x="2633" y="460"/>
                  </a:lnTo>
                  <a:lnTo>
                    <a:pt x="2633" y="460"/>
                  </a:lnTo>
                  <a:lnTo>
                    <a:pt x="2635" y="460"/>
                  </a:lnTo>
                  <a:lnTo>
                    <a:pt x="2635" y="458"/>
                  </a:lnTo>
                  <a:lnTo>
                    <a:pt x="2635" y="456"/>
                  </a:lnTo>
                  <a:lnTo>
                    <a:pt x="2635" y="456"/>
                  </a:lnTo>
                  <a:lnTo>
                    <a:pt x="2641" y="456"/>
                  </a:lnTo>
                  <a:lnTo>
                    <a:pt x="2641" y="456"/>
                  </a:lnTo>
                  <a:lnTo>
                    <a:pt x="2641" y="454"/>
                  </a:lnTo>
                  <a:lnTo>
                    <a:pt x="2641" y="454"/>
                  </a:lnTo>
                  <a:lnTo>
                    <a:pt x="2639" y="454"/>
                  </a:lnTo>
                  <a:lnTo>
                    <a:pt x="2639" y="453"/>
                  </a:lnTo>
                  <a:lnTo>
                    <a:pt x="2637" y="453"/>
                  </a:lnTo>
                  <a:lnTo>
                    <a:pt x="2637" y="453"/>
                  </a:lnTo>
                  <a:lnTo>
                    <a:pt x="2635" y="451"/>
                  </a:lnTo>
                  <a:lnTo>
                    <a:pt x="2635" y="451"/>
                  </a:lnTo>
                  <a:lnTo>
                    <a:pt x="2633" y="451"/>
                  </a:lnTo>
                  <a:lnTo>
                    <a:pt x="2630" y="447"/>
                  </a:lnTo>
                  <a:lnTo>
                    <a:pt x="2628" y="445"/>
                  </a:lnTo>
                  <a:lnTo>
                    <a:pt x="2628" y="447"/>
                  </a:lnTo>
                  <a:lnTo>
                    <a:pt x="2626" y="447"/>
                  </a:lnTo>
                  <a:lnTo>
                    <a:pt x="2624" y="447"/>
                  </a:lnTo>
                  <a:lnTo>
                    <a:pt x="2620" y="447"/>
                  </a:lnTo>
                  <a:lnTo>
                    <a:pt x="2618" y="447"/>
                  </a:lnTo>
                  <a:lnTo>
                    <a:pt x="2618" y="447"/>
                  </a:lnTo>
                  <a:lnTo>
                    <a:pt x="2616" y="447"/>
                  </a:lnTo>
                  <a:lnTo>
                    <a:pt x="2616" y="445"/>
                  </a:lnTo>
                  <a:lnTo>
                    <a:pt x="2616" y="445"/>
                  </a:lnTo>
                  <a:lnTo>
                    <a:pt x="2615" y="445"/>
                  </a:lnTo>
                  <a:lnTo>
                    <a:pt x="2615" y="445"/>
                  </a:lnTo>
                  <a:lnTo>
                    <a:pt x="2613" y="447"/>
                  </a:lnTo>
                  <a:lnTo>
                    <a:pt x="2615" y="447"/>
                  </a:lnTo>
                  <a:lnTo>
                    <a:pt x="2613" y="447"/>
                  </a:lnTo>
                  <a:lnTo>
                    <a:pt x="2607" y="447"/>
                  </a:lnTo>
                  <a:lnTo>
                    <a:pt x="2605" y="447"/>
                  </a:lnTo>
                  <a:lnTo>
                    <a:pt x="2603" y="447"/>
                  </a:lnTo>
                  <a:lnTo>
                    <a:pt x="2603" y="445"/>
                  </a:lnTo>
                  <a:lnTo>
                    <a:pt x="2603" y="447"/>
                  </a:lnTo>
                  <a:lnTo>
                    <a:pt x="2603" y="447"/>
                  </a:lnTo>
                  <a:lnTo>
                    <a:pt x="2601" y="447"/>
                  </a:lnTo>
                  <a:lnTo>
                    <a:pt x="2601" y="447"/>
                  </a:lnTo>
                  <a:lnTo>
                    <a:pt x="2601" y="447"/>
                  </a:lnTo>
                  <a:lnTo>
                    <a:pt x="2601" y="447"/>
                  </a:lnTo>
                  <a:lnTo>
                    <a:pt x="2601" y="447"/>
                  </a:lnTo>
                  <a:lnTo>
                    <a:pt x="2599" y="447"/>
                  </a:lnTo>
                  <a:lnTo>
                    <a:pt x="2588" y="445"/>
                  </a:lnTo>
                  <a:lnTo>
                    <a:pt x="2588" y="445"/>
                  </a:lnTo>
                  <a:lnTo>
                    <a:pt x="2584" y="443"/>
                  </a:lnTo>
                  <a:lnTo>
                    <a:pt x="2584" y="443"/>
                  </a:lnTo>
                  <a:lnTo>
                    <a:pt x="2584" y="441"/>
                  </a:lnTo>
                  <a:lnTo>
                    <a:pt x="2582" y="439"/>
                  </a:lnTo>
                  <a:lnTo>
                    <a:pt x="2573" y="434"/>
                  </a:lnTo>
                  <a:lnTo>
                    <a:pt x="2573" y="434"/>
                  </a:lnTo>
                  <a:lnTo>
                    <a:pt x="2571" y="434"/>
                  </a:lnTo>
                  <a:lnTo>
                    <a:pt x="2571" y="434"/>
                  </a:lnTo>
                  <a:lnTo>
                    <a:pt x="2569" y="432"/>
                  </a:lnTo>
                  <a:lnTo>
                    <a:pt x="2569" y="432"/>
                  </a:lnTo>
                  <a:lnTo>
                    <a:pt x="2569" y="432"/>
                  </a:lnTo>
                  <a:lnTo>
                    <a:pt x="2567" y="432"/>
                  </a:lnTo>
                  <a:lnTo>
                    <a:pt x="2567" y="432"/>
                  </a:lnTo>
                  <a:lnTo>
                    <a:pt x="2565" y="432"/>
                  </a:lnTo>
                  <a:lnTo>
                    <a:pt x="2565" y="430"/>
                  </a:lnTo>
                  <a:lnTo>
                    <a:pt x="2562" y="430"/>
                  </a:lnTo>
                  <a:lnTo>
                    <a:pt x="2562" y="428"/>
                  </a:lnTo>
                  <a:lnTo>
                    <a:pt x="2562" y="428"/>
                  </a:lnTo>
                  <a:lnTo>
                    <a:pt x="2562" y="428"/>
                  </a:lnTo>
                  <a:lnTo>
                    <a:pt x="2562" y="428"/>
                  </a:lnTo>
                  <a:lnTo>
                    <a:pt x="2560" y="426"/>
                  </a:lnTo>
                  <a:lnTo>
                    <a:pt x="2558" y="428"/>
                  </a:lnTo>
                  <a:lnTo>
                    <a:pt x="2558" y="428"/>
                  </a:lnTo>
                  <a:lnTo>
                    <a:pt x="2556" y="428"/>
                  </a:lnTo>
                  <a:lnTo>
                    <a:pt x="2543" y="422"/>
                  </a:lnTo>
                  <a:lnTo>
                    <a:pt x="2541" y="422"/>
                  </a:lnTo>
                  <a:lnTo>
                    <a:pt x="2524" y="420"/>
                  </a:lnTo>
                  <a:lnTo>
                    <a:pt x="2522" y="420"/>
                  </a:lnTo>
                  <a:lnTo>
                    <a:pt x="2516" y="422"/>
                  </a:lnTo>
                  <a:lnTo>
                    <a:pt x="2514" y="422"/>
                  </a:lnTo>
                  <a:lnTo>
                    <a:pt x="2512" y="422"/>
                  </a:lnTo>
                  <a:lnTo>
                    <a:pt x="2510" y="424"/>
                  </a:lnTo>
                  <a:lnTo>
                    <a:pt x="2509" y="424"/>
                  </a:lnTo>
                  <a:lnTo>
                    <a:pt x="2507" y="426"/>
                  </a:lnTo>
                  <a:lnTo>
                    <a:pt x="2505" y="426"/>
                  </a:lnTo>
                  <a:lnTo>
                    <a:pt x="2501" y="428"/>
                  </a:lnTo>
                  <a:lnTo>
                    <a:pt x="2501" y="430"/>
                  </a:lnTo>
                  <a:lnTo>
                    <a:pt x="2501" y="432"/>
                  </a:lnTo>
                  <a:lnTo>
                    <a:pt x="2499" y="434"/>
                  </a:lnTo>
                  <a:lnTo>
                    <a:pt x="2499" y="434"/>
                  </a:lnTo>
                  <a:lnTo>
                    <a:pt x="2495" y="434"/>
                  </a:lnTo>
                  <a:lnTo>
                    <a:pt x="2493" y="436"/>
                  </a:lnTo>
                  <a:lnTo>
                    <a:pt x="2491" y="437"/>
                  </a:lnTo>
                  <a:lnTo>
                    <a:pt x="2490" y="439"/>
                  </a:lnTo>
                  <a:lnTo>
                    <a:pt x="2488" y="443"/>
                  </a:lnTo>
                  <a:lnTo>
                    <a:pt x="2486" y="443"/>
                  </a:lnTo>
                  <a:lnTo>
                    <a:pt x="2486" y="443"/>
                  </a:lnTo>
                  <a:lnTo>
                    <a:pt x="2480" y="445"/>
                  </a:lnTo>
                  <a:lnTo>
                    <a:pt x="2467" y="449"/>
                  </a:lnTo>
                  <a:lnTo>
                    <a:pt x="2467" y="449"/>
                  </a:lnTo>
                  <a:lnTo>
                    <a:pt x="2467" y="449"/>
                  </a:lnTo>
                  <a:lnTo>
                    <a:pt x="2465" y="449"/>
                  </a:lnTo>
                  <a:lnTo>
                    <a:pt x="2463" y="451"/>
                  </a:lnTo>
                  <a:lnTo>
                    <a:pt x="2463" y="451"/>
                  </a:lnTo>
                  <a:lnTo>
                    <a:pt x="2463" y="449"/>
                  </a:lnTo>
                  <a:lnTo>
                    <a:pt x="2463" y="449"/>
                  </a:lnTo>
                  <a:lnTo>
                    <a:pt x="2465" y="447"/>
                  </a:lnTo>
                  <a:lnTo>
                    <a:pt x="2463" y="447"/>
                  </a:lnTo>
                  <a:lnTo>
                    <a:pt x="2463" y="447"/>
                  </a:lnTo>
                  <a:lnTo>
                    <a:pt x="2461" y="447"/>
                  </a:lnTo>
                  <a:lnTo>
                    <a:pt x="2461" y="447"/>
                  </a:lnTo>
                  <a:lnTo>
                    <a:pt x="2461" y="447"/>
                  </a:lnTo>
                  <a:lnTo>
                    <a:pt x="2457" y="447"/>
                  </a:lnTo>
                  <a:lnTo>
                    <a:pt x="2457" y="447"/>
                  </a:lnTo>
                  <a:lnTo>
                    <a:pt x="2456" y="449"/>
                  </a:lnTo>
                  <a:lnTo>
                    <a:pt x="2454" y="449"/>
                  </a:lnTo>
                  <a:lnTo>
                    <a:pt x="2454" y="451"/>
                  </a:lnTo>
                  <a:lnTo>
                    <a:pt x="2454" y="451"/>
                  </a:lnTo>
                  <a:lnTo>
                    <a:pt x="2450" y="451"/>
                  </a:lnTo>
                  <a:lnTo>
                    <a:pt x="2444" y="453"/>
                  </a:lnTo>
                  <a:lnTo>
                    <a:pt x="2444" y="454"/>
                  </a:lnTo>
                  <a:lnTo>
                    <a:pt x="2444" y="456"/>
                  </a:lnTo>
                  <a:lnTo>
                    <a:pt x="2448" y="458"/>
                  </a:lnTo>
                  <a:lnTo>
                    <a:pt x="2446" y="460"/>
                  </a:lnTo>
                  <a:lnTo>
                    <a:pt x="2446" y="460"/>
                  </a:lnTo>
                  <a:lnTo>
                    <a:pt x="2446" y="460"/>
                  </a:lnTo>
                  <a:lnTo>
                    <a:pt x="2446" y="464"/>
                  </a:lnTo>
                  <a:lnTo>
                    <a:pt x="2446" y="464"/>
                  </a:lnTo>
                  <a:lnTo>
                    <a:pt x="2444" y="466"/>
                  </a:lnTo>
                  <a:lnTo>
                    <a:pt x="2444" y="466"/>
                  </a:lnTo>
                  <a:lnTo>
                    <a:pt x="2444" y="468"/>
                  </a:lnTo>
                  <a:lnTo>
                    <a:pt x="2444" y="470"/>
                  </a:lnTo>
                  <a:lnTo>
                    <a:pt x="2444" y="472"/>
                  </a:lnTo>
                  <a:lnTo>
                    <a:pt x="2444" y="472"/>
                  </a:lnTo>
                  <a:lnTo>
                    <a:pt x="2442" y="473"/>
                  </a:lnTo>
                  <a:lnTo>
                    <a:pt x="2440" y="475"/>
                  </a:lnTo>
                  <a:lnTo>
                    <a:pt x="2440" y="479"/>
                  </a:lnTo>
                  <a:lnTo>
                    <a:pt x="2440" y="479"/>
                  </a:lnTo>
                  <a:lnTo>
                    <a:pt x="2438" y="479"/>
                  </a:lnTo>
                  <a:lnTo>
                    <a:pt x="2433" y="481"/>
                  </a:lnTo>
                  <a:lnTo>
                    <a:pt x="2431" y="481"/>
                  </a:lnTo>
                  <a:lnTo>
                    <a:pt x="2431" y="483"/>
                  </a:lnTo>
                  <a:lnTo>
                    <a:pt x="2431" y="483"/>
                  </a:lnTo>
                  <a:lnTo>
                    <a:pt x="2429" y="483"/>
                  </a:lnTo>
                  <a:lnTo>
                    <a:pt x="2429" y="483"/>
                  </a:lnTo>
                  <a:lnTo>
                    <a:pt x="2429" y="485"/>
                  </a:lnTo>
                  <a:lnTo>
                    <a:pt x="2427" y="489"/>
                  </a:lnTo>
                  <a:lnTo>
                    <a:pt x="2427" y="490"/>
                  </a:lnTo>
                  <a:lnTo>
                    <a:pt x="2427" y="490"/>
                  </a:lnTo>
                  <a:lnTo>
                    <a:pt x="2425" y="492"/>
                  </a:lnTo>
                  <a:lnTo>
                    <a:pt x="2423" y="492"/>
                  </a:lnTo>
                  <a:lnTo>
                    <a:pt x="2423" y="494"/>
                  </a:lnTo>
                  <a:lnTo>
                    <a:pt x="2425" y="494"/>
                  </a:lnTo>
                  <a:lnTo>
                    <a:pt x="2425" y="494"/>
                  </a:lnTo>
                  <a:lnTo>
                    <a:pt x="2427" y="494"/>
                  </a:lnTo>
                  <a:lnTo>
                    <a:pt x="2433" y="494"/>
                  </a:lnTo>
                  <a:lnTo>
                    <a:pt x="2437" y="494"/>
                  </a:lnTo>
                  <a:lnTo>
                    <a:pt x="2438" y="496"/>
                  </a:lnTo>
                  <a:lnTo>
                    <a:pt x="2440" y="496"/>
                  </a:lnTo>
                  <a:lnTo>
                    <a:pt x="2440" y="496"/>
                  </a:lnTo>
                  <a:lnTo>
                    <a:pt x="2440" y="498"/>
                  </a:lnTo>
                  <a:lnTo>
                    <a:pt x="2440" y="500"/>
                  </a:lnTo>
                  <a:lnTo>
                    <a:pt x="2442" y="500"/>
                  </a:lnTo>
                  <a:lnTo>
                    <a:pt x="2442" y="498"/>
                  </a:lnTo>
                  <a:lnTo>
                    <a:pt x="2444" y="498"/>
                  </a:lnTo>
                  <a:lnTo>
                    <a:pt x="2448" y="498"/>
                  </a:lnTo>
                  <a:lnTo>
                    <a:pt x="2448" y="496"/>
                  </a:lnTo>
                  <a:lnTo>
                    <a:pt x="2450" y="496"/>
                  </a:lnTo>
                  <a:lnTo>
                    <a:pt x="2450" y="494"/>
                  </a:lnTo>
                  <a:lnTo>
                    <a:pt x="2450" y="494"/>
                  </a:lnTo>
                  <a:lnTo>
                    <a:pt x="2448" y="492"/>
                  </a:lnTo>
                  <a:lnTo>
                    <a:pt x="2446" y="490"/>
                  </a:lnTo>
                  <a:lnTo>
                    <a:pt x="2446" y="489"/>
                  </a:lnTo>
                  <a:lnTo>
                    <a:pt x="2450" y="490"/>
                  </a:lnTo>
                  <a:lnTo>
                    <a:pt x="2450" y="490"/>
                  </a:lnTo>
                  <a:lnTo>
                    <a:pt x="2454" y="490"/>
                  </a:lnTo>
                  <a:lnTo>
                    <a:pt x="2454" y="490"/>
                  </a:lnTo>
                  <a:lnTo>
                    <a:pt x="2454" y="492"/>
                  </a:lnTo>
                  <a:lnTo>
                    <a:pt x="2456" y="492"/>
                  </a:lnTo>
                  <a:lnTo>
                    <a:pt x="2454" y="494"/>
                  </a:lnTo>
                  <a:lnTo>
                    <a:pt x="2454" y="494"/>
                  </a:lnTo>
                  <a:lnTo>
                    <a:pt x="2454" y="494"/>
                  </a:lnTo>
                  <a:lnTo>
                    <a:pt x="2454" y="496"/>
                  </a:lnTo>
                  <a:lnTo>
                    <a:pt x="2456" y="496"/>
                  </a:lnTo>
                  <a:lnTo>
                    <a:pt x="2456" y="496"/>
                  </a:lnTo>
                  <a:lnTo>
                    <a:pt x="2456" y="498"/>
                  </a:lnTo>
                  <a:lnTo>
                    <a:pt x="2457" y="498"/>
                  </a:lnTo>
                  <a:lnTo>
                    <a:pt x="2457" y="498"/>
                  </a:lnTo>
                  <a:lnTo>
                    <a:pt x="2459" y="498"/>
                  </a:lnTo>
                  <a:lnTo>
                    <a:pt x="2459" y="498"/>
                  </a:lnTo>
                  <a:lnTo>
                    <a:pt x="2459" y="496"/>
                  </a:lnTo>
                  <a:lnTo>
                    <a:pt x="2459" y="496"/>
                  </a:lnTo>
                  <a:lnTo>
                    <a:pt x="2459" y="496"/>
                  </a:lnTo>
                  <a:lnTo>
                    <a:pt x="2461" y="496"/>
                  </a:lnTo>
                  <a:lnTo>
                    <a:pt x="2461" y="496"/>
                  </a:lnTo>
                  <a:lnTo>
                    <a:pt x="2461" y="496"/>
                  </a:lnTo>
                  <a:lnTo>
                    <a:pt x="2463" y="496"/>
                  </a:lnTo>
                  <a:lnTo>
                    <a:pt x="2463" y="496"/>
                  </a:lnTo>
                  <a:lnTo>
                    <a:pt x="2465" y="496"/>
                  </a:lnTo>
                  <a:lnTo>
                    <a:pt x="2467" y="496"/>
                  </a:lnTo>
                  <a:lnTo>
                    <a:pt x="2467" y="496"/>
                  </a:lnTo>
                  <a:lnTo>
                    <a:pt x="2469" y="498"/>
                  </a:lnTo>
                  <a:lnTo>
                    <a:pt x="2471" y="500"/>
                  </a:lnTo>
                  <a:lnTo>
                    <a:pt x="2471" y="500"/>
                  </a:lnTo>
                  <a:lnTo>
                    <a:pt x="2473" y="500"/>
                  </a:lnTo>
                  <a:lnTo>
                    <a:pt x="2474" y="498"/>
                  </a:lnTo>
                  <a:lnTo>
                    <a:pt x="2474" y="498"/>
                  </a:lnTo>
                  <a:lnTo>
                    <a:pt x="2476" y="500"/>
                  </a:lnTo>
                  <a:lnTo>
                    <a:pt x="2474" y="500"/>
                  </a:lnTo>
                  <a:lnTo>
                    <a:pt x="2474" y="502"/>
                  </a:lnTo>
                  <a:lnTo>
                    <a:pt x="2476" y="502"/>
                  </a:lnTo>
                  <a:lnTo>
                    <a:pt x="2478" y="504"/>
                  </a:lnTo>
                  <a:lnTo>
                    <a:pt x="2480" y="502"/>
                  </a:lnTo>
                  <a:lnTo>
                    <a:pt x="2480" y="502"/>
                  </a:lnTo>
                  <a:lnTo>
                    <a:pt x="2480" y="500"/>
                  </a:lnTo>
                  <a:lnTo>
                    <a:pt x="2480" y="498"/>
                  </a:lnTo>
                  <a:lnTo>
                    <a:pt x="2482" y="500"/>
                  </a:lnTo>
                  <a:lnTo>
                    <a:pt x="2482" y="502"/>
                  </a:lnTo>
                  <a:lnTo>
                    <a:pt x="2482" y="504"/>
                  </a:lnTo>
                  <a:lnTo>
                    <a:pt x="2482" y="506"/>
                  </a:lnTo>
                  <a:lnTo>
                    <a:pt x="2482" y="504"/>
                  </a:lnTo>
                  <a:lnTo>
                    <a:pt x="2486" y="502"/>
                  </a:lnTo>
                  <a:lnTo>
                    <a:pt x="2486" y="502"/>
                  </a:lnTo>
                  <a:lnTo>
                    <a:pt x="2488" y="502"/>
                  </a:lnTo>
                  <a:lnTo>
                    <a:pt x="2488" y="502"/>
                  </a:lnTo>
                  <a:lnTo>
                    <a:pt x="2488" y="504"/>
                  </a:lnTo>
                  <a:lnTo>
                    <a:pt x="2490" y="502"/>
                  </a:lnTo>
                  <a:lnTo>
                    <a:pt x="2493" y="500"/>
                  </a:lnTo>
                  <a:lnTo>
                    <a:pt x="2493" y="500"/>
                  </a:lnTo>
                  <a:lnTo>
                    <a:pt x="2493" y="502"/>
                  </a:lnTo>
                  <a:lnTo>
                    <a:pt x="2491" y="502"/>
                  </a:lnTo>
                  <a:lnTo>
                    <a:pt x="2491" y="504"/>
                  </a:lnTo>
                  <a:lnTo>
                    <a:pt x="2490" y="504"/>
                  </a:lnTo>
                  <a:lnTo>
                    <a:pt x="2490" y="504"/>
                  </a:lnTo>
                  <a:lnTo>
                    <a:pt x="2490" y="504"/>
                  </a:lnTo>
                  <a:lnTo>
                    <a:pt x="2488" y="504"/>
                  </a:lnTo>
                  <a:lnTo>
                    <a:pt x="2488" y="506"/>
                  </a:lnTo>
                  <a:lnTo>
                    <a:pt x="2488" y="507"/>
                  </a:lnTo>
                  <a:lnTo>
                    <a:pt x="2488" y="507"/>
                  </a:lnTo>
                  <a:lnTo>
                    <a:pt x="2488" y="509"/>
                  </a:lnTo>
                  <a:lnTo>
                    <a:pt x="2488" y="509"/>
                  </a:lnTo>
                  <a:lnTo>
                    <a:pt x="2490" y="509"/>
                  </a:lnTo>
                  <a:lnTo>
                    <a:pt x="2488" y="509"/>
                  </a:lnTo>
                  <a:lnTo>
                    <a:pt x="2488" y="509"/>
                  </a:lnTo>
                  <a:lnTo>
                    <a:pt x="2488" y="511"/>
                  </a:lnTo>
                  <a:lnTo>
                    <a:pt x="2490" y="511"/>
                  </a:lnTo>
                  <a:lnTo>
                    <a:pt x="2490" y="511"/>
                  </a:lnTo>
                  <a:lnTo>
                    <a:pt x="2490" y="511"/>
                  </a:lnTo>
                  <a:lnTo>
                    <a:pt x="2493" y="511"/>
                  </a:lnTo>
                  <a:lnTo>
                    <a:pt x="2495" y="509"/>
                  </a:lnTo>
                  <a:lnTo>
                    <a:pt x="2497" y="509"/>
                  </a:lnTo>
                  <a:lnTo>
                    <a:pt x="2497" y="509"/>
                  </a:lnTo>
                  <a:lnTo>
                    <a:pt x="2497" y="509"/>
                  </a:lnTo>
                  <a:lnTo>
                    <a:pt x="2497" y="509"/>
                  </a:lnTo>
                  <a:lnTo>
                    <a:pt x="2497" y="509"/>
                  </a:lnTo>
                  <a:lnTo>
                    <a:pt x="2497" y="511"/>
                  </a:lnTo>
                  <a:lnTo>
                    <a:pt x="2497" y="513"/>
                  </a:lnTo>
                  <a:lnTo>
                    <a:pt x="2495" y="513"/>
                  </a:lnTo>
                  <a:lnTo>
                    <a:pt x="2493" y="515"/>
                  </a:lnTo>
                  <a:lnTo>
                    <a:pt x="2493" y="515"/>
                  </a:lnTo>
                  <a:lnTo>
                    <a:pt x="2493" y="517"/>
                  </a:lnTo>
                  <a:lnTo>
                    <a:pt x="2491" y="517"/>
                  </a:lnTo>
                  <a:lnTo>
                    <a:pt x="2490" y="519"/>
                  </a:lnTo>
                  <a:lnTo>
                    <a:pt x="2491" y="521"/>
                  </a:lnTo>
                  <a:lnTo>
                    <a:pt x="2491" y="521"/>
                  </a:lnTo>
                  <a:lnTo>
                    <a:pt x="2491" y="521"/>
                  </a:lnTo>
                  <a:lnTo>
                    <a:pt x="2491" y="523"/>
                  </a:lnTo>
                  <a:lnTo>
                    <a:pt x="2491" y="525"/>
                  </a:lnTo>
                  <a:lnTo>
                    <a:pt x="2491" y="525"/>
                  </a:lnTo>
                  <a:lnTo>
                    <a:pt x="2491" y="525"/>
                  </a:lnTo>
                  <a:lnTo>
                    <a:pt x="2493" y="525"/>
                  </a:lnTo>
                  <a:lnTo>
                    <a:pt x="2493" y="525"/>
                  </a:lnTo>
                  <a:lnTo>
                    <a:pt x="2493" y="526"/>
                  </a:lnTo>
                  <a:lnTo>
                    <a:pt x="2493" y="526"/>
                  </a:lnTo>
                  <a:lnTo>
                    <a:pt x="2493" y="528"/>
                  </a:lnTo>
                  <a:lnTo>
                    <a:pt x="2493" y="528"/>
                  </a:lnTo>
                  <a:lnTo>
                    <a:pt x="2493" y="528"/>
                  </a:lnTo>
                  <a:lnTo>
                    <a:pt x="2493" y="530"/>
                  </a:lnTo>
                  <a:lnTo>
                    <a:pt x="2495" y="530"/>
                  </a:lnTo>
                  <a:lnTo>
                    <a:pt x="2497" y="532"/>
                  </a:lnTo>
                  <a:lnTo>
                    <a:pt x="2499" y="532"/>
                  </a:lnTo>
                  <a:lnTo>
                    <a:pt x="2501" y="532"/>
                  </a:lnTo>
                  <a:lnTo>
                    <a:pt x="2503" y="532"/>
                  </a:lnTo>
                  <a:lnTo>
                    <a:pt x="2501" y="532"/>
                  </a:lnTo>
                  <a:lnTo>
                    <a:pt x="2501" y="532"/>
                  </a:lnTo>
                  <a:lnTo>
                    <a:pt x="2501" y="534"/>
                  </a:lnTo>
                  <a:lnTo>
                    <a:pt x="2501" y="534"/>
                  </a:lnTo>
                  <a:lnTo>
                    <a:pt x="2499" y="534"/>
                  </a:lnTo>
                  <a:lnTo>
                    <a:pt x="2497" y="536"/>
                  </a:lnTo>
                  <a:lnTo>
                    <a:pt x="2499" y="538"/>
                  </a:lnTo>
                  <a:lnTo>
                    <a:pt x="2499" y="538"/>
                  </a:lnTo>
                  <a:lnTo>
                    <a:pt x="2510" y="542"/>
                  </a:lnTo>
                  <a:lnTo>
                    <a:pt x="2510" y="543"/>
                  </a:lnTo>
                  <a:lnTo>
                    <a:pt x="2512" y="545"/>
                  </a:lnTo>
                  <a:lnTo>
                    <a:pt x="2512" y="547"/>
                  </a:lnTo>
                  <a:lnTo>
                    <a:pt x="2514" y="547"/>
                  </a:lnTo>
                  <a:lnTo>
                    <a:pt x="2516" y="549"/>
                  </a:lnTo>
                  <a:lnTo>
                    <a:pt x="2518" y="549"/>
                  </a:lnTo>
                  <a:lnTo>
                    <a:pt x="2522" y="549"/>
                  </a:lnTo>
                  <a:lnTo>
                    <a:pt x="2526" y="545"/>
                  </a:lnTo>
                  <a:lnTo>
                    <a:pt x="2531" y="545"/>
                  </a:lnTo>
                  <a:lnTo>
                    <a:pt x="2531" y="543"/>
                  </a:lnTo>
                  <a:lnTo>
                    <a:pt x="2533" y="543"/>
                  </a:lnTo>
                  <a:lnTo>
                    <a:pt x="2535" y="543"/>
                  </a:lnTo>
                  <a:lnTo>
                    <a:pt x="2535" y="545"/>
                  </a:lnTo>
                  <a:lnTo>
                    <a:pt x="2537" y="545"/>
                  </a:lnTo>
                  <a:lnTo>
                    <a:pt x="2537" y="547"/>
                  </a:lnTo>
                  <a:lnTo>
                    <a:pt x="2537" y="549"/>
                  </a:lnTo>
                  <a:lnTo>
                    <a:pt x="2539" y="549"/>
                  </a:lnTo>
                  <a:lnTo>
                    <a:pt x="2539" y="551"/>
                  </a:lnTo>
                  <a:lnTo>
                    <a:pt x="2541" y="551"/>
                  </a:lnTo>
                  <a:lnTo>
                    <a:pt x="2541" y="551"/>
                  </a:lnTo>
                  <a:lnTo>
                    <a:pt x="2541" y="551"/>
                  </a:lnTo>
                  <a:lnTo>
                    <a:pt x="2541" y="551"/>
                  </a:lnTo>
                  <a:lnTo>
                    <a:pt x="2543" y="551"/>
                  </a:lnTo>
                  <a:lnTo>
                    <a:pt x="2546" y="549"/>
                  </a:lnTo>
                  <a:lnTo>
                    <a:pt x="2548" y="547"/>
                  </a:lnTo>
                  <a:lnTo>
                    <a:pt x="2550" y="547"/>
                  </a:lnTo>
                  <a:lnTo>
                    <a:pt x="2552" y="547"/>
                  </a:lnTo>
                  <a:lnTo>
                    <a:pt x="2556" y="549"/>
                  </a:lnTo>
                  <a:lnTo>
                    <a:pt x="2558" y="551"/>
                  </a:lnTo>
                  <a:lnTo>
                    <a:pt x="2562" y="549"/>
                  </a:lnTo>
                  <a:lnTo>
                    <a:pt x="2563" y="549"/>
                  </a:lnTo>
                  <a:lnTo>
                    <a:pt x="2567" y="547"/>
                  </a:lnTo>
                  <a:lnTo>
                    <a:pt x="2571" y="547"/>
                  </a:lnTo>
                  <a:lnTo>
                    <a:pt x="2571" y="547"/>
                  </a:lnTo>
                  <a:lnTo>
                    <a:pt x="2575" y="545"/>
                  </a:lnTo>
                  <a:lnTo>
                    <a:pt x="2575" y="545"/>
                  </a:lnTo>
                  <a:lnTo>
                    <a:pt x="2579" y="545"/>
                  </a:lnTo>
                  <a:lnTo>
                    <a:pt x="2580" y="545"/>
                  </a:lnTo>
                  <a:lnTo>
                    <a:pt x="2582" y="545"/>
                  </a:lnTo>
                  <a:lnTo>
                    <a:pt x="2582" y="545"/>
                  </a:lnTo>
                  <a:lnTo>
                    <a:pt x="2584" y="545"/>
                  </a:lnTo>
                  <a:lnTo>
                    <a:pt x="2586" y="545"/>
                  </a:lnTo>
                  <a:lnTo>
                    <a:pt x="2588" y="545"/>
                  </a:lnTo>
                  <a:lnTo>
                    <a:pt x="2590" y="545"/>
                  </a:lnTo>
                  <a:lnTo>
                    <a:pt x="2592" y="547"/>
                  </a:lnTo>
                  <a:lnTo>
                    <a:pt x="2594" y="547"/>
                  </a:lnTo>
                  <a:lnTo>
                    <a:pt x="2596" y="547"/>
                  </a:lnTo>
                  <a:lnTo>
                    <a:pt x="2598" y="547"/>
                  </a:lnTo>
                  <a:lnTo>
                    <a:pt x="2596" y="545"/>
                  </a:lnTo>
                  <a:lnTo>
                    <a:pt x="2596" y="545"/>
                  </a:lnTo>
                  <a:lnTo>
                    <a:pt x="2598" y="545"/>
                  </a:lnTo>
                  <a:lnTo>
                    <a:pt x="2598" y="547"/>
                  </a:lnTo>
                  <a:lnTo>
                    <a:pt x="2599" y="547"/>
                  </a:lnTo>
                  <a:lnTo>
                    <a:pt x="2601" y="547"/>
                  </a:lnTo>
                  <a:lnTo>
                    <a:pt x="2601" y="545"/>
                  </a:lnTo>
                  <a:lnTo>
                    <a:pt x="2603" y="543"/>
                  </a:lnTo>
                  <a:lnTo>
                    <a:pt x="2603" y="545"/>
                  </a:lnTo>
                  <a:lnTo>
                    <a:pt x="2603" y="547"/>
                  </a:lnTo>
                  <a:lnTo>
                    <a:pt x="2603" y="547"/>
                  </a:lnTo>
                  <a:lnTo>
                    <a:pt x="2605" y="547"/>
                  </a:lnTo>
                  <a:lnTo>
                    <a:pt x="2605" y="547"/>
                  </a:lnTo>
                  <a:lnTo>
                    <a:pt x="2605" y="547"/>
                  </a:lnTo>
                  <a:lnTo>
                    <a:pt x="2605" y="547"/>
                  </a:lnTo>
                  <a:lnTo>
                    <a:pt x="2607" y="547"/>
                  </a:lnTo>
                  <a:lnTo>
                    <a:pt x="2607" y="547"/>
                  </a:lnTo>
                  <a:lnTo>
                    <a:pt x="2607" y="545"/>
                  </a:lnTo>
                  <a:lnTo>
                    <a:pt x="2609" y="545"/>
                  </a:lnTo>
                  <a:lnTo>
                    <a:pt x="2609" y="545"/>
                  </a:lnTo>
                  <a:lnTo>
                    <a:pt x="2611" y="543"/>
                  </a:lnTo>
                  <a:lnTo>
                    <a:pt x="2611" y="543"/>
                  </a:lnTo>
                  <a:lnTo>
                    <a:pt x="2611" y="543"/>
                  </a:lnTo>
                  <a:lnTo>
                    <a:pt x="2615" y="543"/>
                  </a:lnTo>
                  <a:lnTo>
                    <a:pt x="2615" y="542"/>
                  </a:lnTo>
                  <a:lnTo>
                    <a:pt x="2616" y="542"/>
                  </a:lnTo>
                  <a:lnTo>
                    <a:pt x="2616" y="542"/>
                  </a:lnTo>
                  <a:lnTo>
                    <a:pt x="2618" y="542"/>
                  </a:lnTo>
                  <a:lnTo>
                    <a:pt x="2618" y="542"/>
                  </a:lnTo>
                  <a:lnTo>
                    <a:pt x="2618" y="540"/>
                  </a:lnTo>
                  <a:lnTo>
                    <a:pt x="2620" y="540"/>
                  </a:lnTo>
                  <a:lnTo>
                    <a:pt x="2620" y="538"/>
                  </a:lnTo>
                  <a:lnTo>
                    <a:pt x="2620" y="538"/>
                  </a:lnTo>
                  <a:lnTo>
                    <a:pt x="2622" y="540"/>
                  </a:lnTo>
                  <a:lnTo>
                    <a:pt x="2622" y="540"/>
                  </a:lnTo>
                  <a:lnTo>
                    <a:pt x="2624" y="538"/>
                  </a:lnTo>
                  <a:lnTo>
                    <a:pt x="2624" y="538"/>
                  </a:lnTo>
                  <a:lnTo>
                    <a:pt x="2626" y="538"/>
                  </a:lnTo>
                  <a:lnTo>
                    <a:pt x="2626" y="540"/>
                  </a:lnTo>
                  <a:lnTo>
                    <a:pt x="2626" y="540"/>
                  </a:lnTo>
                  <a:lnTo>
                    <a:pt x="2626" y="542"/>
                  </a:lnTo>
                  <a:lnTo>
                    <a:pt x="2626" y="542"/>
                  </a:lnTo>
                  <a:lnTo>
                    <a:pt x="2624" y="542"/>
                  </a:lnTo>
                  <a:lnTo>
                    <a:pt x="2624" y="542"/>
                  </a:lnTo>
                  <a:lnTo>
                    <a:pt x="2622" y="542"/>
                  </a:lnTo>
                  <a:lnTo>
                    <a:pt x="2624" y="543"/>
                  </a:lnTo>
                  <a:lnTo>
                    <a:pt x="2624" y="543"/>
                  </a:lnTo>
                  <a:lnTo>
                    <a:pt x="2626" y="543"/>
                  </a:lnTo>
                  <a:lnTo>
                    <a:pt x="2626" y="542"/>
                  </a:lnTo>
                  <a:lnTo>
                    <a:pt x="2626" y="543"/>
                  </a:lnTo>
                  <a:lnTo>
                    <a:pt x="2626" y="543"/>
                  </a:lnTo>
                  <a:lnTo>
                    <a:pt x="2624" y="543"/>
                  </a:lnTo>
                  <a:lnTo>
                    <a:pt x="2624" y="545"/>
                  </a:lnTo>
                  <a:lnTo>
                    <a:pt x="2622" y="543"/>
                  </a:lnTo>
                  <a:lnTo>
                    <a:pt x="2622" y="545"/>
                  </a:lnTo>
                  <a:lnTo>
                    <a:pt x="2620" y="545"/>
                  </a:lnTo>
                  <a:lnTo>
                    <a:pt x="2620" y="547"/>
                  </a:lnTo>
                  <a:lnTo>
                    <a:pt x="2616" y="547"/>
                  </a:lnTo>
                  <a:lnTo>
                    <a:pt x="2616" y="547"/>
                  </a:lnTo>
                  <a:lnTo>
                    <a:pt x="2616" y="549"/>
                  </a:lnTo>
                  <a:lnTo>
                    <a:pt x="2616" y="549"/>
                  </a:lnTo>
                  <a:lnTo>
                    <a:pt x="2616" y="549"/>
                  </a:lnTo>
                  <a:lnTo>
                    <a:pt x="2618" y="551"/>
                  </a:lnTo>
                  <a:lnTo>
                    <a:pt x="2618" y="551"/>
                  </a:lnTo>
                  <a:lnTo>
                    <a:pt x="2620" y="551"/>
                  </a:lnTo>
                  <a:lnTo>
                    <a:pt x="2622" y="551"/>
                  </a:lnTo>
                  <a:lnTo>
                    <a:pt x="2624" y="549"/>
                  </a:lnTo>
                  <a:lnTo>
                    <a:pt x="2624" y="549"/>
                  </a:lnTo>
                  <a:lnTo>
                    <a:pt x="2626" y="549"/>
                  </a:lnTo>
                  <a:lnTo>
                    <a:pt x="2626" y="549"/>
                  </a:lnTo>
                  <a:lnTo>
                    <a:pt x="2626" y="545"/>
                  </a:lnTo>
                  <a:lnTo>
                    <a:pt x="2628" y="545"/>
                  </a:lnTo>
                  <a:lnTo>
                    <a:pt x="2628" y="547"/>
                  </a:lnTo>
                  <a:lnTo>
                    <a:pt x="2628" y="549"/>
                  </a:lnTo>
                  <a:lnTo>
                    <a:pt x="2626" y="551"/>
                  </a:lnTo>
                  <a:lnTo>
                    <a:pt x="2626" y="553"/>
                  </a:lnTo>
                  <a:lnTo>
                    <a:pt x="2624" y="553"/>
                  </a:lnTo>
                  <a:lnTo>
                    <a:pt x="2620" y="553"/>
                  </a:lnTo>
                  <a:lnTo>
                    <a:pt x="2620" y="555"/>
                  </a:lnTo>
                  <a:lnTo>
                    <a:pt x="2622" y="555"/>
                  </a:lnTo>
                  <a:lnTo>
                    <a:pt x="2626" y="553"/>
                  </a:lnTo>
                  <a:lnTo>
                    <a:pt x="2628" y="553"/>
                  </a:lnTo>
                  <a:lnTo>
                    <a:pt x="2626" y="555"/>
                  </a:lnTo>
                  <a:lnTo>
                    <a:pt x="2622" y="555"/>
                  </a:lnTo>
                  <a:lnTo>
                    <a:pt x="2624" y="557"/>
                  </a:lnTo>
                  <a:lnTo>
                    <a:pt x="2624" y="557"/>
                  </a:lnTo>
                  <a:lnTo>
                    <a:pt x="2626" y="557"/>
                  </a:lnTo>
                  <a:lnTo>
                    <a:pt x="2630" y="557"/>
                  </a:lnTo>
                  <a:lnTo>
                    <a:pt x="2630" y="559"/>
                  </a:lnTo>
                  <a:lnTo>
                    <a:pt x="2626" y="559"/>
                  </a:lnTo>
                  <a:lnTo>
                    <a:pt x="2622" y="559"/>
                  </a:lnTo>
                  <a:lnTo>
                    <a:pt x="2620" y="559"/>
                  </a:lnTo>
                  <a:lnTo>
                    <a:pt x="2622" y="561"/>
                  </a:lnTo>
                  <a:lnTo>
                    <a:pt x="2622" y="562"/>
                  </a:lnTo>
                  <a:lnTo>
                    <a:pt x="2624" y="562"/>
                  </a:lnTo>
                  <a:lnTo>
                    <a:pt x="2624" y="562"/>
                  </a:lnTo>
                  <a:lnTo>
                    <a:pt x="2622" y="562"/>
                  </a:lnTo>
                  <a:lnTo>
                    <a:pt x="2620" y="561"/>
                  </a:lnTo>
                  <a:lnTo>
                    <a:pt x="2620" y="561"/>
                  </a:lnTo>
                  <a:lnTo>
                    <a:pt x="2620" y="561"/>
                  </a:lnTo>
                  <a:lnTo>
                    <a:pt x="2618" y="561"/>
                  </a:lnTo>
                  <a:lnTo>
                    <a:pt x="2615" y="561"/>
                  </a:lnTo>
                  <a:lnTo>
                    <a:pt x="2615" y="561"/>
                  </a:lnTo>
                  <a:lnTo>
                    <a:pt x="2613" y="561"/>
                  </a:lnTo>
                  <a:lnTo>
                    <a:pt x="2613" y="561"/>
                  </a:lnTo>
                  <a:lnTo>
                    <a:pt x="2613" y="562"/>
                  </a:lnTo>
                  <a:lnTo>
                    <a:pt x="2615" y="562"/>
                  </a:lnTo>
                  <a:lnTo>
                    <a:pt x="2616" y="562"/>
                  </a:lnTo>
                  <a:lnTo>
                    <a:pt x="2618" y="562"/>
                  </a:lnTo>
                  <a:lnTo>
                    <a:pt x="2616" y="564"/>
                  </a:lnTo>
                  <a:lnTo>
                    <a:pt x="2616" y="564"/>
                  </a:lnTo>
                  <a:lnTo>
                    <a:pt x="2616" y="566"/>
                  </a:lnTo>
                  <a:lnTo>
                    <a:pt x="2616" y="566"/>
                  </a:lnTo>
                  <a:lnTo>
                    <a:pt x="2616" y="566"/>
                  </a:lnTo>
                  <a:lnTo>
                    <a:pt x="2618" y="568"/>
                  </a:lnTo>
                  <a:lnTo>
                    <a:pt x="2618" y="568"/>
                  </a:lnTo>
                  <a:lnTo>
                    <a:pt x="2618" y="568"/>
                  </a:lnTo>
                  <a:lnTo>
                    <a:pt x="2618" y="572"/>
                  </a:lnTo>
                  <a:lnTo>
                    <a:pt x="2618" y="574"/>
                  </a:lnTo>
                  <a:lnTo>
                    <a:pt x="2618" y="576"/>
                  </a:lnTo>
                  <a:lnTo>
                    <a:pt x="2616" y="576"/>
                  </a:lnTo>
                  <a:lnTo>
                    <a:pt x="2616" y="574"/>
                  </a:lnTo>
                  <a:lnTo>
                    <a:pt x="2615" y="572"/>
                  </a:lnTo>
                  <a:lnTo>
                    <a:pt x="2615" y="570"/>
                  </a:lnTo>
                  <a:lnTo>
                    <a:pt x="2613" y="566"/>
                  </a:lnTo>
                  <a:lnTo>
                    <a:pt x="2613" y="566"/>
                  </a:lnTo>
                  <a:lnTo>
                    <a:pt x="2611" y="566"/>
                  </a:lnTo>
                  <a:lnTo>
                    <a:pt x="2611" y="566"/>
                  </a:lnTo>
                  <a:lnTo>
                    <a:pt x="2611" y="570"/>
                  </a:lnTo>
                  <a:lnTo>
                    <a:pt x="2611" y="572"/>
                  </a:lnTo>
                  <a:lnTo>
                    <a:pt x="2609" y="574"/>
                  </a:lnTo>
                  <a:lnTo>
                    <a:pt x="2609" y="576"/>
                  </a:lnTo>
                  <a:lnTo>
                    <a:pt x="2609" y="578"/>
                  </a:lnTo>
                  <a:lnTo>
                    <a:pt x="2609" y="578"/>
                  </a:lnTo>
                  <a:lnTo>
                    <a:pt x="2609" y="579"/>
                  </a:lnTo>
                  <a:lnTo>
                    <a:pt x="2609" y="579"/>
                  </a:lnTo>
                  <a:lnTo>
                    <a:pt x="2607" y="576"/>
                  </a:lnTo>
                  <a:lnTo>
                    <a:pt x="2607" y="576"/>
                  </a:lnTo>
                  <a:lnTo>
                    <a:pt x="2609" y="576"/>
                  </a:lnTo>
                  <a:lnTo>
                    <a:pt x="2609" y="570"/>
                  </a:lnTo>
                  <a:lnTo>
                    <a:pt x="2609" y="570"/>
                  </a:lnTo>
                  <a:lnTo>
                    <a:pt x="2607" y="570"/>
                  </a:lnTo>
                  <a:lnTo>
                    <a:pt x="2605" y="568"/>
                  </a:lnTo>
                  <a:lnTo>
                    <a:pt x="2605" y="568"/>
                  </a:lnTo>
                  <a:lnTo>
                    <a:pt x="2605" y="568"/>
                  </a:lnTo>
                  <a:lnTo>
                    <a:pt x="2605" y="568"/>
                  </a:lnTo>
                  <a:lnTo>
                    <a:pt x="2603" y="568"/>
                  </a:lnTo>
                  <a:lnTo>
                    <a:pt x="2603" y="566"/>
                  </a:lnTo>
                  <a:lnTo>
                    <a:pt x="2603" y="568"/>
                  </a:lnTo>
                  <a:lnTo>
                    <a:pt x="2601" y="568"/>
                  </a:lnTo>
                  <a:lnTo>
                    <a:pt x="2601" y="568"/>
                  </a:lnTo>
                  <a:lnTo>
                    <a:pt x="2599" y="568"/>
                  </a:lnTo>
                  <a:lnTo>
                    <a:pt x="2599" y="568"/>
                  </a:lnTo>
                  <a:lnTo>
                    <a:pt x="2599" y="570"/>
                  </a:lnTo>
                  <a:lnTo>
                    <a:pt x="2599" y="570"/>
                  </a:lnTo>
                  <a:lnTo>
                    <a:pt x="2599" y="570"/>
                  </a:lnTo>
                  <a:lnTo>
                    <a:pt x="2599" y="570"/>
                  </a:lnTo>
                  <a:lnTo>
                    <a:pt x="2598" y="570"/>
                  </a:lnTo>
                  <a:lnTo>
                    <a:pt x="2598" y="570"/>
                  </a:lnTo>
                  <a:lnTo>
                    <a:pt x="2598" y="568"/>
                  </a:lnTo>
                  <a:lnTo>
                    <a:pt x="2596" y="568"/>
                  </a:lnTo>
                  <a:lnTo>
                    <a:pt x="2596" y="566"/>
                  </a:lnTo>
                  <a:lnTo>
                    <a:pt x="2596" y="566"/>
                  </a:lnTo>
                  <a:lnTo>
                    <a:pt x="2594" y="566"/>
                  </a:lnTo>
                  <a:lnTo>
                    <a:pt x="2594" y="566"/>
                  </a:lnTo>
                  <a:lnTo>
                    <a:pt x="2594" y="568"/>
                  </a:lnTo>
                  <a:lnTo>
                    <a:pt x="2594" y="568"/>
                  </a:lnTo>
                  <a:lnTo>
                    <a:pt x="2594" y="570"/>
                  </a:lnTo>
                  <a:lnTo>
                    <a:pt x="2594" y="572"/>
                  </a:lnTo>
                  <a:lnTo>
                    <a:pt x="2594" y="574"/>
                  </a:lnTo>
                  <a:lnTo>
                    <a:pt x="2594" y="574"/>
                  </a:lnTo>
                  <a:lnTo>
                    <a:pt x="2594" y="572"/>
                  </a:lnTo>
                  <a:lnTo>
                    <a:pt x="2594" y="572"/>
                  </a:lnTo>
                  <a:lnTo>
                    <a:pt x="2594" y="568"/>
                  </a:lnTo>
                  <a:lnTo>
                    <a:pt x="2594" y="566"/>
                  </a:lnTo>
                  <a:lnTo>
                    <a:pt x="2594" y="564"/>
                  </a:lnTo>
                  <a:lnTo>
                    <a:pt x="2592" y="564"/>
                  </a:lnTo>
                  <a:lnTo>
                    <a:pt x="2592" y="564"/>
                  </a:lnTo>
                  <a:lnTo>
                    <a:pt x="2590" y="570"/>
                  </a:lnTo>
                  <a:lnTo>
                    <a:pt x="2590" y="572"/>
                  </a:lnTo>
                  <a:lnTo>
                    <a:pt x="2590" y="572"/>
                  </a:lnTo>
                  <a:lnTo>
                    <a:pt x="2590" y="576"/>
                  </a:lnTo>
                  <a:lnTo>
                    <a:pt x="2590" y="578"/>
                  </a:lnTo>
                  <a:lnTo>
                    <a:pt x="2588" y="578"/>
                  </a:lnTo>
                  <a:lnTo>
                    <a:pt x="2588" y="576"/>
                  </a:lnTo>
                  <a:lnTo>
                    <a:pt x="2588" y="570"/>
                  </a:lnTo>
                  <a:lnTo>
                    <a:pt x="2588" y="568"/>
                  </a:lnTo>
                  <a:lnTo>
                    <a:pt x="2588" y="566"/>
                  </a:lnTo>
                  <a:lnTo>
                    <a:pt x="2588" y="566"/>
                  </a:lnTo>
                  <a:lnTo>
                    <a:pt x="2588" y="564"/>
                  </a:lnTo>
                  <a:lnTo>
                    <a:pt x="2586" y="564"/>
                  </a:lnTo>
                  <a:lnTo>
                    <a:pt x="2586" y="564"/>
                  </a:lnTo>
                  <a:lnTo>
                    <a:pt x="2584" y="564"/>
                  </a:lnTo>
                  <a:lnTo>
                    <a:pt x="2584" y="564"/>
                  </a:lnTo>
                  <a:lnTo>
                    <a:pt x="2584" y="562"/>
                  </a:lnTo>
                  <a:lnTo>
                    <a:pt x="2584" y="561"/>
                  </a:lnTo>
                  <a:lnTo>
                    <a:pt x="2580" y="559"/>
                  </a:lnTo>
                  <a:lnTo>
                    <a:pt x="2579" y="559"/>
                  </a:lnTo>
                  <a:lnTo>
                    <a:pt x="2577" y="561"/>
                  </a:lnTo>
                  <a:lnTo>
                    <a:pt x="2577" y="561"/>
                  </a:lnTo>
                  <a:lnTo>
                    <a:pt x="2575" y="561"/>
                  </a:lnTo>
                  <a:lnTo>
                    <a:pt x="2575" y="561"/>
                  </a:lnTo>
                  <a:lnTo>
                    <a:pt x="2575" y="561"/>
                  </a:lnTo>
                  <a:lnTo>
                    <a:pt x="2573" y="561"/>
                  </a:lnTo>
                  <a:lnTo>
                    <a:pt x="2573" y="561"/>
                  </a:lnTo>
                  <a:lnTo>
                    <a:pt x="2573" y="561"/>
                  </a:lnTo>
                  <a:lnTo>
                    <a:pt x="2573" y="561"/>
                  </a:lnTo>
                  <a:lnTo>
                    <a:pt x="2571" y="561"/>
                  </a:lnTo>
                  <a:lnTo>
                    <a:pt x="2569" y="561"/>
                  </a:lnTo>
                  <a:lnTo>
                    <a:pt x="2565" y="564"/>
                  </a:lnTo>
                  <a:lnTo>
                    <a:pt x="2563" y="564"/>
                  </a:lnTo>
                  <a:lnTo>
                    <a:pt x="2563" y="566"/>
                  </a:lnTo>
                  <a:lnTo>
                    <a:pt x="2560" y="570"/>
                  </a:lnTo>
                  <a:lnTo>
                    <a:pt x="2558" y="574"/>
                  </a:lnTo>
                  <a:lnTo>
                    <a:pt x="2556" y="574"/>
                  </a:lnTo>
                  <a:lnTo>
                    <a:pt x="2552" y="579"/>
                  </a:lnTo>
                  <a:lnTo>
                    <a:pt x="2552" y="581"/>
                  </a:lnTo>
                  <a:lnTo>
                    <a:pt x="2548" y="583"/>
                  </a:lnTo>
                  <a:lnTo>
                    <a:pt x="2546" y="583"/>
                  </a:lnTo>
                  <a:lnTo>
                    <a:pt x="2546" y="585"/>
                  </a:lnTo>
                  <a:lnTo>
                    <a:pt x="2544" y="585"/>
                  </a:lnTo>
                  <a:lnTo>
                    <a:pt x="2544" y="585"/>
                  </a:lnTo>
                  <a:lnTo>
                    <a:pt x="2543" y="585"/>
                  </a:lnTo>
                  <a:lnTo>
                    <a:pt x="2541" y="585"/>
                  </a:lnTo>
                  <a:lnTo>
                    <a:pt x="2537" y="581"/>
                  </a:lnTo>
                  <a:lnTo>
                    <a:pt x="2535" y="579"/>
                  </a:lnTo>
                  <a:lnTo>
                    <a:pt x="2533" y="579"/>
                  </a:lnTo>
                  <a:lnTo>
                    <a:pt x="2531" y="579"/>
                  </a:lnTo>
                  <a:lnTo>
                    <a:pt x="2531" y="579"/>
                  </a:lnTo>
                  <a:lnTo>
                    <a:pt x="2529" y="578"/>
                  </a:lnTo>
                  <a:lnTo>
                    <a:pt x="2529" y="578"/>
                  </a:lnTo>
                  <a:lnTo>
                    <a:pt x="2527" y="578"/>
                  </a:lnTo>
                  <a:lnTo>
                    <a:pt x="2527" y="579"/>
                  </a:lnTo>
                  <a:lnTo>
                    <a:pt x="2527" y="579"/>
                  </a:lnTo>
                  <a:lnTo>
                    <a:pt x="2527" y="581"/>
                  </a:lnTo>
                  <a:lnTo>
                    <a:pt x="2526" y="581"/>
                  </a:lnTo>
                  <a:lnTo>
                    <a:pt x="2524" y="581"/>
                  </a:lnTo>
                  <a:lnTo>
                    <a:pt x="2524" y="581"/>
                  </a:lnTo>
                  <a:lnTo>
                    <a:pt x="2524" y="581"/>
                  </a:lnTo>
                  <a:lnTo>
                    <a:pt x="2524" y="579"/>
                  </a:lnTo>
                  <a:lnTo>
                    <a:pt x="2524" y="579"/>
                  </a:lnTo>
                  <a:lnTo>
                    <a:pt x="2524" y="578"/>
                  </a:lnTo>
                  <a:lnTo>
                    <a:pt x="2524" y="578"/>
                  </a:lnTo>
                  <a:lnTo>
                    <a:pt x="2520" y="578"/>
                  </a:lnTo>
                  <a:lnTo>
                    <a:pt x="2520" y="578"/>
                  </a:lnTo>
                  <a:lnTo>
                    <a:pt x="2516" y="578"/>
                  </a:lnTo>
                  <a:lnTo>
                    <a:pt x="2516" y="578"/>
                  </a:lnTo>
                  <a:lnTo>
                    <a:pt x="2509" y="578"/>
                  </a:lnTo>
                  <a:lnTo>
                    <a:pt x="2509" y="578"/>
                  </a:lnTo>
                  <a:lnTo>
                    <a:pt x="2507" y="578"/>
                  </a:lnTo>
                  <a:lnTo>
                    <a:pt x="2507" y="578"/>
                  </a:lnTo>
                  <a:lnTo>
                    <a:pt x="2503" y="578"/>
                  </a:lnTo>
                  <a:lnTo>
                    <a:pt x="2503" y="579"/>
                  </a:lnTo>
                  <a:lnTo>
                    <a:pt x="2503" y="579"/>
                  </a:lnTo>
                  <a:lnTo>
                    <a:pt x="2507" y="579"/>
                  </a:lnTo>
                  <a:lnTo>
                    <a:pt x="2507" y="579"/>
                  </a:lnTo>
                  <a:lnTo>
                    <a:pt x="2505" y="581"/>
                  </a:lnTo>
                  <a:lnTo>
                    <a:pt x="2505" y="581"/>
                  </a:lnTo>
                  <a:lnTo>
                    <a:pt x="2501" y="581"/>
                  </a:lnTo>
                  <a:lnTo>
                    <a:pt x="2501" y="581"/>
                  </a:lnTo>
                  <a:lnTo>
                    <a:pt x="2501" y="581"/>
                  </a:lnTo>
                  <a:lnTo>
                    <a:pt x="2501" y="581"/>
                  </a:lnTo>
                  <a:lnTo>
                    <a:pt x="2501" y="581"/>
                  </a:lnTo>
                  <a:lnTo>
                    <a:pt x="2499" y="581"/>
                  </a:lnTo>
                  <a:lnTo>
                    <a:pt x="2499" y="581"/>
                  </a:lnTo>
                  <a:lnTo>
                    <a:pt x="2497" y="583"/>
                  </a:lnTo>
                  <a:lnTo>
                    <a:pt x="2497" y="581"/>
                  </a:lnTo>
                  <a:lnTo>
                    <a:pt x="2495" y="581"/>
                  </a:lnTo>
                  <a:lnTo>
                    <a:pt x="2493" y="583"/>
                  </a:lnTo>
                  <a:lnTo>
                    <a:pt x="2491" y="585"/>
                  </a:lnTo>
                  <a:lnTo>
                    <a:pt x="2493" y="585"/>
                  </a:lnTo>
                  <a:lnTo>
                    <a:pt x="2495" y="585"/>
                  </a:lnTo>
                  <a:lnTo>
                    <a:pt x="2497" y="585"/>
                  </a:lnTo>
                  <a:lnTo>
                    <a:pt x="2497" y="585"/>
                  </a:lnTo>
                  <a:lnTo>
                    <a:pt x="2497" y="587"/>
                  </a:lnTo>
                  <a:lnTo>
                    <a:pt x="2497" y="587"/>
                  </a:lnTo>
                  <a:lnTo>
                    <a:pt x="2495" y="587"/>
                  </a:lnTo>
                  <a:lnTo>
                    <a:pt x="2493" y="587"/>
                  </a:lnTo>
                  <a:lnTo>
                    <a:pt x="2493" y="589"/>
                  </a:lnTo>
                  <a:lnTo>
                    <a:pt x="2495" y="589"/>
                  </a:lnTo>
                  <a:lnTo>
                    <a:pt x="2497" y="589"/>
                  </a:lnTo>
                  <a:lnTo>
                    <a:pt x="2495" y="591"/>
                  </a:lnTo>
                  <a:lnTo>
                    <a:pt x="2495" y="591"/>
                  </a:lnTo>
                  <a:lnTo>
                    <a:pt x="2495" y="591"/>
                  </a:lnTo>
                  <a:lnTo>
                    <a:pt x="2495" y="593"/>
                  </a:lnTo>
                  <a:lnTo>
                    <a:pt x="2493" y="593"/>
                  </a:lnTo>
                  <a:lnTo>
                    <a:pt x="2493" y="593"/>
                  </a:lnTo>
                  <a:lnTo>
                    <a:pt x="2493" y="595"/>
                  </a:lnTo>
                  <a:lnTo>
                    <a:pt x="2493" y="595"/>
                  </a:lnTo>
                  <a:lnTo>
                    <a:pt x="2495" y="593"/>
                  </a:lnTo>
                  <a:lnTo>
                    <a:pt x="2497" y="593"/>
                  </a:lnTo>
                  <a:lnTo>
                    <a:pt x="2499" y="593"/>
                  </a:lnTo>
                  <a:lnTo>
                    <a:pt x="2499" y="595"/>
                  </a:lnTo>
                  <a:lnTo>
                    <a:pt x="2501" y="596"/>
                  </a:lnTo>
                  <a:lnTo>
                    <a:pt x="2501" y="596"/>
                  </a:lnTo>
                  <a:lnTo>
                    <a:pt x="2503" y="595"/>
                  </a:lnTo>
                  <a:lnTo>
                    <a:pt x="2503" y="595"/>
                  </a:lnTo>
                  <a:lnTo>
                    <a:pt x="2503" y="595"/>
                  </a:lnTo>
                  <a:lnTo>
                    <a:pt x="2503" y="595"/>
                  </a:lnTo>
                  <a:lnTo>
                    <a:pt x="2505" y="595"/>
                  </a:lnTo>
                  <a:lnTo>
                    <a:pt x="2505" y="595"/>
                  </a:lnTo>
                  <a:lnTo>
                    <a:pt x="2505" y="595"/>
                  </a:lnTo>
                  <a:lnTo>
                    <a:pt x="2507" y="595"/>
                  </a:lnTo>
                  <a:lnTo>
                    <a:pt x="2507" y="595"/>
                  </a:lnTo>
                  <a:lnTo>
                    <a:pt x="2509" y="593"/>
                  </a:lnTo>
                  <a:lnTo>
                    <a:pt x="2509" y="593"/>
                  </a:lnTo>
                  <a:lnTo>
                    <a:pt x="2509" y="593"/>
                  </a:lnTo>
                  <a:lnTo>
                    <a:pt x="2510" y="595"/>
                  </a:lnTo>
                  <a:lnTo>
                    <a:pt x="2510" y="595"/>
                  </a:lnTo>
                  <a:lnTo>
                    <a:pt x="2512" y="595"/>
                  </a:lnTo>
                  <a:lnTo>
                    <a:pt x="2514" y="595"/>
                  </a:lnTo>
                  <a:lnTo>
                    <a:pt x="2516" y="595"/>
                  </a:lnTo>
                  <a:lnTo>
                    <a:pt x="2518" y="596"/>
                  </a:lnTo>
                  <a:lnTo>
                    <a:pt x="2518" y="596"/>
                  </a:lnTo>
                  <a:lnTo>
                    <a:pt x="2520" y="596"/>
                  </a:lnTo>
                  <a:lnTo>
                    <a:pt x="2527" y="602"/>
                  </a:lnTo>
                  <a:lnTo>
                    <a:pt x="2527" y="602"/>
                  </a:lnTo>
                  <a:lnTo>
                    <a:pt x="2527" y="602"/>
                  </a:lnTo>
                  <a:lnTo>
                    <a:pt x="2529" y="604"/>
                  </a:lnTo>
                  <a:lnTo>
                    <a:pt x="2529" y="604"/>
                  </a:lnTo>
                  <a:lnTo>
                    <a:pt x="2529" y="604"/>
                  </a:lnTo>
                  <a:lnTo>
                    <a:pt x="2531" y="604"/>
                  </a:lnTo>
                  <a:lnTo>
                    <a:pt x="2531" y="606"/>
                  </a:lnTo>
                  <a:lnTo>
                    <a:pt x="2533" y="606"/>
                  </a:lnTo>
                  <a:lnTo>
                    <a:pt x="2533" y="606"/>
                  </a:lnTo>
                  <a:lnTo>
                    <a:pt x="2533" y="608"/>
                  </a:lnTo>
                  <a:lnTo>
                    <a:pt x="2533" y="608"/>
                  </a:lnTo>
                  <a:lnTo>
                    <a:pt x="2533" y="608"/>
                  </a:lnTo>
                  <a:lnTo>
                    <a:pt x="2535" y="610"/>
                  </a:lnTo>
                  <a:lnTo>
                    <a:pt x="2535" y="610"/>
                  </a:lnTo>
                  <a:lnTo>
                    <a:pt x="2535" y="610"/>
                  </a:lnTo>
                  <a:lnTo>
                    <a:pt x="2537" y="612"/>
                  </a:lnTo>
                  <a:lnTo>
                    <a:pt x="2537" y="612"/>
                  </a:lnTo>
                  <a:lnTo>
                    <a:pt x="2537" y="614"/>
                  </a:lnTo>
                  <a:lnTo>
                    <a:pt x="2537" y="614"/>
                  </a:lnTo>
                  <a:lnTo>
                    <a:pt x="2535" y="614"/>
                  </a:lnTo>
                  <a:lnTo>
                    <a:pt x="2535" y="615"/>
                  </a:lnTo>
                  <a:lnTo>
                    <a:pt x="2537" y="615"/>
                  </a:lnTo>
                  <a:lnTo>
                    <a:pt x="2537" y="617"/>
                  </a:lnTo>
                  <a:lnTo>
                    <a:pt x="2539" y="619"/>
                  </a:lnTo>
                  <a:lnTo>
                    <a:pt x="2539" y="619"/>
                  </a:lnTo>
                  <a:lnTo>
                    <a:pt x="2541" y="621"/>
                  </a:lnTo>
                  <a:lnTo>
                    <a:pt x="2543" y="621"/>
                  </a:lnTo>
                  <a:lnTo>
                    <a:pt x="2543" y="621"/>
                  </a:lnTo>
                  <a:lnTo>
                    <a:pt x="2544" y="621"/>
                  </a:lnTo>
                  <a:lnTo>
                    <a:pt x="2544" y="619"/>
                  </a:lnTo>
                  <a:lnTo>
                    <a:pt x="2544" y="619"/>
                  </a:lnTo>
                  <a:lnTo>
                    <a:pt x="2544" y="617"/>
                  </a:lnTo>
                  <a:lnTo>
                    <a:pt x="2544" y="617"/>
                  </a:lnTo>
                  <a:lnTo>
                    <a:pt x="2544" y="617"/>
                  </a:lnTo>
                  <a:lnTo>
                    <a:pt x="2546" y="617"/>
                  </a:lnTo>
                  <a:lnTo>
                    <a:pt x="2548" y="617"/>
                  </a:lnTo>
                  <a:lnTo>
                    <a:pt x="2550" y="617"/>
                  </a:lnTo>
                  <a:lnTo>
                    <a:pt x="2550" y="619"/>
                  </a:lnTo>
                  <a:lnTo>
                    <a:pt x="2550" y="623"/>
                  </a:lnTo>
                  <a:lnTo>
                    <a:pt x="2550" y="625"/>
                  </a:lnTo>
                  <a:lnTo>
                    <a:pt x="2550" y="629"/>
                  </a:lnTo>
                  <a:lnTo>
                    <a:pt x="2550" y="629"/>
                  </a:lnTo>
                  <a:lnTo>
                    <a:pt x="2552" y="631"/>
                  </a:lnTo>
                  <a:lnTo>
                    <a:pt x="2554" y="631"/>
                  </a:lnTo>
                  <a:lnTo>
                    <a:pt x="2554" y="631"/>
                  </a:lnTo>
                  <a:lnTo>
                    <a:pt x="2556" y="632"/>
                  </a:lnTo>
                  <a:lnTo>
                    <a:pt x="2556" y="634"/>
                  </a:lnTo>
                  <a:lnTo>
                    <a:pt x="2556" y="634"/>
                  </a:lnTo>
                  <a:lnTo>
                    <a:pt x="2556" y="634"/>
                  </a:lnTo>
                  <a:lnTo>
                    <a:pt x="2558" y="634"/>
                  </a:lnTo>
                  <a:lnTo>
                    <a:pt x="2558" y="636"/>
                  </a:lnTo>
                  <a:lnTo>
                    <a:pt x="2558" y="636"/>
                  </a:lnTo>
                  <a:lnTo>
                    <a:pt x="2556" y="636"/>
                  </a:lnTo>
                  <a:lnTo>
                    <a:pt x="2556" y="638"/>
                  </a:lnTo>
                  <a:lnTo>
                    <a:pt x="2556" y="638"/>
                  </a:lnTo>
                  <a:lnTo>
                    <a:pt x="2556" y="640"/>
                  </a:lnTo>
                  <a:lnTo>
                    <a:pt x="2556" y="640"/>
                  </a:lnTo>
                  <a:lnTo>
                    <a:pt x="2556" y="640"/>
                  </a:lnTo>
                  <a:lnTo>
                    <a:pt x="2556" y="642"/>
                  </a:lnTo>
                  <a:lnTo>
                    <a:pt x="2554" y="642"/>
                  </a:lnTo>
                  <a:lnTo>
                    <a:pt x="2552" y="642"/>
                  </a:lnTo>
                  <a:lnTo>
                    <a:pt x="2548" y="640"/>
                  </a:lnTo>
                  <a:lnTo>
                    <a:pt x="2546" y="640"/>
                  </a:lnTo>
                  <a:lnTo>
                    <a:pt x="2544" y="642"/>
                  </a:lnTo>
                  <a:lnTo>
                    <a:pt x="2544" y="644"/>
                  </a:lnTo>
                  <a:lnTo>
                    <a:pt x="2548" y="651"/>
                  </a:lnTo>
                  <a:lnTo>
                    <a:pt x="2548" y="653"/>
                  </a:lnTo>
                  <a:lnTo>
                    <a:pt x="2548" y="655"/>
                  </a:lnTo>
                  <a:lnTo>
                    <a:pt x="2548" y="655"/>
                  </a:lnTo>
                  <a:lnTo>
                    <a:pt x="2548" y="655"/>
                  </a:lnTo>
                  <a:lnTo>
                    <a:pt x="2550" y="661"/>
                  </a:lnTo>
                  <a:lnTo>
                    <a:pt x="2550" y="661"/>
                  </a:lnTo>
                  <a:lnTo>
                    <a:pt x="2550" y="661"/>
                  </a:lnTo>
                  <a:lnTo>
                    <a:pt x="2550" y="661"/>
                  </a:lnTo>
                  <a:lnTo>
                    <a:pt x="2548" y="661"/>
                  </a:lnTo>
                  <a:lnTo>
                    <a:pt x="2548" y="661"/>
                  </a:lnTo>
                  <a:lnTo>
                    <a:pt x="2548" y="661"/>
                  </a:lnTo>
                  <a:lnTo>
                    <a:pt x="2550" y="663"/>
                  </a:lnTo>
                  <a:lnTo>
                    <a:pt x="2550" y="663"/>
                  </a:lnTo>
                  <a:lnTo>
                    <a:pt x="2550" y="663"/>
                  </a:lnTo>
                  <a:lnTo>
                    <a:pt x="2550" y="665"/>
                  </a:lnTo>
                  <a:lnTo>
                    <a:pt x="2552" y="665"/>
                  </a:lnTo>
                  <a:lnTo>
                    <a:pt x="2552" y="667"/>
                  </a:lnTo>
                  <a:lnTo>
                    <a:pt x="2552" y="667"/>
                  </a:lnTo>
                  <a:lnTo>
                    <a:pt x="2554" y="667"/>
                  </a:lnTo>
                  <a:lnTo>
                    <a:pt x="2556" y="668"/>
                  </a:lnTo>
                  <a:lnTo>
                    <a:pt x="2556" y="668"/>
                  </a:lnTo>
                  <a:lnTo>
                    <a:pt x="2556" y="670"/>
                  </a:lnTo>
                  <a:lnTo>
                    <a:pt x="2556" y="670"/>
                  </a:lnTo>
                  <a:lnTo>
                    <a:pt x="2556" y="672"/>
                  </a:lnTo>
                  <a:lnTo>
                    <a:pt x="2556" y="672"/>
                  </a:lnTo>
                  <a:lnTo>
                    <a:pt x="2558" y="672"/>
                  </a:lnTo>
                  <a:lnTo>
                    <a:pt x="2560" y="672"/>
                  </a:lnTo>
                  <a:lnTo>
                    <a:pt x="2562" y="674"/>
                  </a:lnTo>
                  <a:lnTo>
                    <a:pt x="2563" y="672"/>
                  </a:lnTo>
                  <a:lnTo>
                    <a:pt x="2565" y="670"/>
                  </a:lnTo>
                  <a:lnTo>
                    <a:pt x="2565" y="670"/>
                  </a:lnTo>
                  <a:lnTo>
                    <a:pt x="2567" y="670"/>
                  </a:lnTo>
                  <a:lnTo>
                    <a:pt x="2573" y="670"/>
                  </a:lnTo>
                  <a:lnTo>
                    <a:pt x="2577" y="670"/>
                  </a:lnTo>
                  <a:lnTo>
                    <a:pt x="2579" y="670"/>
                  </a:lnTo>
                  <a:lnTo>
                    <a:pt x="2580" y="668"/>
                  </a:lnTo>
                  <a:lnTo>
                    <a:pt x="2588" y="661"/>
                  </a:lnTo>
                  <a:lnTo>
                    <a:pt x="2590" y="659"/>
                  </a:lnTo>
                  <a:lnTo>
                    <a:pt x="2590" y="657"/>
                  </a:lnTo>
                  <a:lnTo>
                    <a:pt x="2590" y="657"/>
                  </a:lnTo>
                  <a:lnTo>
                    <a:pt x="2592" y="657"/>
                  </a:lnTo>
                  <a:lnTo>
                    <a:pt x="2594" y="657"/>
                  </a:lnTo>
                  <a:lnTo>
                    <a:pt x="2594" y="655"/>
                  </a:lnTo>
                  <a:lnTo>
                    <a:pt x="2592" y="653"/>
                  </a:lnTo>
                  <a:lnTo>
                    <a:pt x="2590" y="651"/>
                  </a:lnTo>
                  <a:lnTo>
                    <a:pt x="2590" y="649"/>
                  </a:lnTo>
                  <a:lnTo>
                    <a:pt x="2590" y="648"/>
                  </a:lnTo>
                  <a:lnTo>
                    <a:pt x="2598" y="640"/>
                  </a:lnTo>
                  <a:lnTo>
                    <a:pt x="2598" y="640"/>
                  </a:lnTo>
                  <a:lnTo>
                    <a:pt x="2599" y="640"/>
                  </a:lnTo>
                  <a:lnTo>
                    <a:pt x="2599" y="638"/>
                  </a:lnTo>
                  <a:lnTo>
                    <a:pt x="2601" y="638"/>
                  </a:lnTo>
                  <a:lnTo>
                    <a:pt x="2601" y="636"/>
                  </a:lnTo>
                  <a:lnTo>
                    <a:pt x="2603" y="634"/>
                  </a:lnTo>
                  <a:lnTo>
                    <a:pt x="2603" y="634"/>
                  </a:lnTo>
                  <a:lnTo>
                    <a:pt x="2601" y="632"/>
                  </a:lnTo>
                  <a:lnTo>
                    <a:pt x="2601" y="631"/>
                  </a:lnTo>
                  <a:lnTo>
                    <a:pt x="2599" y="631"/>
                  </a:lnTo>
                  <a:lnTo>
                    <a:pt x="2598" y="629"/>
                  </a:lnTo>
                  <a:lnTo>
                    <a:pt x="2596" y="629"/>
                  </a:lnTo>
                  <a:lnTo>
                    <a:pt x="2596" y="629"/>
                  </a:lnTo>
                  <a:lnTo>
                    <a:pt x="2598" y="629"/>
                  </a:lnTo>
                  <a:lnTo>
                    <a:pt x="2598" y="627"/>
                  </a:lnTo>
                  <a:lnTo>
                    <a:pt x="2598" y="625"/>
                  </a:lnTo>
                  <a:lnTo>
                    <a:pt x="2598" y="625"/>
                  </a:lnTo>
                  <a:lnTo>
                    <a:pt x="2598" y="623"/>
                  </a:lnTo>
                  <a:lnTo>
                    <a:pt x="2598" y="625"/>
                  </a:lnTo>
                  <a:lnTo>
                    <a:pt x="2598" y="625"/>
                  </a:lnTo>
                  <a:lnTo>
                    <a:pt x="2599" y="627"/>
                  </a:lnTo>
                  <a:lnTo>
                    <a:pt x="2599" y="627"/>
                  </a:lnTo>
                  <a:lnTo>
                    <a:pt x="2599" y="627"/>
                  </a:lnTo>
                  <a:lnTo>
                    <a:pt x="2603" y="627"/>
                  </a:lnTo>
                  <a:lnTo>
                    <a:pt x="2605" y="627"/>
                  </a:lnTo>
                  <a:lnTo>
                    <a:pt x="2607" y="623"/>
                  </a:lnTo>
                  <a:lnTo>
                    <a:pt x="2607" y="612"/>
                  </a:lnTo>
                  <a:lnTo>
                    <a:pt x="2607" y="606"/>
                  </a:lnTo>
                  <a:lnTo>
                    <a:pt x="2609" y="604"/>
                  </a:lnTo>
                  <a:lnTo>
                    <a:pt x="2611" y="602"/>
                  </a:lnTo>
                  <a:lnTo>
                    <a:pt x="2613" y="602"/>
                  </a:lnTo>
                  <a:lnTo>
                    <a:pt x="2616" y="600"/>
                  </a:lnTo>
                  <a:lnTo>
                    <a:pt x="2616" y="598"/>
                  </a:lnTo>
                  <a:lnTo>
                    <a:pt x="2618" y="596"/>
                  </a:lnTo>
                  <a:lnTo>
                    <a:pt x="2618" y="596"/>
                  </a:lnTo>
                  <a:lnTo>
                    <a:pt x="2618" y="595"/>
                  </a:lnTo>
                  <a:lnTo>
                    <a:pt x="2618" y="595"/>
                  </a:lnTo>
                  <a:lnTo>
                    <a:pt x="2618" y="593"/>
                  </a:lnTo>
                  <a:lnTo>
                    <a:pt x="2620" y="593"/>
                  </a:lnTo>
                  <a:lnTo>
                    <a:pt x="2620" y="593"/>
                  </a:lnTo>
                  <a:lnTo>
                    <a:pt x="2620" y="595"/>
                  </a:lnTo>
                  <a:lnTo>
                    <a:pt x="2622" y="595"/>
                  </a:lnTo>
                  <a:lnTo>
                    <a:pt x="2622" y="595"/>
                  </a:lnTo>
                  <a:lnTo>
                    <a:pt x="2622" y="596"/>
                  </a:lnTo>
                  <a:lnTo>
                    <a:pt x="2622" y="596"/>
                  </a:lnTo>
                  <a:lnTo>
                    <a:pt x="2620" y="598"/>
                  </a:lnTo>
                  <a:lnTo>
                    <a:pt x="2620" y="600"/>
                  </a:lnTo>
                  <a:lnTo>
                    <a:pt x="2620" y="602"/>
                  </a:lnTo>
                  <a:lnTo>
                    <a:pt x="2622" y="602"/>
                  </a:lnTo>
                  <a:lnTo>
                    <a:pt x="2622" y="602"/>
                  </a:lnTo>
                  <a:lnTo>
                    <a:pt x="2622" y="604"/>
                  </a:lnTo>
                  <a:lnTo>
                    <a:pt x="2622" y="604"/>
                  </a:lnTo>
                  <a:lnTo>
                    <a:pt x="2624" y="604"/>
                  </a:lnTo>
                  <a:lnTo>
                    <a:pt x="2624" y="604"/>
                  </a:lnTo>
                  <a:lnTo>
                    <a:pt x="2624" y="604"/>
                  </a:lnTo>
                  <a:lnTo>
                    <a:pt x="2624" y="606"/>
                  </a:lnTo>
                  <a:lnTo>
                    <a:pt x="2624" y="606"/>
                  </a:lnTo>
                  <a:lnTo>
                    <a:pt x="2624" y="606"/>
                  </a:lnTo>
                  <a:lnTo>
                    <a:pt x="2626" y="606"/>
                  </a:lnTo>
                  <a:lnTo>
                    <a:pt x="2624" y="608"/>
                  </a:lnTo>
                  <a:lnTo>
                    <a:pt x="2624" y="606"/>
                  </a:lnTo>
                  <a:lnTo>
                    <a:pt x="2622" y="604"/>
                  </a:lnTo>
                  <a:lnTo>
                    <a:pt x="2620" y="604"/>
                  </a:lnTo>
                  <a:lnTo>
                    <a:pt x="2620" y="604"/>
                  </a:lnTo>
                  <a:lnTo>
                    <a:pt x="2618" y="606"/>
                  </a:lnTo>
                  <a:lnTo>
                    <a:pt x="2616" y="606"/>
                  </a:lnTo>
                  <a:lnTo>
                    <a:pt x="2615" y="608"/>
                  </a:lnTo>
                  <a:lnTo>
                    <a:pt x="2615" y="610"/>
                  </a:lnTo>
                  <a:lnTo>
                    <a:pt x="2615" y="612"/>
                  </a:lnTo>
                  <a:lnTo>
                    <a:pt x="2613" y="612"/>
                  </a:lnTo>
                  <a:lnTo>
                    <a:pt x="2611" y="610"/>
                  </a:lnTo>
                  <a:lnTo>
                    <a:pt x="2611" y="612"/>
                  </a:lnTo>
                  <a:lnTo>
                    <a:pt x="2611" y="614"/>
                  </a:lnTo>
                  <a:lnTo>
                    <a:pt x="2611" y="614"/>
                  </a:lnTo>
                  <a:lnTo>
                    <a:pt x="2611" y="614"/>
                  </a:lnTo>
                  <a:lnTo>
                    <a:pt x="2609" y="614"/>
                  </a:lnTo>
                  <a:lnTo>
                    <a:pt x="2609" y="614"/>
                  </a:lnTo>
                  <a:lnTo>
                    <a:pt x="2609" y="619"/>
                  </a:lnTo>
                  <a:lnTo>
                    <a:pt x="2609" y="623"/>
                  </a:lnTo>
                  <a:lnTo>
                    <a:pt x="2611" y="625"/>
                  </a:lnTo>
                  <a:lnTo>
                    <a:pt x="2609" y="627"/>
                  </a:lnTo>
                  <a:lnTo>
                    <a:pt x="2609" y="629"/>
                  </a:lnTo>
                  <a:lnTo>
                    <a:pt x="2607" y="629"/>
                  </a:lnTo>
                  <a:lnTo>
                    <a:pt x="2605" y="629"/>
                  </a:lnTo>
                  <a:lnTo>
                    <a:pt x="2605" y="631"/>
                  </a:lnTo>
                  <a:lnTo>
                    <a:pt x="2607" y="632"/>
                  </a:lnTo>
                  <a:lnTo>
                    <a:pt x="2609" y="636"/>
                  </a:lnTo>
                  <a:lnTo>
                    <a:pt x="2609" y="638"/>
                  </a:lnTo>
                  <a:lnTo>
                    <a:pt x="2611" y="640"/>
                  </a:lnTo>
                  <a:lnTo>
                    <a:pt x="2611" y="640"/>
                  </a:lnTo>
                  <a:lnTo>
                    <a:pt x="2611" y="640"/>
                  </a:lnTo>
                  <a:lnTo>
                    <a:pt x="2609" y="642"/>
                  </a:lnTo>
                  <a:lnTo>
                    <a:pt x="2611" y="644"/>
                  </a:lnTo>
                  <a:lnTo>
                    <a:pt x="2611" y="644"/>
                  </a:lnTo>
                  <a:lnTo>
                    <a:pt x="2613" y="644"/>
                  </a:lnTo>
                  <a:lnTo>
                    <a:pt x="2613" y="642"/>
                  </a:lnTo>
                  <a:lnTo>
                    <a:pt x="2615" y="642"/>
                  </a:lnTo>
                  <a:lnTo>
                    <a:pt x="2615" y="644"/>
                  </a:lnTo>
                  <a:lnTo>
                    <a:pt x="2616" y="644"/>
                  </a:lnTo>
                  <a:lnTo>
                    <a:pt x="2616" y="646"/>
                  </a:lnTo>
                  <a:lnTo>
                    <a:pt x="2616" y="648"/>
                  </a:lnTo>
                  <a:lnTo>
                    <a:pt x="2618" y="648"/>
                  </a:lnTo>
                  <a:lnTo>
                    <a:pt x="2618" y="648"/>
                  </a:lnTo>
                  <a:lnTo>
                    <a:pt x="2618" y="646"/>
                  </a:lnTo>
                  <a:lnTo>
                    <a:pt x="2618" y="646"/>
                  </a:lnTo>
                  <a:lnTo>
                    <a:pt x="2616" y="644"/>
                  </a:lnTo>
                  <a:lnTo>
                    <a:pt x="2616" y="642"/>
                  </a:lnTo>
                  <a:lnTo>
                    <a:pt x="2616" y="640"/>
                  </a:lnTo>
                  <a:lnTo>
                    <a:pt x="2616" y="640"/>
                  </a:lnTo>
                  <a:lnTo>
                    <a:pt x="2616" y="638"/>
                  </a:lnTo>
                  <a:lnTo>
                    <a:pt x="2616" y="638"/>
                  </a:lnTo>
                  <a:lnTo>
                    <a:pt x="2618" y="638"/>
                  </a:lnTo>
                  <a:lnTo>
                    <a:pt x="2618" y="638"/>
                  </a:lnTo>
                  <a:lnTo>
                    <a:pt x="2618" y="638"/>
                  </a:lnTo>
                  <a:lnTo>
                    <a:pt x="2618" y="638"/>
                  </a:lnTo>
                  <a:lnTo>
                    <a:pt x="2618" y="640"/>
                  </a:lnTo>
                  <a:lnTo>
                    <a:pt x="2620" y="642"/>
                  </a:lnTo>
                  <a:lnTo>
                    <a:pt x="2620" y="642"/>
                  </a:lnTo>
                  <a:lnTo>
                    <a:pt x="2622" y="646"/>
                  </a:lnTo>
                  <a:lnTo>
                    <a:pt x="2624" y="648"/>
                  </a:lnTo>
                  <a:lnTo>
                    <a:pt x="2628" y="655"/>
                  </a:lnTo>
                  <a:lnTo>
                    <a:pt x="2628" y="655"/>
                  </a:lnTo>
                  <a:lnTo>
                    <a:pt x="2630" y="655"/>
                  </a:lnTo>
                  <a:lnTo>
                    <a:pt x="2630" y="655"/>
                  </a:lnTo>
                  <a:lnTo>
                    <a:pt x="2632" y="653"/>
                  </a:lnTo>
                  <a:lnTo>
                    <a:pt x="2633" y="651"/>
                  </a:lnTo>
                  <a:lnTo>
                    <a:pt x="2633" y="651"/>
                  </a:lnTo>
                  <a:lnTo>
                    <a:pt x="2635" y="653"/>
                  </a:lnTo>
                  <a:lnTo>
                    <a:pt x="2635" y="653"/>
                  </a:lnTo>
                  <a:lnTo>
                    <a:pt x="2637" y="653"/>
                  </a:lnTo>
                  <a:lnTo>
                    <a:pt x="2637" y="653"/>
                  </a:lnTo>
                  <a:lnTo>
                    <a:pt x="2639" y="651"/>
                  </a:lnTo>
                  <a:lnTo>
                    <a:pt x="2639" y="651"/>
                  </a:lnTo>
                  <a:lnTo>
                    <a:pt x="2639" y="649"/>
                  </a:lnTo>
                  <a:lnTo>
                    <a:pt x="2639" y="649"/>
                  </a:lnTo>
                  <a:lnTo>
                    <a:pt x="2637" y="649"/>
                  </a:lnTo>
                  <a:lnTo>
                    <a:pt x="2639" y="648"/>
                  </a:lnTo>
                  <a:lnTo>
                    <a:pt x="2639" y="649"/>
                  </a:lnTo>
                  <a:lnTo>
                    <a:pt x="2641" y="649"/>
                  </a:lnTo>
                  <a:lnTo>
                    <a:pt x="2641" y="651"/>
                  </a:lnTo>
                  <a:lnTo>
                    <a:pt x="2643" y="653"/>
                  </a:lnTo>
                  <a:lnTo>
                    <a:pt x="2643" y="655"/>
                  </a:lnTo>
                  <a:lnTo>
                    <a:pt x="2643" y="655"/>
                  </a:lnTo>
                  <a:lnTo>
                    <a:pt x="2639" y="657"/>
                  </a:lnTo>
                  <a:lnTo>
                    <a:pt x="2639" y="659"/>
                  </a:lnTo>
                  <a:lnTo>
                    <a:pt x="2639" y="659"/>
                  </a:lnTo>
                  <a:lnTo>
                    <a:pt x="2639" y="659"/>
                  </a:lnTo>
                  <a:lnTo>
                    <a:pt x="2641" y="659"/>
                  </a:lnTo>
                  <a:lnTo>
                    <a:pt x="2641" y="659"/>
                  </a:lnTo>
                  <a:lnTo>
                    <a:pt x="2641" y="659"/>
                  </a:lnTo>
                  <a:lnTo>
                    <a:pt x="2641" y="659"/>
                  </a:lnTo>
                  <a:lnTo>
                    <a:pt x="2643" y="661"/>
                  </a:lnTo>
                  <a:lnTo>
                    <a:pt x="2643" y="661"/>
                  </a:lnTo>
                  <a:lnTo>
                    <a:pt x="2643" y="661"/>
                  </a:lnTo>
                  <a:lnTo>
                    <a:pt x="2645" y="663"/>
                  </a:lnTo>
                  <a:lnTo>
                    <a:pt x="2647" y="663"/>
                  </a:lnTo>
                  <a:lnTo>
                    <a:pt x="2647" y="663"/>
                  </a:lnTo>
                  <a:lnTo>
                    <a:pt x="2649" y="663"/>
                  </a:lnTo>
                  <a:lnTo>
                    <a:pt x="2649" y="665"/>
                  </a:lnTo>
                  <a:lnTo>
                    <a:pt x="2651" y="665"/>
                  </a:lnTo>
                  <a:lnTo>
                    <a:pt x="2651" y="667"/>
                  </a:lnTo>
                  <a:lnTo>
                    <a:pt x="2651" y="667"/>
                  </a:lnTo>
                  <a:lnTo>
                    <a:pt x="2651" y="667"/>
                  </a:lnTo>
                  <a:lnTo>
                    <a:pt x="2651" y="667"/>
                  </a:lnTo>
                  <a:lnTo>
                    <a:pt x="2652" y="667"/>
                  </a:lnTo>
                  <a:lnTo>
                    <a:pt x="2652" y="665"/>
                  </a:lnTo>
                  <a:lnTo>
                    <a:pt x="2652" y="665"/>
                  </a:lnTo>
                  <a:lnTo>
                    <a:pt x="2652" y="663"/>
                  </a:lnTo>
                  <a:lnTo>
                    <a:pt x="2651" y="663"/>
                  </a:lnTo>
                  <a:lnTo>
                    <a:pt x="2651" y="663"/>
                  </a:lnTo>
                  <a:lnTo>
                    <a:pt x="2651" y="663"/>
                  </a:lnTo>
                  <a:lnTo>
                    <a:pt x="2654" y="661"/>
                  </a:lnTo>
                  <a:lnTo>
                    <a:pt x="2654" y="661"/>
                  </a:lnTo>
                  <a:lnTo>
                    <a:pt x="2654" y="659"/>
                  </a:lnTo>
                  <a:lnTo>
                    <a:pt x="2652" y="657"/>
                  </a:lnTo>
                  <a:lnTo>
                    <a:pt x="2654" y="659"/>
                  </a:lnTo>
                  <a:lnTo>
                    <a:pt x="2656" y="659"/>
                  </a:lnTo>
                  <a:lnTo>
                    <a:pt x="2658" y="659"/>
                  </a:lnTo>
                  <a:lnTo>
                    <a:pt x="2658" y="659"/>
                  </a:lnTo>
                  <a:lnTo>
                    <a:pt x="2660" y="659"/>
                  </a:lnTo>
                  <a:lnTo>
                    <a:pt x="2660" y="661"/>
                  </a:lnTo>
                  <a:lnTo>
                    <a:pt x="2662" y="661"/>
                  </a:lnTo>
                  <a:lnTo>
                    <a:pt x="2662" y="663"/>
                  </a:lnTo>
                  <a:lnTo>
                    <a:pt x="2662" y="665"/>
                  </a:lnTo>
                  <a:lnTo>
                    <a:pt x="2662" y="665"/>
                  </a:lnTo>
                  <a:lnTo>
                    <a:pt x="2664" y="667"/>
                  </a:lnTo>
                  <a:lnTo>
                    <a:pt x="2666" y="667"/>
                  </a:lnTo>
                  <a:lnTo>
                    <a:pt x="2666" y="667"/>
                  </a:lnTo>
                  <a:lnTo>
                    <a:pt x="2669" y="667"/>
                  </a:lnTo>
                  <a:lnTo>
                    <a:pt x="2671" y="665"/>
                  </a:lnTo>
                  <a:lnTo>
                    <a:pt x="2671" y="665"/>
                  </a:lnTo>
                  <a:lnTo>
                    <a:pt x="2671" y="663"/>
                  </a:lnTo>
                  <a:lnTo>
                    <a:pt x="2671" y="663"/>
                  </a:lnTo>
                  <a:lnTo>
                    <a:pt x="2673" y="663"/>
                  </a:lnTo>
                  <a:lnTo>
                    <a:pt x="2675" y="661"/>
                  </a:lnTo>
                  <a:lnTo>
                    <a:pt x="2675" y="661"/>
                  </a:lnTo>
                  <a:lnTo>
                    <a:pt x="2675" y="659"/>
                  </a:lnTo>
                  <a:lnTo>
                    <a:pt x="2675" y="659"/>
                  </a:lnTo>
                  <a:lnTo>
                    <a:pt x="2677" y="659"/>
                  </a:lnTo>
                  <a:lnTo>
                    <a:pt x="2677" y="659"/>
                  </a:lnTo>
                  <a:lnTo>
                    <a:pt x="2683" y="661"/>
                  </a:lnTo>
                  <a:lnTo>
                    <a:pt x="2686" y="661"/>
                  </a:lnTo>
                  <a:lnTo>
                    <a:pt x="2690" y="661"/>
                  </a:lnTo>
                  <a:lnTo>
                    <a:pt x="2690" y="661"/>
                  </a:lnTo>
                  <a:lnTo>
                    <a:pt x="2690" y="661"/>
                  </a:lnTo>
                  <a:lnTo>
                    <a:pt x="2690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1"/>
                  </a:lnTo>
                  <a:lnTo>
                    <a:pt x="2692" y="663"/>
                  </a:lnTo>
                  <a:lnTo>
                    <a:pt x="2694" y="663"/>
                  </a:lnTo>
                  <a:lnTo>
                    <a:pt x="2694" y="663"/>
                  </a:lnTo>
                  <a:lnTo>
                    <a:pt x="2694" y="661"/>
                  </a:lnTo>
                  <a:lnTo>
                    <a:pt x="2696" y="661"/>
                  </a:lnTo>
                  <a:lnTo>
                    <a:pt x="2696" y="663"/>
                  </a:lnTo>
                  <a:lnTo>
                    <a:pt x="2696" y="663"/>
                  </a:lnTo>
                  <a:lnTo>
                    <a:pt x="2694" y="663"/>
                  </a:lnTo>
                  <a:lnTo>
                    <a:pt x="2694" y="663"/>
                  </a:lnTo>
                  <a:lnTo>
                    <a:pt x="2692" y="663"/>
                  </a:lnTo>
                  <a:lnTo>
                    <a:pt x="2692" y="665"/>
                  </a:lnTo>
                  <a:lnTo>
                    <a:pt x="2692" y="665"/>
                  </a:lnTo>
                  <a:lnTo>
                    <a:pt x="2690" y="665"/>
                  </a:lnTo>
                  <a:lnTo>
                    <a:pt x="2690" y="663"/>
                  </a:lnTo>
                  <a:lnTo>
                    <a:pt x="2688" y="663"/>
                  </a:lnTo>
                  <a:lnTo>
                    <a:pt x="2683" y="663"/>
                  </a:lnTo>
                  <a:lnTo>
                    <a:pt x="2681" y="661"/>
                  </a:lnTo>
                  <a:lnTo>
                    <a:pt x="2679" y="661"/>
                  </a:lnTo>
                  <a:lnTo>
                    <a:pt x="2677" y="661"/>
                  </a:lnTo>
                  <a:lnTo>
                    <a:pt x="2677" y="663"/>
                  </a:lnTo>
                  <a:lnTo>
                    <a:pt x="2675" y="663"/>
                  </a:lnTo>
                  <a:lnTo>
                    <a:pt x="2675" y="667"/>
                  </a:lnTo>
                  <a:lnTo>
                    <a:pt x="2675" y="667"/>
                  </a:lnTo>
                  <a:lnTo>
                    <a:pt x="2675" y="668"/>
                  </a:lnTo>
                  <a:lnTo>
                    <a:pt x="2677" y="668"/>
                  </a:lnTo>
                  <a:lnTo>
                    <a:pt x="2677" y="668"/>
                  </a:lnTo>
                  <a:lnTo>
                    <a:pt x="2677" y="670"/>
                  </a:lnTo>
                  <a:lnTo>
                    <a:pt x="2673" y="672"/>
                  </a:lnTo>
                  <a:lnTo>
                    <a:pt x="2673" y="674"/>
                  </a:lnTo>
                  <a:lnTo>
                    <a:pt x="2675" y="674"/>
                  </a:lnTo>
                  <a:lnTo>
                    <a:pt x="2675" y="674"/>
                  </a:lnTo>
                  <a:lnTo>
                    <a:pt x="2677" y="674"/>
                  </a:lnTo>
                  <a:lnTo>
                    <a:pt x="2679" y="676"/>
                  </a:lnTo>
                  <a:lnTo>
                    <a:pt x="2679" y="676"/>
                  </a:lnTo>
                  <a:lnTo>
                    <a:pt x="2679" y="678"/>
                  </a:lnTo>
                  <a:lnTo>
                    <a:pt x="2679" y="678"/>
                  </a:lnTo>
                  <a:lnTo>
                    <a:pt x="2679" y="680"/>
                  </a:lnTo>
                  <a:lnTo>
                    <a:pt x="2683" y="682"/>
                  </a:lnTo>
                  <a:lnTo>
                    <a:pt x="2685" y="682"/>
                  </a:lnTo>
                  <a:lnTo>
                    <a:pt x="2685" y="684"/>
                  </a:lnTo>
                  <a:lnTo>
                    <a:pt x="2685" y="684"/>
                  </a:lnTo>
                  <a:lnTo>
                    <a:pt x="2688" y="682"/>
                  </a:lnTo>
                  <a:lnTo>
                    <a:pt x="2690" y="684"/>
                  </a:lnTo>
                  <a:lnTo>
                    <a:pt x="2690" y="684"/>
                  </a:lnTo>
                  <a:lnTo>
                    <a:pt x="2692" y="684"/>
                  </a:lnTo>
                  <a:lnTo>
                    <a:pt x="2692" y="685"/>
                  </a:lnTo>
                  <a:lnTo>
                    <a:pt x="2694" y="685"/>
                  </a:lnTo>
                  <a:lnTo>
                    <a:pt x="2694" y="687"/>
                  </a:lnTo>
                  <a:lnTo>
                    <a:pt x="2709" y="695"/>
                  </a:lnTo>
                  <a:lnTo>
                    <a:pt x="2713" y="697"/>
                  </a:lnTo>
                  <a:lnTo>
                    <a:pt x="2715" y="697"/>
                  </a:lnTo>
                  <a:lnTo>
                    <a:pt x="2721" y="695"/>
                  </a:lnTo>
                  <a:lnTo>
                    <a:pt x="2722" y="695"/>
                  </a:lnTo>
                  <a:lnTo>
                    <a:pt x="2724" y="695"/>
                  </a:lnTo>
                  <a:lnTo>
                    <a:pt x="2726" y="695"/>
                  </a:lnTo>
                  <a:lnTo>
                    <a:pt x="2728" y="695"/>
                  </a:lnTo>
                  <a:lnTo>
                    <a:pt x="2728" y="695"/>
                  </a:lnTo>
                  <a:lnTo>
                    <a:pt x="2738" y="697"/>
                  </a:lnTo>
                  <a:lnTo>
                    <a:pt x="2738" y="697"/>
                  </a:lnTo>
                  <a:lnTo>
                    <a:pt x="2739" y="697"/>
                  </a:lnTo>
                  <a:lnTo>
                    <a:pt x="2741" y="699"/>
                  </a:lnTo>
                  <a:lnTo>
                    <a:pt x="2745" y="699"/>
                  </a:lnTo>
                  <a:lnTo>
                    <a:pt x="2745" y="699"/>
                  </a:lnTo>
                  <a:lnTo>
                    <a:pt x="2747" y="699"/>
                  </a:lnTo>
                  <a:lnTo>
                    <a:pt x="2747" y="699"/>
                  </a:lnTo>
                  <a:lnTo>
                    <a:pt x="2749" y="699"/>
                  </a:lnTo>
                  <a:lnTo>
                    <a:pt x="2751" y="699"/>
                  </a:lnTo>
                  <a:lnTo>
                    <a:pt x="2753" y="699"/>
                  </a:lnTo>
                  <a:lnTo>
                    <a:pt x="2758" y="699"/>
                  </a:lnTo>
                  <a:lnTo>
                    <a:pt x="2762" y="699"/>
                  </a:lnTo>
                  <a:lnTo>
                    <a:pt x="2762" y="701"/>
                  </a:lnTo>
                  <a:lnTo>
                    <a:pt x="2766" y="704"/>
                  </a:lnTo>
                  <a:lnTo>
                    <a:pt x="2768" y="704"/>
                  </a:lnTo>
                  <a:lnTo>
                    <a:pt x="2768" y="704"/>
                  </a:lnTo>
                  <a:lnTo>
                    <a:pt x="2770" y="704"/>
                  </a:lnTo>
                  <a:lnTo>
                    <a:pt x="2770" y="706"/>
                  </a:lnTo>
                  <a:lnTo>
                    <a:pt x="2772" y="706"/>
                  </a:lnTo>
                  <a:lnTo>
                    <a:pt x="2772" y="706"/>
                  </a:lnTo>
                  <a:lnTo>
                    <a:pt x="2774" y="706"/>
                  </a:lnTo>
                  <a:lnTo>
                    <a:pt x="2775" y="708"/>
                  </a:lnTo>
                  <a:lnTo>
                    <a:pt x="2775" y="708"/>
                  </a:lnTo>
                  <a:lnTo>
                    <a:pt x="2777" y="710"/>
                  </a:lnTo>
                  <a:lnTo>
                    <a:pt x="2783" y="710"/>
                  </a:lnTo>
                  <a:lnTo>
                    <a:pt x="2789" y="712"/>
                  </a:lnTo>
                  <a:lnTo>
                    <a:pt x="2791" y="712"/>
                  </a:lnTo>
                  <a:lnTo>
                    <a:pt x="2792" y="714"/>
                  </a:lnTo>
                  <a:lnTo>
                    <a:pt x="2792" y="714"/>
                  </a:lnTo>
                  <a:lnTo>
                    <a:pt x="2794" y="714"/>
                  </a:lnTo>
                  <a:lnTo>
                    <a:pt x="2794" y="714"/>
                  </a:lnTo>
                  <a:lnTo>
                    <a:pt x="2796" y="716"/>
                  </a:lnTo>
                  <a:lnTo>
                    <a:pt x="2802" y="718"/>
                  </a:lnTo>
                  <a:lnTo>
                    <a:pt x="2808" y="721"/>
                  </a:lnTo>
                  <a:lnTo>
                    <a:pt x="2811" y="723"/>
                  </a:lnTo>
                  <a:lnTo>
                    <a:pt x="2815" y="725"/>
                  </a:lnTo>
                  <a:lnTo>
                    <a:pt x="2815" y="725"/>
                  </a:lnTo>
                  <a:lnTo>
                    <a:pt x="2817" y="725"/>
                  </a:lnTo>
                  <a:lnTo>
                    <a:pt x="2817" y="725"/>
                  </a:lnTo>
                  <a:lnTo>
                    <a:pt x="2819" y="725"/>
                  </a:lnTo>
                  <a:lnTo>
                    <a:pt x="2819" y="725"/>
                  </a:lnTo>
                  <a:lnTo>
                    <a:pt x="2819" y="725"/>
                  </a:lnTo>
                  <a:lnTo>
                    <a:pt x="2819" y="727"/>
                  </a:lnTo>
                  <a:lnTo>
                    <a:pt x="2819" y="727"/>
                  </a:lnTo>
                  <a:lnTo>
                    <a:pt x="2821" y="727"/>
                  </a:lnTo>
                  <a:lnTo>
                    <a:pt x="2821" y="729"/>
                  </a:lnTo>
                  <a:lnTo>
                    <a:pt x="2823" y="727"/>
                  </a:lnTo>
                  <a:lnTo>
                    <a:pt x="2825" y="727"/>
                  </a:lnTo>
                  <a:lnTo>
                    <a:pt x="2828" y="725"/>
                  </a:lnTo>
                  <a:lnTo>
                    <a:pt x="2830" y="723"/>
                  </a:lnTo>
                  <a:lnTo>
                    <a:pt x="2830" y="725"/>
                  </a:lnTo>
                  <a:lnTo>
                    <a:pt x="2830" y="725"/>
                  </a:lnTo>
                  <a:lnTo>
                    <a:pt x="2830" y="725"/>
                  </a:lnTo>
                  <a:lnTo>
                    <a:pt x="2828" y="725"/>
                  </a:lnTo>
                  <a:lnTo>
                    <a:pt x="2828" y="727"/>
                  </a:lnTo>
                  <a:lnTo>
                    <a:pt x="2828" y="727"/>
                  </a:lnTo>
                  <a:lnTo>
                    <a:pt x="2828" y="727"/>
                  </a:lnTo>
                  <a:lnTo>
                    <a:pt x="2832" y="729"/>
                  </a:lnTo>
                  <a:lnTo>
                    <a:pt x="2836" y="729"/>
                  </a:lnTo>
                  <a:lnTo>
                    <a:pt x="2838" y="727"/>
                  </a:lnTo>
                  <a:lnTo>
                    <a:pt x="2838" y="725"/>
                  </a:lnTo>
                  <a:lnTo>
                    <a:pt x="2840" y="725"/>
                  </a:lnTo>
                  <a:lnTo>
                    <a:pt x="2838" y="727"/>
                  </a:lnTo>
                  <a:lnTo>
                    <a:pt x="2838" y="729"/>
                  </a:lnTo>
                  <a:lnTo>
                    <a:pt x="2838" y="731"/>
                  </a:lnTo>
                  <a:lnTo>
                    <a:pt x="2840" y="731"/>
                  </a:lnTo>
                  <a:lnTo>
                    <a:pt x="2842" y="729"/>
                  </a:lnTo>
                  <a:lnTo>
                    <a:pt x="2842" y="731"/>
                  </a:lnTo>
                  <a:lnTo>
                    <a:pt x="2844" y="733"/>
                  </a:lnTo>
                  <a:lnTo>
                    <a:pt x="2847" y="733"/>
                  </a:lnTo>
                  <a:lnTo>
                    <a:pt x="2847" y="733"/>
                  </a:lnTo>
                  <a:lnTo>
                    <a:pt x="2847" y="731"/>
                  </a:lnTo>
                  <a:lnTo>
                    <a:pt x="2847" y="731"/>
                  </a:lnTo>
                  <a:lnTo>
                    <a:pt x="2851" y="729"/>
                  </a:lnTo>
                  <a:lnTo>
                    <a:pt x="2851" y="729"/>
                  </a:lnTo>
                  <a:lnTo>
                    <a:pt x="2851" y="733"/>
                  </a:lnTo>
                  <a:lnTo>
                    <a:pt x="2851" y="733"/>
                  </a:lnTo>
                  <a:lnTo>
                    <a:pt x="2851" y="735"/>
                  </a:lnTo>
                  <a:lnTo>
                    <a:pt x="2853" y="735"/>
                  </a:lnTo>
                  <a:lnTo>
                    <a:pt x="2853" y="735"/>
                  </a:lnTo>
                  <a:lnTo>
                    <a:pt x="2853" y="733"/>
                  </a:lnTo>
                  <a:lnTo>
                    <a:pt x="2855" y="735"/>
                  </a:lnTo>
                  <a:lnTo>
                    <a:pt x="2855" y="735"/>
                  </a:lnTo>
                  <a:lnTo>
                    <a:pt x="2857" y="735"/>
                  </a:lnTo>
                  <a:lnTo>
                    <a:pt x="2857" y="735"/>
                  </a:lnTo>
                  <a:lnTo>
                    <a:pt x="2857" y="735"/>
                  </a:lnTo>
                  <a:lnTo>
                    <a:pt x="2857" y="737"/>
                  </a:lnTo>
                  <a:lnTo>
                    <a:pt x="2857" y="737"/>
                  </a:lnTo>
                  <a:lnTo>
                    <a:pt x="2857" y="737"/>
                  </a:lnTo>
                  <a:lnTo>
                    <a:pt x="2857" y="738"/>
                  </a:lnTo>
                  <a:lnTo>
                    <a:pt x="2859" y="738"/>
                  </a:lnTo>
                  <a:lnTo>
                    <a:pt x="2861" y="740"/>
                  </a:lnTo>
                  <a:lnTo>
                    <a:pt x="2864" y="738"/>
                  </a:lnTo>
                  <a:lnTo>
                    <a:pt x="2864" y="740"/>
                  </a:lnTo>
                  <a:lnTo>
                    <a:pt x="2864" y="740"/>
                  </a:lnTo>
                  <a:lnTo>
                    <a:pt x="2864" y="740"/>
                  </a:lnTo>
                  <a:lnTo>
                    <a:pt x="2866" y="740"/>
                  </a:lnTo>
                  <a:lnTo>
                    <a:pt x="2866" y="742"/>
                  </a:lnTo>
                  <a:lnTo>
                    <a:pt x="2868" y="742"/>
                  </a:lnTo>
                  <a:lnTo>
                    <a:pt x="2868" y="742"/>
                  </a:lnTo>
                  <a:lnTo>
                    <a:pt x="2868" y="742"/>
                  </a:lnTo>
                  <a:lnTo>
                    <a:pt x="2870" y="740"/>
                  </a:lnTo>
                  <a:lnTo>
                    <a:pt x="2870" y="740"/>
                  </a:lnTo>
                  <a:lnTo>
                    <a:pt x="2870" y="740"/>
                  </a:lnTo>
                  <a:lnTo>
                    <a:pt x="2872" y="742"/>
                  </a:lnTo>
                  <a:lnTo>
                    <a:pt x="2872" y="742"/>
                  </a:lnTo>
                  <a:lnTo>
                    <a:pt x="2872" y="744"/>
                  </a:lnTo>
                  <a:lnTo>
                    <a:pt x="2870" y="744"/>
                  </a:lnTo>
                  <a:lnTo>
                    <a:pt x="2872" y="744"/>
                  </a:lnTo>
                  <a:lnTo>
                    <a:pt x="2872" y="746"/>
                  </a:lnTo>
                  <a:lnTo>
                    <a:pt x="2874" y="746"/>
                  </a:lnTo>
                  <a:lnTo>
                    <a:pt x="2876" y="748"/>
                  </a:lnTo>
                  <a:lnTo>
                    <a:pt x="2878" y="748"/>
                  </a:lnTo>
                  <a:lnTo>
                    <a:pt x="2878" y="748"/>
                  </a:lnTo>
                  <a:lnTo>
                    <a:pt x="2878" y="748"/>
                  </a:lnTo>
                  <a:lnTo>
                    <a:pt x="2880" y="746"/>
                  </a:lnTo>
                  <a:lnTo>
                    <a:pt x="2880" y="748"/>
                  </a:lnTo>
                  <a:lnTo>
                    <a:pt x="2881" y="750"/>
                  </a:lnTo>
                  <a:lnTo>
                    <a:pt x="2881" y="752"/>
                  </a:lnTo>
                  <a:lnTo>
                    <a:pt x="2883" y="752"/>
                  </a:lnTo>
                  <a:lnTo>
                    <a:pt x="2883" y="752"/>
                  </a:lnTo>
                  <a:lnTo>
                    <a:pt x="2887" y="750"/>
                  </a:lnTo>
                  <a:lnTo>
                    <a:pt x="2887" y="752"/>
                  </a:lnTo>
                  <a:lnTo>
                    <a:pt x="2885" y="754"/>
                  </a:lnTo>
                  <a:lnTo>
                    <a:pt x="2885" y="754"/>
                  </a:lnTo>
                  <a:lnTo>
                    <a:pt x="2885" y="754"/>
                  </a:lnTo>
                  <a:lnTo>
                    <a:pt x="2887" y="757"/>
                  </a:lnTo>
                  <a:lnTo>
                    <a:pt x="2887" y="757"/>
                  </a:lnTo>
                  <a:lnTo>
                    <a:pt x="2887" y="757"/>
                  </a:lnTo>
                  <a:lnTo>
                    <a:pt x="2889" y="757"/>
                  </a:lnTo>
                  <a:lnTo>
                    <a:pt x="2893" y="754"/>
                  </a:lnTo>
                  <a:lnTo>
                    <a:pt x="2895" y="756"/>
                  </a:lnTo>
                  <a:lnTo>
                    <a:pt x="2893" y="757"/>
                  </a:lnTo>
                  <a:lnTo>
                    <a:pt x="2895" y="759"/>
                  </a:lnTo>
                  <a:lnTo>
                    <a:pt x="2897" y="761"/>
                  </a:lnTo>
                  <a:lnTo>
                    <a:pt x="2899" y="765"/>
                  </a:lnTo>
                  <a:lnTo>
                    <a:pt x="2900" y="765"/>
                  </a:lnTo>
                  <a:lnTo>
                    <a:pt x="2902" y="765"/>
                  </a:lnTo>
                  <a:lnTo>
                    <a:pt x="2902" y="765"/>
                  </a:lnTo>
                  <a:lnTo>
                    <a:pt x="2902" y="763"/>
                  </a:lnTo>
                  <a:lnTo>
                    <a:pt x="2902" y="761"/>
                  </a:lnTo>
                  <a:lnTo>
                    <a:pt x="2902" y="761"/>
                  </a:lnTo>
                  <a:lnTo>
                    <a:pt x="2902" y="761"/>
                  </a:lnTo>
                  <a:lnTo>
                    <a:pt x="2904" y="761"/>
                  </a:lnTo>
                  <a:lnTo>
                    <a:pt x="2904" y="759"/>
                  </a:lnTo>
                  <a:lnTo>
                    <a:pt x="2904" y="761"/>
                  </a:lnTo>
                  <a:lnTo>
                    <a:pt x="2904" y="761"/>
                  </a:lnTo>
                  <a:lnTo>
                    <a:pt x="2904" y="763"/>
                  </a:lnTo>
                  <a:lnTo>
                    <a:pt x="2904" y="765"/>
                  </a:lnTo>
                  <a:lnTo>
                    <a:pt x="2904" y="767"/>
                  </a:lnTo>
                  <a:lnTo>
                    <a:pt x="2904" y="767"/>
                  </a:lnTo>
                  <a:lnTo>
                    <a:pt x="2906" y="769"/>
                  </a:lnTo>
                  <a:lnTo>
                    <a:pt x="2906" y="769"/>
                  </a:lnTo>
                  <a:lnTo>
                    <a:pt x="2908" y="769"/>
                  </a:lnTo>
                  <a:lnTo>
                    <a:pt x="2908" y="769"/>
                  </a:lnTo>
                  <a:lnTo>
                    <a:pt x="2906" y="769"/>
                  </a:lnTo>
                  <a:lnTo>
                    <a:pt x="2906" y="771"/>
                  </a:lnTo>
                  <a:lnTo>
                    <a:pt x="2906" y="771"/>
                  </a:lnTo>
                  <a:lnTo>
                    <a:pt x="2904" y="771"/>
                  </a:lnTo>
                  <a:lnTo>
                    <a:pt x="2904" y="771"/>
                  </a:lnTo>
                  <a:lnTo>
                    <a:pt x="2904" y="773"/>
                  </a:lnTo>
                  <a:lnTo>
                    <a:pt x="2904" y="774"/>
                  </a:lnTo>
                  <a:lnTo>
                    <a:pt x="2904" y="776"/>
                  </a:lnTo>
                  <a:lnTo>
                    <a:pt x="2904" y="780"/>
                  </a:lnTo>
                  <a:lnTo>
                    <a:pt x="2904" y="780"/>
                  </a:lnTo>
                  <a:lnTo>
                    <a:pt x="2904" y="782"/>
                  </a:lnTo>
                  <a:lnTo>
                    <a:pt x="2904" y="782"/>
                  </a:lnTo>
                  <a:lnTo>
                    <a:pt x="2906" y="782"/>
                  </a:lnTo>
                  <a:lnTo>
                    <a:pt x="2906" y="782"/>
                  </a:lnTo>
                  <a:lnTo>
                    <a:pt x="2906" y="782"/>
                  </a:lnTo>
                  <a:lnTo>
                    <a:pt x="2906" y="782"/>
                  </a:lnTo>
                  <a:lnTo>
                    <a:pt x="2910" y="782"/>
                  </a:lnTo>
                  <a:lnTo>
                    <a:pt x="2912" y="780"/>
                  </a:lnTo>
                  <a:lnTo>
                    <a:pt x="2914" y="780"/>
                  </a:lnTo>
                  <a:lnTo>
                    <a:pt x="2916" y="778"/>
                  </a:lnTo>
                  <a:lnTo>
                    <a:pt x="2917" y="778"/>
                  </a:lnTo>
                  <a:lnTo>
                    <a:pt x="2919" y="778"/>
                  </a:lnTo>
                  <a:lnTo>
                    <a:pt x="2921" y="778"/>
                  </a:lnTo>
                  <a:lnTo>
                    <a:pt x="2923" y="778"/>
                  </a:lnTo>
                  <a:lnTo>
                    <a:pt x="2925" y="778"/>
                  </a:lnTo>
                  <a:lnTo>
                    <a:pt x="2921" y="780"/>
                  </a:lnTo>
                  <a:lnTo>
                    <a:pt x="2917" y="782"/>
                  </a:lnTo>
                  <a:lnTo>
                    <a:pt x="2910" y="784"/>
                  </a:lnTo>
                  <a:lnTo>
                    <a:pt x="2912" y="786"/>
                  </a:lnTo>
                  <a:lnTo>
                    <a:pt x="2912" y="786"/>
                  </a:lnTo>
                  <a:lnTo>
                    <a:pt x="2912" y="788"/>
                  </a:lnTo>
                  <a:lnTo>
                    <a:pt x="2912" y="788"/>
                  </a:lnTo>
                  <a:lnTo>
                    <a:pt x="2914" y="788"/>
                  </a:lnTo>
                  <a:lnTo>
                    <a:pt x="2921" y="790"/>
                  </a:lnTo>
                  <a:lnTo>
                    <a:pt x="2923" y="790"/>
                  </a:lnTo>
                  <a:lnTo>
                    <a:pt x="2925" y="790"/>
                  </a:lnTo>
                  <a:lnTo>
                    <a:pt x="2927" y="790"/>
                  </a:lnTo>
                  <a:lnTo>
                    <a:pt x="2925" y="790"/>
                  </a:lnTo>
                  <a:lnTo>
                    <a:pt x="2919" y="792"/>
                  </a:lnTo>
                  <a:lnTo>
                    <a:pt x="2917" y="793"/>
                  </a:lnTo>
                  <a:lnTo>
                    <a:pt x="2917" y="795"/>
                  </a:lnTo>
                  <a:lnTo>
                    <a:pt x="2917" y="797"/>
                  </a:lnTo>
                  <a:lnTo>
                    <a:pt x="2923" y="803"/>
                  </a:lnTo>
                  <a:lnTo>
                    <a:pt x="2923" y="805"/>
                  </a:lnTo>
                  <a:lnTo>
                    <a:pt x="2923" y="805"/>
                  </a:lnTo>
                  <a:lnTo>
                    <a:pt x="2925" y="807"/>
                  </a:lnTo>
                  <a:lnTo>
                    <a:pt x="2925" y="807"/>
                  </a:lnTo>
                  <a:lnTo>
                    <a:pt x="2925" y="809"/>
                  </a:lnTo>
                  <a:lnTo>
                    <a:pt x="2927" y="812"/>
                  </a:lnTo>
                  <a:lnTo>
                    <a:pt x="2927" y="812"/>
                  </a:lnTo>
                  <a:lnTo>
                    <a:pt x="2927" y="816"/>
                  </a:lnTo>
                  <a:lnTo>
                    <a:pt x="2927" y="818"/>
                  </a:lnTo>
                  <a:lnTo>
                    <a:pt x="2927" y="820"/>
                  </a:lnTo>
                  <a:lnTo>
                    <a:pt x="2929" y="822"/>
                  </a:lnTo>
                  <a:lnTo>
                    <a:pt x="2931" y="827"/>
                  </a:lnTo>
                  <a:lnTo>
                    <a:pt x="2940" y="835"/>
                  </a:lnTo>
                  <a:lnTo>
                    <a:pt x="2942" y="837"/>
                  </a:lnTo>
                  <a:lnTo>
                    <a:pt x="2942" y="837"/>
                  </a:lnTo>
                  <a:lnTo>
                    <a:pt x="2946" y="841"/>
                  </a:lnTo>
                  <a:lnTo>
                    <a:pt x="2948" y="843"/>
                  </a:lnTo>
                  <a:lnTo>
                    <a:pt x="2955" y="848"/>
                  </a:lnTo>
                  <a:lnTo>
                    <a:pt x="2952" y="845"/>
                  </a:lnTo>
                  <a:lnTo>
                    <a:pt x="2950" y="845"/>
                  </a:lnTo>
                  <a:lnTo>
                    <a:pt x="2948" y="845"/>
                  </a:lnTo>
                  <a:lnTo>
                    <a:pt x="2946" y="845"/>
                  </a:lnTo>
                  <a:lnTo>
                    <a:pt x="2946" y="845"/>
                  </a:lnTo>
                  <a:lnTo>
                    <a:pt x="2946" y="846"/>
                  </a:lnTo>
                  <a:lnTo>
                    <a:pt x="2946" y="848"/>
                  </a:lnTo>
                  <a:lnTo>
                    <a:pt x="2948" y="848"/>
                  </a:lnTo>
                  <a:lnTo>
                    <a:pt x="2950" y="850"/>
                  </a:lnTo>
                  <a:lnTo>
                    <a:pt x="2952" y="850"/>
                  </a:lnTo>
                  <a:lnTo>
                    <a:pt x="2955" y="854"/>
                  </a:lnTo>
                  <a:lnTo>
                    <a:pt x="2957" y="856"/>
                  </a:lnTo>
                  <a:lnTo>
                    <a:pt x="2957" y="856"/>
                  </a:lnTo>
                  <a:lnTo>
                    <a:pt x="2963" y="856"/>
                  </a:lnTo>
                  <a:lnTo>
                    <a:pt x="2965" y="856"/>
                  </a:lnTo>
                  <a:lnTo>
                    <a:pt x="2967" y="858"/>
                  </a:lnTo>
                  <a:lnTo>
                    <a:pt x="2972" y="862"/>
                  </a:lnTo>
                  <a:lnTo>
                    <a:pt x="2974" y="863"/>
                  </a:lnTo>
                  <a:lnTo>
                    <a:pt x="2976" y="863"/>
                  </a:lnTo>
                  <a:lnTo>
                    <a:pt x="2976" y="863"/>
                  </a:lnTo>
                  <a:lnTo>
                    <a:pt x="2978" y="865"/>
                  </a:lnTo>
                  <a:lnTo>
                    <a:pt x="2980" y="865"/>
                  </a:lnTo>
                  <a:lnTo>
                    <a:pt x="2980" y="865"/>
                  </a:lnTo>
                  <a:lnTo>
                    <a:pt x="2980" y="865"/>
                  </a:lnTo>
                  <a:lnTo>
                    <a:pt x="2976" y="865"/>
                  </a:lnTo>
                  <a:lnTo>
                    <a:pt x="2976" y="865"/>
                  </a:lnTo>
                  <a:lnTo>
                    <a:pt x="2974" y="865"/>
                  </a:lnTo>
                  <a:lnTo>
                    <a:pt x="2974" y="865"/>
                  </a:lnTo>
                  <a:lnTo>
                    <a:pt x="2972" y="865"/>
                  </a:lnTo>
                  <a:lnTo>
                    <a:pt x="2972" y="863"/>
                  </a:lnTo>
                  <a:lnTo>
                    <a:pt x="2972" y="863"/>
                  </a:lnTo>
                  <a:lnTo>
                    <a:pt x="2970" y="862"/>
                  </a:lnTo>
                  <a:lnTo>
                    <a:pt x="2969" y="862"/>
                  </a:lnTo>
                  <a:lnTo>
                    <a:pt x="2967" y="858"/>
                  </a:lnTo>
                  <a:lnTo>
                    <a:pt x="2965" y="858"/>
                  </a:lnTo>
                  <a:lnTo>
                    <a:pt x="2965" y="858"/>
                  </a:lnTo>
                  <a:lnTo>
                    <a:pt x="2963" y="858"/>
                  </a:lnTo>
                  <a:lnTo>
                    <a:pt x="2963" y="858"/>
                  </a:lnTo>
                  <a:lnTo>
                    <a:pt x="2961" y="858"/>
                  </a:lnTo>
                  <a:lnTo>
                    <a:pt x="2959" y="858"/>
                  </a:lnTo>
                  <a:lnTo>
                    <a:pt x="2953" y="858"/>
                  </a:lnTo>
                  <a:lnTo>
                    <a:pt x="2953" y="858"/>
                  </a:lnTo>
                  <a:lnTo>
                    <a:pt x="2952" y="860"/>
                  </a:lnTo>
                  <a:lnTo>
                    <a:pt x="2950" y="862"/>
                  </a:lnTo>
                  <a:lnTo>
                    <a:pt x="2948" y="862"/>
                  </a:lnTo>
                  <a:lnTo>
                    <a:pt x="2946" y="860"/>
                  </a:lnTo>
                  <a:lnTo>
                    <a:pt x="2944" y="860"/>
                  </a:lnTo>
                  <a:lnTo>
                    <a:pt x="2940" y="860"/>
                  </a:lnTo>
                  <a:lnTo>
                    <a:pt x="2940" y="860"/>
                  </a:lnTo>
                  <a:lnTo>
                    <a:pt x="2938" y="860"/>
                  </a:lnTo>
                  <a:lnTo>
                    <a:pt x="2938" y="862"/>
                  </a:lnTo>
                  <a:lnTo>
                    <a:pt x="2938" y="863"/>
                  </a:lnTo>
                  <a:lnTo>
                    <a:pt x="2944" y="867"/>
                  </a:lnTo>
                  <a:lnTo>
                    <a:pt x="2950" y="875"/>
                  </a:lnTo>
                  <a:lnTo>
                    <a:pt x="2952" y="875"/>
                  </a:lnTo>
                  <a:lnTo>
                    <a:pt x="2952" y="875"/>
                  </a:lnTo>
                  <a:lnTo>
                    <a:pt x="2955" y="877"/>
                  </a:lnTo>
                  <a:lnTo>
                    <a:pt x="2957" y="877"/>
                  </a:lnTo>
                  <a:lnTo>
                    <a:pt x="2957" y="879"/>
                  </a:lnTo>
                  <a:lnTo>
                    <a:pt x="2963" y="879"/>
                  </a:lnTo>
                  <a:lnTo>
                    <a:pt x="2963" y="879"/>
                  </a:lnTo>
                  <a:lnTo>
                    <a:pt x="2965" y="879"/>
                  </a:lnTo>
                  <a:lnTo>
                    <a:pt x="2969" y="880"/>
                  </a:lnTo>
                  <a:lnTo>
                    <a:pt x="2970" y="882"/>
                  </a:lnTo>
                  <a:lnTo>
                    <a:pt x="2970" y="882"/>
                  </a:lnTo>
                  <a:lnTo>
                    <a:pt x="2974" y="882"/>
                  </a:lnTo>
                  <a:lnTo>
                    <a:pt x="2978" y="882"/>
                  </a:lnTo>
                  <a:lnTo>
                    <a:pt x="2978" y="880"/>
                  </a:lnTo>
                  <a:lnTo>
                    <a:pt x="2978" y="880"/>
                  </a:lnTo>
                  <a:lnTo>
                    <a:pt x="2980" y="879"/>
                  </a:lnTo>
                  <a:lnTo>
                    <a:pt x="2982" y="879"/>
                  </a:lnTo>
                  <a:lnTo>
                    <a:pt x="2982" y="877"/>
                  </a:lnTo>
                  <a:lnTo>
                    <a:pt x="2984" y="879"/>
                  </a:lnTo>
                  <a:lnTo>
                    <a:pt x="2984" y="879"/>
                  </a:lnTo>
                  <a:lnTo>
                    <a:pt x="2982" y="879"/>
                  </a:lnTo>
                  <a:lnTo>
                    <a:pt x="2980" y="880"/>
                  </a:lnTo>
                  <a:lnTo>
                    <a:pt x="2980" y="882"/>
                  </a:lnTo>
                  <a:lnTo>
                    <a:pt x="2978" y="884"/>
                  </a:lnTo>
                  <a:lnTo>
                    <a:pt x="2978" y="884"/>
                  </a:lnTo>
                  <a:lnTo>
                    <a:pt x="2967" y="884"/>
                  </a:lnTo>
                  <a:lnTo>
                    <a:pt x="2967" y="884"/>
                  </a:lnTo>
                  <a:lnTo>
                    <a:pt x="2965" y="882"/>
                  </a:lnTo>
                  <a:lnTo>
                    <a:pt x="2963" y="882"/>
                  </a:lnTo>
                  <a:lnTo>
                    <a:pt x="2961" y="880"/>
                  </a:lnTo>
                  <a:lnTo>
                    <a:pt x="2946" y="880"/>
                  </a:lnTo>
                  <a:lnTo>
                    <a:pt x="2944" y="880"/>
                  </a:lnTo>
                  <a:lnTo>
                    <a:pt x="2944" y="882"/>
                  </a:lnTo>
                  <a:lnTo>
                    <a:pt x="2946" y="882"/>
                  </a:lnTo>
                  <a:lnTo>
                    <a:pt x="2946" y="882"/>
                  </a:lnTo>
                  <a:lnTo>
                    <a:pt x="2948" y="884"/>
                  </a:lnTo>
                  <a:lnTo>
                    <a:pt x="2948" y="884"/>
                  </a:lnTo>
                  <a:lnTo>
                    <a:pt x="2950" y="884"/>
                  </a:lnTo>
                  <a:lnTo>
                    <a:pt x="2950" y="884"/>
                  </a:lnTo>
                  <a:lnTo>
                    <a:pt x="2950" y="884"/>
                  </a:lnTo>
                  <a:lnTo>
                    <a:pt x="2950" y="884"/>
                  </a:lnTo>
                  <a:lnTo>
                    <a:pt x="2952" y="886"/>
                  </a:lnTo>
                  <a:lnTo>
                    <a:pt x="2957" y="888"/>
                  </a:lnTo>
                  <a:lnTo>
                    <a:pt x="2959" y="890"/>
                  </a:lnTo>
                  <a:lnTo>
                    <a:pt x="2959" y="892"/>
                  </a:lnTo>
                  <a:lnTo>
                    <a:pt x="2963" y="896"/>
                  </a:lnTo>
                  <a:lnTo>
                    <a:pt x="2963" y="898"/>
                  </a:lnTo>
                  <a:lnTo>
                    <a:pt x="2963" y="901"/>
                  </a:lnTo>
                  <a:lnTo>
                    <a:pt x="2965" y="901"/>
                  </a:lnTo>
                  <a:lnTo>
                    <a:pt x="2967" y="901"/>
                  </a:lnTo>
                  <a:lnTo>
                    <a:pt x="2970" y="903"/>
                  </a:lnTo>
                  <a:lnTo>
                    <a:pt x="2972" y="903"/>
                  </a:lnTo>
                  <a:lnTo>
                    <a:pt x="2974" y="905"/>
                  </a:lnTo>
                  <a:lnTo>
                    <a:pt x="2972" y="907"/>
                  </a:lnTo>
                  <a:lnTo>
                    <a:pt x="2972" y="909"/>
                  </a:lnTo>
                  <a:lnTo>
                    <a:pt x="2972" y="909"/>
                  </a:lnTo>
                  <a:lnTo>
                    <a:pt x="2970" y="909"/>
                  </a:lnTo>
                  <a:lnTo>
                    <a:pt x="2970" y="911"/>
                  </a:lnTo>
                  <a:lnTo>
                    <a:pt x="2970" y="913"/>
                  </a:lnTo>
                  <a:lnTo>
                    <a:pt x="2970" y="913"/>
                  </a:lnTo>
                  <a:lnTo>
                    <a:pt x="2970" y="915"/>
                  </a:lnTo>
                  <a:lnTo>
                    <a:pt x="2969" y="918"/>
                  </a:lnTo>
                  <a:lnTo>
                    <a:pt x="2967" y="924"/>
                  </a:lnTo>
                  <a:lnTo>
                    <a:pt x="2967" y="926"/>
                  </a:lnTo>
                  <a:lnTo>
                    <a:pt x="2965" y="928"/>
                  </a:lnTo>
                  <a:lnTo>
                    <a:pt x="2963" y="928"/>
                  </a:lnTo>
                  <a:lnTo>
                    <a:pt x="2961" y="928"/>
                  </a:lnTo>
                  <a:lnTo>
                    <a:pt x="2961" y="930"/>
                  </a:lnTo>
                  <a:lnTo>
                    <a:pt x="2961" y="935"/>
                  </a:lnTo>
                  <a:lnTo>
                    <a:pt x="2961" y="937"/>
                  </a:lnTo>
                  <a:lnTo>
                    <a:pt x="2961" y="937"/>
                  </a:lnTo>
                  <a:lnTo>
                    <a:pt x="2961" y="939"/>
                  </a:lnTo>
                  <a:lnTo>
                    <a:pt x="2963" y="939"/>
                  </a:lnTo>
                  <a:lnTo>
                    <a:pt x="2963" y="939"/>
                  </a:lnTo>
                  <a:lnTo>
                    <a:pt x="2961" y="941"/>
                  </a:lnTo>
                  <a:lnTo>
                    <a:pt x="2961" y="941"/>
                  </a:lnTo>
                  <a:lnTo>
                    <a:pt x="2957" y="943"/>
                  </a:lnTo>
                  <a:lnTo>
                    <a:pt x="2957" y="943"/>
                  </a:lnTo>
                  <a:lnTo>
                    <a:pt x="2957" y="945"/>
                  </a:lnTo>
                  <a:lnTo>
                    <a:pt x="2957" y="947"/>
                  </a:lnTo>
                  <a:lnTo>
                    <a:pt x="2957" y="947"/>
                  </a:lnTo>
                  <a:lnTo>
                    <a:pt x="2959" y="951"/>
                  </a:lnTo>
                  <a:lnTo>
                    <a:pt x="2961" y="954"/>
                  </a:lnTo>
                  <a:lnTo>
                    <a:pt x="2961" y="954"/>
                  </a:lnTo>
                  <a:lnTo>
                    <a:pt x="2963" y="954"/>
                  </a:lnTo>
                  <a:lnTo>
                    <a:pt x="2963" y="954"/>
                  </a:lnTo>
                  <a:lnTo>
                    <a:pt x="2965" y="954"/>
                  </a:lnTo>
                  <a:lnTo>
                    <a:pt x="2965" y="954"/>
                  </a:lnTo>
                  <a:lnTo>
                    <a:pt x="2965" y="952"/>
                  </a:lnTo>
                  <a:lnTo>
                    <a:pt x="2965" y="952"/>
                  </a:lnTo>
                  <a:lnTo>
                    <a:pt x="2965" y="951"/>
                  </a:lnTo>
                  <a:lnTo>
                    <a:pt x="2972" y="945"/>
                  </a:lnTo>
                  <a:lnTo>
                    <a:pt x="2976" y="943"/>
                  </a:lnTo>
                  <a:lnTo>
                    <a:pt x="2980" y="941"/>
                  </a:lnTo>
                  <a:lnTo>
                    <a:pt x="2982" y="941"/>
                  </a:lnTo>
                  <a:lnTo>
                    <a:pt x="2982" y="937"/>
                  </a:lnTo>
                  <a:lnTo>
                    <a:pt x="2982" y="937"/>
                  </a:lnTo>
                  <a:lnTo>
                    <a:pt x="2984" y="937"/>
                  </a:lnTo>
                  <a:lnTo>
                    <a:pt x="2982" y="935"/>
                  </a:lnTo>
                  <a:lnTo>
                    <a:pt x="2982" y="935"/>
                  </a:lnTo>
                  <a:lnTo>
                    <a:pt x="2982" y="935"/>
                  </a:lnTo>
                  <a:lnTo>
                    <a:pt x="2982" y="935"/>
                  </a:lnTo>
                  <a:lnTo>
                    <a:pt x="2982" y="935"/>
                  </a:lnTo>
                  <a:lnTo>
                    <a:pt x="2982" y="934"/>
                  </a:lnTo>
                  <a:lnTo>
                    <a:pt x="2982" y="934"/>
                  </a:lnTo>
                  <a:lnTo>
                    <a:pt x="2982" y="932"/>
                  </a:lnTo>
                  <a:lnTo>
                    <a:pt x="2984" y="932"/>
                  </a:lnTo>
                  <a:lnTo>
                    <a:pt x="2987" y="934"/>
                  </a:lnTo>
                  <a:lnTo>
                    <a:pt x="2986" y="934"/>
                  </a:lnTo>
                  <a:lnTo>
                    <a:pt x="2984" y="934"/>
                  </a:lnTo>
                  <a:lnTo>
                    <a:pt x="2984" y="934"/>
                  </a:lnTo>
                  <a:lnTo>
                    <a:pt x="2982" y="934"/>
                  </a:lnTo>
                  <a:lnTo>
                    <a:pt x="2984" y="935"/>
                  </a:lnTo>
                  <a:lnTo>
                    <a:pt x="2984" y="935"/>
                  </a:lnTo>
                  <a:lnTo>
                    <a:pt x="2984" y="939"/>
                  </a:lnTo>
                  <a:lnTo>
                    <a:pt x="2984" y="939"/>
                  </a:lnTo>
                  <a:lnTo>
                    <a:pt x="2984" y="939"/>
                  </a:lnTo>
                  <a:lnTo>
                    <a:pt x="2984" y="941"/>
                  </a:lnTo>
                  <a:lnTo>
                    <a:pt x="2984" y="941"/>
                  </a:lnTo>
                  <a:lnTo>
                    <a:pt x="2984" y="943"/>
                  </a:lnTo>
                  <a:lnTo>
                    <a:pt x="2984" y="943"/>
                  </a:lnTo>
                  <a:lnTo>
                    <a:pt x="2984" y="945"/>
                  </a:lnTo>
                  <a:lnTo>
                    <a:pt x="2986" y="947"/>
                  </a:lnTo>
                  <a:lnTo>
                    <a:pt x="2989" y="949"/>
                  </a:lnTo>
                  <a:lnTo>
                    <a:pt x="2991" y="949"/>
                  </a:lnTo>
                  <a:lnTo>
                    <a:pt x="2993" y="949"/>
                  </a:lnTo>
                  <a:lnTo>
                    <a:pt x="2997" y="949"/>
                  </a:lnTo>
                  <a:lnTo>
                    <a:pt x="3003" y="947"/>
                  </a:lnTo>
                  <a:lnTo>
                    <a:pt x="3005" y="947"/>
                  </a:lnTo>
                  <a:lnTo>
                    <a:pt x="3008" y="945"/>
                  </a:lnTo>
                  <a:lnTo>
                    <a:pt x="3010" y="943"/>
                  </a:lnTo>
                  <a:lnTo>
                    <a:pt x="3020" y="943"/>
                  </a:lnTo>
                  <a:lnTo>
                    <a:pt x="3031" y="943"/>
                  </a:lnTo>
                  <a:lnTo>
                    <a:pt x="3033" y="941"/>
                  </a:lnTo>
                  <a:lnTo>
                    <a:pt x="3035" y="939"/>
                  </a:lnTo>
                  <a:lnTo>
                    <a:pt x="3037" y="939"/>
                  </a:lnTo>
                  <a:lnTo>
                    <a:pt x="3037" y="939"/>
                  </a:lnTo>
                  <a:lnTo>
                    <a:pt x="3039" y="934"/>
                  </a:lnTo>
                  <a:lnTo>
                    <a:pt x="3039" y="932"/>
                  </a:lnTo>
                  <a:lnTo>
                    <a:pt x="3039" y="930"/>
                  </a:lnTo>
                  <a:lnTo>
                    <a:pt x="3040" y="930"/>
                  </a:lnTo>
                  <a:lnTo>
                    <a:pt x="3040" y="930"/>
                  </a:lnTo>
                  <a:lnTo>
                    <a:pt x="3042" y="930"/>
                  </a:lnTo>
                  <a:lnTo>
                    <a:pt x="3044" y="928"/>
                  </a:lnTo>
                  <a:lnTo>
                    <a:pt x="3044" y="928"/>
                  </a:lnTo>
                  <a:lnTo>
                    <a:pt x="3044" y="932"/>
                  </a:lnTo>
                  <a:lnTo>
                    <a:pt x="3042" y="932"/>
                  </a:lnTo>
                  <a:lnTo>
                    <a:pt x="3040" y="930"/>
                  </a:lnTo>
                  <a:lnTo>
                    <a:pt x="3039" y="932"/>
                  </a:lnTo>
                  <a:lnTo>
                    <a:pt x="3039" y="934"/>
                  </a:lnTo>
                  <a:lnTo>
                    <a:pt x="3039" y="935"/>
                  </a:lnTo>
                  <a:lnTo>
                    <a:pt x="3039" y="937"/>
                  </a:lnTo>
                  <a:lnTo>
                    <a:pt x="3039" y="939"/>
                  </a:lnTo>
                  <a:lnTo>
                    <a:pt x="3039" y="941"/>
                  </a:lnTo>
                  <a:lnTo>
                    <a:pt x="3039" y="941"/>
                  </a:lnTo>
                  <a:lnTo>
                    <a:pt x="3037" y="941"/>
                  </a:lnTo>
                  <a:lnTo>
                    <a:pt x="3037" y="941"/>
                  </a:lnTo>
                  <a:lnTo>
                    <a:pt x="3035" y="943"/>
                  </a:lnTo>
                  <a:lnTo>
                    <a:pt x="3033" y="943"/>
                  </a:lnTo>
                  <a:lnTo>
                    <a:pt x="3033" y="945"/>
                  </a:lnTo>
                  <a:lnTo>
                    <a:pt x="3033" y="947"/>
                  </a:lnTo>
                  <a:lnTo>
                    <a:pt x="3033" y="949"/>
                  </a:lnTo>
                  <a:lnTo>
                    <a:pt x="3037" y="952"/>
                  </a:lnTo>
                  <a:lnTo>
                    <a:pt x="3052" y="962"/>
                  </a:lnTo>
                  <a:lnTo>
                    <a:pt x="3052" y="964"/>
                  </a:lnTo>
                  <a:lnTo>
                    <a:pt x="3056" y="968"/>
                  </a:lnTo>
                  <a:lnTo>
                    <a:pt x="3059" y="968"/>
                  </a:lnTo>
                  <a:lnTo>
                    <a:pt x="3059" y="968"/>
                  </a:lnTo>
                  <a:lnTo>
                    <a:pt x="3059" y="969"/>
                  </a:lnTo>
                  <a:lnTo>
                    <a:pt x="3059" y="971"/>
                  </a:lnTo>
                  <a:lnTo>
                    <a:pt x="3065" y="975"/>
                  </a:lnTo>
                  <a:lnTo>
                    <a:pt x="3065" y="975"/>
                  </a:lnTo>
                  <a:lnTo>
                    <a:pt x="3069" y="979"/>
                  </a:lnTo>
                  <a:lnTo>
                    <a:pt x="3076" y="990"/>
                  </a:lnTo>
                  <a:lnTo>
                    <a:pt x="3092" y="1005"/>
                  </a:lnTo>
                  <a:lnTo>
                    <a:pt x="3097" y="1009"/>
                  </a:lnTo>
                  <a:lnTo>
                    <a:pt x="3097" y="1009"/>
                  </a:lnTo>
                  <a:lnTo>
                    <a:pt x="3101" y="1009"/>
                  </a:lnTo>
                  <a:lnTo>
                    <a:pt x="3101" y="1002"/>
                  </a:lnTo>
                  <a:lnTo>
                    <a:pt x="3101" y="988"/>
                  </a:lnTo>
                  <a:lnTo>
                    <a:pt x="3101" y="977"/>
                  </a:lnTo>
                  <a:lnTo>
                    <a:pt x="3101" y="964"/>
                  </a:lnTo>
                  <a:close/>
                  <a:moveTo>
                    <a:pt x="2658" y="845"/>
                  </a:moveTo>
                  <a:lnTo>
                    <a:pt x="2660" y="845"/>
                  </a:lnTo>
                  <a:lnTo>
                    <a:pt x="2662" y="845"/>
                  </a:lnTo>
                  <a:lnTo>
                    <a:pt x="2664" y="843"/>
                  </a:lnTo>
                  <a:lnTo>
                    <a:pt x="2664" y="843"/>
                  </a:lnTo>
                  <a:lnTo>
                    <a:pt x="2664" y="841"/>
                  </a:lnTo>
                  <a:lnTo>
                    <a:pt x="2664" y="841"/>
                  </a:lnTo>
                  <a:lnTo>
                    <a:pt x="2666" y="839"/>
                  </a:lnTo>
                  <a:lnTo>
                    <a:pt x="2664" y="839"/>
                  </a:lnTo>
                  <a:lnTo>
                    <a:pt x="2662" y="839"/>
                  </a:lnTo>
                  <a:lnTo>
                    <a:pt x="2662" y="835"/>
                  </a:lnTo>
                  <a:lnTo>
                    <a:pt x="2662" y="835"/>
                  </a:lnTo>
                  <a:lnTo>
                    <a:pt x="2662" y="835"/>
                  </a:lnTo>
                  <a:lnTo>
                    <a:pt x="2664" y="835"/>
                  </a:lnTo>
                  <a:lnTo>
                    <a:pt x="2664" y="835"/>
                  </a:lnTo>
                  <a:lnTo>
                    <a:pt x="2664" y="835"/>
                  </a:lnTo>
                  <a:lnTo>
                    <a:pt x="2662" y="835"/>
                  </a:lnTo>
                  <a:lnTo>
                    <a:pt x="2662" y="835"/>
                  </a:lnTo>
                  <a:lnTo>
                    <a:pt x="2662" y="833"/>
                  </a:lnTo>
                  <a:lnTo>
                    <a:pt x="2662" y="831"/>
                  </a:lnTo>
                  <a:lnTo>
                    <a:pt x="2662" y="831"/>
                  </a:lnTo>
                  <a:lnTo>
                    <a:pt x="2662" y="831"/>
                  </a:lnTo>
                  <a:lnTo>
                    <a:pt x="2662" y="831"/>
                  </a:lnTo>
                  <a:lnTo>
                    <a:pt x="2660" y="829"/>
                  </a:lnTo>
                  <a:lnTo>
                    <a:pt x="2660" y="829"/>
                  </a:lnTo>
                  <a:lnTo>
                    <a:pt x="2660" y="829"/>
                  </a:lnTo>
                  <a:lnTo>
                    <a:pt x="2660" y="829"/>
                  </a:lnTo>
                  <a:lnTo>
                    <a:pt x="2660" y="829"/>
                  </a:lnTo>
                  <a:lnTo>
                    <a:pt x="2658" y="829"/>
                  </a:lnTo>
                  <a:lnTo>
                    <a:pt x="2658" y="827"/>
                  </a:lnTo>
                  <a:lnTo>
                    <a:pt x="2656" y="827"/>
                  </a:lnTo>
                  <a:lnTo>
                    <a:pt x="2654" y="827"/>
                  </a:lnTo>
                  <a:lnTo>
                    <a:pt x="2652" y="826"/>
                  </a:lnTo>
                  <a:lnTo>
                    <a:pt x="2651" y="826"/>
                  </a:lnTo>
                  <a:lnTo>
                    <a:pt x="2649" y="824"/>
                  </a:lnTo>
                  <a:lnTo>
                    <a:pt x="2649" y="824"/>
                  </a:lnTo>
                  <a:lnTo>
                    <a:pt x="2651" y="822"/>
                  </a:lnTo>
                  <a:lnTo>
                    <a:pt x="2651" y="822"/>
                  </a:lnTo>
                  <a:lnTo>
                    <a:pt x="2651" y="820"/>
                  </a:lnTo>
                  <a:lnTo>
                    <a:pt x="2651" y="820"/>
                  </a:lnTo>
                  <a:lnTo>
                    <a:pt x="2649" y="820"/>
                  </a:lnTo>
                  <a:lnTo>
                    <a:pt x="2649" y="820"/>
                  </a:lnTo>
                  <a:lnTo>
                    <a:pt x="2647" y="818"/>
                  </a:lnTo>
                  <a:lnTo>
                    <a:pt x="2645" y="816"/>
                  </a:lnTo>
                  <a:lnTo>
                    <a:pt x="2643" y="816"/>
                  </a:lnTo>
                  <a:lnTo>
                    <a:pt x="2641" y="814"/>
                  </a:lnTo>
                  <a:lnTo>
                    <a:pt x="2641" y="814"/>
                  </a:lnTo>
                  <a:lnTo>
                    <a:pt x="2639" y="812"/>
                  </a:lnTo>
                  <a:lnTo>
                    <a:pt x="2639" y="812"/>
                  </a:lnTo>
                  <a:lnTo>
                    <a:pt x="2639" y="812"/>
                  </a:lnTo>
                  <a:lnTo>
                    <a:pt x="2637" y="812"/>
                  </a:lnTo>
                  <a:lnTo>
                    <a:pt x="2637" y="812"/>
                  </a:lnTo>
                  <a:lnTo>
                    <a:pt x="2637" y="812"/>
                  </a:lnTo>
                  <a:lnTo>
                    <a:pt x="2637" y="816"/>
                  </a:lnTo>
                  <a:lnTo>
                    <a:pt x="2637" y="820"/>
                  </a:lnTo>
                  <a:lnTo>
                    <a:pt x="2639" y="822"/>
                  </a:lnTo>
                  <a:lnTo>
                    <a:pt x="2637" y="827"/>
                  </a:lnTo>
                  <a:lnTo>
                    <a:pt x="2639" y="831"/>
                  </a:lnTo>
                  <a:lnTo>
                    <a:pt x="2643" y="829"/>
                  </a:lnTo>
                  <a:lnTo>
                    <a:pt x="2643" y="831"/>
                  </a:lnTo>
                  <a:lnTo>
                    <a:pt x="2645" y="833"/>
                  </a:lnTo>
                  <a:lnTo>
                    <a:pt x="2645" y="835"/>
                  </a:lnTo>
                  <a:lnTo>
                    <a:pt x="2643" y="833"/>
                  </a:lnTo>
                  <a:lnTo>
                    <a:pt x="2639" y="833"/>
                  </a:lnTo>
                  <a:lnTo>
                    <a:pt x="2637" y="831"/>
                  </a:lnTo>
                  <a:lnTo>
                    <a:pt x="2637" y="831"/>
                  </a:lnTo>
                  <a:lnTo>
                    <a:pt x="2637" y="831"/>
                  </a:lnTo>
                  <a:lnTo>
                    <a:pt x="2637" y="831"/>
                  </a:lnTo>
                  <a:lnTo>
                    <a:pt x="2635" y="843"/>
                  </a:lnTo>
                  <a:lnTo>
                    <a:pt x="2635" y="848"/>
                  </a:lnTo>
                  <a:lnTo>
                    <a:pt x="2633" y="850"/>
                  </a:lnTo>
                  <a:lnTo>
                    <a:pt x="2633" y="852"/>
                  </a:lnTo>
                  <a:lnTo>
                    <a:pt x="2633" y="852"/>
                  </a:lnTo>
                  <a:lnTo>
                    <a:pt x="2633" y="854"/>
                  </a:lnTo>
                  <a:lnTo>
                    <a:pt x="2635" y="856"/>
                  </a:lnTo>
                  <a:lnTo>
                    <a:pt x="2635" y="856"/>
                  </a:lnTo>
                  <a:lnTo>
                    <a:pt x="2639" y="858"/>
                  </a:lnTo>
                  <a:lnTo>
                    <a:pt x="2639" y="858"/>
                  </a:lnTo>
                  <a:lnTo>
                    <a:pt x="2639" y="858"/>
                  </a:lnTo>
                  <a:lnTo>
                    <a:pt x="2641" y="860"/>
                  </a:lnTo>
                  <a:lnTo>
                    <a:pt x="2643" y="862"/>
                  </a:lnTo>
                  <a:lnTo>
                    <a:pt x="2645" y="862"/>
                  </a:lnTo>
                  <a:lnTo>
                    <a:pt x="2647" y="860"/>
                  </a:lnTo>
                  <a:lnTo>
                    <a:pt x="2651" y="858"/>
                  </a:lnTo>
                  <a:lnTo>
                    <a:pt x="2654" y="856"/>
                  </a:lnTo>
                  <a:lnTo>
                    <a:pt x="2654" y="854"/>
                  </a:lnTo>
                  <a:lnTo>
                    <a:pt x="2654" y="854"/>
                  </a:lnTo>
                  <a:lnTo>
                    <a:pt x="2656" y="848"/>
                  </a:lnTo>
                  <a:lnTo>
                    <a:pt x="2658" y="848"/>
                  </a:lnTo>
                  <a:lnTo>
                    <a:pt x="2658" y="848"/>
                  </a:lnTo>
                  <a:lnTo>
                    <a:pt x="2660" y="846"/>
                  </a:lnTo>
                  <a:lnTo>
                    <a:pt x="2660" y="846"/>
                  </a:lnTo>
                  <a:lnTo>
                    <a:pt x="2660" y="846"/>
                  </a:lnTo>
                  <a:lnTo>
                    <a:pt x="2658" y="845"/>
                  </a:lnTo>
                  <a:lnTo>
                    <a:pt x="2656" y="845"/>
                  </a:lnTo>
                  <a:lnTo>
                    <a:pt x="2656" y="845"/>
                  </a:lnTo>
                  <a:lnTo>
                    <a:pt x="2658" y="845"/>
                  </a:lnTo>
                  <a:close/>
                  <a:moveTo>
                    <a:pt x="2944" y="854"/>
                  </a:moveTo>
                  <a:lnTo>
                    <a:pt x="2944" y="854"/>
                  </a:lnTo>
                  <a:lnTo>
                    <a:pt x="2946" y="854"/>
                  </a:lnTo>
                  <a:lnTo>
                    <a:pt x="2946" y="858"/>
                  </a:lnTo>
                  <a:lnTo>
                    <a:pt x="2946" y="858"/>
                  </a:lnTo>
                  <a:lnTo>
                    <a:pt x="2948" y="858"/>
                  </a:lnTo>
                  <a:lnTo>
                    <a:pt x="2948" y="858"/>
                  </a:lnTo>
                  <a:lnTo>
                    <a:pt x="2950" y="858"/>
                  </a:lnTo>
                  <a:lnTo>
                    <a:pt x="2950" y="858"/>
                  </a:lnTo>
                  <a:lnTo>
                    <a:pt x="2952" y="858"/>
                  </a:lnTo>
                  <a:lnTo>
                    <a:pt x="2952" y="856"/>
                  </a:lnTo>
                  <a:lnTo>
                    <a:pt x="2953" y="856"/>
                  </a:lnTo>
                  <a:lnTo>
                    <a:pt x="2953" y="856"/>
                  </a:lnTo>
                  <a:lnTo>
                    <a:pt x="2952" y="854"/>
                  </a:lnTo>
                  <a:lnTo>
                    <a:pt x="2952" y="852"/>
                  </a:lnTo>
                  <a:lnTo>
                    <a:pt x="2950" y="852"/>
                  </a:lnTo>
                  <a:lnTo>
                    <a:pt x="2950" y="852"/>
                  </a:lnTo>
                  <a:lnTo>
                    <a:pt x="2946" y="852"/>
                  </a:lnTo>
                  <a:lnTo>
                    <a:pt x="2946" y="852"/>
                  </a:lnTo>
                  <a:lnTo>
                    <a:pt x="2944" y="850"/>
                  </a:lnTo>
                  <a:lnTo>
                    <a:pt x="2942" y="850"/>
                  </a:lnTo>
                  <a:lnTo>
                    <a:pt x="2942" y="848"/>
                  </a:lnTo>
                  <a:lnTo>
                    <a:pt x="2942" y="850"/>
                  </a:lnTo>
                  <a:lnTo>
                    <a:pt x="2942" y="850"/>
                  </a:lnTo>
                  <a:lnTo>
                    <a:pt x="2942" y="852"/>
                  </a:lnTo>
                  <a:lnTo>
                    <a:pt x="2942" y="854"/>
                  </a:lnTo>
                  <a:lnTo>
                    <a:pt x="2944" y="854"/>
                  </a:lnTo>
                  <a:close/>
                  <a:moveTo>
                    <a:pt x="2493" y="867"/>
                  </a:moveTo>
                  <a:lnTo>
                    <a:pt x="2490" y="869"/>
                  </a:lnTo>
                  <a:lnTo>
                    <a:pt x="2490" y="871"/>
                  </a:lnTo>
                  <a:lnTo>
                    <a:pt x="2490" y="871"/>
                  </a:lnTo>
                  <a:lnTo>
                    <a:pt x="2490" y="873"/>
                  </a:lnTo>
                  <a:lnTo>
                    <a:pt x="2490" y="873"/>
                  </a:lnTo>
                  <a:lnTo>
                    <a:pt x="2491" y="873"/>
                  </a:lnTo>
                  <a:lnTo>
                    <a:pt x="2491" y="871"/>
                  </a:lnTo>
                  <a:lnTo>
                    <a:pt x="2493" y="867"/>
                  </a:lnTo>
                  <a:lnTo>
                    <a:pt x="2495" y="867"/>
                  </a:lnTo>
                  <a:lnTo>
                    <a:pt x="2495" y="867"/>
                  </a:lnTo>
                  <a:lnTo>
                    <a:pt x="2495" y="867"/>
                  </a:lnTo>
                  <a:lnTo>
                    <a:pt x="2493" y="867"/>
                  </a:lnTo>
                  <a:close/>
                  <a:moveTo>
                    <a:pt x="2450" y="672"/>
                  </a:moveTo>
                  <a:lnTo>
                    <a:pt x="2448" y="670"/>
                  </a:lnTo>
                  <a:lnTo>
                    <a:pt x="2448" y="670"/>
                  </a:lnTo>
                  <a:lnTo>
                    <a:pt x="2448" y="670"/>
                  </a:lnTo>
                  <a:lnTo>
                    <a:pt x="2448" y="670"/>
                  </a:lnTo>
                  <a:lnTo>
                    <a:pt x="2446" y="670"/>
                  </a:lnTo>
                  <a:lnTo>
                    <a:pt x="2446" y="670"/>
                  </a:lnTo>
                  <a:lnTo>
                    <a:pt x="2446" y="670"/>
                  </a:lnTo>
                  <a:lnTo>
                    <a:pt x="2446" y="670"/>
                  </a:lnTo>
                  <a:lnTo>
                    <a:pt x="2446" y="672"/>
                  </a:lnTo>
                  <a:lnTo>
                    <a:pt x="2448" y="672"/>
                  </a:lnTo>
                  <a:lnTo>
                    <a:pt x="2448" y="672"/>
                  </a:lnTo>
                  <a:lnTo>
                    <a:pt x="2448" y="674"/>
                  </a:lnTo>
                  <a:lnTo>
                    <a:pt x="2452" y="674"/>
                  </a:lnTo>
                  <a:lnTo>
                    <a:pt x="2454" y="676"/>
                  </a:lnTo>
                  <a:lnTo>
                    <a:pt x="2454" y="676"/>
                  </a:lnTo>
                  <a:lnTo>
                    <a:pt x="2454" y="674"/>
                  </a:lnTo>
                  <a:lnTo>
                    <a:pt x="2452" y="674"/>
                  </a:lnTo>
                  <a:lnTo>
                    <a:pt x="2450" y="672"/>
                  </a:lnTo>
                  <a:close/>
                  <a:moveTo>
                    <a:pt x="754" y="176"/>
                  </a:moveTo>
                  <a:lnTo>
                    <a:pt x="754" y="176"/>
                  </a:lnTo>
                  <a:lnTo>
                    <a:pt x="754" y="176"/>
                  </a:lnTo>
                  <a:lnTo>
                    <a:pt x="754" y="174"/>
                  </a:lnTo>
                  <a:lnTo>
                    <a:pt x="754" y="174"/>
                  </a:lnTo>
                  <a:lnTo>
                    <a:pt x="756" y="174"/>
                  </a:lnTo>
                  <a:lnTo>
                    <a:pt x="756" y="174"/>
                  </a:lnTo>
                  <a:lnTo>
                    <a:pt x="756" y="174"/>
                  </a:lnTo>
                  <a:lnTo>
                    <a:pt x="756" y="176"/>
                  </a:lnTo>
                  <a:lnTo>
                    <a:pt x="756" y="176"/>
                  </a:lnTo>
                  <a:lnTo>
                    <a:pt x="757" y="174"/>
                  </a:lnTo>
                  <a:lnTo>
                    <a:pt x="757" y="172"/>
                  </a:lnTo>
                  <a:lnTo>
                    <a:pt x="756" y="172"/>
                  </a:lnTo>
                  <a:lnTo>
                    <a:pt x="756" y="172"/>
                  </a:lnTo>
                  <a:lnTo>
                    <a:pt x="756" y="170"/>
                  </a:lnTo>
                  <a:lnTo>
                    <a:pt x="756" y="170"/>
                  </a:lnTo>
                  <a:lnTo>
                    <a:pt x="756" y="170"/>
                  </a:lnTo>
                  <a:lnTo>
                    <a:pt x="756" y="170"/>
                  </a:lnTo>
                  <a:lnTo>
                    <a:pt x="756" y="170"/>
                  </a:lnTo>
                  <a:lnTo>
                    <a:pt x="754" y="170"/>
                  </a:lnTo>
                  <a:lnTo>
                    <a:pt x="756" y="172"/>
                  </a:lnTo>
                  <a:lnTo>
                    <a:pt x="754" y="172"/>
                  </a:lnTo>
                  <a:lnTo>
                    <a:pt x="754" y="172"/>
                  </a:lnTo>
                  <a:lnTo>
                    <a:pt x="752" y="174"/>
                  </a:lnTo>
                  <a:lnTo>
                    <a:pt x="754" y="174"/>
                  </a:lnTo>
                  <a:lnTo>
                    <a:pt x="754" y="176"/>
                  </a:lnTo>
                  <a:close/>
                  <a:moveTo>
                    <a:pt x="2437" y="943"/>
                  </a:moveTo>
                  <a:lnTo>
                    <a:pt x="2437" y="943"/>
                  </a:lnTo>
                  <a:lnTo>
                    <a:pt x="2435" y="945"/>
                  </a:lnTo>
                  <a:lnTo>
                    <a:pt x="2435" y="945"/>
                  </a:lnTo>
                  <a:lnTo>
                    <a:pt x="2435" y="945"/>
                  </a:lnTo>
                  <a:lnTo>
                    <a:pt x="2433" y="945"/>
                  </a:lnTo>
                  <a:lnTo>
                    <a:pt x="2433" y="945"/>
                  </a:lnTo>
                  <a:lnTo>
                    <a:pt x="2433" y="945"/>
                  </a:lnTo>
                  <a:lnTo>
                    <a:pt x="2433" y="945"/>
                  </a:lnTo>
                  <a:lnTo>
                    <a:pt x="2433" y="943"/>
                  </a:lnTo>
                  <a:lnTo>
                    <a:pt x="2431" y="941"/>
                  </a:lnTo>
                  <a:lnTo>
                    <a:pt x="2431" y="941"/>
                  </a:lnTo>
                  <a:lnTo>
                    <a:pt x="2429" y="941"/>
                  </a:lnTo>
                  <a:lnTo>
                    <a:pt x="2425" y="945"/>
                  </a:lnTo>
                  <a:lnTo>
                    <a:pt x="2425" y="945"/>
                  </a:lnTo>
                  <a:lnTo>
                    <a:pt x="2423" y="945"/>
                  </a:lnTo>
                  <a:lnTo>
                    <a:pt x="2423" y="945"/>
                  </a:lnTo>
                  <a:lnTo>
                    <a:pt x="2421" y="945"/>
                  </a:lnTo>
                  <a:lnTo>
                    <a:pt x="2421" y="947"/>
                  </a:lnTo>
                  <a:lnTo>
                    <a:pt x="2421" y="947"/>
                  </a:lnTo>
                  <a:lnTo>
                    <a:pt x="2421" y="949"/>
                  </a:lnTo>
                  <a:lnTo>
                    <a:pt x="2421" y="949"/>
                  </a:lnTo>
                  <a:lnTo>
                    <a:pt x="2421" y="949"/>
                  </a:lnTo>
                  <a:lnTo>
                    <a:pt x="2421" y="951"/>
                  </a:lnTo>
                  <a:lnTo>
                    <a:pt x="2420" y="951"/>
                  </a:lnTo>
                  <a:lnTo>
                    <a:pt x="2420" y="951"/>
                  </a:lnTo>
                  <a:lnTo>
                    <a:pt x="2418" y="951"/>
                  </a:lnTo>
                  <a:lnTo>
                    <a:pt x="2418" y="952"/>
                  </a:lnTo>
                  <a:lnTo>
                    <a:pt x="2416" y="954"/>
                  </a:lnTo>
                  <a:lnTo>
                    <a:pt x="2416" y="954"/>
                  </a:lnTo>
                  <a:lnTo>
                    <a:pt x="2412" y="958"/>
                  </a:lnTo>
                  <a:lnTo>
                    <a:pt x="2412" y="958"/>
                  </a:lnTo>
                  <a:lnTo>
                    <a:pt x="2414" y="958"/>
                  </a:lnTo>
                  <a:lnTo>
                    <a:pt x="2416" y="958"/>
                  </a:lnTo>
                  <a:lnTo>
                    <a:pt x="2416" y="958"/>
                  </a:lnTo>
                  <a:lnTo>
                    <a:pt x="2420" y="956"/>
                  </a:lnTo>
                  <a:lnTo>
                    <a:pt x="2420" y="954"/>
                  </a:lnTo>
                  <a:lnTo>
                    <a:pt x="2421" y="954"/>
                  </a:lnTo>
                  <a:lnTo>
                    <a:pt x="2420" y="952"/>
                  </a:lnTo>
                  <a:lnTo>
                    <a:pt x="2421" y="952"/>
                  </a:lnTo>
                  <a:lnTo>
                    <a:pt x="2425" y="951"/>
                  </a:lnTo>
                  <a:lnTo>
                    <a:pt x="2425" y="951"/>
                  </a:lnTo>
                  <a:lnTo>
                    <a:pt x="2427" y="951"/>
                  </a:lnTo>
                  <a:lnTo>
                    <a:pt x="2431" y="949"/>
                  </a:lnTo>
                  <a:lnTo>
                    <a:pt x="2435" y="947"/>
                  </a:lnTo>
                  <a:lnTo>
                    <a:pt x="2437" y="947"/>
                  </a:lnTo>
                  <a:lnTo>
                    <a:pt x="2438" y="945"/>
                  </a:lnTo>
                  <a:lnTo>
                    <a:pt x="2440" y="943"/>
                  </a:lnTo>
                  <a:lnTo>
                    <a:pt x="2438" y="943"/>
                  </a:lnTo>
                  <a:lnTo>
                    <a:pt x="2437" y="943"/>
                  </a:lnTo>
                  <a:close/>
                  <a:moveTo>
                    <a:pt x="2446" y="888"/>
                  </a:moveTo>
                  <a:lnTo>
                    <a:pt x="2444" y="888"/>
                  </a:lnTo>
                  <a:lnTo>
                    <a:pt x="2444" y="890"/>
                  </a:lnTo>
                  <a:lnTo>
                    <a:pt x="2442" y="890"/>
                  </a:lnTo>
                  <a:lnTo>
                    <a:pt x="2442" y="892"/>
                  </a:lnTo>
                  <a:lnTo>
                    <a:pt x="2442" y="892"/>
                  </a:lnTo>
                  <a:lnTo>
                    <a:pt x="2442" y="892"/>
                  </a:lnTo>
                  <a:lnTo>
                    <a:pt x="2446" y="892"/>
                  </a:lnTo>
                  <a:lnTo>
                    <a:pt x="2446" y="892"/>
                  </a:lnTo>
                  <a:lnTo>
                    <a:pt x="2448" y="890"/>
                  </a:lnTo>
                  <a:lnTo>
                    <a:pt x="2448" y="890"/>
                  </a:lnTo>
                  <a:lnTo>
                    <a:pt x="2448" y="890"/>
                  </a:lnTo>
                  <a:lnTo>
                    <a:pt x="2448" y="890"/>
                  </a:lnTo>
                  <a:lnTo>
                    <a:pt x="2448" y="890"/>
                  </a:lnTo>
                  <a:lnTo>
                    <a:pt x="2446" y="890"/>
                  </a:lnTo>
                  <a:lnTo>
                    <a:pt x="2446" y="890"/>
                  </a:lnTo>
                  <a:lnTo>
                    <a:pt x="2446" y="888"/>
                  </a:lnTo>
                  <a:lnTo>
                    <a:pt x="2446" y="888"/>
                  </a:lnTo>
                  <a:close/>
                  <a:moveTo>
                    <a:pt x="2444" y="667"/>
                  </a:moveTo>
                  <a:lnTo>
                    <a:pt x="2444" y="665"/>
                  </a:lnTo>
                  <a:lnTo>
                    <a:pt x="2444" y="665"/>
                  </a:lnTo>
                  <a:lnTo>
                    <a:pt x="2444" y="665"/>
                  </a:lnTo>
                  <a:lnTo>
                    <a:pt x="2442" y="665"/>
                  </a:lnTo>
                  <a:lnTo>
                    <a:pt x="2442" y="665"/>
                  </a:lnTo>
                  <a:lnTo>
                    <a:pt x="2442" y="667"/>
                  </a:lnTo>
                  <a:lnTo>
                    <a:pt x="2442" y="668"/>
                  </a:lnTo>
                  <a:lnTo>
                    <a:pt x="2444" y="668"/>
                  </a:lnTo>
                  <a:lnTo>
                    <a:pt x="2444" y="668"/>
                  </a:lnTo>
                  <a:lnTo>
                    <a:pt x="2444" y="668"/>
                  </a:lnTo>
                  <a:lnTo>
                    <a:pt x="2444" y="667"/>
                  </a:lnTo>
                  <a:lnTo>
                    <a:pt x="2444" y="667"/>
                  </a:lnTo>
                  <a:close/>
                  <a:moveTo>
                    <a:pt x="2459" y="862"/>
                  </a:moveTo>
                  <a:lnTo>
                    <a:pt x="2461" y="862"/>
                  </a:lnTo>
                  <a:lnTo>
                    <a:pt x="2461" y="860"/>
                  </a:lnTo>
                  <a:lnTo>
                    <a:pt x="2461" y="858"/>
                  </a:lnTo>
                  <a:lnTo>
                    <a:pt x="2461" y="858"/>
                  </a:lnTo>
                  <a:lnTo>
                    <a:pt x="2461" y="858"/>
                  </a:lnTo>
                  <a:lnTo>
                    <a:pt x="2459" y="860"/>
                  </a:lnTo>
                  <a:lnTo>
                    <a:pt x="2459" y="860"/>
                  </a:lnTo>
                  <a:lnTo>
                    <a:pt x="2459" y="862"/>
                  </a:lnTo>
                  <a:lnTo>
                    <a:pt x="2459" y="862"/>
                  </a:lnTo>
                  <a:lnTo>
                    <a:pt x="2459" y="862"/>
                  </a:lnTo>
                  <a:lnTo>
                    <a:pt x="2459" y="862"/>
                  </a:lnTo>
                  <a:close/>
                  <a:moveTo>
                    <a:pt x="2414" y="657"/>
                  </a:moveTo>
                  <a:lnTo>
                    <a:pt x="2416" y="657"/>
                  </a:lnTo>
                  <a:lnTo>
                    <a:pt x="2418" y="657"/>
                  </a:lnTo>
                  <a:lnTo>
                    <a:pt x="2418" y="655"/>
                  </a:lnTo>
                  <a:lnTo>
                    <a:pt x="2416" y="655"/>
                  </a:lnTo>
                  <a:lnTo>
                    <a:pt x="2416" y="653"/>
                  </a:lnTo>
                  <a:lnTo>
                    <a:pt x="2416" y="646"/>
                  </a:lnTo>
                  <a:lnTo>
                    <a:pt x="2416" y="644"/>
                  </a:lnTo>
                  <a:lnTo>
                    <a:pt x="2418" y="644"/>
                  </a:lnTo>
                  <a:lnTo>
                    <a:pt x="2418" y="642"/>
                  </a:lnTo>
                  <a:lnTo>
                    <a:pt x="2418" y="642"/>
                  </a:lnTo>
                  <a:lnTo>
                    <a:pt x="2420" y="640"/>
                  </a:lnTo>
                  <a:lnTo>
                    <a:pt x="2420" y="640"/>
                  </a:lnTo>
                  <a:lnTo>
                    <a:pt x="2420" y="638"/>
                  </a:lnTo>
                  <a:lnTo>
                    <a:pt x="2420" y="638"/>
                  </a:lnTo>
                  <a:lnTo>
                    <a:pt x="2420" y="636"/>
                  </a:lnTo>
                  <a:lnTo>
                    <a:pt x="2418" y="636"/>
                  </a:lnTo>
                  <a:lnTo>
                    <a:pt x="2416" y="634"/>
                  </a:lnTo>
                  <a:lnTo>
                    <a:pt x="2416" y="632"/>
                  </a:lnTo>
                  <a:lnTo>
                    <a:pt x="2414" y="631"/>
                  </a:lnTo>
                  <a:lnTo>
                    <a:pt x="2414" y="631"/>
                  </a:lnTo>
                  <a:lnTo>
                    <a:pt x="2416" y="629"/>
                  </a:lnTo>
                  <a:lnTo>
                    <a:pt x="2416" y="627"/>
                  </a:lnTo>
                  <a:lnTo>
                    <a:pt x="2414" y="627"/>
                  </a:lnTo>
                  <a:lnTo>
                    <a:pt x="2412" y="625"/>
                  </a:lnTo>
                  <a:lnTo>
                    <a:pt x="2408" y="625"/>
                  </a:lnTo>
                  <a:lnTo>
                    <a:pt x="2406" y="625"/>
                  </a:lnTo>
                  <a:lnTo>
                    <a:pt x="2404" y="625"/>
                  </a:lnTo>
                  <a:lnTo>
                    <a:pt x="2404" y="625"/>
                  </a:lnTo>
                  <a:lnTo>
                    <a:pt x="2404" y="625"/>
                  </a:lnTo>
                  <a:lnTo>
                    <a:pt x="2403" y="623"/>
                  </a:lnTo>
                  <a:lnTo>
                    <a:pt x="2403" y="621"/>
                  </a:lnTo>
                  <a:lnTo>
                    <a:pt x="2403" y="615"/>
                  </a:lnTo>
                  <a:lnTo>
                    <a:pt x="2403" y="614"/>
                  </a:lnTo>
                  <a:lnTo>
                    <a:pt x="2401" y="610"/>
                  </a:lnTo>
                  <a:lnTo>
                    <a:pt x="2401" y="610"/>
                  </a:lnTo>
                  <a:lnTo>
                    <a:pt x="2401" y="608"/>
                  </a:lnTo>
                  <a:lnTo>
                    <a:pt x="2401" y="608"/>
                  </a:lnTo>
                  <a:lnTo>
                    <a:pt x="2399" y="606"/>
                  </a:lnTo>
                  <a:lnTo>
                    <a:pt x="2395" y="604"/>
                  </a:lnTo>
                  <a:lnTo>
                    <a:pt x="2393" y="604"/>
                  </a:lnTo>
                  <a:lnTo>
                    <a:pt x="2385" y="598"/>
                  </a:lnTo>
                  <a:lnTo>
                    <a:pt x="2384" y="596"/>
                  </a:lnTo>
                  <a:lnTo>
                    <a:pt x="2380" y="596"/>
                  </a:lnTo>
                  <a:lnTo>
                    <a:pt x="2374" y="598"/>
                  </a:lnTo>
                  <a:lnTo>
                    <a:pt x="2363" y="598"/>
                  </a:lnTo>
                  <a:lnTo>
                    <a:pt x="2357" y="596"/>
                  </a:lnTo>
                  <a:lnTo>
                    <a:pt x="2357" y="596"/>
                  </a:lnTo>
                  <a:lnTo>
                    <a:pt x="2355" y="595"/>
                  </a:lnTo>
                  <a:lnTo>
                    <a:pt x="2353" y="595"/>
                  </a:lnTo>
                  <a:lnTo>
                    <a:pt x="2353" y="593"/>
                  </a:lnTo>
                  <a:lnTo>
                    <a:pt x="2353" y="595"/>
                  </a:lnTo>
                  <a:lnTo>
                    <a:pt x="2351" y="593"/>
                  </a:lnTo>
                  <a:lnTo>
                    <a:pt x="2351" y="593"/>
                  </a:lnTo>
                  <a:lnTo>
                    <a:pt x="2351" y="593"/>
                  </a:lnTo>
                  <a:lnTo>
                    <a:pt x="2351" y="593"/>
                  </a:lnTo>
                  <a:lnTo>
                    <a:pt x="2350" y="593"/>
                  </a:lnTo>
                  <a:lnTo>
                    <a:pt x="2350" y="593"/>
                  </a:lnTo>
                  <a:lnTo>
                    <a:pt x="2348" y="593"/>
                  </a:lnTo>
                  <a:lnTo>
                    <a:pt x="2348" y="593"/>
                  </a:lnTo>
                  <a:lnTo>
                    <a:pt x="2346" y="593"/>
                  </a:lnTo>
                  <a:lnTo>
                    <a:pt x="2346" y="591"/>
                  </a:lnTo>
                  <a:lnTo>
                    <a:pt x="2344" y="589"/>
                  </a:lnTo>
                  <a:lnTo>
                    <a:pt x="2344" y="589"/>
                  </a:lnTo>
                  <a:lnTo>
                    <a:pt x="2334" y="585"/>
                  </a:lnTo>
                  <a:lnTo>
                    <a:pt x="2331" y="585"/>
                  </a:lnTo>
                  <a:lnTo>
                    <a:pt x="2331" y="585"/>
                  </a:lnTo>
                  <a:lnTo>
                    <a:pt x="2329" y="585"/>
                  </a:lnTo>
                  <a:lnTo>
                    <a:pt x="2329" y="585"/>
                  </a:lnTo>
                  <a:lnTo>
                    <a:pt x="2329" y="583"/>
                  </a:lnTo>
                  <a:lnTo>
                    <a:pt x="2329" y="583"/>
                  </a:lnTo>
                  <a:lnTo>
                    <a:pt x="2329" y="583"/>
                  </a:lnTo>
                  <a:lnTo>
                    <a:pt x="2323" y="583"/>
                  </a:lnTo>
                  <a:lnTo>
                    <a:pt x="2319" y="585"/>
                  </a:lnTo>
                  <a:lnTo>
                    <a:pt x="2317" y="585"/>
                  </a:lnTo>
                  <a:lnTo>
                    <a:pt x="2317" y="587"/>
                  </a:lnTo>
                  <a:lnTo>
                    <a:pt x="2317" y="587"/>
                  </a:lnTo>
                  <a:lnTo>
                    <a:pt x="2317" y="589"/>
                  </a:lnTo>
                  <a:lnTo>
                    <a:pt x="2315" y="589"/>
                  </a:lnTo>
                  <a:lnTo>
                    <a:pt x="2312" y="591"/>
                  </a:lnTo>
                  <a:lnTo>
                    <a:pt x="2310" y="593"/>
                  </a:lnTo>
                  <a:lnTo>
                    <a:pt x="2308" y="593"/>
                  </a:lnTo>
                  <a:lnTo>
                    <a:pt x="2308" y="593"/>
                  </a:lnTo>
                  <a:lnTo>
                    <a:pt x="2308" y="595"/>
                  </a:lnTo>
                  <a:lnTo>
                    <a:pt x="2306" y="595"/>
                  </a:lnTo>
                  <a:lnTo>
                    <a:pt x="2306" y="595"/>
                  </a:lnTo>
                  <a:lnTo>
                    <a:pt x="2306" y="593"/>
                  </a:lnTo>
                  <a:lnTo>
                    <a:pt x="2306" y="593"/>
                  </a:lnTo>
                  <a:lnTo>
                    <a:pt x="2306" y="593"/>
                  </a:lnTo>
                  <a:lnTo>
                    <a:pt x="2304" y="593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6" y="595"/>
                  </a:lnTo>
                  <a:lnTo>
                    <a:pt x="2306" y="595"/>
                  </a:lnTo>
                  <a:lnTo>
                    <a:pt x="2304" y="596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4" y="595"/>
                  </a:lnTo>
                  <a:lnTo>
                    <a:pt x="2302" y="595"/>
                  </a:lnTo>
                  <a:lnTo>
                    <a:pt x="2302" y="595"/>
                  </a:lnTo>
                  <a:lnTo>
                    <a:pt x="2300" y="596"/>
                  </a:lnTo>
                  <a:lnTo>
                    <a:pt x="2300" y="595"/>
                  </a:lnTo>
                  <a:lnTo>
                    <a:pt x="2298" y="593"/>
                  </a:lnTo>
                  <a:lnTo>
                    <a:pt x="2296" y="591"/>
                  </a:lnTo>
                  <a:lnTo>
                    <a:pt x="2296" y="589"/>
                  </a:lnTo>
                  <a:lnTo>
                    <a:pt x="2296" y="587"/>
                  </a:lnTo>
                  <a:lnTo>
                    <a:pt x="2296" y="585"/>
                  </a:lnTo>
                  <a:lnTo>
                    <a:pt x="2295" y="585"/>
                  </a:lnTo>
                  <a:lnTo>
                    <a:pt x="2289" y="589"/>
                  </a:lnTo>
                  <a:lnTo>
                    <a:pt x="2287" y="589"/>
                  </a:lnTo>
                  <a:lnTo>
                    <a:pt x="2283" y="589"/>
                  </a:lnTo>
                  <a:lnTo>
                    <a:pt x="2281" y="589"/>
                  </a:lnTo>
                  <a:lnTo>
                    <a:pt x="2279" y="589"/>
                  </a:lnTo>
                  <a:lnTo>
                    <a:pt x="2266" y="589"/>
                  </a:lnTo>
                  <a:lnTo>
                    <a:pt x="2264" y="589"/>
                  </a:lnTo>
                  <a:lnTo>
                    <a:pt x="2261" y="587"/>
                  </a:lnTo>
                  <a:lnTo>
                    <a:pt x="2261" y="587"/>
                  </a:lnTo>
                  <a:lnTo>
                    <a:pt x="2259" y="587"/>
                  </a:lnTo>
                  <a:lnTo>
                    <a:pt x="2257" y="589"/>
                  </a:lnTo>
                  <a:lnTo>
                    <a:pt x="2253" y="589"/>
                  </a:lnTo>
                  <a:lnTo>
                    <a:pt x="2251" y="589"/>
                  </a:lnTo>
                  <a:lnTo>
                    <a:pt x="2240" y="589"/>
                  </a:lnTo>
                  <a:lnTo>
                    <a:pt x="2238" y="589"/>
                  </a:lnTo>
                  <a:lnTo>
                    <a:pt x="2238" y="589"/>
                  </a:lnTo>
                  <a:lnTo>
                    <a:pt x="2236" y="589"/>
                  </a:lnTo>
                  <a:lnTo>
                    <a:pt x="2236" y="591"/>
                  </a:lnTo>
                  <a:lnTo>
                    <a:pt x="2236" y="591"/>
                  </a:lnTo>
                  <a:lnTo>
                    <a:pt x="2236" y="591"/>
                  </a:lnTo>
                  <a:lnTo>
                    <a:pt x="2236" y="591"/>
                  </a:lnTo>
                  <a:lnTo>
                    <a:pt x="2234" y="591"/>
                  </a:lnTo>
                  <a:lnTo>
                    <a:pt x="2234" y="591"/>
                  </a:lnTo>
                  <a:lnTo>
                    <a:pt x="2234" y="593"/>
                  </a:lnTo>
                  <a:lnTo>
                    <a:pt x="2234" y="593"/>
                  </a:lnTo>
                  <a:lnTo>
                    <a:pt x="2234" y="593"/>
                  </a:lnTo>
                  <a:lnTo>
                    <a:pt x="2234" y="593"/>
                  </a:lnTo>
                  <a:lnTo>
                    <a:pt x="2234" y="595"/>
                  </a:lnTo>
                  <a:lnTo>
                    <a:pt x="2232" y="595"/>
                  </a:lnTo>
                  <a:lnTo>
                    <a:pt x="2230" y="595"/>
                  </a:lnTo>
                  <a:lnTo>
                    <a:pt x="2230" y="596"/>
                  </a:lnTo>
                  <a:lnTo>
                    <a:pt x="2230" y="596"/>
                  </a:lnTo>
                  <a:lnTo>
                    <a:pt x="2230" y="596"/>
                  </a:lnTo>
                  <a:lnTo>
                    <a:pt x="2232" y="596"/>
                  </a:lnTo>
                  <a:lnTo>
                    <a:pt x="2234" y="596"/>
                  </a:lnTo>
                  <a:lnTo>
                    <a:pt x="2232" y="598"/>
                  </a:lnTo>
                  <a:lnTo>
                    <a:pt x="2232" y="598"/>
                  </a:lnTo>
                  <a:lnTo>
                    <a:pt x="2232" y="600"/>
                  </a:lnTo>
                  <a:lnTo>
                    <a:pt x="2232" y="600"/>
                  </a:lnTo>
                  <a:lnTo>
                    <a:pt x="2232" y="602"/>
                  </a:lnTo>
                  <a:lnTo>
                    <a:pt x="2230" y="604"/>
                  </a:lnTo>
                  <a:lnTo>
                    <a:pt x="2230" y="602"/>
                  </a:lnTo>
                  <a:lnTo>
                    <a:pt x="2228" y="602"/>
                  </a:lnTo>
                  <a:lnTo>
                    <a:pt x="2226" y="602"/>
                  </a:lnTo>
                  <a:lnTo>
                    <a:pt x="2226" y="604"/>
                  </a:lnTo>
                  <a:lnTo>
                    <a:pt x="2225" y="604"/>
                  </a:lnTo>
                  <a:lnTo>
                    <a:pt x="2223" y="606"/>
                  </a:lnTo>
                  <a:lnTo>
                    <a:pt x="2223" y="606"/>
                  </a:lnTo>
                  <a:lnTo>
                    <a:pt x="2221" y="606"/>
                  </a:lnTo>
                  <a:lnTo>
                    <a:pt x="2219" y="608"/>
                  </a:lnTo>
                  <a:lnTo>
                    <a:pt x="2219" y="608"/>
                  </a:lnTo>
                  <a:lnTo>
                    <a:pt x="2219" y="608"/>
                  </a:lnTo>
                  <a:lnTo>
                    <a:pt x="2217" y="608"/>
                  </a:lnTo>
                  <a:lnTo>
                    <a:pt x="2217" y="610"/>
                  </a:lnTo>
                  <a:lnTo>
                    <a:pt x="2215" y="610"/>
                  </a:lnTo>
                  <a:lnTo>
                    <a:pt x="2215" y="610"/>
                  </a:lnTo>
                  <a:lnTo>
                    <a:pt x="2217" y="612"/>
                  </a:lnTo>
                  <a:lnTo>
                    <a:pt x="2217" y="612"/>
                  </a:lnTo>
                  <a:lnTo>
                    <a:pt x="2217" y="615"/>
                  </a:lnTo>
                  <a:lnTo>
                    <a:pt x="2219" y="619"/>
                  </a:lnTo>
                  <a:lnTo>
                    <a:pt x="2221" y="619"/>
                  </a:lnTo>
                  <a:lnTo>
                    <a:pt x="2221" y="619"/>
                  </a:lnTo>
                  <a:lnTo>
                    <a:pt x="2221" y="621"/>
                  </a:lnTo>
                  <a:lnTo>
                    <a:pt x="2221" y="625"/>
                  </a:lnTo>
                  <a:lnTo>
                    <a:pt x="2219" y="631"/>
                  </a:lnTo>
                  <a:lnTo>
                    <a:pt x="2219" y="634"/>
                  </a:lnTo>
                  <a:lnTo>
                    <a:pt x="2221" y="636"/>
                  </a:lnTo>
                  <a:lnTo>
                    <a:pt x="2221" y="634"/>
                  </a:lnTo>
                  <a:lnTo>
                    <a:pt x="2221" y="634"/>
                  </a:lnTo>
                  <a:lnTo>
                    <a:pt x="2221" y="632"/>
                  </a:lnTo>
                  <a:lnTo>
                    <a:pt x="2221" y="632"/>
                  </a:lnTo>
                  <a:lnTo>
                    <a:pt x="2221" y="632"/>
                  </a:lnTo>
                  <a:lnTo>
                    <a:pt x="2221" y="631"/>
                  </a:lnTo>
                  <a:lnTo>
                    <a:pt x="2223" y="629"/>
                  </a:lnTo>
                  <a:lnTo>
                    <a:pt x="2223" y="627"/>
                  </a:lnTo>
                  <a:lnTo>
                    <a:pt x="2223" y="625"/>
                  </a:lnTo>
                  <a:lnTo>
                    <a:pt x="2225" y="625"/>
                  </a:lnTo>
                  <a:lnTo>
                    <a:pt x="2225" y="623"/>
                  </a:lnTo>
                  <a:lnTo>
                    <a:pt x="2225" y="623"/>
                  </a:lnTo>
                  <a:lnTo>
                    <a:pt x="2226" y="623"/>
                  </a:lnTo>
                  <a:lnTo>
                    <a:pt x="2226" y="623"/>
                  </a:lnTo>
                  <a:lnTo>
                    <a:pt x="2226" y="623"/>
                  </a:lnTo>
                  <a:lnTo>
                    <a:pt x="2228" y="621"/>
                  </a:lnTo>
                  <a:lnTo>
                    <a:pt x="2228" y="619"/>
                  </a:lnTo>
                  <a:lnTo>
                    <a:pt x="2228" y="619"/>
                  </a:lnTo>
                  <a:lnTo>
                    <a:pt x="2230" y="612"/>
                  </a:lnTo>
                  <a:lnTo>
                    <a:pt x="2230" y="610"/>
                  </a:lnTo>
                  <a:lnTo>
                    <a:pt x="2232" y="608"/>
                  </a:lnTo>
                  <a:lnTo>
                    <a:pt x="2232" y="606"/>
                  </a:lnTo>
                  <a:lnTo>
                    <a:pt x="2234" y="604"/>
                  </a:lnTo>
                  <a:lnTo>
                    <a:pt x="2236" y="602"/>
                  </a:lnTo>
                  <a:lnTo>
                    <a:pt x="2238" y="604"/>
                  </a:lnTo>
                  <a:lnTo>
                    <a:pt x="2238" y="604"/>
                  </a:lnTo>
                  <a:lnTo>
                    <a:pt x="2238" y="606"/>
                  </a:lnTo>
                  <a:lnTo>
                    <a:pt x="2238" y="608"/>
                  </a:lnTo>
                  <a:lnTo>
                    <a:pt x="2238" y="610"/>
                  </a:lnTo>
                  <a:lnTo>
                    <a:pt x="2238" y="612"/>
                  </a:lnTo>
                  <a:lnTo>
                    <a:pt x="2238" y="612"/>
                  </a:lnTo>
                  <a:lnTo>
                    <a:pt x="2238" y="612"/>
                  </a:lnTo>
                  <a:lnTo>
                    <a:pt x="2240" y="612"/>
                  </a:lnTo>
                  <a:lnTo>
                    <a:pt x="2242" y="612"/>
                  </a:lnTo>
                  <a:lnTo>
                    <a:pt x="2243" y="614"/>
                  </a:lnTo>
                  <a:lnTo>
                    <a:pt x="2243" y="614"/>
                  </a:lnTo>
                  <a:lnTo>
                    <a:pt x="2253" y="627"/>
                  </a:lnTo>
                  <a:lnTo>
                    <a:pt x="2253" y="627"/>
                  </a:lnTo>
                  <a:lnTo>
                    <a:pt x="2255" y="629"/>
                  </a:lnTo>
                  <a:lnTo>
                    <a:pt x="2257" y="629"/>
                  </a:lnTo>
                  <a:lnTo>
                    <a:pt x="2259" y="629"/>
                  </a:lnTo>
                  <a:lnTo>
                    <a:pt x="2259" y="629"/>
                  </a:lnTo>
                  <a:lnTo>
                    <a:pt x="2262" y="629"/>
                  </a:lnTo>
                  <a:lnTo>
                    <a:pt x="2264" y="627"/>
                  </a:lnTo>
                  <a:lnTo>
                    <a:pt x="2268" y="627"/>
                  </a:lnTo>
                  <a:lnTo>
                    <a:pt x="2270" y="627"/>
                  </a:lnTo>
                  <a:lnTo>
                    <a:pt x="2272" y="627"/>
                  </a:lnTo>
                  <a:lnTo>
                    <a:pt x="2272" y="625"/>
                  </a:lnTo>
                  <a:lnTo>
                    <a:pt x="2272" y="625"/>
                  </a:lnTo>
                  <a:lnTo>
                    <a:pt x="2270" y="625"/>
                  </a:lnTo>
                  <a:lnTo>
                    <a:pt x="2270" y="625"/>
                  </a:lnTo>
                  <a:lnTo>
                    <a:pt x="2270" y="623"/>
                  </a:lnTo>
                  <a:lnTo>
                    <a:pt x="2272" y="623"/>
                  </a:lnTo>
                  <a:lnTo>
                    <a:pt x="2272" y="623"/>
                  </a:lnTo>
                  <a:lnTo>
                    <a:pt x="2272" y="623"/>
                  </a:lnTo>
                  <a:lnTo>
                    <a:pt x="2272" y="621"/>
                  </a:lnTo>
                  <a:lnTo>
                    <a:pt x="2278" y="617"/>
                  </a:lnTo>
                  <a:lnTo>
                    <a:pt x="2278" y="617"/>
                  </a:lnTo>
                  <a:lnTo>
                    <a:pt x="2279" y="615"/>
                  </a:lnTo>
                  <a:lnTo>
                    <a:pt x="2283" y="614"/>
                  </a:lnTo>
                  <a:lnTo>
                    <a:pt x="2283" y="614"/>
                  </a:lnTo>
                  <a:lnTo>
                    <a:pt x="2283" y="612"/>
                  </a:lnTo>
                  <a:lnTo>
                    <a:pt x="2285" y="612"/>
                  </a:lnTo>
                  <a:lnTo>
                    <a:pt x="2285" y="612"/>
                  </a:lnTo>
                  <a:lnTo>
                    <a:pt x="2287" y="614"/>
                  </a:lnTo>
                  <a:lnTo>
                    <a:pt x="2289" y="614"/>
                  </a:lnTo>
                  <a:lnTo>
                    <a:pt x="2289" y="614"/>
                  </a:lnTo>
                  <a:lnTo>
                    <a:pt x="2291" y="614"/>
                  </a:lnTo>
                  <a:lnTo>
                    <a:pt x="2291" y="615"/>
                  </a:lnTo>
                  <a:lnTo>
                    <a:pt x="2289" y="619"/>
                  </a:lnTo>
                  <a:lnTo>
                    <a:pt x="2289" y="619"/>
                  </a:lnTo>
                  <a:lnTo>
                    <a:pt x="2289" y="621"/>
                  </a:lnTo>
                  <a:lnTo>
                    <a:pt x="2291" y="623"/>
                  </a:lnTo>
                  <a:lnTo>
                    <a:pt x="2291" y="621"/>
                  </a:lnTo>
                  <a:lnTo>
                    <a:pt x="2296" y="621"/>
                  </a:lnTo>
                  <a:lnTo>
                    <a:pt x="2298" y="621"/>
                  </a:lnTo>
                  <a:lnTo>
                    <a:pt x="2300" y="621"/>
                  </a:lnTo>
                  <a:lnTo>
                    <a:pt x="2306" y="625"/>
                  </a:lnTo>
                  <a:lnTo>
                    <a:pt x="2308" y="625"/>
                  </a:lnTo>
                  <a:lnTo>
                    <a:pt x="2317" y="627"/>
                  </a:lnTo>
                  <a:lnTo>
                    <a:pt x="2319" y="627"/>
                  </a:lnTo>
                  <a:lnTo>
                    <a:pt x="2325" y="629"/>
                  </a:lnTo>
                  <a:lnTo>
                    <a:pt x="2329" y="631"/>
                  </a:lnTo>
                  <a:lnTo>
                    <a:pt x="2331" y="629"/>
                  </a:lnTo>
                  <a:lnTo>
                    <a:pt x="2331" y="625"/>
                  </a:lnTo>
                  <a:lnTo>
                    <a:pt x="2327" y="621"/>
                  </a:lnTo>
                  <a:lnTo>
                    <a:pt x="2327" y="619"/>
                  </a:lnTo>
                  <a:lnTo>
                    <a:pt x="2329" y="619"/>
                  </a:lnTo>
                  <a:lnTo>
                    <a:pt x="2353" y="621"/>
                  </a:lnTo>
                  <a:lnTo>
                    <a:pt x="2355" y="621"/>
                  </a:lnTo>
                  <a:lnTo>
                    <a:pt x="2357" y="625"/>
                  </a:lnTo>
                  <a:lnTo>
                    <a:pt x="2357" y="625"/>
                  </a:lnTo>
                  <a:lnTo>
                    <a:pt x="2357" y="627"/>
                  </a:lnTo>
                  <a:lnTo>
                    <a:pt x="2357" y="627"/>
                  </a:lnTo>
                  <a:lnTo>
                    <a:pt x="2359" y="629"/>
                  </a:lnTo>
                  <a:lnTo>
                    <a:pt x="2359" y="629"/>
                  </a:lnTo>
                  <a:lnTo>
                    <a:pt x="2359" y="629"/>
                  </a:lnTo>
                  <a:lnTo>
                    <a:pt x="2361" y="631"/>
                  </a:lnTo>
                  <a:lnTo>
                    <a:pt x="2363" y="631"/>
                  </a:lnTo>
                  <a:lnTo>
                    <a:pt x="2367" y="632"/>
                  </a:lnTo>
                  <a:lnTo>
                    <a:pt x="2367" y="632"/>
                  </a:lnTo>
                  <a:lnTo>
                    <a:pt x="2367" y="632"/>
                  </a:lnTo>
                  <a:lnTo>
                    <a:pt x="2368" y="634"/>
                  </a:lnTo>
                  <a:lnTo>
                    <a:pt x="2382" y="638"/>
                  </a:lnTo>
                  <a:lnTo>
                    <a:pt x="2384" y="640"/>
                  </a:lnTo>
                  <a:lnTo>
                    <a:pt x="2385" y="640"/>
                  </a:lnTo>
                  <a:lnTo>
                    <a:pt x="2387" y="640"/>
                  </a:lnTo>
                  <a:lnTo>
                    <a:pt x="2389" y="642"/>
                  </a:lnTo>
                  <a:lnTo>
                    <a:pt x="2389" y="642"/>
                  </a:lnTo>
                  <a:lnTo>
                    <a:pt x="2391" y="642"/>
                  </a:lnTo>
                  <a:lnTo>
                    <a:pt x="2391" y="644"/>
                  </a:lnTo>
                  <a:lnTo>
                    <a:pt x="2393" y="646"/>
                  </a:lnTo>
                  <a:lnTo>
                    <a:pt x="2393" y="646"/>
                  </a:lnTo>
                  <a:lnTo>
                    <a:pt x="2395" y="646"/>
                  </a:lnTo>
                  <a:lnTo>
                    <a:pt x="2397" y="646"/>
                  </a:lnTo>
                  <a:lnTo>
                    <a:pt x="2397" y="648"/>
                  </a:lnTo>
                  <a:lnTo>
                    <a:pt x="2399" y="648"/>
                  </a:lnTo>
                  <a:lnTo>
                    <a:pt x="2401" y="651"/>
                  </a:lnTo>
                  <a:lnTo>
                    <a:pt x="2403" y="651"/>
                  </a:lnTo>
                  <a:lnTo>
                    <a:pt x="2403" y="651"/>
                  </a:lnTo>
                  <a:lnTo>
                    <a:pt x="2410" y="653"/>
                  </a:lnTo>
                  <a:lnTo>
                    <a:pt x="2410" y="653"/>
                  </a:lnTo>
                  <a:lnTo>
                    <a:pt x="2412" y="655"/>
                  </a:lnTo>
                  <a:lnTo>
                    <a:pt x="2414" y="657"/>
                  </a:lnTo>
                  <a:close/>
                  <a:moveTo>
                    <a:pt x="2624" y="653"/>
                  </a:moveTo>
                  <a:lnTo>
                    <a:pt x="2624" y="651"/>
                  </a:lnTo>
                  <a:lnTo>
                    <a:pt x="2622" y="648"/>
                  </a:lnTo>
                  <a:lnTo>
                    <a:pt x="2622" y="648"/>
                  </a:lnTo>
                  <a:lnTo>
                    <a:pt x="2622" y="648"/>
                  </a:lnTo>
                  <a:lnTo>
                    <a:pt x="2620" y="648"/>
                  </a:lnTo>
                  <a:lnTo>
                    <a:pt x="2620" y="648"/>
                  </a:lnTo>
                  <a:lnTo>
                    <a:pt x="2620" y="648"/>
                  </a:lnTo>
                  <a:lnTo>
                    <a:pt x="2622" y="651"/>
                  </a:lnTo>
                  <a:lnTo>
                    <a:pt x="2622" y="651"/>
                  </a:lnTo>
                  <a:lnTo>
                    <a:pt x="2622" y="653"/>
                  </a:lnTo>
                  <a:lnTo>
                    <a:pt x="2624" y="655"/>
                  </a:lnTo>
                  <a:lnTo>
                    <a:pt x="2624" y="655"/>
                  </a:lnTo>
                  <a:lnTo>
                    <a:pt x="2624" y="655"/>
                  </a:lnTo>
                  <a:lnTo>
                    <a:pt x="2624" y="657"/>
                  </a:lnTo>
                  <a:lnTo>
                    <a:pt x="2626" y="657"/>
                  </a:lnTo>
                  <a:lnTo>
                    <a:pt x="2626" y="657"/>
                  </a:lnTo>
                  <a:lnTo>
                    <a:pt x="2626" y="657"/>
                  </a:lnTo>
                  <a:lnTo>
                    <a:pt x="2626" y="655"/>
                  </a:lnTo>
                  <a:lnTo>
                    <a:pt x="2626" y="655"/>
                  </a:lnTo>
                  <a:lnTo>
                    <a:pt x="2624" y="653"/>
                  </a:lnTo>
                  <a:close/>
                  <a:moveTo>
                    <a:pt x="2346" y="701"/>
                  </a:moveTo>
                  <a:lnTo>
                    <a:pt x="2344" y="701"/>
                  </a:lnTo>
                  <a:lnTo>
                    <a:pt x="2344" y="701"/>
                  </a:lnTo>
                  <a:lnTo>
                    <a:pt x="2344" y="703"/>
                  </a:lnTo>
                  <a:lnTo>
                    <a:pt x="2346" y="701"/>
                  </a:lnTo>
                  <a:close/>
                  <a:moveTo>
                    <a:pt x="2355" y="941"/>
                  </a:moveTo>
                  <a:lnTo>
                    <a:pt x="2353" y="943"/>
                  </a:lnTo>
                  <a:lnTo>
                    <a:pt x="2350" y="945"/>
                  </a:lnTo>
                  <a:lnTo>
                    <a:pt x="2348" y="949"/>
                  </a:lnTo>
                  <a:lnTo>
                    <a:pt x="2348" y="949"/>
                  </a:lnTo>
                  <a:lnTo>
                    <a:pt x="2348" y="949"/>
                  </a:lnTo>
                  <a:lnTo>
                    <a:pt x="2348" y="951"/>
                  </a:lnTo>
                  <a:lnTo>
                    <a:pt x="2348" y="951"/>
                  </a:lnTo>
                  <a:lnTo>
                    <a:pt x="2348" y="951"/>
                  </a:lnTo>
                  <a:lnTo>
                    <a:pt x="2348" y="951"/>
                  </a:lnTo>
                  <a:lnTo>
                    <a:pt x="2350" y="949"/>
                  </a:lnTo>
                  <a:lnTo>
                    <a:pt x="2351" y="945"/>
                  </a:lnTo>
                  <a:lnTo>
                    <a:pt x="2353" y="945"/>
                  </a:lnTo>
                  <a:lnTo>
                    <a:pt x="2353" y="945"/>
                  </a:lnTo>
                  <a:lnTo>
                    <a:pt x="2353" y="943"/>
                  </a:lnTo>
                  <a:lnTo>
                    <a:pt x="2355" y="943"/>
                  </a:lnTo>
                  <a:lnTo>
                    <a:pt x="2355" y="943"/>
                  </a:lnTo>
                  <a:lnTo>
                    <a:pt x="2355" y="943"/>
                  </a:lnTo>
                  <a:lnTo>
                    <a:pt x="2355" y="943"/>
                  </a:lnTo>
                  <a:lnTo>
                    <a:pt x="2355" y="941"/>
                  </a:lnTo>
                  <a:close/>
                  <a:moveTo>
                    <a:pt x="2338" y="907"/>
                  </a:moveTo>
                  <a:lnTo>
                    <a:pt x="2340" y="907"/>
                  </a:lnTo>
                  <a:lnTo>
                    <a:pt x="2340" y="905"/>
                  </a:lnTo>
                  <a:lnTo>
                    <a:pt x="2340" y="905"/>
                  </a:lnTo>
                  <a:lnTo>
                    <a:pt x="2340" y="905"/>
                  </a:lnTo>
                  <a:lnTo>
                    <a:pt x="2340" y="905"/>
                  </a:lnTo>
                  <a:lnTo>
                    <a:pt x="2340" y="905"/>
                  </a:lnTo>
                  <a:lnTo>
                    <a:pt x="2338" y="905"/>
                  </a:lnTo>
                  <a:lnTo>
                    <a:pt x="2338" y="903"/>
                  </a:lnTo>
                  <a:lnTo>
                    <a:pt x="2336" y="903"/>
                  </a:lnTo>
                  <a:lnTo>
                    <a:pt x="2336" y="905"/>
                  </a:lnTo>
                  <a:lnTo>
                    <a:pt x="2336" y="905"/>
                  </a:lnTo>
                  <a:lnTo>
                    <a:pt x="2338" y="907"/>
                  </a:lnTo>
                  <a:lnTo>
                    <a:pt x="2338" y="907"/>
                  </a:lnTo>
                  <a:close/>
                  <a:moveTo>
                    <a:pt x="2361" y="916"/>
                  </a:moveTo>
                  <a:lnTo>
                    <a:pt x="2361" y="915"/>
                  </a:lnTo>
                  <a:lnTo>
                    <a:pt x="2359" y="915"/>
                  </a:lnTo>
                  <a:lnTo>
                    <a:pt x="2359" y="915"/>
                  </a:lnTo>
                  <a:lnTo>
                    <a:pt x="2359" y="916"/>
                  </a:lnTo>
                  <a:lnTo>
                    <a:pt x="2359" y="916"/>
                  </a:lnTo>
                  <a:lnTo>
                    <a:pt x="2359" y="916"/>
                  </a:lnTo>
                  <a:lnTo>
                    <a:pt x="2359" y="918"/>
                  </a:lnTo>
                  <a:lnTo>
                    <a:pt x="2359" y="918"/>
                  </a:lnTo>
                  <a:lnTo>
                    <a:pt x="2359" y="918"/>
                  </a:lnTo>
                  <a:lnTo>
                    <a:pt x="2361" y="918"/>
                  </a:lnTo>
                  <a:lnTo>
                    <a:pt x="2361" y="918"/>
                  </a:lnTo>
                  <a:lnTo>
                    <a:pt x="2361" y="916"/>
                  </a:lnTo>
                  <a:lnTo>
                    <a:pt x="2361" y="916"/>
                  </a:lnTo>
                  <a:close/>
                  <a:moveTo>
                    <a:pt x="2361" y="822"/>
                  </a:moveTo>
                  <a:lnTo>
                    <a:pt x="2361" y="820"/>
                  </a:lnTo>
                  <a:lnTo>
                    <a:pt x="2361" y="822"/>
                  </a:lnTo>
                  <a:lnTo>
                    <a:pt x="2361" y="822"/>
                  </a:lnTo>
                  <a:lnTo>
                    <a:pt x="2361" y="822"/>
                  </a:lnTo>
                  <a:lnTo>
                    <a:pt x="2361" y="822"/>
                  </a:lnTo>
                  <a:lnTo>
                    <a:pt x="2361" y="822"/>
                  </a:lnTo>
                  <a:lnTo>
                    <a:pt x="2363" y="822"/>
                  </a:lnTo>
                  <a:lnTo>
                    <a:pt x="2361" y="822"/>
                  </a:lnTo>
                  <a:close/>
                  <a:moveTo>
                    <a:pt x="2355" y="701"/>
                  </a:moveTo>
                  <a:lnTo>
                    <a:pt x="2355" y="701"/>
                  </a:lnTo>
                  <a:lnTo>
                    <a:pt x="2355" y="703"/>
                  </a:lnTo>
                  <a:lnTo>
                    <a:pt x="2351" y="703"/>
                  </a:lnTo>
                  <a:lnTo>
                    <a:pt x="2351" y="703"/>
                  </a:lnTo>
                  <a:lnTo>
                    <a:pt x="2351" y="703"/>
                  </a:lnTo>
                  <a:lnTo>
                    <a:pt x="2351" y="703"/>
                  </a:lnTo>
                  <a:lnTo>
                    <a:pt x="2353" y="703"/>
                  </a:lnTo>
                  <a:lnTo>
                    <a:pt x="2353" y="704"/>
                  </a:lnTo>
                  <a:lnTo>
                    <a:pt x="2355" y="704"/>
                  </a:lnTo>
                  <a:lnTo>
                    <a:pt x="2355" y="703"/>
                  </a:lnTo>
                  <a:lnTo>
                    <a:pt x="2357" y="703"/>
                  </a:lnTo>
                  <a:lnTo>
                    <a:pt x="2357" y="701"/>
                  </a:lnTo>
                  <a:lnTo>
                    <a:pt x="2357" y="701"/>
                  </a:lnTo>
                  <a:lnTo>
                    <a:pt x="2355" y="701"/>
                  </a:lnTo>
                  <a:close/>
                  <a:moveTo>
                    <a:pt x="2365" y="918"/>
                  </a:moveTo>
                  <a:lnTo>
                    <a:pt x="2365" y="918"/>
                  </a:lnTo>
                  <a:lnTo>
                    <a:pt x="2363" y="918"/>
                  </a:lnTo>
                  <a:lnTo>
                    <a:pt x="2363" y="918"/>
                  </a:lnTo>
                  <a:lnTo>
                    <a:pt x="2363" y="918"/>
                  </a:lnTo>
                  <a:lnTo>
                    <a:pt x="2363" y="920"/>
                  </a:lnTo>
                  <a:lnTo>
                    <a:pt x="2363" y="920"/>
                  </a:lnTo>
                  <a:lnTo>
                    <a:pt x="2363" y="920"/>
                  </a:lnTo>
                  <a:lnTo>
                    <a:pt x="2363" y="920"/>
                  </a:lnTo>
                  <a:lnTo>
                    <a:pt x="2363" y="920"/>
                  </a:lnTo>
                  <a:lnTo>
                    <a:pt x="2365" y="920"/>
                  </a:lnTo>
                  <a:lnTo>
                    <a:pt x="2365" y="920"/>
                  </a:lnTo>
                  <a:lnTo>
                    <a:pt x="2367" y="920"/>
                  </a:lnTo>
                  <a:lnTo>
                    <a:pt x="2365" y="918"/>
                  </a:lnTo>
                  <a:lnTo>
                    <a:pt x="2365" y="918"/>
                  </a:lnTo>
                  <a:close/>
                  <a:moveTo>
                    <a:pt x="2456" y="668"/>
                  </a:moveTo>
                  <a:lnTo>
                    <a:pt x="2456" y="670"/>
                  </a:lnTo>
                  <a:lnTo>
                    <a:pt x="2457" y="670"/>
                  </a:lnTo>
                  <a:lnTo>
                    <a:pt x="2457" y="668"/>
                  </a:lnTo>
                  <a:lnTo>
                    <a:pt x="2457" y="668"/>
                  </a:lnTo>
                  <a:lnTo>
                    <a:pt x="2457" y="667"/>
                  </a:lnTo>
                  <a:lnTo>
                    <a:pt x="2456" y="665"/>
                  </a:lnTo>
                  <a:lnTo>
                    <a:pt x="2456" y="663"/>
                  </a:lnTo>
                  <a:lnTo>
                    <a:pt x="2454" y="663"/>
                  </a:lnTo>
                  <a:lnTo>
                    <a:pt x="2454" y="663"/>
                  </a:lnTo>
                  <a:lnTo>
                    <a:pt x="2452" y="663"/>
                  </a:lnTo>
                  <a:lnTo>
                    <a:pt x="2452" y="663"/>
                  </a:lnTo>
                  <a:lnTo>
                    <a:pt x="2452" y="665"/>
                  </a:lnTo>
                  <a:lnTo>
                    <a:pt x="2454" y="668"/>
                  </a:lnTo>
                  <a:lnTo>
                    <a:pt x="2456" y="668"/>
                  </a:lnTo>
                  <a:close/>
                  <a:moveTo>
                    <a:pt x="2539" y="629"/>
                  </a:moveTo>
                  <a:lnTo>
                    <a:pt x="2541" y="629"/>
                  </a:lnTo>
                  <a:lnTo>
                    <a:pt x="2541" y="631"/>
                  </a:lnTo>
                  <a:lnTo>
                    <a:pt x="2541" y="632"/>
                  </a:lnTo>
                  <a:lnTo>
                    <a:pt x="2541" y="632"/>
                  </a:lnTo>
                  <a:lnTo>
                    <a:pt x="2543" y="632"/>
                  </a:lnTo>
                  <a:lnTo>
                    <a:pt x="2543" y="632"/>
                  </a:lnTo>
                  <a:lnTo>
                    <a:pt x="2543" y="631"/>
                  </a:lnTo>
                  <a:lnTo>
                    <a:pt x="2543" y="631"/>
                  </a:lnTo>
                  <a:lnTo>
                    <a:pt x="2543" y="629"/>
                  </a:lnTo>
                  <a:lnTo>
                    <a:pt x="2541" y="627"/>
                  </a:lnTo>
                  <a:lnTo>
                    <a:pt x="2541" y="627"/>
                  </a:lnTo>
                  <a:lnTo>
                    <a:pt x="2539" y="625"/>
                  </a:lnTo>
                  <a:lnTo>
                    <a:pt x="2539" y="627"/>
                  </a:lnTo>
                  <a:lnTo>
                    <a:pt x="2537" y="627"/>
                  </a:lnTo>
                  <a:lnTo>
                    <a:pt x="2537" y="627"/>
                  </a:lnTo>
                  <a:lnTo>
                    <a:pt x="2539" y="629"/>
                  </a:lnTo>
                  <a:lnTo>
                    <a:pt x="2539" y="629"/>
                  </a:lnTo>
                  <a:lnTo>
                    <a:pt x="2539" y="629"/>
                  </a:lnTo>
                  <a:close/>
                  <a:moveTo>
                    <a:pt x="2548" y="786"/>
                  </a:moveTo>
                  <a:lnTo>
                    <a:pt x="2548" y="786"/>
                  </a:lnTo>
                  <a:lnTo>
                    <a:pt x="2548" y="784"/>
                  </a:lnTo>
                  <a:lnTo>
                    <a:pt x="2548" y="782"/>
                  </a:lnTo>
                  <a:lnTo>
                    <a:pt x="2546" y="782"/>
                  </a:lnTo>
                  <a:lnTo>
                    <a:pt x="2546" y="782"/>
                  </a:lnTo>
                  <a:lnTo>
                    <a:pt x="2546" y="782"/>
                  </a:lnTo>
                  <a:lnTo>
                    <a:pt x="2546" y="782"/>
                  </a:lnTo>
                  <a:lnTo>
                    <a:pt x="2546" y="782"/>
                  </a:lnTo>
                  <a:lnTo>
                    <a:pt x="2544" y="778"/>
                  </a:lnTo>
                  <a:lnTo>
                    <a:pt x="2544" y="778"/>
                  </a:lnTo>
                  <a:lnTo>
                    <a:pt x="2544" y="776"/>
                  </a:lnTo>
                  <a:lnTo>
                    <a:pt x="2544" y="776"/>
                  </a:lnTo>
                  <a:lnTo>
                    <a:pt x="2544" y="776"/>
                  </a:lnTo>
                  <a:lnTo>
                    <a:pt x="2543" y="776"/>
                  </a:lnTo>
                  <a:lnTo>
                    <a:pt x="2543" y="776"/>
                  </a:lnTo>
                  <a:lnTo>
                    <a:pt x="2541" y="776"/>
                  </a:lnTo>
                  <a:lnTo>
                    <a:pt x="2543" y="776"/>
                  </a:lnTo>
                  <a:lnTo>
                    <a:pt x="2543" y="774"/>
                  </a:lnTo>
                  <a:lnTo>
                    <a:pt x="2543" y="774"/>
                  </a:lnTo>
                  <a:lnTo>
                    <a:pt x="2543" y="773"/>
                  </a:lnTo>
                  <a:lnTo>
                    <a:pt x="2541" y="773"/>
                  </a:lnTo>
                  <a:lnTo>
                    <a:pt x="2541" y="774"/>
                  </a:lnTo>
                  <a:lnTo>
                    <a:pt x="2539" y="774"/>
                  </a:lnTo>
                  <a:lnTo>
                    <a:pt x="2539" y="774"/>
                  </a:lnTo>
                  <a:lnTo>
                    <a:pt x="2537" y="773"/>
                  </a:lnTo>
                  <a:lnTo>
                    <a:pt x="2537" y="774"/>
                  </a:lnTo>
                  <a:lnTo>
                    <a:pt x="2537" y="774"/>
                  </a:lnTo>
                  <a:lnTo>
                    <a:pt x="2537" y="774"/>
                  </a:lnTo>
                  <a:lnTo>
                    <a:pt x="2539" y="776"/>
                  </a:lnTo>
                  <a:lnTo>
                    <a:pt x="2539" y="776"/>
                  </a:lnTo>
                  <a:lnTo>
                    <a:pt x="2539" y="778"/>
                  </a:lnTo>
                  <a:lnTo>
                    <a:pt x="2539" y="778"/>
                  </a:lnTo>
                  <a:lnTo>
                    <a:pt x="2539" y="778"/>
                  </a:lnTo>
                  <a:lnTo>
                    <a:pt x="2539" y="778"/>
                  </a:lnTo>
                  <a:lnTo>
                    <a:pt x="2539" y="778"/>
                  </a:lnTo>
                  <a:lnTo>
                    <a:pt x="2539" y="778"/>
                  </a:lnTo>
                  <a:lnTo>
                    <a:pt x="2539" y="780"/>
                  </a:lnTo>
                  <a:lnTo>
                    <a:pt x="2539" y="780"/>
                  </a:lnTo>
                  <a:lnTo>
                    <a:pt x="2539" y="780"/>
                  </a:lnTo>
                  <a:lnTo>
                    <a:pt x="2539" y="780"/>
                  </a:lnTo>
                  <a:lnTo>
                    <a:pt x="2539" y="780"/>
                  </a:lnTo>
                  <a:lnTo>
                    <a:pt x="2541" y="780"/>
                  </a:lnTo>
                  <a:lnTo>
                    <a:pt x="2541" y="780"/>
                  </a:lnTo>
                  <a:lnTo>
                    <a:pt x="2541" y="784"/>
                  </a:lnTo>
                  <a:lnTo>
                    <a:pt x="2541" y="784"/>
                  </a:lnTo>
                  <a:lnTo>
                    <a:pt x="2541" y="784"/>
                  </a:lnTo>
                  <a:lnTo>
                    <a:pt x="2541" y="786"/>
                  </a:lnTo>
                  <a:lnTo>
                    <a:pt x="2541" y="790"/>
                  </a:lnTo>
                  <a:lnTo>
                    <a:pt x="2541" y="790"/>
                  </a:lnTo>
                  <a:lnTo>
                    <a:pt x="2541" y="790"/>
                  </a:lnTo>
                  <a:lnTo>
                    <a:pt x="2539" y="790"/>
                  </a:lnTo>
                  <a:lnTo>
                    <a:pt x="2539" y="790"/>
                  </a:lnTo>
                  <a:lnTo>
                    <a:pt x="2539" y="790"/>
                  </a:lnTo>
                  <a:lnTo>
                    <a:pt x="2541" y="790"/>
                  </a:lnTo>
                  <a:lnTo>
                    <a:pt x="2541" y="790"/>
                  </a:lnTo>
                  <a:lnTo>
                    <a:pt x="2541" y="792"/>
                  </a:lnTo>
                  <a:lnTo>
                    <a:pt x="2541" y="793"/>
                  </a:lnTo>
                  <a:lnTo>
                    <a:pt x="2541" y="793"/>
                  </a:lnTo>
                  <a:lnTo>
                    <a:pt x="2541" y="793"/>
                  </a:lnTo>
                  <a:lnTo>
                    <a:pt x="2541" y="793"/>
                  </a:lnTo>
                  <a:lnTo>
                    <a:pt x="2541" y="795"/>
                  </a:lnTo>
                  <a:lnTo>
                    <a:pt x="2543" y="795"/>
                  </a:lnTo>
                  <a:lnTo>
                    <a:pt x="2543" y="795"/>
                  </a:lnTo>
                  <a:lnTo>
                    <a:pt x="2543" y="795"/>
                  </a:lnTo>
                  <a:lnTo>
                    <a:pt x="2543" y="795"/>
                  </a:lnTo>
                  <a:lnTo>
                    <a:pt x="2543" y="793"/>
                  </a:lnTo>
                  <a:lnTo>
                    <a:pt x="2543" y="793"/>
                  </a:lnTo>
                  <a:lnTo>
                    <a:pt x="2544" y="793"/>
                  </a:lnTo>
                  <a:lnTo>
                    <a:pt x="2544" y="795"/>
                  </a:lnTo>
                  <a:lnTo>
                    <a:pt x="2544" y="797"/>
                  </a:lnTo>
                  <a:lnTo>
                    <a:pt x="2546" y="795"/>
                  </a:lnTo>
                  <a:lnTo>
                    <a:pt x="2546" y="795"/>
                  </a:lnTo>
                  <a:lnTo>
                    <a:pt x="2548" y="793"/>
                  </a:lnTo>
                  <a:lnTo>
                    <a:pt x="2548" y="792"/>
                  </a:lnTo>
                  <a:lnTo>
                    <a:pt x="2550" y="792"/>
                  </a:lnTo>
                  <a:lnTo>
                    <a:pt x="2550" y="788"/>
                  </a:lnTo>
                  <a:lnTo>
                    <a:pt x="2550" y="786"/>
                  </a:lnTo>
                  <a:lnTo>
                    <a:pt x="2548" y="786"/>
                  </a:lnTo>
                  <a:close/>
                  <a:moveTo>
                    <a:pt x="2518" y="769"/>
                  </a:moveTo>
                  <a:lnTo>
                    <a:pt x="2516" y="767"/>
                  </a:lnTo>
                  <a:lnTo>
                    <a:pt x="2516" y="769"/>
                  </a:lnTo>
                  <a:lnTo>
                    <a:pt x="2516" y="769"/>
                  </a:lnTo>
                  <a:lnTo>
                    <a:pt x="2516" y="771"/>
                  </a:lnTo>
                  <a:lnTo>
                    <a:pt x="2518" y="771"/>
                  </a:lnTo>
                  <a:lnTo>
                    <a:pt x="2518" y="771"/>
                  </a:lnTo>
                  <a:lnTo>
                    <a:pt x="2518" y="771"/>
                  </a:lnTo>
                  <a:lnTo>
                    <a:pt x="2518" y="771"/>
                  </a:lnTo>
                  <a:lnTo>
                    <a:pt x="2520" y="771"/>
                  </a:lnTo>
                  <a:lnTo>
                    <a:pt x="2520" y="771"/>
                  </a:lnTo>
                  <a:lnTo>
                    <a:pt x="2520" y="769"/>
                  </a:lnTo>
                  <a:lnTo>
                    <a:pt x="2520" y="769"/>
                  </a:lnTo>
                  <a:lnTo>
                    <a:pt x="2520" y="769"/>
                  </a:lnTo>
                  <a:lnTo>
                    <a:pt x="2518" y="769"/>
                  </a:lnTo>
                  <a:close/>
                  <a:moveTo>
                    <a:pt x="2599" y="682"/>
                  </a:moveTo>
                  <a:lnTo>
                    <a:pt x="2599" y="680"/>
                  </a:lnTo>
                  <a:lnTo>
                    <a:pt x="2598" y="680"/>
                  </a:lnTo>
                  <a:lnTo>
                    <a:pt x="2596" y="680"/>
                  </a:lnTo>
                  <a:lnTo>
                    <a:pt x="2594" y="680"/>
                  </a:lnTo>
                  <a:lnTo>
                    <a:pt x="2594" y="680"/>
                  </a:lnTo>
                  <a:lnTo>
                    <a:pt x="2592" y="678"/>
                  </a:lnTo>
                  <a:lnTo>
                    <a:pt x="2592" y="678"/>
                  </a:lnTo>
                  <a:lnTo>
                    <a:pt x="2592" y="678"/>
                  </a:lnTo>
                  <a:lnTo>
                    <a:pt x="2592" y="676"/>
                  </a:lnTo>
                  <a:lnTo>
                    <a:pt x="2590" y="676"/>
                  </a:lnTo>
                  <a:lnTo>
                    <a:pt x="2590" y="676"/>
                  </a:lnTo>
                  <a:lnTo>
                    <a:pt x="2590" y="676"/>
                  </a:lnTo>
                  <a:lnTo>
                    <a:pt x="2584" y="672"/>
                  </a:lnTo>
                  <a:lnTo>
                    <a:pt x="2584" y="672"/>
                  </a:lnTo>
                  <a:lnTo>
                    <a:pt x="2584" y="674"/>
                  </a:lnTo>
                  <a:lnTo>
                    <a:pt x="2584" y="674"/>
                  </a:lnTo>
                  <a:lnTo>
                    <a:pt x="2584" y="676"/>
                  </a:lnTo>
                  <a:lnTo>
                    <a:pt x="2584" y="676"/>
                  </a:lnTo>
                  <a:lnTo>
                    <a:pt x="2586" y="678"/>
                  </a:lnTo>
                  <a:lnTo>
                    <a:pt x="2586" y="678"/>
                  </a:lnTo>
                  <a:lnTo>
                    <a:pt x="2588" y="678"/>
                  </a:lnTo>
                  <a:lnTo>
                    <a:pt x="2588" y="678"/>
                  </a:lnTo>
                  <a:lnTo>
                    <a:pt x="2588" y="680"/>
                  </a:lnTo>
                  <a:lnTo>
                    <a:pt x="2590" y="680"/>
                  </a:lnTo>
                  <a:lnTo>
                    <a:pt x="2592" y="680"/>
                  </a:lnTo>
                  <a:lnTo>
                    <a:pt x="2592" y="680"/>
                  </a:lnTo>
                  <a:lnTo>
                    <a:pt x="2594" y="682"/>
                  </a:lnTo>
                  <a:lnTo>
                    <a:pt x="2594" y="682"/>
                  </a:lnTo>
                  <a:lnTo>
                    <a:pt x="2594" y="682"/>
                  </a:lnTo>
                  <a:lnTo>
                    <a:pt x="2596" y="682"/>
                  </a:lnTo>
                  <a:lnTo>
                    <a:pt x="2596" y="682"/>
                  </a:lnTo>
                  <a:lnTo>
                    <a:pt x="2598" y="682"/>
                  </a:lnTo>
                  <a:lnTo>
                    <a:pt x="2599" y="682"/>
                  </a:lnTo>
                  <a:lnTo>
                    <a:pt x="2599" y="682"/>
                  </a:lnTo>
                  <a:lnTo>
                    <a:pt x="2601" y="684"/>
                  </a:lnTo>
                  <a:lnTo>
                    <a:pt x="2603" y="685"/>
                  </a:lnTo>
                  <a:lnTo>
                    <a:pt x="2605" y="685"/>
                  </a:lnTo>
                  <a:lnTo>
                    <a:pt x="2603" y="685"/>
                  </a:lnTo>
                  <a:lnTo>
                    <a:pt x="2599" y="682"/>
                  </a:lnTo>
                  <a:close/>
                  <a:moveTo>
                    <a:pt x="2509" y="782"/>
                  </a:moveTo>
                  <a:lnTo>
                    <a:pt x="2509" y="782"/>
                  </a:lnTo>
                  <a:lnTo>
                    <a:pt x="2507" y="782"/>
                  </a:lnTo>
                  <a:lnTo>
                    <a:pt x="2507" y="782"/>
                  </a:lnTo>
                  <a:lnTo>
                    <a:pt x="2507" y="782"/>
                  </a:lnTo>
                  <a:lnTo>
                    <a:pt x="2507" y="782"/>
                  </a:lnTo>
                  <a:lnTo>
                    <a:pt x="2507" y="784"/>
                  </a:lnTo>
                  <a:lnTo>
                    <a:pt x="2507" y="784"/>
                  </a:lnTo>
                  <a:lnTo>
                    <a:pt x="2507" y="784"/>
                  </a:lnTo>
                  <a:lnTo>
                    <a:pt x="2507" y="784"/>
                  </a:lnTo>
                  <a:lnTo>
                    <a:pt x="2507" y="784"/>
                  </a:lnTo>
                  <a:lnTo>
                    <a:pt x="2507" y="784"/>
                  </a:lnTo>
                  <a:lnTo>
                    <a:pt x="2509" y="784"/>
                  </a:lnTo>
                  <a:lnTo>
                    <a:pt x="2509" y="782"/>
                  </a:lnTo>
                  <a:lnTo>
                    <a:pt x="2509" y="782"/>
                  </a:lnTo>
                  <a:lnTo>
                    <a:pt x="2509" y="782"/>
                  </a:lnTo>
                  <a:close/>
                  <a:moveTo>
                    <a:pt x="2575" y="754"/>
                  </a:moveTo>
                  <a:lnTo>
                    <a:pt x="2575" y="754"/>
                  </a:lnTo>
                  <a:lnTo>
                    <a:pt x="2573" y="752"/>
                  </a:lnTo>
                  <a:lnTo>
                    <a:pt x="2571" y="752"/>
                  </a:lnTo>
                  <a:lnTo>
                    <a:pt x="2571" y="752"/>
                  </a:lnTo>
                  <a:lnTo>
                    <a:pt x="2569" y="754"/>
                  </a:lnTo>
                  <a:lnTo>
                    <a:pt x="2569" y="756"/>
                  </a:lnTo>
                  <a:lnTo>
                    <a:pt x="2569" y="757"/>
                  </a:lnTo>
                  <a:lnTo>
                    <a:pt x="2567" y="759"/>
                  </a:lnTo>
                  <a:lnTo>
                    <a:pt x="2565" y="767"/>
                  </a:lnTo>
                  <a:lnTo>
                    <a:pt x="2563" y="769"/>
                  </a:lnTo>
                  <a:lnTo>
                    <a:pt x="2563" y="771"/>
                  </a:lnTo>
                  <a:lnTo>
                    <a:pt x="2563" y="774"/>
                  </a:lnTo>
                  <a:lnTo>
                    <a:pt x="2563" y="776"/>
                  </a:lnTo>
                  <a:lnTo>
                    <a:pt x="2562" y="776"/>
                  </a:lnTo>
                  <a:lnTo>
                    <a:pt x="2562" y="776"/>
                  </a:lnTo>
                  <a:lnTo>
                    <a:pt x="2560" y="776"/>
                  </a:lnTo>
                  <a:lnTo>
                    <a:pt x="2558" y="780"/>
                  </a:lnTo>
                  <a:lnTo>
                    <a:pt x="2558" y="780"/>
                  </a:lnTo>
                  <a:lnTo>
                    <a:pt x="2558" y="786"/>
                  </a:lnTo>
                  <a:lnTo>
                    <a:pt x="2558" y="786"/>
                  </a:lnTo>
                  <a:lnTo>
                    <a:pt x="2556" y="788"/>
                  </a:lnTo>
                  <a:lnTo>
                    <a:pt x="2552" y="799"/>
                  </a:lnTo>
                  <a:lnTo>
                    <a:pt x="2552" y="799"/>
                  </a:lnTo>
                  <a:lnTo>
                    <a:pt x="2552" y="799"/>
                  </a:lnTo>
                  <a:lnTo>
                    <a:pt x="2560" y="792"/>
                  </a:lnTo>
                  <a:lnTo>
                    <a:pt x="2560" y="792"/>
                  </a:lnTo>
                  <a:lnTo>
                    <a:pt x="2560" y="790"/>
                  </a:lnTo>
                  <a:lnTo>
                    <a:pt x="2560" y="788"/>
                  </a:lnTo>
                  <a:lnTo>
                    <a:pt x="2560" y="786"/>
                  </a:lnTo>
                  <a:lnTo>
                    <a:pt x="2560" y="784"/>
                  </a:lnTo>
                  <a:lnTo>
                    <a:pt x="2562" y="782"/>
                  </a:lnTo>
                  <a:lnTo>
                    <a:pt x="2562" y="780"/>
                  </a:lnTo>
                  <a:lnTo>
                    <a:pt x="2563" y="778"/>
                  </a:lnTo>
                  <a:lnTo>
                    <a:pt x="2563" y="778"/>
                  </a:lnTo>
                  <a:lnTo>
                    <a:pt x="2565" y="776"/>
                  </a:lnTo>
                  <a:lnTo>
                    <a:pt x="2565" y="776"/>
                  </a:lnTo>
                  <a:lnTo>
                    <a:pt x="2567" y="776"/>
                  </a:lnTo>
                  <a:lnTo>
                    <a:pt x="2567" y="776"/>
                  </a:lnTo>
                  <a:lnTo>
                    <a:pt x="2567" y="774"/>
                  </a:lnTo>
                  <a:lnTo>
                    <a:pt x="2569" y="774"/>
                  </a:lnTo>
                  <a:lnTo>
                    <a:pt x="2571" y="773"/>
                  </a:lnTo>
                  <a:lnTo>
                    <a:pt x="2571" y="769"/>
                  </a:lnTo>
                  <a:lnTo>
                    <a:pt x="2573" y="757"/>
                  </a:lnTo>
                  <a:lnTo>
                    <a:pt x="2575" y="757"/>
                  </a:lnTo>
                  <a:lnTo>
                    <a:pt x="2575" y="757"/>
                  </a:lnTo>
                  <a:lnTo>
                    <a:pt x="2575" y="756"/>
                  </a:lnTo>
                  <a:lnTo>
                    <a:pt x="2575" y="756"/>
                  </a:lnTo>
                  <a:lnTo>
                    <a:pt x="2575" y="754"/>
                  </a:lnTo>
                  <a:close/>
                  <a:moveTo>
                    <a:pt x="2471" y="574"/>
                  </a:moveTo>
                  <a:lnTo>
                    <a:pt x="2469" y="574"/>
                  </a:lnTo>
                  <a:lnTo>
                    <a:pt x="2467" y="574"/>
                  </a:lnTo>
                  <a:lnTo>
                    <a:pt x="2467" y="576"/>
                  </a:lnTo>
                  <a:lnTo>
                    <a:pt x="2467" y="576"/>
                  </a:lnTo>
                  <a:lnTo>
                    <a:pt x="2469" y="576"/>
                  </a:lnTo>
                  <a:lnTo>
                    <a:pt x="2469" y="574"/>
                  </a:lnTo>
                  <a:lnTo>
                    <a:pt x="2471" y="574"/>
                  </a:lnTo>
                  <a:lnTo>
                    <a:pt x="2473" y="572"/>
                  </a:lnTo>
                  <a:lnTo>
                    <a:pt x="2471" y="572"/>
                  </a:lnTo>
                  <a:lnTo>
                    <a:pt x="2471" y="574"/>
                  </a:lnTo>
                  <a:close/>
                  <a:moveTo>
                    <a:pt x="2548" y="776"/>
                  </a:moveTo>
                  <a:lnTo>
                    <a:pt x="2548" y="774"/>
                  </a:lnTo>
                  <a:lnTo>
                    <a:pt x="2548" y="774"/>
                  </a:lnTo>
                  <a:lnTo>
                    <a:pt x="2550" y="771"/>
                  </a:lnTo>
                  <a:lnTo>
                    <a:pt x="2550" y="771"/>
                  </a:lnTo>
                  <a:lnTo>
                    <a:pt x="2550" y="771"/>
                  </a:lnTo>
                  <a:lnTo>
                    <a:pt x="2548" y="771"/>
                  </a:lnTo>
                  <a:lnTo>
                    <a:pt x="2548" y="771"/>
                  </a:lnTo>
                  <a:lnTo>
                    <a:pt x="2548" y="771"/>
                  </a:lnTo>
                  <a:lnTo>
                    <a:pt x="2548" y="771"/>
                  </a:lnTo>
                  <a:lnTo>
                    <a:pt x="2548" y="769"/>
                  </a:lnTo>
                  <a:lnTo>
                    <a:pt x="2548" y="769"/>
                  </a:lnTo>
                  <a:lnTo>
                    <a:pt x="2548" y="769"/>
                  </a:lnTo>
                  <a:lnTo>
                    <a:pt x="2546" y="769"/>
                  </a:lnTo>
                  <a:lnTo>
                    <a:pt x="2546" y="771"/>
                  </a:lnTo>
                  <a:lnTo>
                    <a:pt x="2544" y="773"/>
                  </a:lnTo>
                  <a:lnTo>
                    <a:pt x="2544" y="774"/>
                  </a:lnTo>
                  <a:lnTo>
                    <a:pt x="2546" y="778"/>
                  </a:lnTo>
                  <a:lnTo>
                    <a:pt x="2546" y="778"/>
                  </a:lnTo>
                  <a:lnTo>
                    <a:pt x="2546" y="778"/>
                  </a:lnTo>
                  <a:lnTo>
                    <a:pt x="2548" y="778"/>
                  </a:lnTo>
                  <a:lnTo>
                    <a:pt x="2548" y="778"/>
                  </a:lnTo>
                  <a:lnTo>
                    <a:pt x="2548" y="776"/>
                  </a:lnTo>
                  <a:lnTo>
                    <a:pt x="2548" y="778"/>
                  </a:lnTo>
                  <a:lnTo>
                    <a:pt x="2548" y="778"/>
                  </a:lnTo>
                  <a:lnTo>
                    <a:pt x="2548" y="778"/>
                  </a:lnTo>
                  <a:lnTo>
                    <a:pt x="2550" y="778"/>
                  </a:lnTo>
                  <a:lnTo>
                    <a:pt x="2550" y="778"/>
                  </a:lnTo>
                  <a:lnTo>
                    <a:pt x="2550" y="778"/>
                  </a:lnTo>
                  <a:lnTo>
                    <a:pt x="2550" y="776"/>
                  </a:lnTo>
                  <a:lnTo>
                    <a:pt x="2548" y="776"/>
                  </a:lnTo>
                  <a:close/>
                  <a:moveTo>
                    <a:pt x="2463" y="850"/>
                  </a:moveTo>
                  <a:lnTo>
                    <a:pt x="2463" y="852"/>
                  </a:lnTo>
                  <a:lnTo>
                    <a:pt x="2465" y="854"/>
                  </a:lnTo>
                  <a:lnTo>
                    <a:pt x="2465" y="854"/>
                  </a:lnTo>
                  <a:lnTo>
                    <a:pt x="2467" y="852"/>
                  </a:lnTo>
                  <a:lnTo>
                    <a:pt x="2467" y="852"/>
                  </a:lnTo>
                  <a:lnTo>
                    <a:pt x="2465" y="850"/>
                  </a:lnTo>
                  <a:lnTo>
                    <a:pt x="2465" y="850"/>
                  </a:lnTo>
                  <a:lnTo>
                    <a:pt x="2467" y="848"/>
                  </a:lnTo>
                  <a:lnTo>
                    <a:pt x="2469" y="848"/>
                  </a:lnTo>
                  <a:lnTo>
                    <a:pt x="2469" y="848"/>
                  </a:lnTo>
                  <a:lnTo>
                    <a:pt x="2471" y="846"/>
                  </a:lnTo>
                  <a:lnTo>
                    <a:pt x="2469" y="846"/>
                  </a:lnTo>
                  <a:lnTo>
                    <a:pt x="2469" y="846"/>
                  </a:lnTo>
                  <a:lnTo>
                    <a:pt x="2465" y="846"/>
                  </a:lnTo>
                  <a:lnTo>
                    <a:pt x="2463" y="850"/>
                  </a:lnTo>
                  <a:close/>
                  <a:moveTo>
                    <a:pt x="2478" y="716"/>
                  </a:moveTo>
                  <a:lnTo>
                    <a:pt x="2478" y="716"/>
                  </a:lnTo>
                  <a:lnTo>
                    <a:pt x="2478" y="714"/>
                  </a:lnTo>
                  <a:lnTo>
                    <a:pt x="2476" y="712"/>
                  </a:lnTo>
                  <a:lnTo>
                    <a:pt x="2476" y="714"/>
                  </a:lnTo>
                  <a:lnTo>
                    <a:pt x="2476" y="714"/>
                  </a:lnTo>
                  <a:lnTo>
                    <a:pt x="2476" y="716"/>
                  </a:lnTo>
                  <a:lnTo>
                    <a:pt x="2476" y="718"/>
                  </a:lnTo>
                  <a:lnTo>
                    <a:pt x="2478" y="716"/>
                  </a:lnTo>
                  <a:close/>
                  <a:moveTo>
                    <a:pt x="2471" y="695"/>
                  </a:moveTo>
                  <a:lnTo>
                    <a:pt x="2469" y="695"/>
                  </a:lnTo>
                  <a:lnTo>
                    <a:pt x="2469" y="695"/>
                  </a:lnTo>
                  <a:lnTo>
                    <a:pt x="2469" y="695"/>
                  </a:lnTo>
                  <a:lnTo>
                    <a:pt x="2469" y="695"/>
                  </a:lnTo>
                  <a:lnTo>
                    <a:pt x="2473" y="701"/>
                  </a:lnTo>
                  <a:lnTo>
                    <a:pt x="2473" y="701"/>
                  </a:lnTo>
                  <a:lnTo>
                    <a:pt x="2473" y="701"/>
                  </a:lnTo>
                  <a:lnTo>
                    <a:pt x="2473" y="699"/>
                  </a:lnTo>
                  <a:lnTo>
                    <a:pt x="2471" y="697"/>
                  </a:lnTo>
                  <a:lnTo>
                    <a:pt x="2471" y="695"/>
                  </a:lnTo>
                  <a:lnTo>
                    <a:pt x="2471" y="695"/>
                  </a:lnTo>
                  <a:close/>
                  <a:moveTo>
                    <a:pt x="2493" y="879"/>
                  </a:moveTo>
                  <a:lnTo>
                    <a:pt x="2491" y="879"/>
                  </a:lnTo>
                  <a:lnTo>
                    <a:pt x="2491" y="877"/>
                  </a:lnTo>
                  <a:lnTo>
                    <a:pt x="2491" y="877"/>
                  </a:lnTo>
                  <a:lnTo>
                    <a:pt x="2490" y="875"/>
                  </a:lnTo>
                  <a:lnTo>
                    <a:pt x="2490" y="875"/>
                  </a:lnTo>
                  <a:lnTo>
                    <a:pt x="2488" y="875"/>
                  </a:lnTo>
                  <a:lnTo>
                    <a:pt x="2488" y="875"/>
                  </a:lnTo>
                  <a:lnTo>
                    <a:pt x="2478" y="875"/>
                  </a:lnTo>
                  <a:lnTo>
                    <a:pt x="2476" y="877"/>
                  </a:lnTo>
                  <a:lnTo>
                    <a:pt x="2478" y="879"/>
                  </a:lnTo>
                  <a:lnTo>
                    <a:pt x="2480" y="879"/>
                  </a:lnTo>
                  <a:lnTo>
                    <a:pt x="2484" y="879"/>
                  </a:lnTo>
                  <a:lnTo>
                    <a:pt x="2488" y="879"/>
                  </a:lnTo>
                  <a:lnTo>
                    <a:pt x="2488" y="880"/>
                  </a:lnTo>
                  <a:lnTo>
                    <a:pt x="2490" y="882"/>
                  </a:lnTo>
                  <a:lnTo>
                    <a:pt x="2490" y="882"/>
                  </a:lnTo>
                  <a:lnTo>
                    <a:pt x="2491" y="884"/>
                  </a:lnTo>
                  <a:lnTo>
                    <a:pt x="2493" y="884"/>
                  </a:lnTo>
                  <a:lnTo>
                    <a:pt x="2493" y="884"/>
                  </a:lnTo>
                  <a:lnTo>
                    <a:pt x="2493" y="882"/>
                  </a:lnTo>
                  <a:lnTo>
                    <a:pt x="2493" y="880"/>
                  </a:lnTo>
                  <a:lnTo>
                    <a:pt x="2493" y="879"/>
                  </a:lnTo>
                  <a:close/>
                  <a:moveTo>
                    <a:pt x="2350" y="932"/>
                  </a:moveTo>
                  <a:lnTo>
                    <a:pt x="2351" y="930"/>
                  </a:lnTo>
                  <a:lnTo>
                    <a:pt x="2351" y="930"/>
                  </a:lnTo>
                  <a:lnTo>
                    <a:pt x="2351" y="928"/>
                  </a:lnTo>
                  <a:lnTo>
                    <a:pt x="2350" y="928"/>
                  </a:lnTo>
                  <a:lnTo>
                    <a:pt x="2350" y="928"/>
                  </a:lnTo>
                  <a:lnTo>
                    <a:pt x="2350" y="926"/>
                  </a:lnTo>
                  <a:lnTo>
                    <a:pt x="2350" y="924"/>
                  </a:lnTo>
                  <a:lnTo>
                    <a:pt x="2350" y="924"/>
                  </a:lnTo>
                  <a:lnTo>
                    <a:pt x="2350" y="924"/>
                  </a:lnTo>
                  <a:lnTo>
                    <a:pt x="2350" y="924"/>
                  </a:lnTo>
                  <a:lnTo>
                    <a:pt x="2348" y="922"/>
                  </a:lnTo>
                  <a:lnTo>
                    <a:pt x="2348" y="922"/>
                  </a:lnTo>
                  <a:lnTo>
                    <a:pt x="2346" y="922"/>
                  </a:lnTo>
                  <a:lnTo>
                    <a:pt x="2344" y="922"/>
                  </a:lnTo>
                  <a:lnTo>
                    <a:pt x="2344" y="922"/>
                  </a:lnTo>
                  <a:lnTo>
                    <a:pt x="2342" y="922"/>
                  </a:lnTo>
                  <a:lnTo>
                    <a:pt x="2342" y="922"/>
                  </a:lnTo>
                  <a:lnTo>
                    <a:pt x="2336" y="922"/>
                  </a:lnTo>
                  <a:lnTo>
                    <a:pt x="2332" y="922"/>
                  </a:lnTo>
                  <a:lnTo>
                    <a:pt x="2332" y="924"/>
                  </a:lnTo>
                  <a:lnTo>
                    <a:pt x="2332" y="928"/>
                  </a:lnTo>
                  <a:lnTo>
                    <a:pt x="2332" y="930"/>
                  </a:lnTo>
                  <a:lnTo>
                    <a:pt x="2340" y="937"/>
                  </a:lnTo>
                  <a:lnTo>
                    <a:pt x="2340" y="937"/>
                  </a:lnTo>
                  <a:lnTo>
                    <a:pt x="2344" y="939"/>
                  </a:lnTo>
                  <a:lnTo>
                    <a:pt x="2346" y="939"/>
                  </a:lnTo>
                  <a:lnTo>
                    <a:pt x="2346" y="939"/>
                  </a:lnTo>
                  <a:lnTo>
                    <a:pt x="2348" y="934"/>
                  </a:lnTo>
                  <a:lnTo>
                    <a:pt x="2350" y="932"/>
                  </a:lnTo>
                  <a:close/>
                  <a:moveTo>
                    <a:pt x="2495" y="754"/>
                  </a:moveTo>
                  <a:lnTo>
                    <a:pt x="2493" y="754"/>
                  </a:lnTo>
                  <a:lnTo>
                    <a:pt x="2493" y="754"/>
                  </a:lnTo>
                  <a:lnTo>
                    <a:pt x="2493" y="756"/>
                  </a:lnTo>
                  <a:lnTo>
                    <a:pt x="2491" y="757"/>
                  </a:lnTo>
                  <a:lnTo>
                    <a:pt x="2493" y="759"/>
                  </a:lnTo>
                  <a:lnTo>
                    <a:pt x="2493" y="759"/>
                  </a:lnTo>
                  <a:lnTo>
                    <a:pt x="2493" y="757"/>
                  </a:lnTo>
                  <a:lnTo>
                    <a:pt x="2493" y="757"/>
                  </a:lnTo>
                  <a:lnTo>
                    <a:pt x="2495" y="757"/>
                  </a:lnTo>
                  <a:lnTo>
                    <a:pt x="2495" y="757"/>
                  </a:lnTo>
                  <a:lnTo>
                    <a:pt x="2495" y="756"/>
                  </a:lnTo>
                  <a:lnTo>
                    <a:pt x="2495" y="754"/>
                  </a:lnTo>
                  <a:lnTo>
                    <a:pt x="2495" y="754"/>
                  </a:lnTo>
                  <a:close/>
                  <a:moveTo>
                    <a:pt x="2476" y="879"/>
                  </a:moveTo>
                  <a:lnTo>
                    <a:pt x="2476" y="877"/>
                  </a:lnTo>
                  <a:lnTo>
                    <a:pt x="2474" y="877"/>
                  </a:lnTo>
                  <a:lnTo>
                    <a:pt x="2474" y="877"/>
                  </a:lnTo>
                  <a:lnTo>
                    <a:pt x="2473" y="879"/>
                  </a:lnTo>
                  <a:lnTo>
                    <a:pt x="2473" y="879"/>
                  </a:lnTo>
                  <a:lnTo>
                    <a:pt x="2473" y="879"/>
                  </a:lnTo>
                  <a:lnTo>
                    <a:pt x="2473" y="879"/>
                  </a:lnTo>
                  <a:lnTo>
                    <a:pt x="2473" y="877"/>
                  </a:lnTo>
                  <a:lnTo>
                    <a:pt x="2473" y="875"/>
                  </a:lnTo>
                  <a:lnTo>
                    <a:pt x="2471" y="875"/>
                  </a:lnTo>
                  <a:lnTo>
                    <a:pt x="2469" y="875"/>
                  </a:lnTo>
                  <a:lnTo>
                    <a:pt x="2467" y="875"/>
                  </a:lnTo>
                  <a:lnTo>
                    <a:pt x="2465" y="877"/>
                  </a:lnTo>
                  <a:lnTo>
                    <a:pt x="2463" y="879"/>
                  </a:lnTo>
                  <a:lnTo>
                    <a:pt x="2463" y="879"/>
                  </a:lnTo>
                  <a:lnTo>
                    <a:pt x="2463" y="880"/>
                  </a:lnTo>
                  <a:lnTo>
                    <a:pt x="2465" y="882"/>
                  </a:lnTo>
                  <a:lnTo>
                    <a:pt x="2463" y="882"/>
                  </a:lnTo>
                  <a:lnTo>
                    <a:pt x="2463" y="882"/>
                  </a:lnTo>
                  <a:lnTo>
                    <a:pt x="2461" y="882"/>
                  </a:lnTo>
                  <a:lnTo>
                    <a:pt x="2461" y="882"/>
                  </a:lnTo>
                  <a:lnTo>
                    <a:pt x="2461" y="884"/>
                  </a:lnTo>
                  <a:lnTo>
                    <a:pt x="2461" y="884"/>
                  </a:lnTo>
                  <a:lnTo>
                    <a:pt x="2459" y="884"/>
                  </a:lnTo>
                  <a:lnTo>
                    <a:pt x="2459" y="886"/>
                  </a:lnTo>
                  <a:lnTo>
                    <a:pt x="2457" y="888"/>
                  </a:lnTo>
                  <a:lnTo>
                    <a:pt x="2457" y="888"/>
                  </a:lnTo>
                  <a:lnTo>
                    <a:pt x="2457" y="890"/>
                  </a:lnTo>
                  <a:lnTo>
                    <a:pt x="2457" y="890"/>
                  </a:lnTo>
                  <a:lnTo>
                    <a:pt x="2457" y="890"/>
                  </a:lnTo>
                  <a:lnTo>
                    <a:pt x="2454" y="890"/>
                  </a:lnTo>
                  <a:lnTo>
                    <a:pt x="2454" y="892"/>
                  </a:lnTo>
                  <a:lnTo>
                    <a:pt x="2454" y="892"/>
                  </a:lnTo>
                  <a:lnTo>
                    <a:pt x="2454" y="892"/>
                  </a:lnTo>
                  <a:lnTo>
                    <a:pt x="2454" y="892"/>
                  </a:lnTo>
                  <a:lnTo>
                    <a:pt x="2454" y="894"/>
                  </a:lnTo>
                  <a:lnTo>
                    <a:pt x="2454" y="894"/>
                  </a:lnTo>
                  <a:lnTo>
                    <a:pt x="2454" y="894"/>
                  </a:lnTo>
                  <a:lnTo>
                    <a:pt x="2454" y="894"/>
                  </a:lnTo>
                  <a:lnTo>
                    <a:pt x="2452" y="896"/>
                  </a:lnTo>
                  <a:lnTo>
                    <a:pt x="2452" y="898"/>
                  </a:lnTo>
                  <a:lnTo>
                    <a:pt x="2452" y="898"/>
                  </a:lnTo>
                  <a:lnTo>
                    <a:pt x="2450" y="898"/>
                  </a:lnTo>
                  <a:lnTo>
                    <a:pt x="2450" y="896"/>
                  </a:lnTo>
                  <a:lnTo>
                    <a:pt x="2450" y="896"/>
                  </a:lnTo>
                  <a:lnTo>
                    <a:pt x="2448" y="896"/>
                  </a:lnTo>
                  <a:lnTo>
                    <a:pt x="2444" y="899"/>
                  </a:lnTo>
                  <a:lnTo>
                    <a:pt x="2444" y="901"/>
                  </a:lnTo>
                  <a:lnTo>
                    <a:pt x="2444" y="901"/>
                  </a:lnTo>
                  <a:lnTo>
                    <a:pt x="2442" y="903"/>
                  </a:lnTo>
                  <a:lnTo>
                    <a:pt x="2442" y="905"/>
                  </a:lnTo>
                  <a:lnTo>
                    <a:pt x="2440" y="907"/>
                  </a:lnTo>
                  <a:lnTo>
                    <a:pt x="2440" y="907"/>
                  </a:lnTo>
                  <a:lnTo>
                    <a:pt x="2440" y="911"/>
                  </a:lnTo>
                  <a:lnTo>
                    <a:pt x="2440" y="911"/>
                  </a:lnTo>
                  <a:lnTo>
                    <a:pt x="2440" y="911"/>
                  </a:lnTo>
                  <a:lnTo>
                    <a:pt x="2440" y="911"/>
                  </a:lnTo>
                  <a:lnTo>
                    <a:pt x="2440" y="915"/>
                  </a:lnTo>
                  <a:lnTo>
                    <a:pt x="2442" y="915"/>
                  </a:lnTo>
                  <a:lnTo>
                    <a:pt x="2444" y="915"/>
                  </a:lnTo>
                  <a:lnTo>
                    <a:pt x="2444" y="915"/>
                  </a:lnTo>
                  <a:lnTo>
                    <a:pt x="2442" y="916"/>
                  </a:lnTo>
                  <a:lnTo>
                    <a:pt x="2440" y="916"/>
                  </a:lnTo>
                  <a:lnTo>
                    <a:pt x="2438" y="915"/>
                  </a:lnTo>
                  <a:lnTo>
                    <a:pt x="2437" y="915"/>
                  </a:lnTo>
                  <a:lnTo>
                    <a:pt x="2437" y="915"/>
                  </a:lnTo>
                  <a:lnTo>
                    <a:pt x="2435" y="915"/>
                  </a:lnTo>
                  <a:lnTo>
                    <a:pt x="2435" y="916"/>
                  </a:lnTo>
                  <a:lnTo>
                    <a:pt x="2437" y="916"/>
                  </a:lnTo>
                  <a:lnTo>
                    <a:pt x="2437" y="916"/>
                  </a:lnTo>
                  <a:lnTo>
                    <a:pt x="2437" y="916"/>
                  </a:lnTo>
                  <a:lnTo>
                    <a:pt x="2437" y="916"/>
                  </a:lnTo>
                  <a:lnTo>
                    <a:pt x="2437" y="918"/>
                  </a:lnTo>
                  <a:lnTo>
                    <a:pt x="2437" y="918"/>
                  </a:lnTo>
                  <a:lnTo>
                    <a:pt x="2438" y="918"/>
                  </a:lnTo>
                  <a:lnTo>
                    <a:pt x="2438" y="918"/>
                  </a:lnTo>
                  <a:lnTo>
                    <a:pt x="2438" y="918"/>
                  </a:lnTo>
                  <a:lnTo>
                    <a:pt x="2438" y="920"/>
                  </a:lnTo>
                  <a:lnTo>
                    <a:pt x="2437" y="920"/>
                  </a:lnTo>
                  <a:lnTo>
                    <a:pt x="2437" y="920"/>
                  </a:lnTo>
                  <a:lnTo>
                    <a:pt x="2437" y="920"/>
                  </a:lnTo>
                  <a:lnTo>
                    <a:pt x="2438" y="920"/>
                  </a:lnTo>
                  <a:lnTo>
                    <a:pt x="2438" y="922"/>
                  </a:lnTo>
                  <a:lnTo>
                    <a:pt x="2438" y="922"/>
                  </a:lnTo>
                  <a:lnTo>
                    <a:pt x="2438" y="924"/>
                  </a:lnTo>
                  <a:lnTo>
                    <a:pt x="2437" y="922"/>
                  </a:lnTo>
                  <a:lnTo>
                    <a:pt x="2437" y="922"/>
                  </a:lnTo>
                  <a:lnTo>
                    <a:pt x="2435" y="922"/>
                  </a:lnTo>
                  <a:lnTo>
                    <a:pt x="2435" y="924"/>
                  </a:lnTo>
                  <a:lnTo>
                    <a:pt x="2433" y="924"/>
                  </a:lnTo>
                  <a:lnTo>
                    <a:pt x="2433" y="926"/>
                  </a:lnTo>
                  <a:lnTo>
                    <a:pt x="2435" y="928"/>
                  </a:lnTo>
                  <a:lnTo>
                    <a:pt x="2435" y="928"/>
                  </a:lnTo>
                  <a:lnTo>
                    <a:pt x="2435" y="928"/>
                  </a:lnTo>
                  <a:lnTo>
                    <a:pt x="2437" y="930"/>
                  </a:lnTo>
                  <a:lnTo>
                    <a:pt x="2437" y="930"/>
                  </a:lnTo>
                  <a:lnTo>
                    <a:pt x="2435" y="934"/>
                  </a:lnTo>
                  <a:lnTo>
                    <a:pt x="2435" y="935"/>
                  </a:lnTo>
                  <a:lnTo>
                    <a:pt x="2435" y="935"/>
                  </a:lnTo>
                  <a:lnTo>
                    <a:pt x="2440" y="935"/>
                  </a:lnTo>
                  <a:lnTo>
                    <a:pt x="2442" y="935"/>
                  </a:lnTo>
                  <a:lnTo>
                    <a:pt x="2444" y="934"/>
                  </a:lnTo>
                  <a:lnTo>
                    <a:pt x="2446" y="934"/>
                  </a:lnTo>
                  <a:lnTo>
                    <a:pt x="2446" y="932"/>
                  </a:lnTo>
                  <a:lnTo>
                    <a:pt x="2446" y="932"/>
                  </a:lnTo>
                  <a:lnTo>
                    <a:pt x="2446" y="932"/>
                  </a:lnTo>
                  <a:lnTo>
                    <a:pt x="2448" y="932"/>
                  </a:lnTo>
                  <a:lnTo>
                    <a:pt x="2448" y="932"/>
                  </a:lnTo>
                  <a:lnTo>
                    <a:pt x="2448" y="932"/>
                  </a:lnTo>
                  <a:lnTo>
                    <a:pt x="2448" y="932"/>
                  </a:lnTo>
                  <a:lnTo>
                    <a:pt x="2448" y="934"/>
                  </a:lnTo>
                  <a:lnTo>
                    <a:pt x="2448" y="935"/>
                  </a:lnTo>
                  <a:lnTo>
                    <a:pt x="2448" y="937"/>
                  </a:lnTo>
                  <a:lnTo>
                    <a:pt x="2450" y="937"/>
                  </a:lnTo>
                  <a:lnTo>
                    <a:pt x="2450" y="935"/>
                  </a:lnTo>
                  <a:lnTo>
                    <a:pt x="2452" y="934"/>
                  </a:lnTo>
                  <a:lnTo>
                    <a:pt x="2452" y="934"/>
                  </a:lnTo>
                  <a:lnTo>
                    <a:pt x="2452" y="934"/>
                  </a:lnTo>
                  <a:lnTo>
                    <a:pt x="2452" y="934"/>
                  </a:lnTo>
                  <a:lnTo>
                    <a:pt x="2452" y="932"/>
                  </a:lnTo>
                  <a:lnTo>
                    <a:pt x="2452" y="932"/>
                  </a:lnTo>
                  <a:lnTo>
                    <a:pt x="2452" y="932"/>
                  </a:lnTo>
                  <a:lnTo>
                    <a:pt x="2452" y="932"/>
                  </a:lnTo>
                  <a:lnTo>
                    <a:pt x="2450" y="932"/>
                  </a:lnTo>
                  <a:lnTo>
                    <a:pt x="2452" y="930"/>
                  </a:lnTo>
                  <a:lnTo>
                    <a:pt x="2452" y="930"/>
                  </a:lnTo>
                  <a:lnTo>
                    <a:pt x="2452" y="928"/>
                  </a:lnTo>
                  <a:lnTo>
                    <a:pt x="2454" y="928"/>
                  </a:lnTo>
                  <a:lnTo>
                    <a:pt x="2454" y="926"/>
                  </a:lnTo>
                  <a:lnTo>
                    <a:pt x="2454" y="926"/>
                  </a:lnTo>
                  <a:lnTo>
                    <a:pt x="2454" y="924"/>
                  </a:lnTo>
                  <a:lnTo>
                    <a:pt x="2457" y="922"/>
                  </a:lnTo>
                  <a:lnTo>
                    <a:pt x="2457" y="922"/>
                  </a:lnTo>
                  <a:lnTo>
                    <a:pt x="2457" y="922"/>
                  </a:lnTo>
                  <a:lnTo>
                    <a:pt x="2459" y="922"/>
                  </a:lnTo>
                  <a:lnTo>
                    <a:pt x="2459" y="920"/>
                  </a:lnTo>
                  <a:lnTo>
                    <a:pt x="2459" y="918"/>
                  </a:lnTo>
                  <a:lnTo>
                    <a:pt x="2459" y="920"/>
                  </a:lnTo>
                  <a:lnTo>
                    <a:pt x="2461" y="918"/>
                  </a:lnTo>
                  <a:lnTo>
                    <a:pt x="2461" y="918"/>
                  </a:lnTo>
                  <a:lnTo>
                    <a:pt x="2461" y="918"/>
                  </a:lnTo>
                  <a:lnTo>
                    <a:pt x="2461" y="916"/>
                  </a:lnTo>
                  <a:lnTo>
                    <a:pt x="2463" y="916"/>
                  </a:lnTo>
                  <a:lnTo>
                    <a:pt x="2463" y="916"/>
                  </a:lnTo>
                  <a:lnTo>
                    <a:pt x="2465" y="915"/>
                  </a:lnTo>
                  <a:lnTo>
                    <a:pt x="2467" y="915"/>
                  </a:lnTo>
                  <a:lnTo>
                    <a:pt x="2467" y="915"/>
                  </a:lnTo>
                  <a:lnTo>
                    <a:pt x="2469" y="911"/>
                  </a:lnTo>
                  <a:lnTo>
                    <a:pt x="2469" y="911"/>
                  </a:lnTo>
                  <a:lnTo>
                    <a:pt x="2469" y="911"/>
                  </a:lnTo>
                  <a:lnTo>
                    <a:pt x="2471" y="909"/>
                  </a:lnTo>
                  <a:lnTo>
                    <a:pt x="2471" y="909"/>
                  </a:lnTo>
                  <a:lnTo>
                    <a:pt x="2471" y="905"/>
                  </a:lnTo>
                  <a:lnTo>
                    <a:pt x="2473" y="903"/>
                  </a:lnTo>
                  <a:lnTo>
                    <a:pt x="2473" y="901"/>
                  </a:lnTo>
                  <a:lnTo>
                    <a:pt x="2473" y="901"/>
                  </a:lnTo>
                  <a:lnTo>
                    <a:pt x="2473" y="899"/>
                  </a:lnTo>
                  <a:lnTo>
                    <a:pt x="2473" y="899"/>
                  </a:lnTo>
                  <a:lnTo>
                    <a:pt x="2473" y="899"/>
                  </a:lnTo>
                  <a:lnTo>
                    <a:pt x="2474" y="898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6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4" y="896"/>
                  </a:lnTo>
                  <a:lnTo>
                    <a:pt x="2473" y="894"/>
                  </a:lnTo>
                  <a:lnTo>
                    <a:pt x="2473" y="894"/>
                  </a:lnTo>
                  <a:lnTo>
                    <a:pt x="2473" y="894"/>
                  </a:lnTo>
                  <a:lnTo>
                    <a:pt x="2473" y="892"/>
                  </a:lnTo>
                  <a:lnTo>
                    <a:pt x="2473" y="892"/>
                  </a:lnTo>
                  <a:lnTo>
                    <a:pt x="2473" y="890"/>
                  </a:lnTo>
                  <a:lnTo>
                    <a:pt x="2471" y="888"/>
                  </a:lnTo>
                  <a:lnTo>
                    <a:pt x="2471" y="888"/>
                  </a:lnTo>
                  <a:lnTo>
                    <a:pt x="2471" y="888"/>
                  </a:lnTo>
                  <a:lnTo>
                    <a:pt x="2471" y="886"/>
                  </a:lnTo>
                  <a:lnTo>
                    <a:pt x="2471" y="884"/>
                  </a:lnTo>
                  <a:lnTo>
                    <a:pt x="2471" y="884"/>
                  </a:lnTo>
                  <a:lnTo>
                    <a:pt x="2473" y="882"/>
                  </a:lnTo>
                  <a:lnTo>
                    <a:pt x="2473" y="882"/>
                  </a:lnTo>
                  <a:lnTo>
                    <a:pt x="2473" y="882"/>
                  </a:lnTo>
                  <a:lnTo>
                    <a:pt x="2474" y="882"/>
                  </a:lnTo>
                  <a:lnTo>
                    <a:pt x="2474" y="882"/>
                  </a:lnTo>
                  <a:lnTo>
                    <a:pt x="2476" y="882"/>
                  </a:lnTo>
                  <a:lnTo>
                    <a:pt x="2476" y="882"/>
                  </a:lnTo>
                  <a:lnTo>
                    <a:pt x="2478" y="882"/>
                  </a:lnTo>
                  <a:lnTo>
                    <a:pt x="2478" y="880"/>
                  </a:lnTo>
                  <a:lnTo>
                    <a:pt x="2478" y="880"/>
                  </a:lnTo>
                  <a:lnTo>
                    <a:pt x="2476" y="879"/>
                  </a:lnTo>
                  <a:close/>
                  <a:moveTo>
                    <a:pt x="625" y="347"/>
                  </a:moveTo>
                  <a:lnTo>
                    <a:pt x="625" y="347"/>
                  </a:lnTo>
                  <a:lnTo>
                    <a:pt x="625" y="345"/>
                  </a:lnTo>
                  <a:lnTo>
                    <a:pt x="625" y="345"/>
                  </a:lnTo>
                  <a:lnTo>
                    <a:pt x="625" y="345"/>
                  </a:lnTo>
                  <a:lnTo>
                    <a:pt x="623" y="345"/>
                  </a:lnTo>
                  <a:lnTo>
                    <a:pt x="623" y="345"/>
                  </a:lnTo>
                  <a:lnTo>
                    <a:pt x="623" y="345"/>
                  </a:lnTo>
                  <a:lnTo>
                    <a:pt x="623" y="345"/>
                  </a:lnTo>
                  <a:lnTo>
                    <a:pt x="621" y="345"/>
                  </a:lnTo>
                  <a:lnTo>
                    <a:pt x="619" y="345"/>
                  </a:lnTo>
                  <a:lnTo>
                    <a:pt x="619" y="347"/>
                  </a:lnTo>
                  <a:lnTo>
                    <a:pt x="619" y="347"/>
                  </a:lnTo>
                  <a:lnTo>
                    <a:pt x="621" y="348"/>
                  </a:lnTo>
                  <a:lnTo>
                    <a:pt x="621" y="348"/>
                  </a:lnTo>
                  <a:lnTo>
                    <a:pt x="623" y="348"/>
                  </a:lnTo>
                  <a:lnTo>
                    <a:pt x="623" y="350"/>
                  </a:lnTo>
                  <a:lnTo>
                    <a:pt x="625" y="350"/>
                  </a:lnTo>
                  <a:lnTo>
                    <a:pt x="625" y="350"/>
                  </a:lnTo>
                  <a:lnTo>
                    <a:pt x="625" y="350"/>
                  </a:lnTo>
                  <a:lnTo>
                    <a:pt x="627" y="350"/>
                  </a:lnTo>
                  <a:lnTo>
                    <a:pt x="625" y="348"/>
                  </a:lnTo>
                  <a:lnTo>
                    <a:pt x="625" y="347"/>
                  </a:lnTo>
                  <a:close/>
                  <a:moveTo>
                    <a:pt x="629" y="377"/>
                  </a:moveTo>
                  <a:lnTo>
                    <a:pt x="631" y="379"/>
                  </a:lnTo>
                  <a:lnTo>
                    <a:pt x="631" y="379"/>
                  </a:lnTo>
                  <a:lnTo>
                    <a:pt x="632" y="379"/>
                  </a:lnTo>
                  <a:lnTo>
                    <a:pt x="632" y="379"/>
                  </a:lnTo>
                  <a:lnTo>
                    <a:pt x="632" y="379"/>
                  </a:lnTo>
                  <a:lnTo>
                    <a:pt x="631" y="377"/>
                  </a:lnTo>
                  <a:lnTo>
                    <a:pt x="629" y="377"/>
                  </a:lnTo>
                  <a:lnTo>
                    <a:pt x="629" y="375"/>
                  </a:lnTo>
                  <a:lnTo>
                    <a:pt x="629" y="377"/>
                  </a:lnTo>
                  <a:lnTo>
                    <a:pt x="629" y="377"/>
                  </a:lnTo>
                  <a:lnTo>
                    <a:pt x="629" y="377"/>
                  </a:lnTo>
                  <a:lnTo>
                    <a:pt x="629" y="377"/>
                  </a:lnTo>
                  <a:lnTo>
                    <a:pt x="629" y="377"/>
                  </a:lnTo>
                  <a:close/>
                  <a:moveTo>
                    <a:pt x="631" y="341"/>
                  </a:moveTo>
                  <a:lnTo>
                    <a:pt x="631" y="341"/>
                  </a:lnTo>
                  <a:lnTo>
                    <a:pt x="631" y="341"/>
                  </a:lnTo>
                  <a:lnTo>
                    <a:pt x="631" y="343"/>
                  </a:lnTo>
                  <a:lnTo>
                    <a:pt x="631" y="343"/>
                  </a:lnTo>
                  <a:lnTo>
                    <a:pt x="631" y="341"/>
                  </a:lnTo>
                  <a:lnTo>
                    <a:pt x="631" y="341"/>
                  </a:lnTo>
                  <a:lnTo>
                    <a:pt x="631" y="341"/>
                  </a:lnTo>
                  <a:close/>
                  <a:moveTo>
                    <a:pt x="623" y="362"/>
                  </a:moveTo>
                  <a:lnTo>
                    <a:pt x="623" y="362"/>
                  </a:lnTo>
                  <a:lnTo>
                    <a:pt x="623" y="362"/>
                  </a:lnTo>
                  <a:lnTo>
                    <a:pt x="621" y="360"/>
                  </a:lnTo>
                  <a:lnTo>
                    <a:pt x="621" y="360"/>
                  </a:lnTo>
                  <a:lnTo>
                    <a:pt x="621" y="360"/>
                  </a:lnTo>
                  <a:lnTo>
                    <a:pt x="621" y="360"/>
                  </a:lnTo>
                  <a:lnTo>
                    <a:pt x="621" y="362"/>
                  </a:lnTo>
                  <a:lnTo>
                    <a:pt x="621" y="362"/>
                  </a:lnTo>
                  <a:lnTo>
                    <a:pt x="621" y="362"/>
                  </a:lnTo>
                  <a:lnTo>
                    <a:pt x="621" y="362"/>
                  </a:lnTo>
                  <a:lnTo>
                    <a:pt x="623" y="362"/>
                  </a:lnTo>
                  <a:lnTo>
                    <a:pt x="623" y="362"/>
                  </a:lnTo>
                  <a:close/>
                  <a:moveTo>
                    <a:pt x="621" y="420"/>
                  </a:moveTo>
                  <a:lnTo>
                    <a:pt x="621" y="420"/>
                  </a:lnTo>
                  <a:lnTo>
                    <a:pt x="621" y="420"/>
                  </a:lnTo>
                  <a:lnTo>
                    <a:pt x="621" y="420"/>
                  </a:lnTo>
                  <a:lnTo>
                    <a:pt x="623" y="420"/>
                  </a:lnTo>
                  <a:lnTo>
                    <a:pt x="623" y="420"/>
                  </a:lnTo>
                  <a:lnTo>
                    <a:pt x="623" y="420"/>
                  </a:lnTo>
                  <a:lnTo>
                    <a:pt x="621" y="418"/>
                  </a:lnTo>
                  <a:lnTo>
                    <a:pt x="621" y="420"/>
                  </a:lnTo>
                  <a:close/>
                  <a:moveTo>
                    <a:pt x="621" y="384"/>
                  </a:moveTo>
                  <a:lnTo>
                    <a:pt x="621" y="384"/>
                  </a:lnTo>
                  <a:lnTo>
                    <a:pt x="621" y="384"/>
                  </a:lnTo>
                  <a:lnTo>
                    <a:pt x="619" y="386"/>
                  </a:lnTo>
                  <a:lnTo>
                    <a:pt x="621" y="386"/>
                  </a:lnTo>
                  <a:lnTo>
                    <a:pt x="621" y="386"/>
                  </a:lnTo>
                  <a:lnTo>
                    <a:pt x="623" y="384"/>
                  </a:lnTo>
                  <a:lnTo>
                    <a:pt x="621" y="384"/>
                  </a:lnTo>
                  <a:close/>
                  <a:moveTo>
                    <a:pt x="619" y="358"/>
                  </a:moveTo>
                  <a:lnTo>
                    <a:pt x="619" y="360"/>
                  </a:lnTo>
                  <a:lnTo>
                    <a:pt x="619" y="360"/>
                  </a:lnTo>
                  <a:lnTo>
                    <a:pt x="619" y="362"/>
                  </a:lnTo>
                  <a:lnTo>
                    <a:pt x="619" y="360"/>
                  </a:lnTo>
                  <a:lnTo>
                    <a:pt x="619" y="360"/>
                  </a:lnTo>
                  <a:lnTo>
                    <a:pt x="619" y="360"/>
                  </a:lnTo>
                  <a:lnTo>
                    <a:pt x="621" y="360"/>
                  </a:lnTo>
                  <a:lnTo>
                    <a:pt x="621" y="360"/>
                  </a:lnTo>
                  <a:lnTo>
                    <a:pt x="621" y="358"/>
                  </a:lnTo>
                  <a:lnTo>
                    <a:pt x="621" y="358"/>
                  </a:lnTo>
                  <a:lnTo>
                    <a:pt x="619" y="358"/>
                  </a:lnTo>
                  <a:lnTo>
                    <a:pt x="619" y="356"/>
                  </a:lnTo>
                  <a:lnTo>
                    <a:pt x="619" y="356"/>
                  </a:lnTo>
                  <a:lnTo>
                    <a:pt x="619" y="356"/>
                  </a:lnTo>
                  <a:lnTo>
                    <a:pt x="619" y="356"/>
                  </a:lnTo>
                  <a:lnTo>
                    <a:pt x="619" y="358"/>
                  </a:lnTo>
                  <a:lnTo>
                    <a:pt x="619" y="358"/>
                  </a:lnTo>
                  <a:lnTo>
                    <a:pt x="619" y="358"/>
                  </a:lnTo>
                  <a:close/>
                  <a:moveTo>
                    <a:pt x="629" y="347"/>
                  </a:moveTo>
                  <a:lnTo>
                    <a:pt x="629" y="347"/>
                  </a:lnTo>
                  <a:lnTo>
                    <a:pt x="627" y="347"/>
                  </a:lnTo>
                  <a:lnTo>
                    <a:pt x="627" y="347"/>
                  </a:lnTo>
                  <a:lnTo>
                    <a:pt x="627" y="347"/>
                  </a:lnTo>
                  <a:lnTo>
                    <a:pt x="627" y="347"/>
                  </a:lnTo>
                  <a:lnTo>
                    <a:pt x="629" y="347"/>
                  </a:lnTo>
                  <a:lnTo>
                    <a:pt x="629" y="347"/>
                  </a:lnTo>
                  <a:lnTo>
                    <a:pt x="631" y="348"/>
                  </a:lnTo>
                  <a:lnTo>
                    <a:pt x="631" y="347"/>
                  </a:lnTo>
                  <a:lnTo>
                    <a:pt x="629" y="347"/>
                  </a:lnTo>
                  <a:lnTo>
                    <a:pt x="629" y="347"/>
                  </a:lnTo>
                  <a:close/>
                  <a:moveTo>
                    <a:pt x="632" y="365"/>
                  </a:moveTo>
                  <a:lnTo>
                    <a:pt x="632" y="365"/>
                  </a:lnTo>
                  <a:lnTo>
                    <a:pt x="634" y="365"/>
                  </a:lnTo>
                  <a:lnTo>
                    <a:pt x="634" y="365"/>
                  </a:lnTo>
                  <a:lnTo>
                    <a:pt x="634" y="367"/>
                  </a:lnTo>
                  <a:lnTo>
                    <a:pt x="634" y="367"/>
                  </a:lnTo>
                  <a:lnTo>
                    <a:pt x="634" y="365"/>
                  </a:lnTo>
                  <a:lnTo>
                    <a:pt x="632" y="365"/>
                  </a:lnTo>
                  <a:close/>
                  <a:moveTo>
                    <a:pt x="631" y="373"/>
                  </a:moveTo>
                  <a:lnTo>
                    <a:pt x="631" y="373"/>
                  </a:lnTo>
                  <a:lnTo>
                    <a:pt x="631" y="373"/>
                  </a:lnTo>
                  <a:lnTo>
                    <a:pt x="629" y="373"/>
                  </a:lnTo>
                  <a:lnTo>
                    <a:pt x="629" y="373"/>
                  </a:lnTo>
                  <a:lnTo>
                    <a:pt x="631" y="373"/>
                  </a:lnTo>
                  <a:lnTo>
                    <a:pt x="631" y="375"/>
                  </a:lnTo>
                  <a:lnTo>
                    <a:pt x="632" y="375"/>
                  </a:lnTo>
                  <a:lnTo>
                    <a:pt x="632" y="375"/>
                  </a:lnTo>
                  <a:lnTo>
                    <a:pt x="632" y="377"/>
                  </a:lnTo>
                  <a:lnTo>
                    <a:pt x="632" y="377"/>
                  </a:lnTo>
                  <a:lnTo>
                    <a:pt x="632" y="377"/>
                  </a:lnTo>
                  <a:lnTo>
                    <a:pt x="634" y="377"/>
                  </a:lnTo>
                  <a:lnTo>
                    <a:pt x="634" y="377"/>
                  </a:lnTo>
                  <a:lnTo>
                    <a:pt x="634" y="377"/>
                  </a:lnTo>
                  <a:lnTo>
                    <a:pt x="634" y="377"/>
                  </a:lnTo>
                  <a:lnTo>
                    <a:pt x="634" y="375"/>
                  </a:lnTo>
                  <a:lnTo>
                    <a:pt x="634" y="375"/>
                  </a:lnTo>
                  <a:lnTo>
                    <a:pt x="632" y="373"/>
                  </a:lnTo>
                  <a:lnTo>
                    <a:pt x="631" y="373"/>
                  </a:lnTo>
                  <a:close/>
                  <a:moveTo>
                    <a:pt x="638" y="339"/>
                  </a:moveTo>
                  <a:lnTo>
                    <a:pt x="638" y="339"/>
                  </a:lnTo>
                  <a:lnTo>
                    <a:pt x="636" y="337"/>
                  </a:lnTo>
                  <a:lnTo>
                    <a:pt x="636" y="337"/>
                  </a:lnTo>
                  <a:lnTo>
                    <a:pt x="636" y="339"/>
                  </a:lnTo>
                  <a:lnTo>
                    <a:pt x="634" y="339"/>
                  </a:lnTo>
                  <a:lnTo>
                    <a:pt x="634" y="339"/>
                  </a:lnTo>
                  <a:lnTo>
                    <a:pt x="634" y="339"/>
                  </a:lnTo>
                  <a:lnTo>
                    <a:pt x="636" y="339"/>
                  </a:lnTo>
                  <a:lnTo>
                    <a:pt x="636" y="339"/>
                  </a:lnTo>
                  <a:lnTo>
                    <a:pt x="636" y="339"/>
                  </a:lnTo>
                  <a:lnTo>
                    <a:pt x="638" y="339"/>
                  </a:lnTo>
                  <a:lnTo>
                    <a:pt x="638" y="339"/>
                  </a:lnTo>
                  <a:lnTo>
                    <a:pt x="638" y="339"/>
                  </a:lnTo>
                  <a:lnTo>
                    <a:pt x="638" y="339"/>
                  </a:lnTo>
                  <a:lnTo>
                    <a:pt x="638" y="339"/>
                  </a:lnTo>
                  <a:lnTo>
                    <a:pt x="638" y="339"/>
                  </a:lnTo>
                  <a:close/>
                  <a:moveTo>
                    <a:pt x="627" y="388"/>
                  </a:moveTo>
                  <a:lnTo>
                    <a:pt x="627" y="388"/>
                  </a:lnTo>
                  <a:lnTo>
                    <a:pt x="627" y="388"/>
                  </a:lnTo>
                  <a:lnTo>
                    <a:pt x="627" y="388"/>
                  </a:lnTo>
                  <a:lnTo>
                    <a:pt x="629" y="388"/>
                  </a:lnTo>
                  <a:lnTo>
                    <a:pt x="629" y="390"/>
                  </a:lnTo>
                  <a:lnTo>
                    <a:pt x="629" y="390"/>
                  </a:lnTo>
                  <a:lnTo>
                    <a:pt x="629" y="390"/>
                  </a:lnTo>
                  <a:lnTo>
                    <a:pt x="629" y="390"/>
                  </a:lnTo>
                  <a:lnTo>
                    <a:pt x="629" y="388"/>
                  </a:lnTo>
                  <a:lnTo>
                    <a:pt x="629" y="388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5" y="386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8"/>
                  </a:lnTo>
                  <a:lnTo>
                    <a:pt x="627" y="388"/>
                  </a:lnTo>
                  <a:close/>
                  <a:moveTo>
                    <a:pt x="636" y="365"/>
                  </a:moveTo>
                  <a:lnTo>
                    <a:pt x="636" y="365"/>
                  </a:lnTo>
                  <a:lnTo>
                    <a:pt x="636" y="365"/>
                  </a:lnTo>
                  <a:lnTo>
                    <a:pt x="636" y="365"/>
                  </a:lnTo>
                  <a:lnTo>
                    <a:pt x="636" y="365"/>
                  </a:lnTo>
                  <a:lnTo>
                    <a:pt x="636" y="365"/>
                  </a:lnTo>
                  <a:lnTo>
                    <a:pt x="636" y="367"/>
                  </a:lnTo>
                  <a:lnTo>
                    <a:pt x="636" y="365"/>
                  </a:lnTo>
                  <a:close/>
                  <a:moveTo>
                    <a:pt x="625" y="362"/>
                  </a:moveTo>
                  <a:lnTo>
                    <a:pt x="625" y="362"/>
                  </a:lnTo>
                  <a:lnTo>
                    <a:pt x="625" y="362"/>
                  </a:lnTo>
                  <a:lnTo>
                    <a:pt x="625" y="362"/>
                  </a:lnTo>
                  <a:lnTo>
                    <a:pt x="625" y="364"/>
                  </a:lnTo>
                  <a:lnTo>
                    <a:pt x="625" y="364"/>
                  </a:lnTo>
                  <a:lnTo>
                    <a:pt x="627" y="365"/>
                  </a:lnTo>
                  <a:lnTo>
                    <a:pt x="627" y="365"/>
                  </a:lnTo>
                  <a:lnTo>
                    <a:pt x="627" y="364"/>
                  </a:lnTo>
                  <a:lnTo>
                    <a:pt x="627" y="364"/>
                  </a:lnTo>
                  <a:lnTo>
                    <a:pt x="627" y="364"/>
                  </a:lnTo>
                  <a:lnTo>
                    <a:pt x="627" y="364"/>
                  </a:lnTo>
                  <a:lnTo>
                    <a:pt x="627" y="364"/>
                  </a:lnTo>
                  <a:lnTo>
                    <a:pt x="627" y="362"/>
                  </a:lnTo>
                  <a:lnTo>
                    <a:pt x="625" y="362"/>
                  </a:lnTo>
                  <a:close/>
                  <a:moveTo>
                    <a:pt x="627" y="375"/>
                  </a:moveTo>
                  <a:lnTo>
                    <a:pt x="627" y="375"/>
                  </a:lnTo>
                  <a:lnTo>
                    <a:pt x="627" y="377"/>
                  </a:lnTo>
                  <a:lnTo>
                    <a:pt x="627" y="377"/>
                  </a:lnTo>
                  <a:lnTo>
                    <a:pt x="627" y="377"/>
                  </a:lnTo>
                  <a:lnTo>
                    <a:pt x="627" y="377"/>
                  </a:lnTo>
                  <a:lnTo>
                    <a:pt x="629" y="375"/>
                  </a:lnTo>
                  <a:lnTo>
                    <a:pt x="627" y="375"/>
                  </a:lnTo>
                  <a:lnTo>
                    <a:pt x="627" y="375"/>
                  </a:lnTo>
                  <a:lnTo>
                    <a:pt x="627" y="375"/>
                  </a:lnTo>
                  <a:lnTo>
                    <a:pt x="627" y="375"/>
                  </a:lnTo>
                  <a:close/>
                  <a:moveTo>
                    <a:pt x="629" y="352"/>
                  </a:move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9" y="352"/>
                  </a:lnTo>
                  <a:lnTo>
                    <a:pt x="629" y="352"/>
                  </a:lnTo>
                  <a:lnTo>
                    <a:pt x="629" y="352"/>
                  </a:lnTo>
                  <a:lnTo>
                    <a:pt x="629" y="352"/>
                  </a:lnTo>
                  <a:lnTo>
                    <a:pt x="629" y="352"/>
                  </a:lnTo>
                  <a:lnTo>
                    <a:pt x="629" y="352"/>
                  </a:lnTo>
                  <a:close/>
                  <a:moveTo>
                    <a:pt x="623" y="326"/>
                  </a:moveTo>
                  <a:lnTo>
                    <a:pt x="623" y="328"/>
                  </a:lnTo>
                  <a:lnTo>
                    <a:pt x="623" y="330"/>
                  </a:lnTo>
                  <a:lnTo>
                    <a:pt x="625" y="330"/>
                  </a:lnTo>
                  <a:lnTo>
                    <a:pt x="625" y="330"/>
                  </a:lnTo>
                  <a:lnTo>
                    <a:pt x="627" y="330"/>
                  </a:lnTo>
                  <a:lnTo>
                    <a:pt x="629" y="330"/>
                  </a:lnTo>
                  <a:lnTo>
                    <a:pt x="629" y="330"/>
                  </a:lnTo>
                  <a:lnTo>
                    <a:pt x="631" y="330"/>
                  </a:lnTo>
                  <a:lnTo>
                    <a:pt x="631" y="328"/>
                  </a:lnTo>
                  <a:lnTo>
                    <a:pt x="632" y="328"/>
                  </a:lnTo>
                  <a:lnTo>
                    <a:pt x="634" y="328"/>
                  </a:lnTo>
                  <a:lnTo>
                    <a:pt x="636" y="326"/>
                  </a:lnTo>
                  <a:lnTo>
                    <a:pt x="636" y="326"/>
                  </a:lnTo>
                  <a:lnTo>
                    <a:pt x="636" y="326"/>
                  </a:lnTo>
                  <a:lnTo>
                    <a:pt x="638" y="328"/>
                  </a:lnTo>
                  <a:lnTo>
                    <a:pt x="638" y="328"/>
                  </a:lnTo>
                  <a:lnTo>
                    <a:pt x="638" y="328"/>
                  </a:lnTo>
                  <a:lnTo>
                    <a:pt x="638" y="328"/>
                  </a:lnTo>
                  <a:lnTo>
                    <a:pt x="638" y="330"/>
                  </a:lnTo>
                  <a:lnTo>
                    <a:pt x="638" y="330"/>
                  </a:lnTo>
                  <a:lnTo>
                    <a:pt x="636" y="330"/>
                  </a:lnTo>
                  <a:lnTo>
                    <a:pt x="636" y="331"/>
                  </a:lnTo>
                  <a:lnTo>
                    <a:pt x="638" y="331"/>
                  </a:lnTo>
                  <a:lnTo>
                    <a:pt x="634" y="331"/>
                  </a:lnTo>
                  <a:lnTo>
                    <a:pt x="634" y="333"/>
                  </a:lnTo>
                  <a:lnTo>
                    <a:pt x="634" y="333"/>
                  </a:lnTo>
                  <a:lnTo>
                    <a:pt x="634" y="333"/>
                  </a:lnTo>
                  <a:lnTo>
                    <a:pt x="636" y="333"/>
                  </a:lnTo>
                  <a:lnTo>
                    <a:pt x="638" y="335"/>
                  </a:lnTo>
                  <a:lnTo>
                    <a:pt x="640" y="335"/>
                  </a:lnTo>
                  <a:lnTo>
                    <a:pt x="640" y="335"/>
                  </a:lnTo>
                  <a:lnTo>
                    <a:pt x="638" y="335"/>
                  </a:lnTo>
                  <a:lnTo>
                    <a:pt x="638" y="335"/>
                  </a:lnTo>
                  <a:lnTo>
                    <a:pt x="636" y="335"/>
                  </a:lnTo>
                  <a:lnTo>
                    <a:pt x="636" y="335"/>
                  </a:lnTo>
                  <a:lnTo>
                    <a:pt x="638" y="337"/>
                  </a:lnTo>
                  <a:lnTo>
                    <a:pt x="638" y="337"/>
                  </a:lnTo>
                  <a:lnTo>
                    <a:pt x="640" y="339"/>
                  </a:lnTo>
                  <a:lnTo>
                    <a:pt x="638" y="339"/>
                  </a:lnTo>
                  <a:lnTo>
                    <a:pt x="644" y="341"/>
                  </a:lnTo>
                  <a:lnTo>
                    <a:pt x="648" y="341"/>
                  </a:lnTo>
                  <a:lnTo>
                    <a:pt x="648" y="339"/>
                  </a:lnTo>
                  <a:lnTo>
                    <a:pt x="648" y="337"/>
                  </a:lnTo>
                  <a:lnTo>
                    <a:pt x="648" y="337"/>
                  </a:lnTo>
                  <a:lnTo>
                    <a:pt x="648" y="335"/>
                  </a:lnTo>
                  <a:lnTo>
                    <a:pt x="649" y="335"/>
                  </a:lnTo>
                  <a:lnTo>
                    <a:pt x="649" y="335"/>
                  </a:lnTo>
                  <a:lnTo>
                    <a:pt x="651" y="335"/>
                  </a:lnTo>
                  <a:lnTo>
                    <a:pt x="651" y="335"/>
                  </a:lnTo>
                  <a:lnTo>
                    <a:pt x="651" y="333"/>
                  </a:lnTo>
                  <a:lnTo>
                    <a:pt x="651" y="333"/>
                  </a:lnTo>
                  <a:lnTo>
                    <a:pt x="649" y="331"/>
                  </a:lnTo>
                  <a:lnTo>
                    <a:pt x="649" y="331"/>
                  </a:lnTo>
                  <a:lnTo>
                    <a:pt x="649" y="330"/>
                  </a:lnTo>
                  <a:lnTo>
                    <a:pt x="651" y="328"/>
                  </a:lnTo>
                  <a:lnTo>
                    <a:pt x="651" y="326"/>
                  </a:lnTo>
                  <a:lnTo>
                    <a:pt x="649" y="324"/>
                  </a:lnTo>
                  <a:lnTo>
                    <a:pt x="649" y="324"/>
                  </a:lnTo>
                  <a:lnTo>
                    <a:pt x="648" y="322"/>
                  </a:lnTo>
                  <a:lnTo>
                    <a:pt x="646" y="320"/>
                  </a:lnTo>
                  <a:lnTo>
                    <a:pt x="646" y="320"/>
                  </a:lnTo>
                  <a:lnTo>
                    <a:pt x="646" y="316"/>
                  </a:lnTo>
                  <a:lnTo>
                    <a:pt x="646" y="316"/>
                  </a:lnTo>
                  <a:lnTo>
                    <a:pt x="646" y="314"/>
                  </a:lnTo>
                  <a:lnTo>
                    <a:pt x="644" y="316"/>
                  </a:lnTo>
                  <a:lnTo>
                    <a:pt x="646" y="316"/>
                  </a:lnTo>
                  <a:lnTo>
                    <a:pt x="642" y="318"/>
                  </a:lnTo>
                  <a:lnTo>
                    <a:pt x="640" y="318"/>
                  </a:lnTo>
                  <a:lnTo>
                    <a:pt x="638" y="318"/>
                  </a:lnTo>
                  <a:lnTo>
                    <a:pt x="636" y="318"/>
                  </a:lnTo>
                  <a:lnTo>
                    <a:pt x="634" y="316"/>
                  </a:lnTo>
                  <a:lnTo>
                    <a:pt x="632" y="316"/>
                  </a:lnTo>
                  <a:lnTo>
                    <a:pt x="632" y="318"/>
                  </a:lnTo>
                  <a:lnTo>
                    <a:pt x="632" y="318"/>
                  </a:lnTo>
                  <a:lnTo>
                    <a:pt x="632" y="318"/>
                  </a:lnTo>
                  <a:lnTo>
                    <a:pt x="631" y="318"/>
                  </a:lnTo>
                  <a:lnTo>
                    <a:pt x="629" y="318"/>
                  </a:lnTo>
                  <a:lnTo>
                    <a:pt x="629" y="318"/>
                  </a:lnTo>
                  <a:lnTo>
                    <a:pt x="629" y="320"/>
                  </a:lnTo>
                  <a:lnTo>
                    <a:pt x="629" y="320"/>
                  </a:lnTo>
                  <a:lnTo>
                    <a:pt x="629" y="320"/>
                  </a:lnTo>
                  <a:lnTo>
                    <a:pt x="627" y="322"/>
                  </a:lnTo>
                  <a:lnTo>
                    <a:pt x="627" y="322"/>
                  </a:lnTo>
                  <a:lnTo>
                    <a:pt x="623" y="324"/>
                  </a:lnTo>
                  <a:lnTo>
                    <a:pt x="621" y="324"/>
                  </a:lnTo>
                  <a:lnTo>
                    <a:pt x="621" y="326"/>
                  </a:lnTo>
                  <a:lnTo>
                    <a:pt x="623" y="326"/>
                  </a:lnTo>
                  <a:close/>
                  <a:moveTo>
                    <a:pt x="615" y="420"/>
                  </a:moveTo>
                  <a:lnTo>
                    <a:pt x="615" y="420"/>
                  </a:lnTo>
                  <a:lnTo>
                    <a:pt x="615" y="420"/>
                  </a:lnTo>
                  <a:lnTo>
                    <a:pt x="615" y="422"/>
                  </a:lnTo>
                  <a:lnTo>
                    <a:pt x="617" y="422"/>
                  </a:lnTo>
                  <a:lnTo>
                    <a:pt x="617" y="420"/>
                  </a:lnTo>
                  <a:lnTo>
                    <a:pt x="617" y="420"/>
                  </a:lnTo>
                  <a:lnTo>
                    <a:pt x="617" y="420"/>
                  </a:lnTo>
                  <a:lnTo>
                    <a:pt x="617" y="420"/>
                  </a:lnTo>
                  <a:lnTo>
                    <a:pt x="615" y="420"/>
                  </a:lnTo>
                  <a:close/>
                  <a:moveTo>
                    <a:pt x="623" y="331"/>
                  </a:moveTo>
                  <a:lnTo>
                    <a:pt x="623" y="331"/>
                  </a:lnTo>
                  <a:lnTo>
                    <a:pt x="621" y="331"/>
                  </a:lnTo>
                  <a:lnTo>
                    <a:pt x="623" y="331"/>
                  </a:lnTo>
                  <a:lnTo>
                    <a:pt x="623" y="331"/>
                  </a:lnTo>
                  <a:lnTo>
                    <a:pt x="623" y="331"/>
                  </a:lnTo>
                  <a:lnTo>
                    <a:pt x="623" y="331"/>
                  </a:lnTo>
                  <a:lnTo>
                    <a:pt x="625" y="331"/>
                  </a:lnTo>
                  <a:lnTo>
                    <a:pt x="625" y="331"/>
                  </a:lnTo>
                  <a:lnTo>
                    <a:pt x="623" y="331"/>
                  </a:lnTo>
                  <a:lnTo>
                    <a:pt x="623" y="331"/>
                  </a:lnTo>
                  <a:lnTo>
                    <a:pt x="623" y="331"/>
                  </a:lnTo>
                  <a:close/>
                  <a:moveTo>
                    <a:pt x="617" y="422"/>
                  </a:moveTo>
                  <a:lnTo>
                    <a:pt x="617" y="422"/>
                  </a:lnTo>
                  <a:lnTo>
                    <a:pt x="619" y="422"/>
                  </a:lnTo>
                  <a:lnTo>
                    <a:pt x="619" y="424"/>
                  </a:lnTo>
                  <a:lnTo>
                    <a:pt x="619" y="424"/>
                  </a:lnTo>
                  <a:lnTo>
                    <a:pt x="621" y="424"/>
                  </a:lnTo>
                  <a:lnTo>
                    <a:pt x="621" y="424"/>
                  </a:lnTo>
                  <a:lnTo>
                    <a:pt x="621" y="422"/>
                  </a:lnTo>
                  <a:lnTo>
                    <a:pt x="621" y="422"/>
                  </a:lnTo>
                  <a:lnTo>
                    <a:pt x="621" y="422"/>
                  </a:lnTo>
                  <a:lnTo>
                    <a:pt x="621" y="422"/>
                  </a:lnTo>
                  <a:lnTo>
                    <a:pt x="619" y="422"/>
                  </a:lnTo>
                  <a:lnTo>
                    <a:pt x="619" y="422"/>
                  </a:lnTo>
                  <a:lnTo>
                    <a:pt x="619" y="422"/>
                  </a:lnTo>
                  <a:lnTo>
                    <a:pt x="619" y="422"/>
                  </a:lnTo>
                  <a:lnTo>
                    <a:pt x="619" y="422"/>
                  </a:lnTo>
                  <a:lnTo>
                    <a:pt x="617" y="422"/>
                  </a:lnTo>
                  <a:close/>
                  <a:moveTo>
                    <a:pt x="610" y="432"/>
                  </a:moveTo>
                  <a:lnTo>
                    <a:pt x="610" y="432"/>
                  </a:lnTo>
                  <a:lnTo>
                    <a:pt x="608" y="432"/>
                  </a:lnTo>
                  <a:lnTo>
                    <a:pt x="610" y="432"/>
                  </a:lnTo>
                  <a:close/>
                  <a:moveTo>
                    <a:pt x="610" y="337"/>
                  </a:moveTo>
                  <a:lnTo>
                    <a:pt x="610" y="337"/>
                  </a:lnTo>
                  <a:lnTo>
                    <a:pt x="610" y="337"/>
                  </a:lnTo>
                  <a:lnTo>
                    <a:pt x="610" y="337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7"/>
                  </a:lnTo>
                  <a:lnTo>
                    <a:pt x="610" y="337"/>
                  </a:lnTo>
                  <a:lnTo>
                    <a:pt x="608" y="337"/>
                  </a:lnTo>
                  <a:lnTo>
                    <a:pt x="610" y="337"/>
                  </a:lnTo>
                  <a:lnTo>
                    <a:pt x="610" y="337"/>
                  </a:lnTo>
                  <a:lnTo>
                    <a:pt x="610" y="337"/>
                  </a:lnTo>
                  <a:lnTo>
                    <a:pt x="610" y="337"/>
                  </a:lnTo>
                  <a:close/>
                  <a:moveTo>
                    <a:pt x="612" y="356"/>
                  </a:moveTo>
                  <a:lnTo>
                    <a:pt x="612" y="356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4"/>
                  </a:lnTo>
                  <a:lnTo>
                    <a:pt x="612" y="354"/>
                  </a:lnTo>
                  <a:lnTo>
                    <a:pt x="612" y="354"/>
                  </a:lnTo>
                  <a:lnTo>
                    <a:pt x="612" y="354"/>
                  </a:lnTo>
                  <a:lnTo>
                    <a:pt x="612" y="354"/>
                  </a:lnTo>
                  <a:lnTo>
                    <a:pt x="612" y="354"/>
                  </a:lnTo>
                  <a:lnTo>
                    <a:pt x="612" y="356"/>
                  </a:lnTo>
                  <a:lnTo>
                    <a:pt x="612" y="356"/>
                  </a:lnTo>
                  <a:lnTo>
                    <a:pt x="612" y="356"/>
                  </a:lnTo>
                  <a:close/>
                  <a:moveTo>
                    <a:pt x="617" y="339"/>
                  </a:moveTo>
                  <a:lnTo>
                    <a:pt x="617" y="337"/>
                  </a:lnTo>
                  <a:lnTo>
                    <a:pt x="617" y="337"/>
                  </a:lnTo>
                  <a:lnTo>
                    <a:pt x="617" y="337"/>
                  </a:lnTo>
                  <a:lnTo>
                    <a:pt x="615" y="333"/>
                  </a:lnTo>
                  <a:lnTo>
                    <a:pt x="614" y="333"/>
                  </a:lnTo>
                  <a:lnTo>
                    <a:pt x="614" y="333"/>
                  </a:lnTo>
                  <a:lnTo>
                    <a:pt x="614" y="335"/>
                  </a:lnTo>
                  <a:lnTo>
                    <a:pt x="614" y="337"/>
                  </a:lnTo>
                  <a:lnTo>
                    <a:pt x="612" y="339"/>
                  </a:lnTo>
                  <a:lnTo>
                    <a:pt x="614" y="339"/>
                  </a:lnTo>
                  <a:lnTo>
                    <a:pt x="615" y="339"/>
                  </a:lnTo>
                  <a:lnTo>
                    <a:pt x="615" y="339"/>
                  </a:lnTo>
                  <a:lnTo>
                    <a:pt x="617" y="341"/>
                  </a:lnTo>
                  <a:lnTo>
                    <a:pt x="617" y="343"/>
                  </a:lnTo>
                  <a:lnTo>
                    <a:pt x="617" y="343"/>
                  </a:lnTo>
                  <a:lnTo>
                    <a:pt x="617" y="345"/>
                  </a:lnTo>
                  <a:lnTo>
                    <a:pt x="619" y="345"/>
                  </a:lnTo>
                  <a:lnTo>
                    <a:pt x="623" y="343"/>
                  </a:lnTo>
                  <a:lnTo>
                    <a:pt x="623" y="341"/>
                  </a:lnTo>
                  <a:lnTo>
                    <a:pt x="623" y="341"/>
                  </a:lnTo>
                  <a:lnTo>
                    <a:pt x="625" y="339"/>
                  </a:lnTo>
                  <a:lnTo>
                    <a:pt x="623" y="339"/>
                  </a:lnTo>
                  <a:lnTo>
                    <a:pt x="623" y="339"/>
                  </a:lnTo>
                  <a:lnTo>
                    <a:pt x="621" y="339"/>
                  </a:lnTo>
                  <a:lnTo>
                    <a:pt x="619" y="339"/>
                  </a:lnTo>
                  <a:lnTo>
                    <a:pt x="617" y="339"/>
                  </a:lnTo>
                  <a:close/>
                  <a:moveTo>
                    <a:pt x="657" y="394"/>
                  </a:moveTo>
                  <a:lnTo>
                    <a:pt x="655" y="394"/>
                  </a:lnTo>
                  <a:lnTo>
                    <a:pt x="655" y="394"/>
                  </a:lnTo>
                  <a:lnTo>
                    <a:pt x="655" y="394"/>
                  </a:lnTo>
                  <a:lnTo>
                    <a:pt x="655" y="396"/>
                  </a:lnTo>
                  <a:lnTo>
                    <a:pt x="657" y="396"/>
                  </a:lnTo>
                  <a:lnTo>
                    <a:pt x="657" y="396"/>
                  </a:lnTo>
                  <a:lnTo>
                    <a:pt x="659" y="396"/>
                  </a:lnTo>
                  <a:lnTo>
                    <a:pt x="659" y="394"/>
                  </a:lnTo>
                  <a:lnTo>
                    <a:pt x="659" y="394"/>
                  </a:lnTo>
                  <a:lnTo>
                    <a:pt x="657" y="394"/>
                  </a:lnTo>
                  <a:lnTo>
                    <a:pt x="657" y="394"/>
                  </a:lnTo>
                  <a:lnTo>
                    <a:pt x="657" y="394"/>
                  </a:lnTo>
                  <a:lnTo>
                    <a:pt x="657" y="394"/>
                  </a:lnTo>
                  <a:lnTo>
                    <a:pt x="657" y="394"/>
                  </a:lnTo>
                  <a:close/>
                  <a:moveTo>
                    <a:pt x="651" y="339"/>
                  </a:moveTo>
                  <a:lnTo>
                    <a:pt x="651" y="341"/>
                  </a:lnTo>
                  <a:lnTo>
                    <a:pt x="651" y="341"/>
                  </a:lnTo>
                  <a:lnTo>
                    <a:pt x="651" y="341"/>
                  </a:lnTo>
                  <a:lnTo>
                    <a:pt x="651" y="341"/>
                  </a:lnTo>
                  <a:lnTo>
                    <a:pt x="653" y="341"/>
                  </a:lnTo>
                  <a:lnTo>
                    <a:pt x="653" y="341"/>
                  </a:lnTo>
                  <a:lnTo>
                    <a:pt x="653" y="341"/>
                  </a:lnTo>
                  <a:lnTo>
                    <a:pt x="653" y="339"/>
                  </a:lnTo>
                  <a:lnTo>
                    <a:pt x="653" y="337"/>
                  </a:lnTo>
                  <a:lnTo>
                    <a:pt x="653" y="337"/>
                  </a:lnTo>
                  <a:lnTo>
                    <a:pt x="653" y="337"/>
                  </a:lnTo>
                  <a:lnTo>
                    <a:pt x="651" y="337"/>
                  </a:lnTo>
                  <a:lnTo>
                    <a:pt x="651" y="339"/>
                  </a:lnTo>
                  <a:lnTo>
                    <a:pt x="651" y="339"/>
                  </a:lnTo>
                  <a:lnTo>
                    <a:pt x="651" y="339"/>
                  </a:lnTo>
                  <a:close/>
                  <a:moveTo>
                    <a:pt x="623" y="441"/>
                  </a:moveTo>
                  <a:lnTo>
                    <a:pt x="621" y="441"/>
                  </a:lnTo>
                  <a:lnTo>
                    <a:pt x="623" y="441"/>
                  </a:lnTo>
                  <a:lnTo>
                    <a:pt x="623" y="441"/>
                  </a:lnTo>
                  <a:close/>
                  <a:moveTo>
                    <a:pt x="623" y="354"/>
                  </a:moveTo>
                  <a:lnTo>
                    <a:pt x="625" y="354"/>
                  </a:lnTo>
                  <a:lnTo>
                    <a:pt x="625" y="356"/>
                  </a:lnTo>
                  <a:lnTo>
                    <a:pt x="625" y="354"/>
                  </a:lnTo>
                  <a:lnTo>
                    <a:pt x="625" y="352"/>
                  </a:lnTo>
                  <a:lnTo>
                    <a:pt x="623" y="350"/>
                  </a:lnTo>
                  <a:lnTo>
                    <a:pt x="621" y="350"/>
                  </a:lnTo>
                  <a:lnTo>
                    <a:pt x="621" y="350"/>
                  </a:lnTo>
                  <a:lnTo>
                    <a:pt x="623" y="352"/>
                  </a:lnTo>
                  <a:lnTo>
                    <a:pt x="623" y="354"/>
                  </a:lnTo>
                  <a:close/>
                  <a:moveTo>
                    <a:pt x="653" y="345"/>
                  </a:moveTo>
                  <a:lnTo>
                    <a:pt x="653" y="347"/>
                  </a:lnTo>
                  <a:lnTo>
                    <a:pt x="653" y="347"/>
                  </a:lnTo>
                  <a:lnTo>
                    <a:pt x="655" y="347"/>
                  </a:lnTo>
                  <a:lnTo>
                    <a:pt x="657" y="347"/>
                  </a:lnTo>
                  <a:lnTo>
                    <a:pt x="657" y="347"/>
                  </a:lnTo>
                  <a:lnTo>
                    <a:pt x="657" y="347"/>
                  </a:lnTo>
                  <a:lnTo>
                    <a:pt x="657" y="347"/>
                  </a:lnTo>
                  <a:lnTo>
                    <a:pt x="657" y="345"/>
                  </a:lnTo>
                  <a:lnTo>
                    <a:pt x="655" y="345"/>
                  </a:lnTo>
                  <a:lnTo>
                    <a:pt x="653" y="345"/>
                  </a:lnTo>
                  <a:lnTo>
                    <a:pt x="653" y="345"/>
                  </a:lnTo>
                  <a:lnTo>
                    <a:pt x="653" y="345"/>
                  </a:lnTo>
                  <a:close/>
                  <a:moveTo>
                    <a:pt x="655" y="347"/>
                  </a:moveTo>
                  <a:lnTo>
                    <a:pt x="655" y="348"/>
                  </a:lnTo>
                  <a:lnTo>
                    <a:pt x="655" y="348"/>
                  </a:lnTo>
                  <a:lnTo>
                    <a:pt x="657" y="348"/>
                  </a:lnTo>
                  <a:lnTo>
                    <a:pt x="657" y="348"/>
                  </a:lnTo>
                  <a:lnTo>
                    <a:pt x="657" y="348"/>
                  </a:lnTo>
                  <a:lnTo>
                    <a:pt x="657" y="347"/>
                  </a:lnTo>
                  <a:lnTo>
                    <a:pt x="655" y="347"/>
                  </a:lnTo>
                  <a:close/>
                  <a:moveTo>
                    <a:pt x="634" y="371"/>
                  </a:moveTo>
                  <a:lnTo>
                    <a:pt x="636" y="371"/>
                  </a:lnTo>
                  <a:lnTo>
                    <a:pt x="636" y="371"/>
                  </a:lnTo>
                  <a:lnTo>
                    <a:pt x="636" y="369"/>
                  </a:lnTo>
                  <a:lnTo>
                    <a:pt x="634" y="371"/>
                  </a:lnTo>
                  <a:close/>
                  <a:moveTo>
                    <a:pt x="663" y="400"/>
                  </a:moveTo>
                  <a:lnTo>
                    <a:pt x="663" y="401"/>
                  </a:lnTo>
                  <a:lnTo>
                    <a:pt x="663" y="401"/>
                  </a:lnTo>
                  <a:lnTo>
                    <a:pt x="665" y="401"/>
                  </a:lnTo>
                  <a:lnTo>
                    <a:pt x="665" y="401"/>
                  </a:lnTo>
                  <a:lnTo>
                    <a:pt x="665" y="403"/>
                  </a:lnTo>
                  <a:lnTo>
                    <a:pt x="665" y="401"/>
                  </a:lnTo>
                  <a:lnTo>
                    <a:pt x="665" y="401"/>
                  </a:lnTo>
                  <a:lnTo>
                    <a:pt x="665" y="401"/>
                  </a:lnTo>
                  <a:lnTo>
                    <a:pt x="665" y="401"/>
                  </a:lnTo>
                  <a:lnTo>
                    <a:pt x="665" y="401"/>
                  </a:lnTo>
                  <a:lnTo>
                    <a:pt x="663" y="400"/>
                  </a:lnTo>
                  <a:lnTo>
                    <a:pt x="663" y="400"/>
                  </a:lnTo>
                  <a:close/>
                  <a:moveTo>
                    <a:pt x="663" y="331"/>
                  </a:moveTo>
                  <a:lnTo>
                    <a:pt x="663" y="331"/>
                  </a:lnTo>
                  <a:lnTo>
                    <a:pt x="663" y="333"/>
                  </a:lnTo>
                  <a:lnTo>
                    <a:pt x="663" y="333"/>
                  </a:lnTo>
                  <a:lnTo>
                    <a:pt x="663" y="333"/>
                  </a:lnTo>
                  <a:lnTo>
                    <a:pt x="663" y="333"/>
                  </a:lnTo>
                  <a:lnTo>
                    <a:pt x="663" y="333"/>
                  </a:lnTo>
                  <a:lnTo>
                    <a:pt x="665" y="331"/>
                  </a:lnTo>
                  <a:lnTo>
                    <a:pt x="665" y="331"/>
                  </a:lnTo>
                  <a:lnTo>
                    <a:pt x="663" y="331"/>
                  </a:lnTo>
                  <a:lnTo>
                    <a:pt x="663" y="330"/>
                  </a:lnTo>
                  <a:lnTo>
                    <a:pt x="663" y="330"/>
                  </a:lnTo>
                  <a:lnTo>
                    <a:pt x="663" y="330"/>
                  </a:lnTo>
                  <a:lnTo>
                    <a:pt x="663" y="330"/>
                  </a:lnTo>
                  <a:lnTo>
                    <a:pt x="661" y="328"/>
                  </a:lnTo>
                  <a:lnTo>
                    <a:pt x="661" y="328"/>
                  </a:lnTo>
                  <a:lnTo>
                    <a:pt x="659" y="330"/>
                  </a:lnTo>
                  <a:lnTo>
                    <a:pt x="661" y="330"/>
                  </a:lnTo>
                  <a:lnTo>
                    <a:pt x="663" y="331"/>
                  </a:lnTo>
                  <a:close/>
                  <a:moveTo>
                    <a:pt x="668" y="407"/>
                  </a:moveTo>
                  <a:lnTo>
                    <a:pt x="668" y="407"/>
                  </a:lnTo>
                  <a:lnTo>
                    <a:pt x="668" y="407"/>
                  </a:lnTo>
                  <a:lnTo>
                    <a:pt x="668" y="407"/>
                  </a:lnTo>
                  <a:lnTo>
                    <a:pt x="668" y="407"/>
                  </a:lnTo>
                  <a:close/>
                  <a:moveTo>
                    <a:pt x="727" y="559"/>
                  </a:moveTo>
                  <a:lnTo>
                    <a:pt x="727" y="559"/>
                  </a:lnTo>
                  <a:lnTo>
                    <a:pt x="727" y="559"/>
                  </a:lnTo>
                  <a:lnTo>
                    <a:pt x="727" y="561"/>
                  </a:lnTo>
                  <a:lnTo>
                    <a:pt x="727" y="561"/>
                  </a:lnTo>
                  <a:lnTo>
                    <a:pt x="727" y="559"/>
                  </a:lnTo>
                  <a:lnTo>
                    <a:pt x="727" y="559"/>
                  </a:lnTo>
                  <a:lnTo>
                    <a:pt x="727" y="559"/>
                  </a:lnTo>
                  <a:lnTo>
                    <a:pt x="727" y="559"/>
                  </a:lnTo>
                  <a:lnTo>
                    <a:pt x="727" y="559"/>
                  </a:lnTo>
                  <a:close/>
                  <a:moveTo>
                    <a:pt x="636" y="437"/>
                  </a:moveTo>
                  <a:lnTo>
                    <a:pt x="638" y="439"/>
                  </a:lnTo>
                  <a:lnTo>
                    <a:pt x="640" y="439"/>
                  </a:lnTo>
                  <a:lnTo>
                    <a:pt x="642" y="437"/>
                  </a:lnTo>
                  <a:lnTo>
                    <a:pt x="642" y="434"/>
                  </a:lnTo>
                  <a:lnTo>
                    <a:pt x="642" y="432"/>
                  </a:lnTo>
                  <a:lnTo>
                    <a:pt x="646" y="432"/>
                  </a:lnTo>
                  <a:lnTo>
                    <a:pt x="646" y="430"/>
                  </a:lnTo>
                  <a:lnTo>
                    <a:pt x="648" y="428"/>
                  </a:lnTo>
                  <a:lnTo>
                    <a:pt x="646" y="428"/>
                  </a:lnTo>
                  <a:lnTo>
                    <a:pt x="644" y="424"/>
                  </a:lnTo>
                  <a:lnTo>
                    <a:pt x="642" y="424"/>
                  </a:lnTo>
                  <a:lnTo>
                    <a:pt x="642" y="422"/>
                  </a:lnTo>
                  <a:lnTo>
                    <a:pt x="642" y="422"/>
                  </a:lnTo>
                  <a:lnTo>
                    <a:pt x="642" y="422"/>
                  </a:lnTo>
                  <a:lnTo>
                    <a:pt x="640" y="420"/>
                  </a:lnTo>
                  <a:lnTo>
                    <a:pt x="640" y="420"/>
                  </a:lnTo>
                  <a:lnTo>
                    <a:pt x="638" y="420"/>
                  </a:lnTo>
                  <a:lnTo>
                    <a:pt x="634" y="422"/>
                  </a:lnTo>
                  <a:lnTo>
                    <a:pt x="632" y="424"/>
                  </a:lnTo>
                  <a:lnTo>
                    <a:pt x="631" y="424"/>
                  </a:lnTo>
                  <a:lnTo>
                    <a:pt x="631" y="424"/>
                  </a:lnTo>
                  <a:lnTo>
                    <a:pt x="631" y="424"/>
                  </a:lnTo>
                  <a:lnTo>
                    <a:pt x="629" y="426"/>
                  </a:lnTo>
                  <a:lnTo>
                    <a:pt x="629" y="426"/>
                  </a:lnTo>
                  <a:lnTo>
                    <a:pt x="629" y="424"/>
                  </a:lnTo>
                  <a:lnTo>
                    <a:pt x="629" y="422"/>
                  </a:lnTo>
                  <a:lnTo>
                    <a:pt x="629" y="420"/>
                  </a:lnTo>
                  <a:lnTo>
                    <a:pt x="629" y="420"/>
                  </a:lnTo>
                  <a:lnTo>
                    <a:pt x="629" y="422"/>
                  </a:lnTo>
                  <a:lnTo>
                    <a:pt x="627" y="422"/>
                  </a:lnTo>
                  <a:lnTo>
                    <a:pt x="625" y="424"/>
                  </a:lnTo>
                  <a:lnTo>
                    <a:pt x="625" y="424"/>
                  </a:lnTo>
                  <a:lnTo>
                    <a:pt x="625" y="428"/>
                  </a:lnTo>
                  <a:lnTo>
                    <a:pt x="623" y="428"/>
                  </a:lnTo>
                  <a:lnTo>
                    <a:pt x="623" y="430"/>
                  </a:lnTo>
                  <a:lnTo>
                    <a:pt x="627" y="434"/>
                  </a:lnTo>
                  <a:lnTo>
                    <a:pt x="629" y="434"/>
                  </a:lnTo>
                  <a:lnTo>
                    <a:pt x="629" y="434"/>
                  </a:lnTo>
                  <a:lnTo>
                    <a:pt x="629" y="436"/>
                  </a:lnTo>
                  <a:lnTo>
                    <a:pt x="631" y="441"/>
                  </a:lnTo>
                  <a:lnTo>
                    <a:pt x="632" y="441"/>
                  </a:lnTo>
                  <a:lnTo>
                    <a:pt x="632" y="441"/>
                  </a:lnTo>
                  <a:lnTo>
                    <a:pt x="632" y="439"/>
                  </a:lnTo>
                  <a:lnTo>
                    <a:pt x="634" y="436"/>
                  </a:lnTo>
                  <a:lnTo>
                    <a:pt x="636" y="437"/>
                  </a:lnTo>
                  <a:close/>
                  <a:moveTo>
                    <a:pt x="634" y="454"/>
                  </a:moveTo>
                  <a:lnTo>
                    <a:pt x="634" y="454"/>
                  </a:lnTo>
                  <a:lnTo>
                    <a:pt x="634" y="454"/>
                  </a:lnTo>
                  <a:lnTo>
                    <a:pt x="634" y="454"/>
                  </a:lnTo>
                  <a:lnTo>
                    <a:pt x="634" y="454"/>
                  </a:lnTo>
                  <a:lnTo>
                    <a:pt x="634" y="454"/>
                  </a:lnTo>
                  <a:lnTo>
                    <a:pt x="634" y="454"/>
                  </a:lnTo>
                  <a:close/>
                  <a:moveTo>
                    <a:pt x="496" y="757"/>
                  </a:moveTo>
                  <a:lnTo>
                    <a:pt x="492" y="756"/>
                  </a:lnTo>
                  <a:lnTo>
                    <a:pt x="490" y="754"/>
                  </a:lnTo>
                  <a:lnTo>
                    <a:pt x="490" y="754"/>
                  </a:lnTo>
                  <a:lnTo>
                    <a:pt x="489" y="754"/>
                  </a:lnTo>
                  <a:lnTo>
                    <a:pt x="489" y="754"/>
                  </a:lnTo>
                  <a:lnTo>
                    <a:pt x="487" y="754"/>
                  </a:lnTo>
                  <a:lnTo>
                    <a:pt x="485" y="752"/>
                  </a:lnTo>
                  <a:lnTo>
                    <a:pt x="483" y="752"/>
                  </a:lnTo>
                  <a:lnTo>
                    <a:pt x="481" y="752"/>
                  </a:lnTo>
                  <a:lnTo>
                    <a:pt x="477" y="756"/>
                  </a:lnTo>
                  <a:lnTo>
                    <a:pt x="479" y="756"/>
                  </a:lnTo>
                  <a:lnTo>
                    <a:pt x="489" y="763"/>
                  </a:lnTo>
                  <a:lnTo>
                    <a:pt x="489" y="763"/>
                  </a:lnTo>
                  <a:lnTo>
                    <a:pt x="490" y="765"/>
                  </a:lnTo>
                  <a:lnTo>
                    <a:pt x="490" y="767"/>
                  </a:lnTo>
                  <a:lnTo>
                    <a:pt x="490" y="765"/>
                  </a:lnTo>
                  <a:lnTo>
                    <a:pt x="492" y="765"/>
                  </a:lnTo>
                  <a:lnTo>
                    <a:pt x="492" y="765"/>
                  </a:lnTo>
                  <a:lnTo>
                    <a:pt x="492" y="765"/>
                  </a:lnTo>
                  <a:lnTo>
                    <a:pt x="492" y="765"/>
                  </a:lnTo>
                  <a:lnTo>
                    <a:pt x="492" y="765"/>
                  </a:lnTo>
                  <a:lnTo>
                    <a:pt x="494" y="765"/>
                  </a:lnTo>
                  <a:lnTo>
                    <a:pt x="496" y="765"/>
                  </a:lnTo>
                  <a:lnTo>
                    <a:pt x="498" y="765"/>
                  </a:lnTo>
                  <a:lnTo>
                    <a:pt x="498" y="765"/>
                  </a:lnTo>
                  <a:lnTo>
                    <a:pt x="496" y="763"/>
                  </a:lnTo>
                  <a:lnTo>
                    <a:pt x="496" y="763"/>
                  </a:lnTo>
                  <a:lnTo>
                    <a:pt x="498" y="761"/>
                  </a:lnTo>
                  <a:lnTo>
                    <a:pt x="498" y="761"/>
                  </a:lnTo>
                  <a:lnTo>
                    <a:pt x="498" y="759"/>
                  </a:lnTo>
                  <a:lnTo>
                    <a:pt x="498" y="757"/>
                  </a:lnTo>
                  <a:lnTo>
                    <a:pt x="496" y="757"/>
                  </a:lnTo>
                  <a:close/>
                  <a:moveTo>
                    <a:pt x="738" y="193"/>
                  </a:moveTo>
                  <a:lnTo>
                    <a:pt x="738" y="195"/>
                  </a:lnTo>
                  <a:lnTo>
                    <a:pt x="740" y="195"/>
                  </a:lnTo>
                  <a:lnTo>
                    <a:pt x="740" y="193"/>
                  </a:lnTo>
                  <a:lnTo>
                    <a:pt x="740" y="193"/>
                  </a:lnTo>
                  <a:lnTo>
                    <a:pt x="740" y="193"/>
                  </a:lnTo>
                  <a:lnTo>
                    <a:pt x="740" y="193"/>
                  </a:lnTo>
                  <a:lnTo>
                    <a:pt x="740" y="191"/>
                  </a:lnTo>
                  <a:lnTo>
                    <a:pt x="740" y="191"/>
                  </a:lnTo>
                  <a:lnTo>
                    <a:pt x="740" y="191"/>
                  </a:lnTo>
                  <a:lnTo>
                    <a:pt x="740" y="189"/>
                  </a:lnTo>
                  <a:lnTo>
                    <a:pt x="738" y="191"/>
                  </a:lnTo>
                  <a:lnTo>
                    <a:pt x="738" y="191"/>
                  </a:lnTo>
                  <a:lnTo>
                    <a:pt x="738" y="191"/>
                  </a:lnTo>
                  <a:lnTo>
                    <a:pt x="738" y="191"/>
                  </a:lnTo>
                  <a:lnTo>
                    <a:pt x="738" y="193"/>
                  </a:lnTo>
                  <a:lnTo>
                    <a:pt x="738" y="193"/>
                  </a:lnTo>
                  <a:lnTo>
                    <a:pt x="738" y="193"/>
                  </a:lnTo>
                  <a:lnTo>
                    <a:pt x="738" y="193"/>
                  </a:lnTo>
                  <a:lnTo>
                    <a:pt x="738" y="193"/>
                  </a:lnTo>
                  <a:lnTo>
                    <a:pt x="738" y="193"/>
                  </a:lnTo>
                  <a:close/>
                  <a:moveTo>
                    <a:pt x="720" y="195"/>
                  </a:moveTo>
                  <a:lnTo>
                    <a:pt x="720" y="195"/>
                  </a:lnTo>
                  <a:lnTo>
                    <a:pt x="721" y="197"/>
                  </a:lnTo>
                  <a:lnTo>
                    <a:pt x="723" y="197"/>
                  </a:lnTo>
                  <a:lnTo>
                    <a:pt x="723" y="199"/>
                  </a:lnTo>
                  <a:lnTo>
                    <a:pt x="721" y="201"/>
                  </a:lnTo>
                  <a:lnTo>
                    <a:pt x="721" y="201"/>
                  </a:lnTo>
                  <a:lnTo>
                    <a:pt x="721" y="203"/>
                  </a:lnTo>
                  <a:lnTo>
                    <a:pt x="721" y="205"/>
                  </a:lnTo>
                  <a:lnTo>
                    <a:pt x="721" y="205"/>
                  </a:lnTo>
                  <a:lnTo>
                    <a:pt x="721" y="205"/>
                  </a:lnTo>
                  <a:lnTo>
                    <a:pt x="721" y="206"/>
                  </a:lnTo>
                  <a:lnTo>
                    <a:pt x="721" y="206"/>
                  </a:lnTo>
                  <a:lnTo>
                    <a:pt x="723" y="206"/>
                  </a:lnTo>
                  <a:lnTo>
                    <a:pt x="723" y="206"/>
                  </a:lnTo>
                  <a:lnTo>
                    <a:pt x="723" y="206"/>
                  </a:lnTo>
                  <a:lnTo>
                    <a:pt x="725" y="206"/>
                  </a:lnTo>
                  <a:lnTo>
                    <a:pt x="725" y="206"/>
                  </a:lnTo>
                  <a:lnTo>
                    <a:pt x="725" y="206"/>
                  </a:lnTo>
                  <a:lnTo>
                    <a:pt x="725" y="205"/>
                  </a:lnTo>
                  <a:lnTo>
                    <a:pt x="725" y="205"/>
                  </a:lnTo>
                  <a:lnTo>
                    <a:pt x="723" y="205"/>
                  </a:lnTo>
                  <a:lnTo>
                    <a:pt x="723" y="205"/>
                  </a:lnTo>
                  <a:lnTo>
                    <a:pt x="723" y="205"/>
                  </a:lnTo>
                  <a:lnTo>
                    <a:pt x="723" y="205"/>
                  </a:lnTo>
                  <a:lnTo>
                    <a:pt x="725" y="203"/>
                  </a:lnTo>
                  <a:lnTo>
                    <a:pt x="727" y="203"/>
                  </a:lnTo>
                  <a:lnTo>
                    <a:pt x="727" y="203"/>
                  </a:lnTo>
                  <a:lnTo>
                    <a:pt x="727" y="203"/>
                  </a:lnTo>
                  <a:lnTo>
                    <a:pt x="729" y="203"/>
                  </a:lnTo>
                  <a:lnTo>
                    <a:pt x="731" y="197"/>
                  </a:lnTo>
                  <a:lnTo>
                    <a:pt x="731" y="197"/>
                  </a:lnTo>
                  <a:lnTo>
                    <a:pt x="731" y="199"/>
                  </a:lnTo>
                  <a:lnTo>
                    <a:pt x="731" y="199"/>
                  </a:lnTo>
                  <a:lnTo>
                    <a:pt x="731" y="197"/>
                  </a:lnTo>
                  <a:lnTo>
                    <a:pt x="731" y="197"/>
                  </a:lnTo>
                  <a:lnTo>
                    <a:pt x="729" y="197"/>
                  </a:lnTo>
                  <a:lnTo>
                    <a:pt x="727" y="197"/>
                  </a:lnTo>
                  <a:lnTo>
                    <a:pt x="727" y="197"/>
                  </a:lnTo>
                  <a:lnTo>
                    <a:pt x="727" y="197"/>
                  </a:lnTo>
                  <a:lnTo>
                    <a:pt x="727" y="197"/>
                  </a:lnTo>
                  <a:lnTo>
                    <a:pt x="727" y="197"/>
                  </a:lnTo>
                  <a:lnTo>
                    <a:pt x="727" y="197"/>
                  </a:lnTo>
                  <a:lnTo>
                    <a:pt x="725" y="197"/>
                  </a:lnTo>
                  <a:lnTo>
                    <a:pt x="725" y="197"/>
                  </a:lnTo>
                  <a:lnTo>
                    <a:pt x="723" y="197"/>
                  </a:lnTo>
                  <a:lnTo>
                    <a:pt x="723" y="197"/>
                  </a:lnTo>
                  <a:lnTo>
                    <a:pt x="723" y="195"/>
                  </a:lnTo>
                  <a:lnTo>
                    <a:pt x="723" y="193"/>
                  </a:lnTo>
                  <a:lnTo>
                    <a:pt x="723" y="193"/>
                  </a:lnTo>
                  <a:lnTo>
                    <a:pt x="721" y="193"/>
                  </a:lnTo>
                  <a:lnTo>
                    <a:pt x="721" y="193"/>
                  </a:lnTo>
                  <a:lnTo>
                    <a:pt x="721" y="193"/>
                  </a:lnTo>
                  <a:lnTo>
                    <a:pt x="721" y="191"/>
                  </a:lnTo>
                  <a:lnTo>
                    <a:pt x="720" y="191"/>
                  </a:lnTo>
                  <a:lnTo>
                    <a:pt x="721" y="193"/>
                  </a:lnTo>
                  <a:lnTo>
                    <a:pt x="721" y="193"/>
                  </a:lnTo>
                  <a:lnTo>
                    <a:pt x="720" y="195"/>
                  </a:lnTo>
                  <a:lnTo>
                    <a:pt x="720" y="195"/>
                  </a:lnTo>
                  <a:close/>
                  <a:moveTo>
                    <a:pt x="718" y="189"/>
                  </a:moveTo>
                  <a:lnTo>
                    <a:pt x="718" y="189"/>
                  </a:lnTo>
                  <a:lnTo>
                    <a:pt x="718" y="189"/>
                  </a:lnTo>
                  <a:lnTo>
                    <a:pt x="718" y="189"/>
                  </a:lnTo>
                  <a:lnTo>
                    <a:pt x="718" y="189"/>
                  </a:lnTo>
                  <a:lnTo>
                    <a:pt x="720" y="189"/>
                  </a:lnTo>
                  <a:lnTo>
                    <a:pt x="720" y="189"/>
                  </a:lnTo>
                  <a:lnTo>
                    <a:pt x="718" y="187"/>
                  </a:lnTo>
                  <a:lnTo>
                    <a:pt x="718" y="187"/>
                  </a:lnTo>
                  <a:lnTo>
                    <a:pt x="718" y="187"/>
                  </a:lnTo>
                  <a:lnTo>
                    <a:pt x="718" y="187"/>
                  </a:lnTo>
                  <a:lnTo>
                    <a:pt x="718" y="189"/>
                  </a:lnTo>
                  <a:lnTo>
                    <a:pt x="718" y="189"/>
                  </a:lnTo>
                  <a:lnTo>
                    <a:pt x="718" y="189"/>
                  </a:lnTo>
                  <a:close/>
                  <a:moveTo>
                    <a:pt x="621" y="468"/>
                  </a:moveTo>
                  <a:lnTo>
                    <a:pt x="621" y="468"/>
                  </a:lnTo>
                  <a:lnTo>
                    <a:pt x="623" y="466"/>
                  </a:lnTo>
                  <a:lnTo>
                    <a:pt x="621" y="466"/>
                  </a:lnTo>
                  <a:lnTo>
                    <a:pt x="621" y="468"/>
                  </a:lnTo>
                  <a:lnTo>
                    <a:pt x="621" y="468"/>
                  </a:lnTo>
                  <a:lnTo>
                    <a:pt x="621" y="468"/>
                  </a:lnTo>
                  <a:close/>
                  <a:moveTo>
                    <a:pt x="759" y="788"/>
                  </a:moveTo>
                  <a:lnTo>
                    <a:pt x="759" y="788"/>
                  </a:lnTo>
                  <a:lnTo>
                    <a:pt x="761" y="788"/>
                  </a:lnTo>
                  <a:lnTo>
                    <a:pt x="761" y="788"/>
                  </a:lnTo>
                  <a:lnTo>
                    <a:pt x="759" y="788"/>
                  </a:lnTo>
                  <a:lnTo>
                    <a:pt x="759" y="788"/>
                  </a:lnTo>
                  <a:lnTo>
                    <a:pt x="759" y="788"/>
                  </a:lnTo>
                  <a:close/>
                  <a:moveTo>
                    <a:pt x="750" y="795"/>
                  </a:moveTo>
                  <a:lnTo>
                    <a:pt x="752" y="797"/>
                  </a:lnTo>
                  <a:lnTo>
                    <a:pt x="752" y="795"/>
                  </a:lnTo>
                  <a:lnTo>
                    <a:pt x="752" y="795"/>
                  </a:lnTo>
                  <a:lnTo>
                    <a:pt x="752" y="795"/>
                  </a:lnTo>
                  <a:lnTo>
                    <a:pt x="752" y="795"/>
                  </a:lnTo>
                  <a:lnTo>
                    <a:pt x="750" y="795"/>
                  </a:lnTo>
                  <a:close/>
                  <a:moveTo>
                    <a:pt x="612" y="335"/>
                  </a:moveTo>
                  <a:lnTo>
                    <a:pt x="612" y="333"/>
                  </a:lnTo>
                  <a:lnTo>
                    <a:pt x="612" y="333"/>
                  </a:lnTo>
                  <a:lnTo>
                    <a:pt x="612" y="333"/>
                  </a:lnTo>
                  <a:lnTo>
                    <a:pt x="610" y="333"/>
                  </a:lnTo>
                  <a:lnTo>
                    <a:pt x="610" y="331"/>
                  </a:lnTo>
                  <a:lnTo>
                    <a:pt x="610" y="331"/>
                  </a:lnTo>
                  <a:lnTo>
                    <a:pt x="610" y="333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0" y="335"/>
                  </a:lnTo>
                  <a:lnTo>
                    <a:pt x="612" y="335"/>
                  </a:lnTo>
                  <a:close/>
                  <a:moveTo>
                    <a:pt x="699" y="214"/>
                  </a:moveTo>
                  <a:lnTo>
                    <a:pt x="699" y="212"/>
                  </a:lnTo>
                  <a:lnTo>
                    <a:pt x="699" y="214"/>
                  </a:lnTo>
                  <a:lnTo>
                    <a:pt x="699" y="214"/>
                  </a:lnTo>
                  <a:close/>
                  <a:moveTo>
                    <a:pt x="684" y="536"/>
                  </a:moveTo>
                  <a:lnTo>
                    <a:pt x="685" y="536"/>
                  </a:lnTo>
                  <a:lnTo>
                    <a:pt x="685" y="536"/>
                  </a:lnTo>
                  <a:lnTo>
                    <a:pt x="687" y="536"/>
                  </a:lnTo>
                  <a:lnTo>
                    <a:pt x="689" y="536"/>
                  </a:lnTo>
                  <a:lnTo>
                    <a:pt x="691" y="538"/>
                  </a:lnTo>
                  <a:lnTo>
                    <a:pt x="691" y="538"/>
                  </a:lnTo>
                  <a:lnTo>
                    <a:pt x="693" y="540"/>
                  </a:lnTo>
                  <a:lnTo>
                    <a:pt x="693" y="540"/>
                  </a:lnTo>
                  <a:lnTo>
                    <a:pt x="695" y="540"/>
                  </a:lnTo>
                  <a:lnTo>
                    <a:pt x="699" y="540"/>
                  </a:lnTo>
                  <a:lnTo>
                    <a:pt x="703" y="540"/>
                  </a:lnTo>
                  <a:lnTo>
                    <a:pt x="704" y="540"/>
                  </a:lnTo>
                  <a:lnTo>
                    <a:pt x="704" y="540"/>
                  </a:lnTo>
                  <a:lnTo>
                    <a:pt x="706" y="538"/>
                  </a:lnTo>
                  <a:lnTo>
                    <a:pt x="706" y="538"/>
                  </a:lnTo>
                  <a:lnTo>
                    <a:pt x="710" y="536"/>
                  </a:lnTo>
                  <a:lnTo>
                    <a:pt x="712" y="536"/>
                  </a:lnTo>
                  <a:lnTo>
                    <a:pt x="712" y="536"/>
                  </a:lnTo>
                  <a:lnTo>
                    <a:pt x="714" y="538"/>
                  </a:lnTo>
                  <a:lnTo>
                    <a:pt x="714" y="540"/>
                  </a:lnTo>
                  <a:lnTo>
                    <a:pt x="716" y="540"/>
                  </a:lnTo>
                  <a:lnTo>
                    <a:pt x="718" y="540"/>
                  </a:lnTo>
                  <a:lnTo>
                    <a:pt x="718" y="540"/>
                  </a:lnTo>
                  <a:lnTo>
                    <a:pt x="718" y="540"/>
                  </a:lnTo>
                  <a:lnTo>
                    <a:pt x="720" y="540"/>
                  </a:lnTo>
                  <a:lnTo>
                    <a:pt x="720" y="540"/>
                  </a:lnTo>
                  <a:lnTo>
                    <a:pt x="720" y="540"/>
                  </a:lnTo>
                  <a:lnTo>
                    <a:pt x="720" y="540"/>
                  </a:lnTo>
                  <a:lnTo>
                    <a:pt x="723" y="540"/>
                  </a:lnTo>
                  <a:lnTo>
                    <a:pt x="725" y="542"/>
                  </a:lnTo>
                  <a:lnTo>
                    <a:pt x="727" y="542"/>
                  </a:lnTo>
                  <a:lnTo>
                    <a:pt x="727" y="542"/>
                  </a:lnTo>
                  <a:lnTo>
                    <a:pt x="727" y="543"/>
                  </a:lnTo>
                  <a:lnTo>
                    <a:pt x="727" y="545"/>
                  </a:lnTo>
                  <a:lnTo>
                    <a:pt x="727" y="547"/>
                  </a:lnTo>
                  <a:lnTo>
                    <a:pt x="727" y="547"/>
                  </a:lnTo>
                  <a:lnTo>
                    <a:pt x="729" y="549"/>
                  </a:lnTo>
                  <a:lnTo>
                    <a:pt x="729" y="551"/>
                  </a:lnTo>
                  <a:lnTo>
                    <a:pt x="729" y="551"/>
                  </a:lnTo>
                  <a:lnTo>
                    <a:pt x="729" y="551"/>
                  </a:lnTo>
                  <a:lnTo>
                    <a:pt x="729" y="553"/>
                  </a:lnTo>
                  <a:lnTo>
                    <a:pt x="729" y="555"/>
                  </a:lnTo>
                  <a:lnTo>
                    <a:pt x="729" y="559"/>
                  </a:lnTo>
                  <a:lnTo>
                    <a:pt x="731" y="559"/>
                  </a:lnTo>
                  <a:lnTo>
                    <a:pt x="735" y="561"/>
                  </a:lnTo>
                  <a:lnTo>
                    <a:pt x="737" y="562"/>
                  </a:lnTo>
                  <a:lnTo>
                    <a:pt x="737" y="564"/>
                  </a:lnTo>
                  <a:lnTo>
                    <a:pt x="737" y="568"/>
                  </a:lnTo>
                  <a:lnTo>
                    <a:pt x="735" y="570"/>
                  </a:lnTo>
                  <a:lnTo>
                    <a:pt x="735" y="574"/>
                  </a:lnTo>
                  <a:lnTo>
                    <a:pt x="735" y="578"/>
                  </a:lnTo>
                  <a:lnTo>
                    <a:pt x="737" y="579"/>
                  </a:lnTo>
                  <a:lnTo>
                    <a:pt x="740" y="587"/>
                  </a:lnTo>
                  <a:lnTo>
                    <a:pt x="742" y="587"/>
                  </a:lnTo>
                  <a:lnTo>
                    <a:pt x="746" y="587"/>
                  </a:lnTo>
                  <a:lnTo>
                    <a:pt x="748" y="587"/>
                  </a:lnTo>
                  <a:lnTo>
                    <a:pt x="761" y="593"/>
                  </a:lnTo>
                  <a:lnTo>
                    <a:pt x="765" y="596"/>
                  </a:lnTo>
                  <a:lnTo>
                    <a:pt x="767" y="596"/>
                  </a:lnTo>
                  <a:lnTo>
                    <a:pt x="769" y="596"/>
                  </a:lnTo>
                  <a:lnTo>
                    <a:pt x="771" y="596"/>
                  </a:lnTo>
                  <a:lnTo>
                    <a:pt x="771" y="596"/>
                  </a:lnTo>
                  <a:lnTo>
                    <a:pt x="773" y="598"/>
                  </a:lnTo>
                  <a:lnTo>
                    <a:pt x="773" y="600"/>
                  </a:lnTo>
                  <a:lnTo>
                    <a:pt x="774" y="600"/>
                  </a:lnTo>
                  <a:lnTo>
                    <a:pt x="774" y="600"/>
                  </a:lnTo>
                  <a:lnTo>
                    <a:pt x="774" y="602"/>
                  </a:lnTo>
                  <a:lnTo>
                    <a:pt x="776" y="604"/>
                  </a:lnTo>
                  <a:lnTo>
                    <a:pt x="776" y="604"/>
                  </a:lnTo>
                  <a:lnTo>
                    <a:pt x="776" y="606"/>
                  </a:lnTo>
                  <a:lnTo>
                    <a:pt x="778" y="604"/>
                  </a:lnTo>
                  <a:lnTo>
                    <a:pt x="778" y="604"/>
                  </a:lnTo>
                  <a:lnTo>
                    <a:pt x="780" y="606"/>
                  </a:lnTo>
                  <a:lnTo>
                    <a:pt x="780" y="604"/>
                  </a:lnTo>
                  <a:lnTo>
                    <a:pt x="782" y="604"/>
                  </a:lnTo>
                  <a:lnTo>
                    <a:pt x="786" y="604"/>
                  </a:lnTo>
                  <a:lnTo>
                    <a:pt x="786" y="604"/>
                  </a:lnTo>
                  <a:lnTo>
                    <a:pt x="786" y="604"/>
                  </a:lnTo>
                  <a:lnTo>
                    <a:pt x="786" y="604"/>
                  </a:lnTo>
                  <a:lnTo>
                    <a:pt x="788" y="604"/>
                  </a:lnTo>
                  <a:lnTo>
                    <a:pt x="788" y="604"/>
                  </a:lnTo>
                  <a:lnTo>
                    <a:pt x="788" y="604"/>
                  </a:lnTo>
                  <a:lnTo>
                    <a:pt x="790" y="604"/>
                  </a:lnTo>
                  <a:lnTo>
                    <a:pt x="790" y="604"/>
                  </a:lnTo>
                  <a:lnTo>
                    <a:pt x="790" y="604"/>
                  </a:lnTo>
                  <a:lnTo>
                    <a:pt x="791" y="604"/>
                  </a:lnTo>
                  <a:lnTo>
                    <a:pt x="791" y="604"/>
                  </a:lnTo>
                  <a:lnTo>
                    <a:pt x="791" y="604"/>
                  </a:lnTo>
                  <a:lnTo>
                    <a:pt x="791" y="602"/>
                  </a:lnTo>
                  <a:lnTo>
                    <a:pt x="791" y="602"/>
                  </a:lnTo>
                  <a:lnTo>
                    <a:pt x="791" y="600"/>
                  </a:lnTo>
                  <a:lnTo>
                    <a:pt x="791" y="600"/>
                  </a:lnTo>
                  <a:lnTo>
                    <a:pt x="791" y="598"/>
                  </a:lnTo>
                  <a:lnTo>
                    <a:pt x="790" y="598"/>
                  </a:lnTo>
                  <a:lnTo>
                    <a:pt x="790" y="598"/>
                  </a:lnTo>
                  <a:lnTo>
                    <a:pt x="788" y="598"/>
                  </a:lnTo>
                  <a:lnTo>
                    <a:pt x="788" y="596"/>
                  </a:lnTo>
                  <a:lnTo>
                    <a:pt x="788" y="596"/>
                  </a:lnTo>
                  <a:lnTo>
                    <a:pt x="786" y="596"/>
                  </a:lnTo>
                  <a:lnTo>
                    <a:pt x="786" y="596"/>
                  </a:lnTo>
                  <a:lnTo>
                    <a:pt x="786" y="596"/>
                  </a:lnTo>
                  <a:lnTo>
                    <a:pt x="782" y="595"/>
                  </a:lnTo>
                  <a:lnTo>
                    <a:pt x="782" y="593"/>
                  </a:lnTo>
                  <a:lnTo>
                    <a:pt x="782" y="589"/>
                  </a:lnTo>
                  <a:lnTo>
                    <a:pt x="786" y="578"/>
                  </a:lnTo>
                  <a:lnTo>
                    <a:pt x="790" y="574"/>
                  </a:lnTo>
                  <a:lnTo>
                    <a:pt x="791" y="572"/>
                  </a:lnTo>
                  <a:lnTo>
                    <a:pt x="791" y="572"/>
                  </a:lnTo>
                  <a:lnTo>
                    <a:pt x="793" y="572"/>
                  </a:lnTo>
                  <a:lnTo>
                    <a:pt x="795" y="570"/>
                  </a:lnTo>
                  <a:lnTo>
                    <a:pt x="795" y="570"/>
                  </a:lnTo>
                  <a:lnTo>
                    <a:pt x="797" y="570"/>
                  </a:lnTo>
                  <a:lnTo>
                    <a:pt x="797" y="570"/>
                  </a:lnTo>
                  <a:lnTo>
                    <a:pt x="797" y="570"/>
                  </a:lnTo>
                  <a:lnTo>
                    <a:pt x="797" y="570"/>
                  </a:lnTo>
                  <a:lnTo>
                    <a:pt x="795" y="568"/>
                  </a:lnTo>
                  <a:lnTo>
                    <a:pt x="793" y="568"/>
                  </a:lnTo>
                  <a:lnTo>
                    <a:pt x="791" y="568"/>
                  </a:lnTo>
                  <a:lnTo>
                    <a:pt x="788" y="566"/>
                  </a:lnTo>
                  <a:lnTo>
                    <a:pt x="778" y="566"/>
                  </a:lnTo>
                  <a:lnTo>
                    <a:pt x="771" y="562"/>
                  </a:lnTo>
                  <a:lnTo>
                    <a:pt x="771" y="562"/>
                  </a:lnTo>
                  <a:lnTo>
                    <a:pt x="769" y="564"/>
                  </a:lnTo>
                  <a:lnTo>
                    <a:pt x="769" y="564"/>
                  </a:lnTo>
                  <a:lnTo>
                    <a:pt x="767" y="562"/>
                  </a:lnTo>
                  <a:lnTo>
                    <a:pt x="765" y="562"/>
                  </a:lnTo>
                  <a:lnTo>
                    <a:pt x="763" y="561"/>
                  </a:lnTo>
                  <a:lnTo>
                    <a:pt x="761" y="559"/>
                  </a:lnTo>
                  <a:lnTo>
                    <a:pt x="759" y="555"/>
                  </a:lnTo>
                  <a:lnTo>
                    <a:pt x="756" y="543"/>
                  </a:lnTo>
                  <a:lnTo>
                    <a:pt x="752" y="532"/>
                  </a:lnTo>
                  <a:lnTo>
                    <a:pt x="752" y="528"/>
                  </a:lnTo>
                  <a:lnTo>
                    <a:pt x="754" y="525"/>
                  </a:lnTo>
                  <a:lnTo>
                    <a:pt x="754" y="525"/>
                  </a:lnTo>
                  <a:lnTo>
                    <a:pt x="754" y="523"/>
                  </a:lnTo>
                  <a:lnTo>
                    <a:pt x="750" y="519"/>
                  </a:lnTo>
                  <a:lnTo>
                    <a:pt x="750" y="519"/>
                  </a:lnTo>
                  <a:lnTo>
                    <a:pt x="750" y="519"/>
                  </a:lnTo>
                  <a:lnTo>
                    <a:pt x="750" y="517"/>
                  </a:lnTo>
                  <a:lnTo>
                    <a:pt x="750" y="517"/>
                  </a:lnTo>
                  <a:lnTo>
                    <a:pt x="748" y="517"/>
                  </a:lnTo>
                  <a:lnTo>
                    <a:pt x="748" y="517"/>
                  </a:lnTo>
                  <a:lnTo>
                    <a:pt x="748" y="515"/>
                  </a:lnTo>
                  <a:lnTo>
                    <a:pt x="748" y="515"/>
                  </a:lnTo>
                  <a:lnTo>
                    <a:pt x="748" y="515"/>
                  </a:lnTo>
                  <a:lnTo>
                    <a:pt x="748" y="513"/>
                  </a:lnTo>
                  <a:lnTo>
                    <a:pt x="746" y="513"/>
                  </a:lnTo>
                  <a:lnTo>
                    <a:pt x="746" y="513"/>
                  </a:lnTo>
                  <a:lnTo>
                    <a:pt x="746" y="513"/>
                  </a:lnTo>
                  <a:lnTo>
                    <a:pt x="746" y="511"/>
                  </a:lnTo>
                  <a:lnTo>
                    <a:pt x="746" y="511"/>
                  </a:lnTo>
                  <a:lnTo>
                    <a:pt x="744" y="511"/>
                  </a:lnTo>
                  <a:lnTo>
                    <a:pt x="744" y="509"/>
                  </a:lnTo>
                  <a:lnTo>
                    <a:pt x="744" y="509"/>
                  </a:lnTo>
                  <a:lnTo>
                    <a:pt x="744" y="509"/>
                  </a:lnTo>
                  <a:lnTo>
                    <a:pt x="744" y="506"/>
                  </a:lnTo>
                  <a:lnTo>
                    <a:pt x="744" y="506"/>
                  </a:lnTo>
                  <a:lnTo>
                    <a:pt x="744" y="506"/>
                  </a:lnTo>
                  <a:lnTo>
                    <a:pt x="744" y="504"/>
                  </a:lnTo>
                  <a:lnTo>
                    <a:pt x="744" y="504"/>
                  </a:lnTo>
                  <a:lnTo>
                    <a:pt x="744" y="504"/>
                  </a:lnTo>
                  <a:lnTo>
                    <a:pt x="740" y="500"/>
                  </a:lnTo>
                  <a:lnTo>
                    <a:pt x="740" y="500"/>
                  </a:lnTo>
                  <a:lnTo>
                    <a:pt x="738" y="500"/>
                  </a:lnTo>
                  <a:lnTo>
                    <a:pt x="738" y="500"/>
                  </a:lnTo>
                  <a:lnTo>
                    <a:pt x="737" y="500"/>
                  </a:lnTo>
                  <a:lnTo>
                    <a:pt x="737" y="500"/>
                  </a:lnTo>
                  <a:lnTo>
                    <a:pt x="737" y="498"/>
                  </a:lnTo>
                  <a:lnTo>
                    <a:pt x="735" y="498"/>
                  </a:lnTo>
                  <a:lnTo>
                    <a:pt x="735" y="498"/>
                  </a:lnTo>
                  <a:lnTo>
                    <a:pt x="733" y="498"/>
                  </a:lnTo>
                  <a:lnTo>
                    <a:pt x="731" y="500"/>
                  </a:lnTo>
                  <a:lnTo>
                    <a:pt x="729" y="500"/>
                  </a:lnTo>
                  <a:lnTo>
                    <a:pt x="721" y="500"/>
                  </a:lnTo>
                  <a:lnTo>
                    <a:pt x="721" y="500"/>
                  </a:lnTo>
                  <a:lnTo>
                    <a:pt x="721" y="500"/>
                  </a:lnTo>
                  <a:lnTo>
                    <a:pt x="721" y="502"/>
                  </a:lnTo>
                  <a:lnTo>
                    <a:pt x="723" y="502"/>
                  </a:lnTo>
                  <a:lnTo>
                    <a:pt x="723" y="504"/>
                  </a:lnTo>
                  <a:lnTo>
                    <a:pt x="723" y="504"/>
                  </a:lnTo>
                  <a:lnTo>
                    <a:pt x="723" y="506"/>
                  </a:lnTo>
                  <a:lnTo>
                    <a:pt x="723" y="506"/>
                  </a:lnTo>
                  <a:lnTo>
                    <a:pt x="725" y="507"/>
                  </a:lnTo>
                  <a:lnTo>
                    <a:pt x="725" y="507"/>
                  </a:lnTo>
                  <a:lnTo>
                    <a:pt x="725" y="509"/>
                  </a:lnTo>
                  <a:lnTo>
                    <a:pt x="725" y="511"/>
                  </a:lnTo>
                  <a:lnTo>
                    <a:pt x="725" y="513"/>
                  </a:lnTo>
                  <a:lnTo>
                    <a:pt x="727" y="515"/>
                  </a:lnTo>
                  <a:lnTo>
                    <a:pt x="727" y="517"/>
                  </a:lnTo>
                  <a:lnTo>
                    <a:pt x="729" y="517"/>
                  </a:lnTo>
                  <a:lnTo>
                    <a:pt x="727" y="517"/>
                  </a:lnTo>
                  <a:lnTo>
                    <a:pt x="727" y="517"/>
                  </a:lnTo>
                  <a:lnTo>
                    <a:pt x="725" y="517"/>
                  </a:lnTo>
                  <a:lnTo>
                    <a:pt x="725" y="515"/>
                  </a:lnTo>
                  <a:lnTo>
                    <a:pt x="725" y="515"/>
                  </a:lnTo>
                  <a:lnTo>
                    <a:pt x="723" y="515"/>
                  </a:lnTo>
                  <a:lnTo>
                    <a:pt x="723" y="517"/>
                  </a:lnTo>
                  <a:lnTo>
                    <a:pt x="721" y="517"/>
                  </a:lnTo>
                  <a:lnTo>
                    <a:pt x="721" y="515"/>
                  </a:lnTo>
                  <a:lnTo>
                    <a:pt x="720" y="515"/>
                  </a:lnTo>
                  <a:lnTo>
                    <a:pt x="718" y="513"/>
                  </a:lnTo>
                  <a:lnTo>
                    <a:pt x="718" y="513"/>
                  </a:lnTo>
                  <a:lnTo>
                    <a:pt x="718" y="511"/>
                  </a:lnTo>
                  <a:lnTo>
                    <a:pt x="720" y="509"/>
                  </a:lnTo>
                  <a:lnTo>
                    <a:pt x="721" y="507"/>
                  </a:lnTo>
                  <a:lnTo>
                    <a:pt x="720" y="507"/>
                  </a:lnTo>
                  <a:lnTo>
                    <a:pt x="718" y="507"/>
                  </a:lnTo>
                  <a:lnTo>
                    <a:pt x="716" y="506"/>
                  </a:lnTo>
                  <a:lnTo>
                    <a:pt x="716" y="504"/>
                  </a:lnTo>
                  <a:lnTo>
                    <a:pt x="716" y="502"/>
                  </a:lnTo>
                  <a:lnTo>
                    <a:pt x="716" y="500"/>
                  </a:lnTo>
                  <a:lnTo>
                    <a:pt x="714" y="500"/>
                  </a:lnTo>
                  <a:lnTo>
                    <a:pt x="712" y="500"/>
                  </a:lnTo>
                  <a:lnTo>
                    <a:pt x="712" y="500"/>
                  </a:lnTo>
                  <a:lnTo>
                    <a:pt x="710" y="502"/>
                  </a:lnTo>
                  <a:lnTo>
                    <a:pt x="710" y="502"/>
                  </a:lnTo>
                  <a:lnTo>
                    <a:pt x="708" y="502"/>
                  </a:lnTo>
                  <a:lnTo>
                    <a:pt x="706" y="502"/>
                  </a:lnTo>
                  <a:lnTo>
                    <a:pt x="704" y="502"/>
                  </a:lnTo>
                  <a:lnTo>
                    <a:pt x="703" y="506"/>
                  </a:lnTo>
                  <a:lnTo>
                    <a:pt x="703" y="506"/>
                  </a:lnTo>
                  <a:lnTo>
                    <a:pt x="701" y="506"/>
                  </a:lnTo>
                  <a:lnTo>
                    <a:pt x="701" y="506"/>
                  </a:lnTo>
                  <a:lnTo>
                    <a:pt x="701" y="506"/>
                  </a:lnTo>
                  <a:lnTo>
                    <a:pt x="699" y="506"/>
                  </a:lnTo>
                  <a:lnTo>
                    <a:pt x="699" y="507"/>
                  </a:lnTo>
                  <a:lnTo>
                    <a:pt x="699" y="507"/>
                  </a:lnTo>
                  <a:lnTo>
                    <a:pt x="699" y="507"/>
                  </a:lnTo>
                  <a:lnTo>
                    <a:pt x="697" y="507"/>
                  </a:lnTo>
                  <a:lnTo>
                    <a:pt x="697" y="509"/>
                  </a:lnTo>
                  <a:lnTo>
                    <a:pt x="697" y="509"/>
                  </a:lnTo>
                  <a:lnTo>
                    <a:pt x="697" y="511"/>
                  </a:lnTo>
                  <a:lnTo>
                    <a:pt x="697" y="511"/>
                  </a:lnTo>
                  <a:lnTo>
                    <a:pt x="697" y="511"/>
                  </a:lnTo>
                  <a:lnTo>
                    <a:pt x="697" y="513"/>
                  </a:lnTo>
                  <a:lnTo>
                    <a:pt x="701" y="513"/>
                  </a:lnTo>
                  <a:lnTo>
                    <a:pt x="701" y="517"/>
                  </a:lnTo>
                  <a:lnTo>
                    <a:pt x="699" y="519"/>
                  </a:lnTo>
                  <a:lnTo>
                    <a:pt x="693" y="523"/>
                  </a:lnTo>
                  <a:lnTo>
                    <a:pt x="685" y="526"/>
                  </a:lnTo>
                  <a:lnTo>
                    <a:pt x="684" y="526"/>
                  </a:lnTo>
                  <a:lnTo>
                    <a:pt x="684" y="528"/>
                  </a:lnTo>
                  <a:lnTo>
                    <a:pt x="682" y="532"/>
                  </a:lnTo>
                  <a:lnTo>
                    <a:pt x="682" y="534"/>
                  </a:lnTo>
                  <a:lnTo>
                    <a:pt x="684" y="536"/>
                  </a:lnTo>
                  <a:close/>
                  <a:moveTo>
                    <a:pt x="655" y="347"/>
                  </a:moveTo>
                  <a:lnTo>
                    <a:pt x="653" y="347"/>
                  </a:lnTo>
                  <a:lnTo>
                    <a:pt x="653" y="347"/>
                  </a:lnTo>
                  <a:lnTo>
                    <a:pt x="653" y="347"/>
                  </a:lnTo>
                  <a:lnTo>
                    <a:pt x="653" y="347"/>
                  </a:lnTo>
                  <a:lnTo>
                    <a:pt x="653" y="348"/>
                  </a:lnTo>
                  <a:lnTo>
                    <a:pt x="655" y="347"/>
                  </a:lnTo>
                  <a:close/>
                  <a:moveTo>
                    <a:pt x="644" y="369"/>
                  </a:moveTo>
                  <a:lnTo>
                    <a:pt x="644" y="369"/>
                  </a:lnTo>
                  <a:lnTo>
                    <a:pt x="644" y="369"/>
                  </a:lnTo>
                  <a:lnTo>
                    <a:pt x="644" y="369"/>
                  </a:lnTo>
                  <a:lnTo>
                    <a:pt x="642" y="369"/>
                  </a:lnTo>
                  <a:lnTo>
                    <a:pt x="642" y="369"/>
                  </a:lnTo>
                  <a:lnTo>
                    <a:pt x="640" y="369"/>
                  </a:lnTo>
                  <a:lnTo>
                    <a:pt x="642" y="369"/>
                  </a:lnTo>
                  <a:lnTo>
                    <a:pt x="642" y="369"/>
                  </a:lnTo>
                  <a:lnTo>
                    <a:pt x="642" y="371"/>
                  </a:lnTo>
                  <a:lnTo>
                    <a:pt x="642" y="371"/>
                  </a:lnTo>
                  <a:lnTo>
                    <a:pt x="642" y="371"/>
                  </a:lnTo>
                  <a:lnTo>
                    <a:pt x="642" y="373"/>
                  </a:lnTo>
                  <a:lnTo>
                    <a:pt x="642" y="373"/>
                  </a:lnTo>
                  <a:lnTo>
                    <a:pt x="642" y="373"/>
                  </a:lnTo>
                  <a:lnTo>
                    <a:pt x="642" y="373"/>
                  </a:lnTo>
                  <a:lnTo>
                    <a:pt x="642" y="373"/>
                  </a:lnTo>
                  <a:lnTo>
                    <a:pt x="642" y="373"/>
                  </a:lnTo>
                  <a:lnTo>
                    <a:pt x="642" y="371"/>
                  </a:lnTo>
                  <a:lnTo>
                    <a:pt x="642" y="371"/>
                  </a:lnTo>
                  <a:lnTo>
                    <a:pt x="642" y="371"/>
                  </a:lnTo>
                  <a:lnTo>
                    <a:pt x="642" y="369"/>
                  </a:lnTo>
                  <a:lnTo>
                    <a:pt x="644" y="369"/>
                  </a:lnTo>
                  <a:lnTo>
                    <a:pt x="644" y="369"/>
                  </a:lnTo>
                  <a:close/>
                  <a:moveTo>
                    <a:pt x="640" y="381"/>
                  </a:moveTo>
                  <a:lnTo>
                    <a:pt x="640" y="383"/>
                  </a:lnTo>
                  <a:lnTo>
                    <a:pt x="640" y="383"/>
                  </a:lnTo>
                  <a:lnTo>
                    <a:pt x="642" y="384"/>
                  </a:lnTo>
                  <a:lnTo>
                    <a:pt x="642" y="384"/>
                  </a:lnTo>
                  <a:lnTo>
                    <a:pt x="642" y="386"/>
                  </a:lnTo>
                  <a:lnTo>
                    <a:pt x="642" y="386"/>
                  </a:lnTo>
                  <a:lnTo>
                    <a:pt x="642" y="386"/>
                  </a:lnTo>
                  <a:lnTo>
                    <a:pt x="644" y="386"/>
                  </a:lnTo>
                  <a:lnTo>
                    <a:pt x="644" y="386"/>
                  </a:lnTo>
                  <a:lnTo>
                    <a:pt x="644" y="386"/>
                  </a:lnTo>
                  <a:lnTo>
                    <a:pt x="644" y="386"/>
                  </a:lnTo>
                  <a:lnTo>
                    <a:pt x="644" y="388"/>
                  </a:lnTo>
                  <a:lnTo>
                    <a:pt x="644" y="388"/>
                  </a:lnTo>
                  <a:lnTo>
                    <a:pt x="646" y="388"/>
                  </a:lnTo>
                  <a:lnTo>
                    <a:pt x="646" y="390"/>
                  </a:lnTo>
                  <a:lnTo>
                    <a:pt x="648" y="392"/>
                  </a:lnTo>
                  <a:lnTo>
                    <a:pt x="648" y="390"/>
                  </a:lnTo>
                  <a:lnTo>
                    <a:pt x="648" y="390"/>
                  </a:lnTo>
                  <a:lnTo>
                    <a:pt x="649" y="392"/>
                  </a:lnTo>
                  <a:lnTo>
                    <a:pt x="649" y="392"/>
                  </a:lnTo>
                  <a:lnTo>
                    <a:pt x="651" y="394"/>
                  </a:lnTo>
                  <a:lnTo>
                    <a:pt x="653" y="396"/>
                  </a:lnTo>
                  <a:lnTo>
                    <a:pt x="653" y="396"/>
                  </a:lnTo>
                  <a:lnTo>
                    <a:pt x="653" y="394"/>
                  </a:lnTo>
                  <a:lnTo>
                    <a:pt x="653" y="392"/>
                  </a:lnTo>
                  <a:lnTo>
                    <a:pt x="644" y="383"/>
                  </a:lnTo>
                  <a:lnTo>
                    <a:pt x="644" y="383"/>
                  </a:lnTo>
                  <a:lnTo>
                    <a:pt x="642" y="383"/>
                  </a:lnTo>
                  <a:lnTo>
                    <a:pt x="642" y="383"/>
                  </a:lnTo>
                  <a:lnTo>
                    <a:pt x="642" y="383"/>
                  </a:lnTo>
                  <a:lnTo>
                    <a:pt x="642" y="383"/>
                  </a:lnTo>
                  <a:lnTo>
                    <a:pt x="642" y="383"/>
                  </a:lnTo>
                  <a:lnTo>
                    <a:pt x="640" y="383"/>
                  </a:lnTo>
                  <a:lnTo>
                    <a:pt x="640" y="381"/>
                  </a:lnTo>
                  <a:lnTo>
                    <a:pt x="640" y="381"/>
                  </a:lnTo>
                  <a:close/>
                  <a:moveTo>
                    <a:pt x="653" y="401"/>
                  </a:moveTo>
                  <a:lnTo>
                    <a:pt x="653" y="401"/>
                  </a:lnTo>
                  <a:lnTo>
                    <a:pt x="655" y="403"/>
                  </a:lnTo>
                  <a:lnTo>
                    <a:pt x="655" y="401"/>
                  </a:lnTo>
                  <a:lnTo>
                    <a:pt x="653" y="401"/>
                  </a:lnTo>
                  <a:lnTo>
                    <a:pt x="653" y="401"/>
                  </a:lnTo>
                  <a:close/>
                  <a:moveTo>
                    <a:pt x="632" y="417"/>
                  </a:moveTo>
                  <a:lnTo>
                    <a:pt x="634" y="418"/>
                  </a:lnTo>
                  <a:lnTo>
                    <a:pt x="634" y="418"/>
                  </a:lnTo>
                  <a:lnTo>
                    <a:pt x="636" y="418"/>
                  </a:lnTo>
                  <a:lnTo>
                    <a:pt x="636" y="418"/>
                  </a:lnTo>
                  <a:lnTo>
                    <a:pt x="638" y="418"/>
                  </a:lnTo>
                  <a:lnTo>
                    <a:pt x="638" y="418"/>
                  </a:lnTo>
                  <a:lnTo>
                    <a:pt x="640" y="418"/>
                  </a:lnTo>
                  <a:lnTo>
                    <a:pt x="640" y="418"/>
                  </a:lnTo>
                  <a:lnTo>
                    <a:pt x="640" y="417"/>
                  </a:lnTo>
                  <a:lnTo>
                    <a:pt x="640" y="417"/>
                  </a:lnTo>
                  <a:lnTo>
                    <a:pt x="640" y="417"/>
                  </a:lnTo>
                  <a:lnTo>
                    <a:pt x="640" y="415"/>
                  </a:lnTo>
                  <a:lnTo>
                    <a:pt x="638" y="415"/>
                  </a:lnTo>
                  <a:lnTo>
                    <a:pt x="634" y="417"/>
                  </a:lnTo>
                  <a:lnTo>
                    <a:pt x="634" y="417"/>
                  </a:lnTo>
                  <a:lnTo>
                    <a:pt x="632" y="417"/>
                  </a:lnTo>
                  <a:close/>
                  <a:moveTo>
                    <a:pt x="621" y="426"/>
                  </a:moveTo>
                  <a:lnTo>
                    <a:pt x="621" y="424"/>
                  </a:lnTo>
                  <a:lnTo>
                    <a:pt x="621" y="424"/>
                  </a:lnTo>
                  <a:lnTo>
                    <a:pt x="621" y="424"/>
                  </a:lnTo>
                  <a:lnTo>
                    <a:pt x="621" y="424"/>
                  </a:lnTo>
                  <a:lnTo>
                    <a:pt x="619" y="424"/>
                  </a:lnTo>
                  <a:lnTo>
                    <a:pt x="619" y="424"/>
                  </a:lnTo>
                  <a:lnTo>
                    <a:pt x="619" y="424"/>
                  </a:lnTo>
                  <a:lnTo>
                    <a:pt x="619" y="424"/>
                  </a:lnTo>
                  <a:lnTo>
                    <a:pt x="619" y="426"/>
                  </a:lnTo>
                  <a:lnTo>
                    <a:pt x="619" y="426"/>
                  </a:lnTo>
                  <a:lnTo>
                    <a:pt x="621" y="426"/>
                  </a:lnTo>
                  <a:lnTo>
                    <a:pt x="621" y="426"/>
                  </a:lnTo>
                  <a:close/>
                  <a:moveTo>
                    <a:pt x="634" y="386"/>
                  </a:moveTo>
                  <a:lnTo>
                    <a:pt x="634" y="386"/>
                  </a:lnTo>
                  <a:lnTo>
                    <a:pt x="634" y="386"/>
                  </a:lnTo>
                  <a:lnTo>
                    <a:pt x="634" y="386"/>
                  </a:lnTo>
                  <a:lnTo>
                    <a:pt x="634" y="386"/>
                  </a:lnTo>
                  <a:lnTo>
                    <a:pt x="634" y="386"/>
                  </a:lnTo>
                  <a:lnTo>
                    <a:pt x="634" y="390"/>
                  </a:lnTo>
                  <a:lnTo>
                    <a:pt x="634" y="390"/>
                  </a:lnTo>
                  <a:lnTo>
                    <a:pt x="634" y="390"/>
                  </a:lnTo>
                  <a:lnTo>
                    <a:pt x="634" y="390"/>
                  </a:lnTo>
                  <a:lnTo>
                    <a:pt x="634" y="390"/>
                  </a:lnTo>
                  <a:lnTo>
                    <a:pt x="632" y="390"/>
                  </a:lnTo>
                  <a:lnTo>
                    <a:pt x="634" y="392"/>
                  </a:lnTo>
                  <a:lnTo>
                    <a:pt x="638" y="394"/>
                  </a:lnTo>
                  <a:lnTo>
                    <a:pt x="638" y="396"/>
                  </a:lnTo>
                  <a:lnTo>
                    <a:pt x="638" y="396"/>
                  </a:lnTo>
                  <a:lnTo>
                    <a:pt x="638" y="396"/>
                  </a:lnTo>
                  <a:lnTo>
                    <a:pt x="638" y="394"/>
                  </a:lnTo>
                  <a:lnTo>
                    <a:pt x="638" y="394"/>
                  </a:lnTo>
                  <a:lnTo>
                    <a:pt x="638" y="394"/>
                  </a:lnTo>
                  <a:lnTo>
                    <a:pt x="638" y="392"/>
                  </a:lnTo>
                  <a:lnTo>
                    <a:pt x="640" y="392"/>
                  </a:lnTo>
                  <a:lnTo>
                    <a:pt x="640" y="392"/>
                  </a:lnTo>
                  <a:lnTo>
                    <a:pt x="636" y="388"/>
                  </a:lnTo>
                  <a:lnTo>
                    <a:pt x="634" y="386"/>
                  </a:lnTo>
                  <a:close/>
                  <a:moveTo>
                    <a:pt x="638" y="388"/>
                  </a:moveTo>
                  <a:lnTo>
                    <a:pt x="640" y="388"/>
                  </a:lnTo>
                  <a:lnTo>
                    <a:pt x="640" y="388"/>
                  </a:lnTo>
                  <a:lnTo>
                    <a:pt x="640" y="388"/>
                  </a:lnTo>
                  <a:lnTo>
                    <a:pt x="640" y="390"/>
                  </a:lnTo>
                  <a:lnTo>
                    <a:pt x="640" y="390"/>
                  </a:lnTo>
                  <a:lnTo>
                    <a:pt x="642" y="390"/>
                  </a:lnTo>
                  <a:lnTo>
                    <a:pt x="642" y="388"/>
                  </a:lnTo>
                  <a:lnTo>
                    <a:pt x="640" y="388"/>
                  </a:lnTo>
                  <a:lnTo>
                    <a:pt x="640" y="388"/>
                  </a:lnTo>
                  <a:lnTo>
                    <a:pt x="640" y="388"/>
                  </a:lnTo>
                  <a:lnTo>
                    <a:pt x="640" y="388"/>
                  </a:lnTo>
                  <a:lnTo>
                    <a:pt x="638" y="386"/>
                  </a:lnTo>
                  <a:lnTo>
                    <a:pt x="638" y="388"/>
                  </a:lnTo>
                  <a:close/>
                  <a:moveTo>
                    <a:pt x="627" y="350"/>
                  </a:moveTo>
                  <a:lnTo>
                    <a:pt x="627" y="350"/>
                  </a:lnTo>
                  <a:lnTo>
                    <a:pt x="625" y="350"/>
                  </a:lnTo>
                  <a:lnTo>
                    <a:pt x="625" y="350"/>
                  </a:lnTo>
                  <a:lnTo>
                    <a:pt x="625" y="350"/>
                  </a:lnTo>
                  <a:lnTo>
                    <a:pt x="625" y="352"/>
                  </a:lnTo>
                  <a:lnTo>
                    <a:pt x="625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2"/>
                  </a:lnTo>
                  <a:lnTo>
                    <a:pt x="627" y="350"/>
                  </a:lnTo>
                  <a:lnTo>
                    <a:pt x="627" y="350"/>
                  </a:lnTo>
                  <a:close/>
                  <a:moveTo>
                    <a:pt x="648" y="350"/>
                  </a:moveTo>
                  <a:lnTo>
                    <a:pt x="646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8" y="350"/>
                  </a:lnTo>
                  <a:lnTo>
                    <a:pt x="649" y="348"/>
                  </a:lnTo>
                  <a:lnTo>
                    <a:pt x="649" y="348"/>
                  </a:lnTo>
                  <a:lnTo>
                    <a:pt x="649" y="348"/>
                  </a:lnTo>
                  <a:lnTo>
                    <a:pt x="649" y="348"/>
                  </a:lnTo>
                  <a:lnTo>
                    <a:pt x="649" y="348"/>
                  </a:lnTo>
                  <a:lnTo>
                    <a:pt x="649" y="348"/>
                  </a:lnTo>
                  <a:lnTo>
                    <a:pt x="649" y="347"/>
                  </a:lnTo>
                  <a:lnTo>
                    <a:pt x="649" y="347"/>
                  </a:lnTo>
                  <a:lnTo>
                    <a:pt x="649" y="347"/>
                  </a:lnTo>
                  <a:lnTo>
                    <a:pt x="649" y="347"/>
                  </a:lnTo>
                  <a:lnTo>
                    <a:pt x="649" y="348"/>
                  </a:lnTo>
                  <a:lnTo>
                    <a:pt x="649" y="347"/>
                  </a:lnTo>
                  <a:lnTo>
                    <a:pt x="649" y="347"/>
                  </a:lnTo>
                  <a:lnTo>
                    <a:pt x="648" y="348"/>
                  </a:lnTo>
                  <a:lnTo>
                    <a:pt x="648" y="348"/>
                  </a:lnTo>
                  <a:lnTo>
                    <a:pt x="648" y="348"/>
                  </a:lnTo>
                  <a:lnTo>
                    <a:pt x="648" y="348"/>
                  </a:lnTo>
                  <a:lnTo>
                    <a:pt x="648" y="348"/>
                  </a:lnTo>
                  <a:lnTo>
                    <a:pt x="648" y="348"/>
                  </a:lnTo>
                  <a:lnTo>
                    <a:pt x="648" y="350"/>
                  </a:lnTo>
                  <a:close/>
                  <a:moveTo>
                    <a:pt x="619" y="468"/>
                  </a:moveTo>
                  <a:lnTo>
                    <a:pt x="619" y="468"/>
                  </a:lnTo>
                  <a:lnTo>
                    <a:pt x="619" y="468"/>
                  </a:lnTo>
                  <a:lnTo>
                    <a:pt x="619" y="468"/>
                  </a:lnTo>
                  <a:close/>
                  <a:moveTo>
                    <a:pt x="649" y="337"/>
                  </a:moveTo>
                  <a:lnTo>
                    <a:pt x="649" y="337"/>
                  </a:lnTo>
                  <a:lnTo>
                    <a:pt x="649" y="337"/>
                  </a:lnTo>
                  <a:lnTo>
                    <a:pt x="649" y="337"/>
                  </a:lnTo>
                  <a:lnTo>
                    <a:pt x="648" y="337"/>
                  </a:lnTo>
                  <a:lnTo>
                    <a:pt x="648" y="337"/>
                  </a:lnTo>
                  <a:lnTo>
                    <a:pt x="648" y="339"/>
                  </a:lnTo>
                  <a:lnTo>
                    <a:pt x="648" y="339"/>
                  </a:lnTo>
                  <a:lnTo>
                    <a:pt x="648" y="339"/>
                  </a:lnTo>
                  <a:lnTo>
                    <a:pt x="648" y="339"/>
                  </a:lnTo>
                  <a:lnTo>
                    <a:pt x="649" y="339"/>
                  </a:lnTo>
                  <a:lnTo>
                    <a:pt x="651" y="339"/>
                  </a:lnTo>
                  <a:lnTo>
                    <a:pt x="651" y="337"/>
                  </a:lnTo>
                  <a:lnTo>
                    <a:pt x="649" y="337"/>
                  </a:lnTo>
                  <a:lnTo>
                    <a:pt x="649" y="337"/>
                  </a:lnTo>
                  <a:close/>
                  <a:moveTo>
                    <a:pt x="644" y="345"/>
                  </a:moveTo>
                  <a:lnTo>
                    <a:pt x="644" y="345"/>
                  </a:lnTo>
                  <a:lnTo>
                    <a:pt x="642" y="345"/>
                  </a:lnTo>
                  <a:lnTo>
                    <a:pt x="640" y="345"/>
                  </a:lnTo>
                  <a:lnTo>
                    <a:pt x="640" y="347"/>
                  </a:lnTo>
                  <a:lnTo>
                    <a:pt x="642" y="347"/>
                  </a:lnTo>
                  <a:lnTo>
                    <a:pt x="644" y="347"/>
                  </a:lnTo>
                  <a:lnTo>
                    <a:pt x="646" y="347"/>
                  </a:lnTo>
                  <a:lnTo>
                    <a:pt x="648" y="347"/>
                  </a:lnTo>
                  <a:lnTo>
                    <a:pt x="648" y="347"/>
                  </a:lnTo>
                  <a:lnTo>
                    <a:pt x="648" y="345"/>
                  </a:lnTo>
                  <a:lnTo>
                    <a:pt x="648" y="345"/>
                  </a:lnTo>
                  <a:lnTo>
                    <a:pt x="648" y="345"/>
                  </a:lnTo>
                  <a:lnTo>
                    <a:pt x="644" y="345"/>
                  </a:lnTo>
                  <a:close/>
                  <a:moveTo>
                    <a:pt x="651" y="343"/>
                  </a:moveTo>
                  <a:lnTo>
                    <a:pt x="651" y="341"/>
                  </a:lnTo>
                  <a:lnTo>
                    <a:pt x="651" y="341"/>
                  </a:lnTo>
                  <a:lnTo>
                    <a:pt x="651" y="341"/>
                  </a:lnTo>
                  <a:lnTo>
                    <a:pt x="649" y="339"/>
                  </a:lnTo>
                  <a:lnTo>
                    <a:pt x="649" y="341"/>
                  </a:lnTo>
                  <a:lnTo>
                    <a:pt x="649" y="341"/>
                  </a:lnTo>
                  <a:lnTo>
                    <a:pt x="649" y="343"/>
                  </a:lnTo>
                  <a:lnTo>
                    <a:pt x="648" y="343"/>
                  </a:lnTo>
                  <a:lnTo>
                    <a:pt x="649" y="343"/>
                  </a:lnTo>
                  <a:lnTo>
                    <a:pt x="649" y="343"/>
                  </a:lnTo>
                  <a:lnTo>
                    <a:pt x="649" y="343"/>
                  </a:lnTo>
                  <a:lnTo>
                    <a:pt x="651" y="343"/>
                  </a:lnTo>
                  <a:lnTo>
                    <a:pt x="651" y="343"/>
                  </a:lnTo>
                  <a:close/>
                  <a:moveTo>
                    <a:pt x="657" y="409"/>
                  </a:moveTo>
                  <a:lnTo>
                    <a:pt x="655" y="405"/>
                  </a:lnTo>
                  <a:lnTo>
                    <a:pt x="653" y="403"/>
                  </a:lnTo>
                  <a:lnTo>
                    <a:pt x="653" y="403"/>
                  </a:lnTo>
                  <a:lnTo>
                    <a:pt x="653" y="403"/>
                  </a:lnTo>
                  <a:lnTo>
                    <a:pt x="651" y="403"/>
                  </a:lnTo>
                  <a:lnTo>
                    <a:pt x="651" y="403"/>
                  </a:lnTo>
                  <a:lnTo>
                    <a:pt x="651" y="403"/>
                  </a:lnTo>
                  <a:lnTo>
                    <a:pt x="649" y="403"/>
                  </a:lnTo>
                  <a:lnTo>
                    <a:pt x="649" y="403"/>
                  </a:lnTo>
                  <a:lnTo>
                    <a:pt x="649" y="401"/>
                  </a:lnTo>
                  <a:lnTo>
                    <a:pt x="651" y="401"/>
                  </a:lnTo>
                  <a:lnTo>
                    <a:pt x="651" y="401"/>
                  </a:lnTo>
                  <a:lnTo>
                    <a:pt x="648" y="398"/>
                  </a:lnTo>
                  <a:lnTo>
                    <a:pt x="646" y="398"/>
                  </a:lnTo>
                  <a:lnTo>
                    <a:pt x="646" y="396"/>
                  </a:lnTo>
                  <a:lnTo>
                    <a:pt x="644" y="396"/>
                  </a:lnTo>
                  <a:lnTo>
                    <a:pt x="644" y="396"/>
                  </a:lnTo>
                  <a:lnTo>
                    <a:pt x="644" y="396"/>
                  </a:lnTo>
                  <a:lnTo>
                    <a:pt x="644" y="398"/>
                  </a:lnTo>
                  <a:lnTo>
                    <a:pt x="642" y="396"/>
                  </a:lnTo>
                  <a:lnTo>
                    <a:pt x="642" y="398"/>
                  </a:lnTo>
                  <a:lnTo>
                    <a:pt x="642" y="403"/>
                  </a:lnTo>
                  <a:lnTo>
                    <a:pt x="640" y="405"/>
                  </a:lnTo>
                  <a:lnTo>
                    <a:pt x="640" y="407"/>
                  </a:lnTo>
                  <a:lnTo>
                    <a:pt x="636" y="409"/>
                  </a:lnTo>
                  <a:lnTo>
                    <a:pt x="636" y="409"/>
                  </a:lnTo>
                  <a:lnTo>
                    <a:pt x="636" y="409"/>
                  </a:lnTo>
                  <a:lnTo>
                    <a:pt x="636" y="411"/>
                  </a:lnTo>
                  <a:lnTo>
                    <a:pt x="636" y="411"/>
                  </a:lnTo>
                  <a:lnTo>
                    <a:pt x="636" y="411"/>
                  </a:lnTo>
                  <a:lnTo>
                    <a:pt x="636" y="413"/>
                  </a:lnTo>
                  <a:lnTo>
                    <a:pt x="638" y="413"/>
                  </a:lnTo>
                  <a:lnTo>
                    <a:pt x="638" y="413"/>
                  </a:lnTo>
                  <a:lnTo>
                    <a:pt x="640" y="413"/>
                  </a:lnTo>
                  <a:lnTo>
                    <a:pt x="640" y="413"/>
                  </a:lnTo>
                  <a:lnTo>
                    <a:pt x="642" y="415"/>
                  </a:lnTo>
                  <a:lnTo>
                    <a:pt x="642" y="415"/>
                  </a:lnTo>
                  <a:lnTo>
                    <a:pt x="642" y="415"/>
                  </a:lnTo>
                  <a:lnTo>
                    <a:pt x="642" y="415"/>
                  </a:lnTo>
                  <a:lnTo>
                    <a:pt x="642" y="415"/>
                  </a:lnTo>
                  <a:lnTo>
                    <a:pt x="644" y="415"/>
                  </a:lnTo>
                  <a:lnTo>
                    <a:pt x="644" y="415"/>
                  </a:lnTo>
                  <a:lnTo>
                    <a:pt x="646" y="415"/>
                  </a:lnTo>
                  <a:lnTo>
                    <a:pt x="646" y="413"/>
                  </a:lnTo>
                  <a:lnTo>
                    <a:pt x="646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9" y="413"/>
                  </a:lnTo>
                  <a:lnTo>
                    <a:pt x="651" y="411"/>
                  </a:lnTo>
                  <a:lnTo>
                    <a:pt x="651" y="411"/>
                  </a:lnTo>
                  <a:lnTo>
                    <a:pt x="655" y="411"/>
                  </a:lnTo>
                  <a:lnTo>
                    <a:pt x="655" y="411"/>
                  </a:lnTo>
                  <a:lnTo>
                    <a:pt x="657" y="413"/>
                  </a:lnTo>
                  <a:lnTo>
                    <a:pt x="657" y="413"/>
                  </a:lnTo>
                  <a:lnTo>
                    <a:pt x="659" y="415"/>
                  </a:lnTo>
                  <a:lnTo>
                    <a:pt x="663" y="417"/>
                  </a:lnTo>
                  <a:lnTo>
                    <a:pt x="665" y="417"/>
                  </a:lnTo>
                  <a:lnTo>
                    <a:pt x="665" y="418"/>
                  </a:lnTo>
                  <a:lnTo>
                    <a:pt x="667" y="418"/>
                  </a:lnTo>
                  <a:lnTo>
                    <a:pt x="668" y="420"/>
                  </a:lnTo>
                  <a:lnTo>
                    <a:pt x="668" y="418"/>
                  </a:lnTo>
                  <a:lnTo>
                    <a:pt x="668" y="417"/>
                  </a:lnTo>
                  <a:lnTo>
                    <a:pt x="668" y="417"/>
                  </a:lnTo>
                  <a:lnTo>
                    <a:pt x="668" y="417"/>
                  </a:lnTo>
                  <a:lnTo>
                    <a:pt x="670" y="417"/>
                  </a:lnTo>
                  <a:lnTo>
                    <a:pt x="672" y="417"/>
                  </a:lnTo>
                  <a:lnTo>
                    <a:pt x="674" y="417"/>
                  </a:lnTo>
                  <a:lnTo>
                    <a:pt x="674" y="417"/>
                  </a:lnTo>
                  <a:lnTo>
                    <a:pt x="668" y="413"/>
                  </a:lnTo>
                  <a:lnTo>
                    <a:pt x="665" y="409"/>
                  </a:lnTo>
                  <a:lnTo>
                    <a:pt x="663" y="407"/>
                  </a:lnTo>
                  <a:lnTo>
                    <a:pt x="663" y="407"/>
                  </a:lnTo>
                  <a:lnTo>
                    <a:pt x="661" y="409"/>
                  </a:lnTo>
                  <a:lnTo>
                    <a:pt x="661" y="409"/>
                  </a:lnTo>
                  <a:lnTo>
                    <a:pt x="661" y="411"/>
                  </a:lnTo>
                  <a:lnTo>
                    <a:pt x="659" y="411"/>
                  </a:lnTo>
                  <a:lnTo>
                    <a:pt x="657" y="409"/>
                  </a:lnTo>
                  <a:lnTo>
                    <a:pt x="657" y="409"/>
                  </a:lnTo>
                  <a:close/>
                  <a:moveTo>
                    <a:pt x="112" y="256"/>
                  </a:moveTo>
                  <a:lnTo>
                    <a:pt x="110" y="254"/>
                  </a:lnTo>
                  <a:lnTo>
                    <a:pt x="108" y="254"/>
                  </a:lnTo>
                  <a:lnTo>
                    <a:pt x="108" y="254"/>
                  </a:lnTo>
                  <a:lnTo>
                    <a:pt x="108" y="256"/>
                  </a:lnTo>
                  <a:lnTo>
                    <a:pt x="108" y="256"/>
                  </a:lnTo>
                  <a:lnTo>
                    <a:pt x="108" y="258"/>
                  </a:lnTo>
                  <a:lnTo>
                    <a:pt x="108" y="259"/>
                  </a:lnTo>
                  <a:lnTo>
                    <a:pt x="110" y="258"/>
                  </a:lnTo>
                  <a:lnTo>
                    <a:pt x="112" y="258"/>
                  </a:lnTo>
                  <a:lnTo>
                    <a:pt x="112" y="256"/>
                  </a:lnTo>
                  <a:lnTo>
                    <a:pt x="112" y="256"/>
                  </a:lnTo>
                  <a:lnTo>
                    <a:pt x="112" y="256"/>
                  </a:lnTo>
                  <a:close/>
                  <a:moveTo>
                    <a:pt x="99" y="235"/>
                  </a:moveTo>
                  <a:lnTo>
                    <a:pt x="99" y="233"/>
                  </a:lnTo>
                  <a:lnTo>
                    <a:pt x="97" y="231"/>
                  </a:lnTo>
                  <a:lnTo>
                    <a:pt x="95" y="229"/>
                  </a:lnTo>
                  <a:lnTo>
                    <a:pt x="95" y="229"/>
                  </a:lnTo>
                  <a:lnTo>
                    <a:pt x="95" y="229"/>
                  </a:lnTo>
                  <a:lnTo>
                    <a:pt x="93" y="227"/>
                  </a:lnTo>
                  <a:lnTo>
                    <a:pt x="93" y="231"/>
                  </a:lnTo>
                  <a:lnTo>
                    <a:pt x="93" y="231"/>
                  </a:lnTo>
                  <a:lnTo>
                    <a:pt x="93" y="231"/>
                  </a:lnTo>
                  <a:lnTo>
                    <a:pt x="91" y="231"/>
                  </a:lnTo>
                  <a:lnTo>
                    <a:pt x="91" y="231"/>
                  </a:lnTo>
                  <a:lnTo>
                    <a:pt x="91" y="229"/>
                  </a:lnTo>
                  <a:lnTo>
                    <a:pt x="91" y="229"/>
                  </a:lnTo>
                  <a:lnTo>
                    <a:pt x="89" y="225"/>
                  </a:lnTo>
                  <a:lnTo>
                    <a:pt x="89" y="225"/>
                  </a:lnTo>
                  <a:lnTo>
                    <a:pt x="87" y="225"/>
                  </a:lnTo>
                  <a:lnTo>
                    <a:pt x="85" y="225"/>
                  </a:lnTo>
                  <a:lnTo>
                    <a:pt x="83" y="223"/>
                  </a:lnTo>
                  <a:lnTo>
                    <a:pt x="83" y="223"/>
                  </a:lnTo>
                  <a:lnTo>
                    <a:pt x="78" y="218"/>
                  </a:lnTo>
                  <a:lnTo>
                    <a:pt x="76" y="218"/>
                  </a:lnTo>
                  <a:lnTo>
                    <a:pt x="76" y="218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8" y="220"/>
                  </a:lnTo>
                  <a:lnTo>
                    <a:pt x="76" y="220"/>
                  </a:lnTo>
                  <a:lnTo>
                    <a:pt x="76" y="220"/>
                  </a:lnTo>
                  <a:lnTo>
                    <a:pt x="76" y="218"/>
                  </a:lnTo>
                  <a:lnTo>
                    <a:pt x="74" y="218"/>
                  </a:lnTo>
                  <a:lnTo>
                    <a:pt x="74" y="220"/>
                  </a:lnTo>
                  <a:lnTo>
                    <a:pt x="74" y="218"/>
                  </a:lnTo>
                  <a:lnTo>
                    <a:pt x="76" y="216"/>
                  </a:lnTo>
                  <a:lnTo>
                    <a:pt x="76" y="214"/>
                  </a:lnTo>
                  <a:lnTo>
                    <a:pt x="74" y="212"/>
                  </a:lnTo>
                  <a:lnTo>
                    <a:pt x="72" y="212"/>
                  </a:lnTo>
                  <a:lnTo>
                    <a:pt x="68" y="212"/>
                  </a:lnTo>
                  <a:lnTo>
                    <a:pt x="66" y="210"/>
                  </a:lnTo>
                  <a:lnTo>
                    <a:pt x="65" y="210"/>
                  </a:lnTo>
                  <a:lnTo>
                    <a:pt x="65" y="208"/>
                  </a:lnTo>
                  <a:lnTo>
                    <a:pt x="63" y="206"/>
                  </a:lnTo>
                  <a:lnTo>
                    <a:pt x="61" y="206"/>
                  </a:lnTo>
                  <a:lnTo>
                    <a:pt x="59" y="206"/>
                  </a:lnTo>
                  <a:lnTo>
                    <a:pt x="59" y="205"/>
                  </a:lnTo>
                  <a:lnTo>
                    <a:pt x="59" y="205"/>
                  </a:lnTo>
                  <a:lnTo>
                    <a:pt x="61" y="205"/>
                  </a:lnTo>
                  <a:lnTo>
                    <a:pt x="61" y="203"/>
                  </a:lnTo>
                  <a:lnTo>
                    <a:pt x="59" y="201"/>
                  </a:lnTo>
                  <a:lnTo>
                    <a:pt x="55" y="201"/>
                  </a:lnTo>
                  <a:lnTo>
                    <a:pt x="53" y="201"/>
                  </a:lnTo>
                  <a:lnTo>
                    <a:pt x="53" y="201"/>
                  </a:lnTo>
                  <a:lnTo>
                    <a:pt x="53" y="201"/>
                  </a:lnTo>
                  <a:lnTo>
                    <a:pt x="53" y="201"/>
                  </a:lnTo>
                  <a:lnTo>
                    <a:pt x="51" y="201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47" y="206"/>
                  </a:lnTo>
                  <a:lnTo>
                    <a:pt x="46" y="208"/>
                  </a:lnTo>
                  <a:lnTo>
                    <a:pt x="46" y="208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7" y="210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51" y="214"/>
                  </a:lnTo>
                  <a:lnTo>
                    <a:pt x="51" y="214"/>
                  </a:lnTo>
                  <a:lnTo>
                    <a:pt x="53" y="216"/>
                  </a:lnTo>
                  <a:lnTo>
                    <a:pt x="53" y="216"/>
                  </a:lnTo>
                  <a:lnTo>
                    <a:pt x="53" y="218"/>
                  </a:lnTo>
                  <a:lnTo>
                    <a:pt x="51" y="220"/>
                  </a:lnTo>
                  <a:lnTo>
                    <a:pt x="53" y="220"/>
                  </a:lnTo>
                  <a:lnTo>
                    <a:pt x="57" y="220"/>
                  </a:lnTo>
                  <a:lnTo>
                    <a:pt x="59" y="220"/>
                  </a:lnTo>
                  <a:lnTo>
                    <a:pt x="59" y="220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1" y="222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3"/>
                  </a:lnTo>
                  <a:lnTo>
                    <a:pt x="66" y="223"/>
                  </a:lnTo>
                  <a:lnTo>
                    <a:pt x="68" y="223"/>
                  </a:lnTo>
                  <a:lnTo>
                    <a:pt x="68" y="223"/>
                  </a:lnTo>
                  <a:lnTo>
                    <a:pt x="70" y="223"/>
                  </a:lnTo>
                  <a:lnTo>
                    <a:pt x="70" y="223"/>
                  </a:lnTo>
                  <a:lnTo>
                    <a:pt x="83" y="233"/>
                  </a:lnTo>
                  <a:lnTo>
                    <a:pt x="85" y="235"/>
                  </a:lnTo>
                  <a:lnTo>
                    <a:pt x="87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7" y="239"/>
                  </a:lnTo>
                  <a:lnTo>
                    <a:pt x="87" y="239"/>
                  </a:lnTo>
                  <a:lnTo>
                    <a:pt x="89" y="239"/>
                  </a:lnTo>
                  <a:lnTo>
                    <a:pt x="89" y="239"/>
                  </a:lnTo>
                  <a:lnTo>
                    <a:pt x="91" y="239"/>
                  </a:lnTo>
                  <a:lnTo>
                    <a:pt x="91" y="239"/>
                  </a:lnTo>
                  <a:lnTo>
                    <a:pt x="95" y="241"/>
                  </a:lnTo>
                  <a:lnTo>
                    <a:pt x="95" y="241"/>
                  </a:lnTo>
                  <a:lnTo>
                    <a:pt x="95" y="241"/>
                  </a:lnTo>
                  <a:lnTo>
                    <a:pt x="99" y="239"/>
                  </a:lnTo>
                  <a:lnTo>
                    <a:pt x="97" y="239"/>
                  </a:lnTo>
                  <a:lnTo>
                    <a:pt x="99" y="239"/>
                  </a:lnTo>
                  <a:lnTo>
                    <a:pt x="99" y="239"/>
                  </a:lnTo>
                  <a:lnTo>
                    <a:pt x="99" y="237"/>
                  </a:lnTo>
                  <a:lnTo>
                    <a:pt x="99" y="235"/>
                  </a:lnTo>
                  <a:close/>
                  <a:moveTo>
                    <a:pt x="10" y="17"/>
                  </a:moveTo>
                  <a:lnTo>
                    <a:pt x="10" y="17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6" y="19"/>
                  </a:lnTo>
                  <a:lnTo>
                    <a:pt x="6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0" y="17"/>
                  </a:lnTo>
                  <a:close/>
                  <a:moveTo>
                    <a:pt x="8" y="15"/>
                  </a:moveTo>
                  <a:lnTo>
                    <a:pt x="8" y="15"/>
                  </a:lnTo>
                  <a:lnTo>
                    <a:pt x="8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3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6" y="15"/>
                  </a:lnTo>
                  <a:lnTo>
                    <a:pt x="8" y="17"/>
                  </a:lnTo>
                  <a:lnTo>
                    <a:pt x="8" y="15"/>
                  </a:lnTo>
                  <a:close/>
                  <a:moveTo>
                    <a:pt x="193" y="401"/>
                  </a:moveTo>
                  <a:lnTo>
                    <a:pt x="193" y="401"/>
                  </a:lnTo>
                  <a:lnTo>
                    <a:pt x="191" y="401"/>
                  </a:lnTo>
                  <a:lnTo>
                    <a:pt x="191" y="401"/>
                  </a:lnTo>
                  <a:lnTo>
                    <a:pt x="191" y="401"/>
                  </a:lnTo>
                  <a:lnTo>
                    <a:pt x="191" y="403"/>
                  </a:lnTo>
                  <a:lnTo>
                    <a:pt x="193" y="403"/>
                  </a:lnTo>
                  <a:lnTo>
                    <a:pt x="193" y="403"/>
                  </a:lnTo>
                  <a:lnTo>
                    <a:pt x="195" y="403"/>
                  </a:lnTo>
                  <a:lnTo>
                    <a:pt x="195" y="403"/>
                  </a:lnTo>
                  <a:lnTo>
                    <a:pt x="193" y="401"/>
                  </a:lnTo>
                  <a:lnTo>
                    <a:pt x="193" y="401"/>
                  </a:lnTo>
                  <a:close/>
                  <a:moveTo>
                    <a:pt x="157" y="341"/>
                  </a:moveTo>
                  <a:lnTo>
                    <a:pt x="155" y="341"/>
                  </a:lnTo>
                  <a:lnTo>
                    <a:pt x="155" y="343"/>
                  </a:lnTo>
                  <a:lnTo>
                    <a:pt x="157" y="343"/>
                  </a:lnTo>
                  <a:lnTo>
                    <a:pt x="157" y="343"/>
                  </a:lnTo>
                  <a:lnTo>
                    <a:pt x="157" y="343"/>
                  </a:lnTo>
                  <a:lnTo>
                    <a:pt x="157" y="341"/>
                  </a:lnTo>
                  <a:close/>
                  <a:moveTo>
                    <a:pt x="110" y="252"/>
                  </a:moveTo>
                  <a:lnTo>
                    <a:pt x="110" y="252"/>
                  </a:lnTo>
                  <a:lnTo>
                    <a:pt x="110" y="252"/>
                  </a:lnTo>
                  <a:lnTo>
                    <a:pt x="110" y="250"/>
                  </a:lnTo>
                  <a:lnTo>
                    <a:pt x="108" y="250"/>
                  </a:lnTo>
                  <a:lnTo>
                    <a:pt x="108" y="252"/>
                  </a:lnTo>
                  <a:lnTo>
                    <a:pt x="110" y="252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19" y="10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23" y="6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6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7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5" y="4"/>
                  </a:lnTo>
                  <a:close/>
                  <a:moveTo>
                    <a:pt x="432" y="271"/>
                  </a:moveTo>
                  <a:lnTo>
                    <a:pt x="434" y="273"/>
                  </a:lnTo>
                  <a:lnTo>
                    <a:pt x="434" y="276"/>
                  </a:lnTo>
                  <a:lnTo>
                    <a:pt x="436" y="278"/>
                  </a:lnTo>
                  <a:lnTo>
                    <a:pt x="437" y="280"/>
                  </a:lnTo>
                  <a:lnTo>
                    <a:pt x="439" y="282"/>
                  </a:lnTo>
                  <a:lnTo>
                    <a:pt x="443" y="282"/>
                  </a:lnTo>
                  <a:lnTo>
                    <a:pt x="445" y="282"/>
                  </a:lnTo>
                  <a:lnTo>
                    <a:pt x="447" y="282"/>
                  </a:lnTo>
                  <a:lnTo>
                    <a:pt x="447" y="282"/>
                  </a:lnTo>
                  <a:lnTo>
                    <a:pt x="449" y="280"/>
                  </a:lnTo>
                  <a:lnTo>
                    <a:pt x="449" y="280"/>
                  </a:lnTo>
                  <a:lnTo>
                    <a:pt x="453" y="278"/>
                  </a:lnTo>
                  <a:lnTo>
                    <a:pt x="453" y="276"/>
                  </a:lnTo>
                  <a:lnTo>
                    <a:pt x="453" y="275"/>
                  </a:lnTo>
                  <a:lnTo>
                    <a:pt x="453" y="273"/>
                  </a:lnTo>
                  <a:lnTo>
                    <a:pt x="455" y="271"/>
                  </a:lnTo>
                  <a:lnTo>
                    <a:pt x="456" y="269"/>
                  </a:lnTo>
                  <a:lnTo>
                    <a:pt x="456" y="267"/>
                  </a:lnTo>
                  <a:lnTo>
                    <a:pt x="456" y="265"/>
                  </a:lnTo>
                  <a:lnTo>
                    <a:pt x="455" y="263"/>
                  </a:lnTo>
                  <a:lnTo>
                    <a:pt x="453" y="259"/>
                  </a:lnTo>
                  <a:lnTo>
                    <a:pt x="451" y="258"/>
                  </a:lnTo>
                  <a:lnTo>
                    <a:pt x="451" y="256"/>
                  </a:lnTo>
                  <a:lnTo>
                    <a:pt x="447" y="254"/>
                  </a:lnTo>
                  <a:lnTo>
                    <a:pt x="445" y="256"/>
                  </a:lnTo>
                  <a:lnTo>
                    <a:pt x="441" y="259"/>
                  </a:lnTo>
                  <a:lnTo>
                    <a:pt x="441" y="259"/>
                  </a:lnTo>
                  <a:lnTo>
                    <a:pt x="439" y="259"/>
                  </a:lnTo>
                  <a:lnTo>
                    <a:pt x="437" y="259"/>
                  </a:lnTo>
                  <a:lnTo>
                    <a:pt x="436" y="258"/>
                  </a:lnTo>
                  <a:lnTo>
                    <a:pt x="434" y="259"/>
                  </a:lnTo>
                  <a:lnTo>
                    <a:pt x="432" y="259"/>
                  </a:lnTo>
                  <a:lnTo>
                    <a:pt x="432" y="261"/>
                  </a:lnTo>
                  <a:lnTo>
                    <a:pt x="430" y="267"/>
                  </a:lnTo>
                  <a:lnTo>
                    <a:pt x="430" y="269"/>
                  </a:lnTo>
                  <a:lnTo>
                    <a:pt x="432" y="271"/>
                  </a:lnTo>
                  <a:close/>
                  <a:moveTo>
                    <a:pt x="197" y="330"/>
                  </a:moveTo>
                  <a:lnTo>
                    <a:pt x="195" y="328"/>
                  </a:lnTo>
                  <a:lnTo>
                    <a:pt x="193" y="326"/>
                  </a:lnTo>
                  <a:lnTo>
                    <a:pt x="193" y="326"/>
                  </a:lnTo>
                  <a:lnTo>
                    <a:pt x="191" y="326"/>
                  </a:lnTo>
                  <a:lnTo>
                    <a:pt x="191" y="326"/>
                  </a:lnTo>
                  <a:lnTo>
                    <a:pt x="189" y="324"/>
                  </a:lnTo>
                  <a:lnTo>
                    <a:pt x="189" y="324"/>
                  </a:lnTo>
                  <a:lnTo>
                    <a:pt x="189" y="324"/>
                  </a:lnTo>
                  <a:lnTo>
                    <a:pt x="188" y="322"/>
                  </a:lnTo>
                  <a:lnTo>
                    <a:pt x="188" y="320"/>
                  </a:lnTo>
                  <a:lnTo>
                    <a:pt x="186" y="320"/>
                  </a:lnTo>
                  <a:lnTo>
                    <a:pt x="186" y="320"/>
                  </a:lnTo>
                  <a:lnTo>
                    <a:pt x="182" y="318"/>
                  </a:lnTo>
                  <a:lnTo>
                    <a:pt x="180" y="318"/>
                  </a:lnTo>
                  <a:lnTo>
                    <a:pt x="176" y="311"/>
                  </a:lnTo>
                  <a:lnTo>
                    <a:pt x="174" y="309"/>
                  </a:lnTo>
                  <a:lnTo>
                    <a:pt x="174" y="307"/>
                  </a:lnTo>
                  <a:lnTo>
                    <a:pt x="171" y="305"/>
                  </a:lnTo>
                  <a:lnTo>
                    <a:pt x="171" y="303"/>
                  </a:lnTo>
                  <a:lnTo>
                    <a:pt x="171" y="301"/>
                  </a:lnTo>
                  <a:lnTo>
                    <a:pt x="169" y="301"/>
                  </a:lnTo>
                  <a:lnTo>
                    <a:pt x="169" y="301"/>
                  </a:lnTo>
                  <a:lnTo>
                    <a:pt x="167" y="299"/>
                  </a:lnTo>
                  <a:lnTo>
                    <a:pt x="167" y="299"/>
                  </a:lnTo>
                  <a:lnTo>
                    <a:pt x="167" y="299"/>
                  </a:lnTo>
                  <a:lnTo>
                    <a:pt x="167" y="299"/>
                  </a:lnTo>
                  <a:lnTo>
                    <a:pt x="167" y="297"/>
                  </a:lnTo>
                  <a:lnTo>
                    <a:pt x="167" y="299"/>
                  </a:lnTo>
                  <a:lnTo>
                    <a:pt x="165" y="297"/>
                  </a:lnTo>
                  <a:lnTo>
                    <a:pt x="165" y="299"/>
                  </a:lnTo>
                  <a:lnTo>
                    <a:pt x="163" y="297"/>
                  </a:lnTo>
                  <a:lnTo>
                    <a:pt x="163" y="297"/>
                  </a:lnTo>
                  <a:lnTo>
                    <a:pt x="163" y="29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61" y="295"/>
                  </a:lnTo>
                  <a:lnTo>
                    <a:pt x="161" y="295"/>
                  </a:lnTo>
                  <a:lnTo>
                    <a:pt x="159" y="295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5"/>
                  </a:lnTo>
                  <a:lnTo>
                    <a:pt x="157" y="297"/>
                  </a:lnTo>
                  <a:lnTo>
                    <a:pt x="157" y="297"/>
                  </a:lnTo>
                  <a:lnTo>
                    <a:pt x="155" y="299"/>
                  </a:lnTo>
                  <a:lnTo>
                    <a:pt x="154" y="301"/>
                  </a:lnTo>
                  <a:lnTo>
                    <a:pt x="152" y="301"/>
                  </a:lnTo>
                  <a:lnTo>
                    <a:pt x="150" y="303"/>
                  </a:lnTo>
                  <a:lnTo>
                    <a:pt x="148" y="303"/>
                  </a:lnTo>
                  <a:lnTo>
                    <a:pt x="146" y="303"/>
                  </a:lnTo>
                  <a:lnTo>
                    <a:pt x="146" y="303"/>
                  </a:lnTo>
                  <a:lnTo>
                    <a:pt x="146" y="303"/>
                  </a:lnTo>
                  <a:lnTo>
                    <a:pt x="144" y="303"/>
                  </a:lnTo>
                  <a:lnTo>
                    <a:pt x="144" y="301"/>
                  </a:lnTo>
                  <a:lnTo>
                    <a:pt x="144" y="301"/>
                  </a:lnTo>
                  <a:lnTo>
                    <a:pt x="142" y="301"/>
                  </a:lnTo>
                  <a:lnTo>
                    <a:pt x="142" y="301"/>
                  </a:lnTo>
                  <a:lnTo>
                    <a:pt x="140" y="301"/>
                  </a:lnTo>
                  <a:lnTo>
                    <a:pt x="138" y="303"/>
                  </a:lnTo>
                  <a:lnTo>
                    <a:pt x="138" y="303"/>
                  </a:lnTo>
                  <a:lnTo>
                    <a:pt x="140" y="303"/>
                  </a:lnTo>
                  <a:lnTo>
                    <a:pt x="140" y="303"/>
                  </a:lnTo>
                  <a:lnTo>
                    <a:pt x="142" y="303"/>
                  </a:lnTo>
                  <a:lnTo>
                    <a:pt x="142" y="305"/>
                  </a:lnTo>
                  <a:lnTo>
                    <a:pt x="146" y="307"/>
                  </a:lnTo>
                  <a:lnTo>
                    <a:pt x="146" y="309"/>
                  </a:lnTo>
                  <a:lnTo>
                    <a:pt x="146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50" y="311"/>
                  </a:lnTo>
                  <a:lnTo>
                    <a:pt x="150" y="312"/>
                  </a:lnTo>
                  <a:lnTo>
                    <a:pt x="150" y="312"/>
                  </a:lnTo>
                  <a:lnTo>
                    <a:pt x="152" y="312"/>
                  </a:lnTo>
                  <a:lnTo>
                    <a:pt x="152" y="312"/>
                  </a:lnTo>
                  <a:lnTo>
                    <a:pt x="152" y="314"/>
                  </a:lnTo>
                  <a:lnTo>
                    <a:pt x="152" y="314"/>
                  </a:lnTo>
                  <a:lnTo>
                    <a:pt x="152" y="316"/>
                  </a:lnTo>
                  <a:lnTo>
                    <a:pt x="154" y="316"/>
                  </a:lnTo>
                  <a:lnTo>
                    <a:pt x="154" y="318"/>
                  </a:lnTo>
                  <a:lnTo>
                    <a:pt x="154" y="318"/>
                  </a:lnTo>
                  <a:lnTo>
                    <a:pt x="155" y="318"/>
                  </a:lnTo>
                  <a:lnTo>
                    <a:pt x="155" y="320"/>
                  </a:lnTo>
                  <a:lnTo>
                    <a:pt x="155" y="320"/>
                  </a:lnTo>
                  <a:lnTo>
                    <a:pt x="159" y="326"/>
                  </a:lnTo>
                  <a:lnTo>
                    <a:pt x="161" y="330"/>
                  </a:lnTo>
                  <a:lnTo>
                    <a:pt x="161" y="331"/>
                  </a:lnTo>
                  <a:lnTo>
                    <a:pt x="161" y="333"/>
                  </a:lnTo>
                  <a:lnTo>
                    <a:pt x="161" y="333"/>
                  </a:lnTo>
                  <a:lnTo>
                    <a:pt x="163" y="333"/>
                  </a:lnTo>
                  <a:lnTo>
                    <a:pt x="165" y="333"/>
                  </a:lnTo>
                  <a:lnTo>
                    <a:pt x="167" y="333"/>
                  </a:lnTo>
                  <a:lnTo>
                    <a:pt x="167" y="335"/>
                  </a:lnTo>
                  <a:lnTo>
                    <a:pt x="167" y="335"/>
                  </a:lnTo>
                  <a:lnTo>
                    <a:pt x="172" y="339"/>
                  </a:lnTo>
                  <a:lnTo>
                    <a:pt x="176" y="343"/>
                  </a:lnTo>
                  <a:lnTo>
                    <a:pt x="176" y="345"/>
                  </a:lnTo>
                  <a:lnTo>
                    <a:pt x="176" y="347"/>
                  </a:lnTo>
                  <a:lnTo>
                    <a:pt x="178" y="348"/>
                  </a:lnTo>
                  <a:lnTo>
                    <a:pt x="178" y="348"/>
                  </a:lnTo>
                  <a:lnTo>
                    <a:pt x="178" y="348"/>
                  </a:lnTo>
                  <a:lnTo>
                    <a:pt x="178" y="350"/>
                  </a:lnTo>
                  <a:lnTo>
                    <a:pt x="178" y="352"/>
                  </a:lnTo>
                  <a:lnTo>
                    <a:pt x="180" y="352"/>
                  </a:lnTo>
                  <a:lnTo>
                    <a:pt x="180" y="354"/>
                  </a:lnTo>
                  <a:lnTo>
                    <a:pt x="180" y="356"/>
                  </a:lnTo>
                  <a:lnTo>
                    <a:pt x="180" y="358"/>
                  </a:lnTo>
                  <a:lnTo>
                    <a:pt x="180" y="358"/>
                  </a:lnTo>
                  <a:lnTo>
                    <a:pt x="180" y="358"/>
                  </a:lnTo>
                  <a:lnTo>
                    <a:pt x="182" y="358"/>
                  </a:lnTo>
                  <a:lnTo>
                    <a:pt x="182" y="360"/>
                  </a:lnTo>
                  <a:lnTo>
                    <a:pt x="182" y="358"/>
                  </a:lnTo>
                  <a:lnTo>
                    <a:pt x="184" y="358"/>
                  </a:lnTo>
                  <a:lnTo>
                    <a:pt x="184" y="358"/>
                  </a:lnTo>
                  <a:lnTo>
                    <a:pt x="186" y="360"/>
                  </a:lnTo>
                  <a:lnTo>
                    <a:pt x="186" y="360"/>
                  </a:lnTo>
                  <a:lnTo>
                    <a:pt x="186" y="358"/>
                  </a:lnTo>
                  <a:lnTo>
                    <a:pt x="188" y="360"/>
                  </a:lnTo>
                  <a:lnTo>
                    <a:pt x="189" y="360"/>
                  </a:lnTo>
                  <a:lnTo>
                    <a:pt x="189" y="360"/>
                  </a:lnTo>
                  <a:lnTo>
                    <a:pt x="189" y="360"/>
                  </a:lnTo>
                  <a:lnTo>
                    <a:pt x="193" y="356"/>
                  </a:lnTo>
                  <a:lnTo>
                    <a:pt x="193" y="354"/>
                  </a:lnTo>
                  <a:lnTo>
                    <a:pt x="193" y="348"/>
                  </a:lnTo>
                  <a:lnTo>
                    <a:pt x="195" y="345"/>
                  </a:lnTo>
                  <a:lnTo>
                    <a:pt x="195" y="343"/>
                  </a:lnTo>
                  <a:lnTo>
                    <a:pt x="195" y="343"/>
                  </a:lnTo>
                  <a:lnTo>
                    <a:pt x="195" y="339"/>
                  </a:lnTo>
                  <a:lnTo>
                    <a:pt x="195" y="337"/>
                  </a:lnTo>
                  <a:lnTo>
                    <a:pt x="195" y="335"/>
                  </a:lnTo>
                  <a:lnTo>
                    <a:pt x="195" y="335"/>
                  </a:lnTo>
                  <a:lnTo>
                    <a:pt x="197" y="333"/>
                  </a:lnTo>
                  <a:lnTo>
                    <a:pt x="197" y="331"/>
                  </a:lnTo>
                  <a:lnTo>
                    <a:pt x="197" y="331"/>
                  </a:lnTo>
                  <a:lnTo>
                    <a:pt x="197" y="330"/>
                  </a:lnTo>
                  <a:close/>
                  <a:moveTo>
                    <a:pt x="487" y="322"/>
                  </a:moveTo>
                  <a:lnTo>
                    <a:pt x="487" y="324"/>
                  </a:lnTo>
                  <a:lnTo>
                    <a:pt x="487" y="324"/>
                  </a:lnTo>
                  <a:lnTo>
                    <a:pt x="489" y="326"/>
                  </a:lnTo>
                  <a:lnTo>
                    <a:pt x="489" y="328"/>
                  </a:lnTo>
                  <a:lnTo>
                    <a:pt x="494" y="333"/>
                  </a:lnTo>
                  <a:lnTo>
                    <a:pt x="496" y="335"/>
                  </a:lnTo>
                  <a:lnTo>
                    <a:pt x="498" y="335"/>
                  </a:lnTo>
                  <a:lnTo>
                    <a:pt x="498" y="335"/>
                  </a:lnTo>
                  <a:lnTo>
                    <a:pt x="502" y="333"/>
                  </a:lnTo>
                  <a:lnTo>
                    <a:pt x="502" y="333"/>
                  </a:lnTo>
                  <a:lnTo>
                    <a:pt x="502" y="333"/>
                  </a:lnTo>
                  <a:lnTo>
                    <a:pt x="502" y="333"/>
                  </a:lnTo>
                  <a:lnTo>
                    <a:pt x="504" y="331"/>
                  </a:lnTo>
                  <a:lnTo>
                    <a:pt x="502" y="331"/>
                  </a:lnTo>
                  <a:lnTo>
                    <a:pt x="502" y="328"/>
                  </a:lnTo>
                  <a:lnTo>
                    <a:pt x="502" y="326"/>
                  </a:lnTo>
                  <a:lnTo>
                    <a:pt x="502" y="324"/>
                  </a:lnTo>
                  <a:lnTo>
                    <a:pt x="504" y="318"/>
                  </a:lnTo>
                  <a:lnTo>
                    <a:pt x="504" y="316"/>
                  </a:lnTo>
                  <a:lnTo>
                    <a:pt x="504" y="314"/>
                  </a:lnTo>
                  <a:lnTo>
                    <a:pt x="504" y="312"/>
                  </a:lnTo>
                  <a:lnTo>
                    <a:pt x="502" y="312"/>
                  </a:lnTo>
                  <a:lnTo>
                    <a:pt x="496" y="309"/>
                  </a:lnTo>
                  <a:lnTo>
                    <a:pt x="492" y="305"/>
                  </a:lnTo>
                  <a:lnTo>
                    <a:pt x="490" y="303"/>
                  </a:lnTo>
                  <a:lnTo>
                    <a:pt x="489" y="303"/>
                  </a:lnTo>
                  <a:lnTo>
                    <a:pt x="487" y="303"/>
                  </a:lnTo>
                  <a:lnTo>
                    <a:pt x="487" y="303"/>
                  </a:lnTo>
                  <a:lnTo>
                    <a:pt x="485" y="303"/>
                  </a:lnTo>
                  <a:lnTo>
                    <a:pt x="485" y="305"/>
                  </a:lnTo>
                  <a:lnTo>
                    <a:pt x="487" y="307"/>
                  </a:lnTo>
                  <a:lnTo>
                    <a:pt x="485" y="309"/>
                  </a:lnTo>
                  <a:lnTo>
                    <a:pt x="485" y="311"/>
                  </a:lnTo>
                  <a:lnTo>
                    <a:pt x="485" y="311"/>
                  </a:lnTo>
                  <a:lnTo>
                    <a:pt x="485" y="311"/>
                  </a:lnTo>
                  <a:lnTo>
                    <a:pt x="485" y="312"/>
                  </a:lnTo>
                  <a:lnTo>
                    <a:pt x="487" y="314"/>
                  </a:lnTo>
                  <a:lnTo>
                    <a:pt x="489" y="316"/>
                  </a:lnTo>
                  <a:lnTo>
                    <a:pt x="489" y="316"/>
                  </a:lnTo>
                  <a:lnTo>
                    <a:pt x="489" y="318"/>
                  </a:lnTo>
                  <a:lnTo>
                    <a:pt x="487" y="322"/>
                  </a:lnTo>
                  <a:close/>
                  <a:moveTo>
                    <a:pt x="475" y="295"/>
                  </a:moveTo>
                  <a:lnTo>
                    <a:pt x="477" y="299"/>
                  </a:lnTo>
                  <a:lnTo>
                    <a:pt x="481" y="299"/>
                  </a:lnTo>
                  <a:lnTo>
                    <a:pt x="490" y="301"/>
                  </a:lnTo>
                  <a:lnTo>
                    <a:pt x="492" y="301"/>
                  </a:lnTo>
                  <a:lnTo>
                    <a:pt x="492" y="301"/>
                  </a:lnTo>
                  <a:lnTo>
                    <a:pt x="494" y="303"/>
                  </a:lnTo>
                  <a:lnTo>
                    <a:pt x="496" y="307"/>
                  </a:lnTo>
                  <a:lnTo>
                    <a:pt x="500" y="311"/>
                  </a:lnTo>
                  <a:lnTo>
                    <a:pt x="504" y="312"/>
                  </a:lnTo>
                  <a:lnTo>
                    <a:pt x="506" y="312"/>
                  </a:lnTo>
                  <a:lnTo>
                    <a:pt x="506" y="311"/>
                  </a:lnTo>
                  <a:lnTo>
                    <a:pt x="506" y="307"/>
                  </a:lnTo>
                  <a:lnTo>
                    <a:pt x="506" y="301"/>
                  </a:lnTo>
                  <a:lnTo>
                    <a:pt x="504" y="297"/>
                  </a:lnTo>
                  <a:lnTo>
                    <a:pt x="502" y="295"/>
                  </a:lnTo>
                  <a:lnTo>
                    <a:pt x="496" y="294"/>
                  </a:lnTo>
                  <a:lnTo>
                    <a:pt x="496" y="294"/>
                  </a:lnTo>
                  <a:lnTo>
                    <a:pt x="494" y="294"/>
                  </a:lnTo>
                  <a:lnTo>
                    <a:pt x="494" y="294"/>
                  </a:lnTo>
                  <a:lnTo>
                    <a:pt x="494" y="294"/>
                  </a:lnTo>
                  <a:lnTo>
                    <a:pt x="492" y="294"/>
                  </a:lnTo>
                  <a:lnTo>
                    <a:pt x="487" y="292"/>
                  </a:lnTo>
                  <a:lnTo>
                    <a:pt x="483" y="292"/>
                  </a:lnTo>
                  <a:lnTo>
                    <a:pt x="481" y="292"/>
                  </a:lnTo>
                  <a:lnTo>
                    <a:pt x="481" y="292"/>
                  </a:lnTo>
                  <a:lnTo>
                    <a:pt x="479" y="290"/>
                  </a:lnTo>
                  <a:lnTo>
                    <a:pt x="475" y="288"/>
                  </a:lnTo>
                  <a:lnTo>
                    <a:pt x="475" y="288"/>
                  </a:lnTo>
                  <a:lnTo>
                    <a:pt x="472" y="290"/>
                  </a:lnTo>
                  <a:lnTo>
                    <a:pt x="472" y="292"/>
                  </a:lnTo>
                  <a:lnTo>
                    <a:pt x="473" y="294"/>
                  </a:lnTo>
                  <a:lnTo>
                    <a:pt x="475" y="295"/>
                  </a:lnTo>
                  <a:close/>
                  <a:moveTo>
                    <a:pt x="379" y="250"/>
                  </a:moveTo>
                  <a:lnTo>
                    <a:pt x="383" y="252"/>
                  </a:lnTo>
                  <a:lnTo>
                    <a:pt x="383" y="252"/>
                  </a:lnTo>
                  <a:lnTo>
                    <a:pt x="381" y="250"/>
                  </a:lnTo>
                  <a:lnTo>
                    <a:pt x="381" y="248"/>
                  </a:lnTo>
                  <a:lnTo>
                    <a:pt x="381" y="248"/>
                  </a:lnTo>
                  <a:lnTo>
                    <a:pt x="379" y="248"/>
                  </a:lnTo>
                  <a:lnTo>
                    <a:pt x="379" y="248"/>
                  </a:lnTo>
                  <a:lnTo>
                    <a:pt x="379" y="248"/>
                  </a:lnTo>
                  <a:lnTo>
                    <a:pt x="379" y="250"/>
                  </a:lnTo>
                  <a:close/>
                  <a:moveTo>
                    <a:pt x="403" y="242"/>
                  </a:moveTo>
                  <a:lnTo>
                    <a:pt x="405" y="242"/>
                  </a:lnTo>
                  <a:lnTo>
                    <a:pt x="405" y="242"/>
                  </a:lnTo>
                  <a:lnTo>
                    <a:pt x="407" y="242"/>
                  </a:lnTo>
                  <a:lnTo>
                    <a:pt x="405" y="242"/>
                  </a:lnTo>
                  <a:lnTo>
                    <a:pt x="405" y="242"/>
                  </a:lnTo>
                  <a:lnTo>
                    <a:pt x="403" y="242"/>
                  </a:lnTo>
                  <a:lnTo>
                    <a:pt x="402" y="242"/>
                  </a:lnTo>
                  <a:lnTo>
                    <a:pt x="403" y="242"/>
                  </a:lnTo>
                  <a:lnTo>
                    <a:pt x="403" y="242"/>
                  </a:lnTo>
                  <a:close/>
                  <a:moveTo>
                    <a:pt x="154" y="248"/>
                  </a:moveTo>
                  <a:lnTo>
                    <a:pt x="152" y="248"/>
                  </a:lnTo>
                  <a:lnTo>
                    <a:pt x="152" y="248"/>
                  </a:lnTo>
                  <a:lnTo>
                    <a:pt x="150" y="248"/>
                  </a:lnTo>
                  <a:lnTo>
                    <a:pt x="150" y="248"/>
                  </a:lnTo>
                  <a:lnTo>
                    <a:pt x="148" y="250"/>
                  </a:lnTo>
                  <a:lnTo>
                    <a:pt x="148" y="250"/>
                  </a:lnTo>
                  <a:lnTo>
                    <a:pt x="146" y="248"/>
                  </a:lnTo>
                  <a:lnTo>
                    <a:pt x="146" y="248"/>
                  </a:lnTo>
                  <a:lnTo>
                    <a:pt x="146" y="248"/>
                  </a:lnTo>
                  <a:lnTo>
                    <a:pt x="146" y="248"/>
                  </a:lnTo>
                  <a:lnTo>
                    <a:pt x="142" y="248"/>
                  </a:lnTo>
                  <a:lnTo>
                    <a:pt x="142" y="248"/>
                  </a:lnTo>
                  <a:lnTo>
                    <a:pt x="140" y="248"/>
                  </a:lnTo>
                  <a:lnTo>
                    <a:pt x="148" y="252"/>
                  </a:lnTo>
                  <a:lnTo>
                    <a:pt x="150" y="252"/>
                  </a:lnTo>
                  <a:lnTo>
                    <a:pt x="150" y="254"/>
                  </a:lnTo>
                  <a:lnTo>
                    <a:pt x="154" y="256"/>
                  </a:lnTo>
                  <a:lnTo>
                    <a:pt x="154" y="258"/>
                  </a:lnTo>
                  <a:lnTo>
                    <a:pt x="154" y="259"/>
                  </a:lnTo>
                  <a:lnTo>
                    <a:pt x="155" y="259"/>
                  </a:lnTo>
                  <a:lnTo>
                    <a:pt x="155" y="259"/>
                  </a:lnTo>
                  <a:lnTo>
                    <a:pt x="155" y="259"/>
                  </a:lnTo>
                  <a:lnTo>
                    <a:pt x="155" y="261"/>
                  </a:lnTo>
                  <a:lnTo>
                    <a:pt x="155" y="261"/>
                  </a:lnTo>
                  <a:lnTo>
                    <a:pt x="157" y="259"/>
                  </a:lnTo>
                  <a:lnTo>
                    <a:pt x="157" y="259"/>
                  </a:lnTo>
                  <a:lnTo>
                    <a:pt x="157" y="259"/>
                  </a:lnTo>
                  <a:lnTo>
                    <a:pt x="157" y="258"/>
                  </a:lnTo>
                  <a:lnTo>
                    <a:pt x="157" y="256"/>
                  </a:lnTo>
                  <a:lnTo>
                    <a:pt x="157" y="256"/>
                  </a:lnTo>
                  <a:lnTo>
                    <a:pt x="155" y="254"/>
                  </a:lnTo>
                  <a:lnTo>
                    <a:pt x="155" y="252"/>
                  </a:lnTo>
                  <a:lnTo>
                    <a:pt x="155" y="252"/>
                  </a:lnTo>
                  <a:lnTo>
                    <a:pt x="155" y="250"/>
                  </a:lnTo>
                  <a:lnTo>
                    <a:pt x="154" y="250"/>
                  </a:lnTo>
                  <a:lnTo>
                    <a:pt x="154" y="248"/>
                  </a:lnTo>
                  <a:lnTo>
                    <a:pt x="154" y="248"/>
                  </a:lnTo>
                  <a:close/>
                  <a:moveTo>
                    <a:pt x="288" y="507"/>
                  </a:moveTo>
                  <a:lnTo>
                    <a:pt x="288" y="506"/>
                  </a:lnTo>
                  <a:lnTo>
                    <a:pt x="288" y="506"/>
                  </a:lnTo>
                  <a:lnTo>
                    <a:pt x="286" y="504"/>
                  </a:lnTo>
                  <a:lnTo>
                    <a:pt x="286" y="504"/>
                  </a:lnTo>
                  <a:lnTo>
                    <a:pt x="284" y="504"/>
                  </a:lnTo>
                  <a:lnTo>
                    <a:pt x="284" y="504"/>
                  </a:lnTo>
                  <a:lnTo>
                    <a:pt x="282" y="502"/>
                  </a:lnTo>
                  <a:lnTo>
                    <a:pt x="282" y="502"/>
                  </a:lnTo>
                  <a:lnTo>
                    <a:pt x="282" y="500"/>
                  </a:lnTo>
                  <a:lnTo>
                    <a:pt x="282" y="500"/>
                  </a:lnTo>
                  <a:lnTo>
                    <a:pt x="282" y="498"/>
                  </a:lnTo>
                  <a:lnTo>
                    <a:pt x="282" y="498"/>
                  </a:lnTo>
                  <a:lnTo>
                    <a:pt x="280" y="498"/>
                  </a:lnTo>
                  <a:lnTo>
                    <a:pt x="278" y="496"/>
                  </a:lnTo>
                  <a:lnTo>
                    <a:pt x="278" y="494"/>
                  </a:lnTo>
                  <a:lnTo>
                    <a:pt x="277" y="492"/>
                  </a:lnTo>
                  <a:lnTo>
                    <a:pt x="278" y="492"/>
                  </a:lnTo>
                  <a:lnTo>
                    <a:pt x="280" y="494"/>
                  </a:lnTo>
                  <a:lnTo>
                    <a:pt x="280" y="494"/>
                  </a:lnTo>
                  <a:lnTo>
                    <a:pt x="280" y="492"/>
                  </a:lnTo>
                  <a:lnTo>
                    <a:pt x="278" y="490"/>
                  </a:lnTo>
                  <a:lnTo>
                    <a:pt x="277" y="489"/>
                  </a:lnTo>
                  <a:lnTo>
                    <a:pt x="275" y="487"/>
                  </a:lnTo>
                  <a:lnTo>
                    <a:pt x="275" y="485"/>
                  </a:lnTo>
                  <a:lnTo>
                    <a:pt x="275" y="483"/>
                  </a:lnTo>
                  <a:lnTo>
                    <a:pt x="273" y="483"/>
                  </a:lnTo>
                  <a:lnTo>
                    <a:pt x="273" y="483"/>
                  </a:lnTo>
                  <a:lnTo>
                    <a:pt x="273" y="481"/>
                  </a:lnTo>
                  <a:lnTo>
                    <a:pt x="273" y="481"/>
                  </a:lnTo>
                  <a:lnTo>
                    <a:pt x="275" y="481"/>
                  </a:lnTo>
                  <a:lnTo>
                    <a:pt x="273" y="481"/>
                  </a:lnTo>
                  <a:lnTo>
                    <a:pt x="273" y="481"/>
                  </a:lnTo>
                  <a:lnTo>
                    <a:pt x="273" y="479"/>
                  </a:lnTo>
                  <a:lnTo>
                    <a:pt x="271" y="479"/>
                  </a:lnTo>
                  <a:lnTo>
                    <a:pt x="271" y="477"/>
                  </a:lnTo>
                  <a:lnTo>
                    <a:pt x="271" y="477"/>
                  </a:lnTo>
                  <a:lnTo>
                    <a:pt x="271" y="477"/>
                  </a:lnTo>
                  <a:lnTo>
                    <a:pt x="271" y="475"/>
                  </a:lnTo>
                  <a:lnTo>
                    <a:pt x="269" y="475"/>
                  </a:lnTo>
                  <a:lnTo>
                    <a:pt x="269" y="473"/>
                  </a:lnTo>
                  <a:lnTo>
                    <a:pt x="269" y="472"/>
                  </a:lnTo>
                  <a:lnTo>
                    <a:pt x="267" y="472"/>
                  </a:lnTo>
                  <a:lnTo>
                    <a:pt x="267" y="470"/>
                  </a:lnTo>
                  <a:lnTo>
                    <a:pt x="265" y="470"/>
                  </a:lnTo>
                  <a:lnTo>
                    <a:pt x="265" y="470"/>
                  </a:lnTo>
                  <a:lnTo>
                    <a:pt x="265" y="468"/>
                  </a:lnTo>
                  <a:lnTo>
                    <a:pt x="265" y="466"/>
                  </a:lnTo>
                  <a:lnTo>
                    <a:pt x="263" y="466"/>
                  </a:lnTo>
                  <a:lnTo>
                    <a:pt x="263" y="464"/>
                  </a:lnTo>
                  <a:lnTo>
                    <a:pt x="263" y="464"/>
                  </a:lnTo>
                  <a:lnTo>
                    <a:pt x="263" y="464"/>
                  </a:lnTo>
                  <a:lnTo>
                    <a:pt x="263" y="464"/>
                  </a:lnTo>
                  <a:lnTo>
                    <a:pt x="265" y="464"/>
                  </a:lnTo>
                  <a:lnTo>
                    <a:pt x="265" y="464"/>
                  </a:lnTo>
                  <a:lnTo>
                    <a:pt x="265" y="464"/>
                  </a:lnTo>
                  <a:lnTo>
                    <a:pt x="265" y="462"/>
                  </a:lnTo>
                  <a:lnTo>
                    <a:pt x="263" y="460"/>
                  </a:lnTo>
                  <a:lnTo>
                    <a:pt x="261" y="460"/>
                  </a:lnTo>
                  <a:lnTo>
                    <a:pt x="261" y="458"/>
                  </a:lnTo>
                  <a:lnTo>
                    <a:pt x="261" y="458"/>
                  </a:lnTo>
                  <a:lnTo>
                    <a:pt x="258" y="458"/>
                  </a:lnTo>
                  <a:lnTo>
                    <a:pt x="258" y="460"/>
                  </a:lnTo>
                  <a:lnTo>
                    <a:pt x="256" y="460"/>
                  </a:lnTo>
                  <a:lnTo>
                    <a:pt x="254" y="462"/>
                  </a:lnTo>
                  <a:lnTo>
                    <a:pt x="254" y="462"/>
                  </a:lnTo>
                  <a:lnTo>
                    <a:pt x="252" y="460"/>
                  </a:lnTo>
                  <a:lnTo>
                    <a:pt x="250" y="460"/>
                  </a:lnTo>
                  <a:lnTo>
                    <a:pt x="248" y="460"/>
                  </a:lnTo>
                  <a:lnTo>
                    <a:pt x="248" y="460"/>
                  </a:lnTo>
                  <a:lnTo>
                    <a:pt x="246" y="462"/>
                  </a:lnTo>
                  <a:lnTo>
                    <a:pt x="246" y="462"/>
                  </a:lnTo>
                  <a:lnTo>
                    <a:pt x="246" y="464"/>
                  </a:lnTo>
                  <a:lnTo>
                    <a:pt x="246" y="464"/>
                  </a:lnTo>
                  <a:lnTo>
                    <a:pt x="246" y="468"/>
                  </a:lnTo>
                  <a:lnTo>
                    <a:pt x="246" y="470"/>
                  </a:lnTo>
                  <a:lnTo>
                    <a:pt x="244" y="472"/>
                  </a:lnTo>
                  <a:lnTo>
                    <a:pt x="244" y="473"/>
                  </a:lnTo>
                  <a:lnTo>
                    <a:pt x="242" y="475"/>
                  </a:lnTo>
                  <a:lnTo>
                    <a:pt x="242" y="477"/>
                  </a:lnTo>
                  <a:lnTo>
                    <a:pt x="242" y="479"/>
                  </a:lnTo>
                  <a:lnTo>
                    <a:pt x="242" y="479"/>
                  </a:lnTo>
                  <a:lnTo>
                    <a:pt x="244" y="483"/>
                  </a:lnTo>
                  <a:lnTo>
                    <a:pt x="244" y="483"/>
                  </a:lnTo>
                  <a:lnTo>
                    <a:pt x="244" y="483"/>
                  </a:lnTo>
                  <a:lnTo>
                    <a:pt x="244" y="483"/>
                  </a:lnTo>
                  <a:lnTo>
                    <a:pt x="244" y="483"/>
                  </a:lnTo>
                  <a:lnTo>
                    <a:pt x="246" y="485"/>
                  </a:lnTo>
                  <a:lnTo>
                    <a:pt x="256" y="500"/>
                  </a:lnTo>
                  <a:lnTo>
                    <a:pt x="258" y="502"/>
                  </a:lnTo>
                  <a:lnTo>
                    <a:pt x="258" y="506"/>
                  </a:lnTo>
                  <a:lnTo>
                    <a:pt x="258" y="506"/>
                  </a:lnTo>
                  <a:lnTo>
                    <a:pt x="258" y="506"/>
                  </a:lnTo>
                  <a:lnTo>
                    <a:pt x="258" y="506"/>
                  </a:lnTo>
                  <a:lnTo>
                    <a:pt x="261" y="509"/>
                  </a:lnTo>
                  <a:lnTo>
                    <a:pt x="261" y="511"/>
                  </a:lnTo>
                  <a:lnTo>
                    <a:pt x="267" y="511"/>
                  </a:lnTo>
                  <a:lnTo>
                    <a:pt x="269" y="513"/>
                  </a:lnTo>
                  <a:lnTo>
                    <a:pt x="277" y="517"/>
                  </a:lnTo>
                  <a:lnTo>
                    <a:pt x="277" y="519"/>
                  </a:lnTo>
                  <a:lnTo>
                    <a:pt x="278" y="517"/>
                  </a:lnTo>
                  <a:lnTo>
                    <a:pt x="278" y="517"/>
                  </a:lnTo>
                  <a:lnTo>
                    <a:pt x="280" y="517"/>
                  </a:lnTo>
                  <a:lnTo>
                    <a:pt x="282" y="517"/>
                  </a:lnTo>
                  <a:lnTo>
                    <a:pt x="282" y="515"/>
                  </a:lnTo>
                  <a:lnTo>
                    <a:pt x="284" y="517"/>
                  </a:lnTo>
                  <a:lnTo>
                    <a:pt x="286" y="517"/>
                  </a:lnTo>
                  <a:lnTo>
                    <a:pt x="286" y="517"/>
                  </a:lnTo>
                  <a:lnTo>
                    <a:pt x="286" y="515"/>
                  </a:lnTo>
                  <a:lnTo>
                    <a:pt x="286" y="513"/>
                  </a:lnTo>
                  <a:lnTo>
                    <a:pt x="284" y="507"/>
                  </a:lnTo>
                  <a:lnTo>
                    <a:pt x="282" y="506"/>
                  </a:lnTo>
                  <a:lnTo>
                    <a:pt x="282" y="506"/>
                  </a:lnTo>
                  <a:lnTo>
                    <a:pt x="284" y="506"/>
                  </a:lnTo>
                  <a:lnTo>
                    <a:pt x="284" y="506"/>
                  </a:lnTo>
                  <a:lnTo>
                    <a:pt x="286" y="507"/>
                  </a:lnTo>
                  <a:lnTo>
                    <a:pt x="286" y="509"/>
                  </a:lnTo>
                  <a:lnTo>
                    <a:pt x="288" y="513"/>
                  </a:lnTo>
                  <a:lnTo>
                    <a:pt x="288" y="513"/>
                  </a:lnTo>
                  <a:lnTo>
                    <a:pt x="290" y="509"/>
                  </a:lnTo>
                  <a:lnTo>
                    <a:pt x="288" y="507"/>
                  </a:lnTo>
                  <a:lnTo>
                    <a:pt x="288" y="507"/>
                  </a:lnTo>
                  <a:close/>
                  <a:moveTo>
                    <a:pt x="350" y="581"/>
                  </a:moveTo>
                  <a:lnTo>
                    <a:pt x="350" y="581"/>
                  </a:lnTo>
                  <a:lnTo>
                    <a:pt x="350" y="579"/>
                  </a:lnTo>
                  <a:lnTo>
                    <a:pt x="350" y="579"/>
                  </a:lnTo>
                  <a:lnTo>
                    <a:pt x="350" y="578"/>
                  </a:lnTo>
                  <a:lnTo>
                    <a:pt x="350" y="578"/>
                  </a:lnTo>
                  <a:lnTo>
                    <a:pt x="348" y="576"/>
                  </a:lnTo>
                  <a:lnTo>
                    <a:pt x="348" y="574"/>
                  </a:lnTo>
                  <a:lnTo>
                    <a:pt x="348" y="574"/>
                  </a:lnTo>
                  <a:lnTo>
                    <a:pt x="347" y="574"/>
                  </a:lnTo>
                  <a:lnTo>
                    <a:pt x="345" y="572"/>
                  </a:lnTo>
                  <a:lnTo>
                    <a:pt x="343" y="572"/>
                  </a:lnTo>
                  <a:lnTo>
                    <a:pt x="343" y="570"/>
                  </a:lnTo>
                  <a:lnTo>
                    <a:pt x="339" y="566"/>
                  </a:lnTo>
                  <a:lnTo>
                    <a:pt x="337" y="566"/>
                  </a:lnTo>
                  <a:lnTo>
                    <a:pt x="337" y="564"/>
                  </a:lnTo>
                  <a:lnTo>
                    <a:pt x="337" y="564"/>
                  </a:lnTo>
                  <a:lnTo>
                    <a:pt x="335" y="564"/>
                  </a:lnTo>
                  <a:lnTo>
                    <a:pt x="335" y="564"/>
                  </a:lnTo>
                  <a:lnTo>
                    <a:pt x="333" y="566"/>
                  </a:lnTo>
                  <a:lnTo>
                    <a:pt x="333" y="568"/>
                  </a:lnTo>
                  <a:lnTo>
                    <a:pt x="333" y="568"/>
                  </a:lnTo>
                  <a:lnTo>
                    <a:pt x="333" y="570"/>
                  </a:lnTo>
                  <a:lnTo>
                    <a:pt x="335" y="572"/>
                  </a:lnTo>
                  <a:lnTo>
                    <a:pt x="335" y="572"/>
                  </a:lnTo>
                  <a:lnTo>
                    <a:pt x="333" y="572"/>
                  </a:lnTo>
                  <a:lnTo>
                    <a:pt x="335" y="574"/>
                  </a:lnTo>
                  <a:lnTo>
                    <a:pt x="337" y="574"/>
                  </a:lnTo>
                  <a:lnTo>
                    <a:pt x="337" y="576"/>
                  </a:lnTo>
                  <a:lnTo>
                    <a:pt x="337" y="578"/>
                  </a:lnTo>
                  <a:lnTo>
                    <a:pt x="335" y="581"/>
                  </a:lnTo>
                  <a:lnTo>
                    <a:pt x="335" y="583"/>
                  </a:lnTo>
                  <a:lnTo>
                    <a:pt x="337" y="583"/>
                  </a:lnTo>
                  <a:lnTo>
                    <a:pt x="337" y="583"/>
                  </a:lnTo>
                  <a:lnTo>
                    <a:pt x="337" y="587"/>
                  </a:lnTo>
                  <a:lnTo>
                    <a:pt x="337" y="587"/>
                  </a:lnTo>
                  <a:lnTo>
                    <a:pt x="339" y="587"/>
                  </a:lnTo>
                  <a:lnTo>
                    <a:pt x="339" y="587"/>
                  </a:lnTo>
                  <a:lnTo>
                    <a:pt x="339" y="587"/>
                  </a:lnTo>
                  <a:lnTo>
                    <a:pt x="339" y="585"/>
                  </a:lnTo>
                  <a:lnTo>
                    <a:pt x="341" y="585"/>
                  </a:lnTo>
                  <a:lnTo>
                    <a:pt x="343" y="587"/>
                  </a:lnTo>
                  <a:lnTo>
                    <a:pt x="345" y="587"/>
                  </a:lnTo>
                  <a:lnTo>
                    <a:pt x="347" y="587"/>
                  </a:lnTo>
                  <a:lnTo>
                    <a:pt x="347" y="585"/>
                  </a:lnTo>
                  <a:lnTo>
                    <a:pt x="347" y="583"/>
                  </a:lnTo>
                  <a:lnTo>
                    <a:pt x="347" y="583"/>
                  </a:lnTo>
                  <a:lnTo>
                    <a:pt x="348" y="583"/>
                  </a:lnTo>
                  <a:lnTo>
                    <a:pt x="350" y="583"/>
                  </a:lnTo>
                  <a:lnTo>
                    <a:pt x="350" y="581"/>
                  </a:lnTo>
                  <a:close/>
                  <a:moveTo>
                    <a:pt x="324" y="551"/>
                  </a:moveTo>
                  <a:lnTo>
                    <a:pt x="324" y="551"/>
                  </a:lnTo>
                  <a:lnTo>
                    <a:pt x="322" y="549"/>
                  </a:lnTo>
                  <a:lnTo>
                    <a:pt x="322" y="549"/>
                  </a:lnTo>
                  <a:lnTo>
                    <a:pt x="322" y="549"/>
                  </a:lnTo>
                  <a:lnTo>
                    <a:pt x="322" y="549"/>
                  </a:lnTo>
                  <a:lnTo>
                    <a:pt x="322" y="547"/>
                  </a:lnTo>
                  <a:lnTo>
                    <a:pt x="322" y="547"/>
                  </a:lnTo>
                  <a:lnTo>
                    <a:pt x="318" y="542"/>
                  </a:lnTo>
                  <a:lnTo>
                    <a:pt x="316" y="540"/>
                  </a:lnTo>
                  <a:lnTo>
                    <a:pt x="316" y="538"/>
                  </a:lnTo>
                  <a:lnTo>
                    <a:pt x="316" y="536"/>
                  </a:lnTo>
                  <a:lnTo>
                    <a:pt x="314" y="536"/>
                  </a:lnTo>
                  <a:lnTo>
                    <a:pt x="314" y="536"/>
                  </a:lnTo>
                  <a:lnTo>
                    <a:pt x="313" y="534"/>
                  </a:lnTo>
                  <a:lnTo>
                    <a:pt x="313" y="534"/>
                  </a:lnTo>
                  <a:lnTo>
                    <a:pt x="313" y="532"/>
                  </a:lnTo>
                  <a:lnTo>
                    <a:pt x="309" y="532"/>
                  </a:lnTo>
                  <a:lnTo>
                    <a:pt x="307" y="534"/>
                  </a:lnTo>
                  <a:lnTo>
                    <a:pt x="307" y="536"/>
                  </a:lnTo>
                  <a:lnTo>
                    <a:pt x="307" y="538"/>
                  </a:lnTo>
                  <a:lnTo>
                    <a:pt x="307" y="540"/>
                  </a:lnTo>
                  <a:lnTo>
                    <a:pt x="307" y="540"/>
                  </a:lnTo>
                  <a:lnTo>
                    <a:pt x="307" y="540"/>
                  </a:lnTo>
                  <a:lnTo>
                    <a:pt x="305" y="540"/>
                  </a:lnTo>
                  <a:lnTo>
                    <a:pt x="305" y="540"/>
                  </a:lnTo>
                  <a:lnTo>
                    <a:pt x="305" y="542"/>
                  </a:lnTo>
                  <a:lnTo>
                    <a:pt x="305" y="542"/>
                  </a:lnTo>
                  <a:lnTo>
                    <a:pt x="307" y="543"/>
                  </a:lnTo>
                  <a:lnTo>
                    <a:pt x="307" y="545"/>
                  </a:lnTo>
                  <a:lnTo>
                    <a:pt x="309" y="547"/>
                  </a:lnTo>
                  <a:lnTo>
                    <a:pt x="309" y="545"/>
                  </a:lnTo>
                  <a:lnTo>
                    <a:pt x="309" y="545"/>
                  </a:lnTo>
                  <a:lnTo>
                    <a:pt x="309" y="545"/>
                  </a:lnTo>
                  <a:lnTo>
                    <a:pt x="309" y="547"/>
                  </a:lnTo>
                  <a:lnTo>
                    <a:pt x="309" y="547"/>
                  </a:lnTo>
                  <a:lnTo>
                    <a:pt x="311" y="547"/>
                  </a:lnTo>
                  <a:lnTo>
                    <a:pt x="311" y="547"/>
                  </a:lnTo>
                  <a:lnTo>
                    <a:pt x="311" y="547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1" y="549"/>
                  </a:lnTo>
                  <a:lnTo>
                    <a:pt x="313" y="549"/>
                  </a:lnTo>
                  <a:lnTo>
                    <a:pt x="314" y="549"/>
                  </a:lnTo>
                  <a:lnTo>
                    <a:pt x="316" y="551"/>
                  </a:lnTo>
                  <a:lnTo>
                    <a:pt x="316" y="551"/>
                  </a:lnTo>
                  <a:lnTo>
                    <a:pt x="316" y="553"/>
                  </a:lnTo>
                  <a:lnTo>
                    <a:pt x="318" y="553"/>
                  </a:lnTo>
                  <a:lnTo>
                    <a:pt x="320" y="553"/>
                  </a:lnTo>
                  <a:lnTo>
                    <a:pt x="320" y="553"/>
                  </a:lnTo>
                  <a:lnTo>
                    <a:pt x="322" y="553"/>
                  </a:lnTo>
                  <a:lnTo>
                    <a:pt x="322" y="555"/>
                  </a:lnTo>
                  <a:lnTo>
                    <a:pt x="322" y="555"/>
                  </a:lnTo>
                  <a:lnTo>
                    <a:pt x="324" y="555"/>
                  </a:lnTo>
                  <a:lnTo>
                    <a:pt x="324" y="555"/>
                  </a:lnTo>
                  <a:lnTo>
                    <a:pt x="326" y="555"/>
                  </a:lnTo>
                  <a:lnTo>
                    <a:pt x="326" y="557"/>
                  </a:lnTo>
                  <a:lnTo>
                    <a:pt x="326" y="557"/>
                  </a:lnTo>
                  <a:lnTo>
                    <a:pt x="326" y="557"/>
                  </a:lnTo>
                  <a:lnTo>
                    <a:pt x="328" y="557"/>
                  </a:lnTo>
                  <a:lnTo>
                    <a:pt x="328" y="557"/>
                  </a:lnTo>
                  <a:lnTo>
                    <a:pt x="328" y="555"/>
                  </a:lnTo>
                  <a:lnTo>
                    <a:pt x="326" y="553"/>
                  </a:lnTo>
                  <a:lnTo>
                    <a:pt x="324" y="551"/>
                  </a:lnTo>
                  <a:close/>
                  <a:moveTo>
                    <a:pt x="366" y="614"/>
                  </a:moveTo>
                  <a:lnTo>
                    <a:pt x="364" y="614"/>
                  </a:lnTo>
                  <a:lnTo>
                    <a:pt x="364" y="612"/>
                  </a:lnTo>
                  <a:lnTo>
                    <a:pt x="364" y="610"/>
                  </a:lnTo>
                  <a:lnTo>
                    <a:pt x="364" y="610"/>
                  </a:lnTo>
                  <a:lnTo>
                    <a:pt x="364" y="610"/>
                  </a:lnTo>
                  <a:lnTo>
                    <a:pt x="364" y="610"/>
                  </a:lnTo>
                  <a:lnTo>
                    <a:pt x="362" y="608"/>
                  </a:lnTo>
                  <a:lnTo>
                    <a:pt x="362" y="608"/>
                  </a:lnTo>
                  <a:lnTo>
                    <a:pt x="364" y="608"/>
                  </a:lnTo>
                  <a:lnTo>
                    <a:pt x="364" y="608"/>
                  </a:lnTo>
                  <a:lnTo>
                    <a:pt x="366" y="608"/>
                  </a:lnTo>
                  <a:lnTo>
                    <a:pt x="366" y="608"/>
                  </a:lnTo>
                  <a:lnTo>
                    <a:pt x="367" y="608"/>
                  </a:lnTo>
                  <a:lnTo>
                    <a:pt x="367" y="608"/>
                  </a:lnTo>
                  <a:lnTo>
                    <a:pt x="369" y="606"/>
                  </a:lnTo>
                  <a:lnTo>
                    <a:pt x="369" y="604"/>
                  </a:lnTo>
                  <a:lnTo>
                    <a:pt x="367" y="602"/>
                  </a:lnTo>
                  <a:lnTo>
                    <a:pt x="367" y="602"/>
                  </a:lnTo>
                  <a:lnTo>
                    <a:pt x="367" y="600"/>
                  </a:lnTo>
                  <a:lnTo>
                    <a:pt x="367" y="600"/>
                  </a:lnTo>
                  <a:lnTo>
                    <a:pt x="364" y="596"/>
                  </a:lnTo>
                  <a:lnTo>
                    <a:pt x="362" y="593"/>
                  </a:lnTo>
                  <a:lnTo>
                    <a:pt x="360" y="591"/>
                  </a:lnTo>
                  <a:lnTo>
                    <a:pt x="356" y="587"/>
                  </a:lnTo>
                  <a:lnTo>
                    <a:pt x="356" y="587"/>
                  </a:lnTo>
                  <a:lnTo>
                    <a:pt x="356" y="587"/>
                  </a:lnTo>
                  <a:lnTo>
                    <a:pt x="356" y="587"/>
                  </a:lnTo>
                  <a:lnTo>
                    <a:pt x="354" y="587"/>
                  </a:lnTo>
                  <a:lnTo>
                    <a:pt x="354" y="585"/>
                  </a:lnTo>
                  <a:lnTo>
                    <a:pt x="354" y="583"/>
                  </a:lnTo>
                  <a:lnTo>
                    <a:pt x="352" y="583"/>
                  </a:lnTo>
                  <a:lnTo>
                    <a:pt x="352" y="583"/>
                  </a:lnTo>
                  <a:lnTo>
                    <a:pt x="348" y="585"/>
                  </a:lnTo>
                  <a:lnTo>
                    <a:pt x="348" y="585"/>
                  </a:lnTo>
                  <a:lnTo>
                    <a:pt x="348" y="587"/>
                  </a:lnTo>
                  <a:lnTo>
                    <a:pt x="350" y="591"/>
                  </a:lnTo>
                  <a:lnTo>
                    <a:pt x="350" y="593"/>
                  </a:lnTo>
                  <a:lnTo>
                    <a:pt x="350" y="595"/>
                  </a:lnTo>
                  <a:lnTo>
                    <a:pt x="348" y="595"/>
                  </a:lnTo>
                  <a:lnTo>
                    <a:pt x="348" y="595"/>
                  </a:lnTo>
                  <a:lnTo>
                    <a:pt x="348" y="596"/>
                  </a:lnTo>
                  <a:lnTo>
                    <a:pt x="350" y="596"/>
                  </a:lnTo>
                  <a:lnTo>
                    <a:pt x="350" y="598"/>
                  </a:lnTo>
                  <a:lnTo>
                    <a:pt x="350" y="598"/>
                  </a:lnTo>
                  <a:lnTo>
                    <a:pt x="352" y="602"/>
                  </a:lnTo>
                  <a:lnTo>
                    <a:pt x="354" y="602"/>
                  </a:lnTo>
                  <a:lnTo>
                    <a:pt x="352" y="602"/>
                  </a:lnTo>
                  <a:lnTo>
                    <a:pt x="354" y="604"/>
                  </a:lnTo>
                  <a:lnTo>
                    <a:pt x="356" y="604"/>
                  </a:lnTo>
                  <a:lnTo>
                    <a:pt x="356" y="604"/>
                  </a:lnTo>
                  <a:lnTo>
                    <a:pt x="360" y="608"/>
                  </a:lnTo>
                  <a:lnTo>
                    <a:pt x="360" y="608"/>
                  </a:lnTo>
                  <a:lnTo>
                    <a:pt x="360" y="608"/>
                  </a:lnTo>
                  <a:lnTo>
                    <a:pt x="360" y="610"/>
                  </a:lnTo>
                  <a:lnTo>
                    <a:pt x="360" y="612"/>
                  </a:lnTo>
                  <a:lnTo>
                    <a:pt x="360" y="612"/>
                  </a:lnTo>
                  <a:lnTo>
                    <a:pt x="360" y="612"/>
                  </a:lnTo>
                  <a:lnTo>
                    <a:pt x="360" y="614"/>
                  </a:lnTo>
                  <a:lnTo>
                    <a:pt x="360" y="612"/>
                  </a:lnTo>
                  <a:lnTo>
                    <a:pt x="360" y="612"/>
                  </a:lnTo>
                  <a:lnTo>
                    <a:pt x="360" y="612"/>
                  </a:lnTo>
                  <a:lnTo>
                    <a:pt x="360" y="612"/>
                  </a:lnTo>
                  <a:lnTo>
                    <a:pt x="358" y="612"/>
                  </a:lnTo>
                  <a:lnTo>
                    <a:pt x="358" y="614"/>
                  </a:lnTo>
                  <a:lnTo>
                    <a:pt x="360" y="614"/>
                  </a:lnTo>
                  <a:lnTo>
                    <a:pt x="360" y="614"/>
                  </a:lnTo>
                  <a:lnTo>
                    <a:pt x="362" y="615"/>
                  </a:lnTo>
                  <a:lnTo>
                    <a:pt x="362" y="615"/>
                  </a:lnTo>
                  <a:lnTo>
                    <a:pt x="362" y="615"/>
                  </a:lnTo>
                  <a:lnTo>
                    <a:pt x="362" y="615"/>
                  </a:lnTo>
                  <a:lnTo>
                    <a:pt x="362" y="617"/>
                  </a:lnTo>
                  <a:lnTo>
                    <a:pt x="362" y="617"/>
                  </a:lnTo>
                  <a:lnTo>
                    <a:pt x="362" y="617"/>
                  </a:lnTo>
                  <a:lnTo>
                    <a:pt x="364" y="617"/>
                  </a:lnTo>
                  <a:lnTo>
                    <a:pt x="366" y="617"/>
                  </a:lnTo>
                  <a:lnTo>
                    <a:pt x="366" y="619"/>
                  </a:lnTo>
                  <a:lnTo>
                    <a:pt x="367" y="621"/>
                  </a:lnTo>
                  <a:lnTo>
                    <a:pt x="367" y="621"/>
                  </a:lnTo>
                  <a:lnTo>
                    <a:pt x="369" y="619"/>
                  </a:lnTo>
                  <a:lnTo>
                    <a:pt x="367" y="617"/>
                  </a:lnTo>
                  <a:lnTo>
                    <a:pt x="366" y="614"/>
                  </a:lnTo>
                  <a:close/>
                  <a:moveTo>
                    <a:pt x="405" y="667"/>
                  </a:moveTo>
                  <a:lnTo>
                    <a:pt x="405" y="667"/>
                  </a:lnTo>
                  <a:lnTo>
                    <a:pt x="405" y="667"/>
                  </a:lnTo>
                  <a:lnTo>
                    <a:pt x="407" y="667"/>
                  </a:lnTo>
                  <a:lnTo>
                    <a:pt x="407" y="667"/>
                  </a:lnTo>
                  <a:lnTo>
                    <a:pt x="407" y="665"/>
                  </a:lnTo>
                  <a:lnTo>
                    <a:pt x="405" y="667"/>
                  </a:lnTo>
                  <a:close/>
                  <a:moveTo>
                    <a:pt x="504" y="324"/>
                  </a:moveTo>
                  <a:lnTo>
                    <a:pt x="504" y="326"/>
                  </a:lnTo>
                  <a:lnTo>
                    <a:pt x="506" y="331"/>
                  </a:lnTo>
                  <a:lnTo>
                    <a:pt x="506" y="333"/>
                  </a:lnTo>
                  <a:lnTo>
                    <a:pt x="504" y="335"/>
                  </a:lnTo>
                  <a:lnTo>
                    <a:pt x="502" y="335"/>
                  </a:lnTo>
                  <a:lnTo>
                    <a:pt x="500" y="335"/>
                  </a:lnTo>
                  <a:lnTo>
                    <a:pt x="500" y="337"/>
                  </a:lnTo>
                  <a:lnTo>
                    <a:pt x="498" y="339"/>
                  </a:lnTo>
                  <a:lnTo>
                    <a:pt x="502" y="341"/>
                  </a:lnTo>
                  <a:lnTo>
                    <a:pt x="504" y="343"/>
                  </a:lnTo>
                  <a:lnTo>
                    <a:pt x="506" y="345"/>
                  </a:lnTo>
                  <a:lnTo>
                    <a:pt x="509" y="345"/>
                  </a:lnTo>
                  <a:lnTo>
                    <a:pt x="511" y="345"/>
                  </a:lnTo>
                  <a:lnTo>
                    <a:pt x="517" y="343"/>
                  </a:lnTo>
                  <a:lnTo>
                    <a:pt x="519" y="343"/>
                  </a:lnTo>
                  <a:lnTo>
                    <a:pt x="521" y="345"/>
                  </a:lnTo>
                  <a:lnTo>
                    <a:pt x="523" y="345"/>
                  </a:lnTo>
                  <a:lnTo>
                    <a:pt x="528" y="345"/>
                  </a:lnTo>
                  <a:lnTo>
                    <a:pt x="532" y="345"/>
                  </a:lnTo>
                  <a:lnTo>
                    <a:pt x="534" y="347"/>
                  </a:lnTo>
                  <a:lnTo>
                    <a:pt x="538" y="348"/>
                  </a:lnTo>
                  <a:lnTo>
                    <a:pt x="540" y="350"/>
                  </a:lnTo>
                  <a:lnTo>
                    <a:pt x="540" y="350"/>
                  </a:lnTo>
                  <a:lnTo>
                    <a:pt x="540" y="350"/>
                  </a:lnTo>
                  <a:lnTo>
                    <a:pt x="540" y="350"/>
                  </a:lnTo>
                  <a:lnTo>
                    <a:pt x="542" y="350"/>
                  </a:lnTo>
                  <a:lnTo>
                    <a:pt x="542" y="350"/>
                  </a:lnTo>
                  <a:lnTo>
                    <a:pt x="542" y="348"/>
                  </a:lnTo>
                  <a:lnTo>
                    <a:pt x="542" y="347"/>
                  </a:lnTo>
                  <a:lnTo>
                    <a:pt x="543" y="345"/>
                  </a:lnTo>
                  <a:lnTo>
                    <a:pt x="542" y="345"/>
                  </a:lnTo>
                  <a:lnTo>
                    <a:pt x="542" y="345"/>
                  </a:lnTo>
                  <a:lnTo>
                    <a:pt x="542" y="345"/>
                  </a:lnTo>
                  <a:lnTo>
                    <a:pt x="542" y="343"/>
                  </a:lnTo>
                  <a:lnTo>
                    <a:pt x="542" y="341"/>
                  </a:lnTo>
                  <a:lnTo>
                    <a:pt x="540" y="341"/>
                  </a:lnTo>
                  <a:lnTo>
                    <a:pt x="532" y="335"/>
                  </a:lnTo>
                  <a:lnTo>
                    <a:pt x="528" y="333"/>
                  </a:lnTo>
                  <a:lnTo>
                    <a:pt x="525" y="330"/>
                  </a:lnTo>
                  <a:lnTo>
                    <a:pt x="523" y="330"/>
                  </a:lnTo>
                  <a:lnTo>
                    <a:pt x="521" y="330"/>
                  </a:lnTo>
                  <a:lnTo>
                    <a:pt x="521" y="330"/>
                  </a:lnTo>
                  <a:lnTo>
                    <a:pt x="519" y="330"/>
                  </a:lnTo>
                  <a:lnTo>
                    <a:pt x="517" y="330"/>
                  </a:lnTo>
                  <a:lnTo>
                    <a:pt x="517" y="331"/>
                  </a:lnTo>
                  <a:lnTo>
                    <a:pt x="515" y="331"/>
                  </a:lnTo>
                  <a:lnTo>
                    <a:pt x="513" y="330"/>
                  </a:lnTo>
                  <a:lnTo>
                    <a:pt x="511" y="330"/>
                  </a:lnTo>
                  <a:lnTo>
                    <a:pt x="513" y="328"/>
                  </a:lnTo>
                  <a:lnTo>
                    <a:pt x="513" y="328"/>
                  </a:lnTo>
                  <a:lnTo>
                    <a:pt x="513" y="326"/>
                  </a:lnTo>
                  <a:lnTo>
                    <a:pt x="513" y="326"/>
                  </a:lnTo>
                  <a:lnTo>
                    <a:pt x="509" y="322"/>
                  </a:lnTo>
                  <a:lnTo>
                    <a:pt x="508" y="320"/>
                  </a:lnTo>
                  <a:lnTo>
                    <a:pt x="504" y="322"/>
                  </a:lnTo>
                  <a:lnTo>
                    <a:pt x="504" y="324"/>
                  </a:lnTo>
                  <a:close/>
                  <a:moveTo>
                    <a:pt x="383" y="631"/>
                  </a:moveTo>
                  <a:lnTo>
                    <a:pt x="381" y="631"/>
                  </a:lnTo>
                  <a:lnTo>
                    <a:pt x="381" y="631"/>
                  </a:lnTo>
                  <a:lnTo>
                    <a:pt x="379" y="629"/>
                  </a:lnTo>
                  <a:lnTo>
                    <a:pt x="379" y="631"/>
                  </a:lnTo>
                  <a:lnTo>
                    <a:pt x="379" y="631"/>
                  </a:lnTo>
                  <a:lnTo>
                    <a:pt x="379" y="631"/>
                  </a:lnTo>
                  <a:lnTo>
                    <a:pt x="379" y="631"/>
                  </a:lnTo>
                  <a:lnTo>
                    <a:pt x="381" y="631"/>
                  </a:lnTo>
                  <a:lnTo>
                    <a:pt x="381" y="631"/>
                  </a:lnTo>
                  <a:lnTo>
                    <a:pt x="383" y="631"/>
                  </a:lnTo>
                  <a:lnTo>
                    <a:pt x="383" y="631"/>
                  </a:lnTo>
                  <a:lnTo>
                    <a:pt x="383" y="631"/>
                  </a:lnTo>
                  <a:close/>
                  <a:moveTo>
                    <a:pt x="371" y="608"/>
                  </a:moveTo>
                  <a:lnTo>
                    <a:pt x="371" y="606"/>
                  </a:lnTo>
                  <a:lnTo>
                    <a:pt x="369" y="608"/>
                  </a:lnTo>
                  <a:lnTo>
                    <a:pt x="369" y="610"/>
                  </a:lnTo>
                  <a:lnTo>
                    <a:pt x="371" y="610"/>
                  </a:lnTo>
                  <a:lnTo>
                    <a:pt x="371" y="612"/>
                  </a:lnTo>
                  <a:lnTo>
                    <a:pt x="373" y="610"/>
                  </a:lnTo>
                  <a:lnTo>
                    <a:pt x="371" y="608"/>
                  </a:lnTo>
                  <a:lnTo>
                    <a:pt x="371" y="608"/>
                  </a:lnTo>
                  <a:close/>
                  <a:moveTo>
                    <a:pt x="214" y="405"/>
                  </a:moveTo>
                  <a:lnTo>
                    <a:pt x="214" y="405"/>
                  </a:lnTo>
                  <a:lnTo>
                    <a:pt x="214" y="407"/>
                  </a:lnTo>
                  <a:lnTo>
                    <a:pt x="216" y="405"/>
                  </a:lnTo>
                  <a:lnTo>
                    <a:pt x="214" y="405"/>
                  </a:lnTo>
                  <a:lnTo>
                    <a:pt x="214" y="405"/>
                  </a:lnTo>
                  <a:close/>
                  <a:moveTo>
                    <a:pt x="235" y="424"/>
                  </a:moveTo>
                  <a:lnTo>
                    <a:pt x="235" y="422"/>
                  </a:lnTo>
                  <a:lnTo>
                    <a:pt x="235" y="418"/>
                  </a:lnTo>
                  <a:lnTo>
                    <a:pt x="231" y="415"/>
                  </a:lnTo>
                  <a:lnTo>
                    <a:pt x="231" y="415"/>
                  </a:lnTo>
                  <a:lnTo>
                    <a:pt x="231" y="413"/>
                  </a:lnTo>
                  <a:lnTo>
                    <a:pt x="229" y="415"/>
                  </a:lnTo>
                  <a:lnTo>
                    <a:pt x="231" y="417"/>
                  </a:lnTo>
                  <a:lnTo>
                    <a:pt x="231" y="417"/>
                  </a:lnTo>
                  <a:lnTo>
                    <a:pt x="229" y="418"/>
                  </a:lnTo>
                  <a:lnTo>
                    <a:pt x="229" y="418"/>
                  </a:lnTo>
                  <a:lnTo>
                    <a:pt x="229" y="418"/>
                  </a:lnTo>
                  <a:lnTo>
                    <a:pt x="229" y="418"/>
                  </a:lnTo>
                  <a:lnTo>
                    <a:pt x="227" y="418"/>
                  </a:lnTo>
                  <a:lnTo>
                    <a:pt x="227" y="420"/>
                  </a:lnTo>
                  <a:lnTo>
                    <a:pt x="225" y="422"/>
                  </a:lnTo>
                  <a:lnTo>
                    <a:pt x="225" y="422"/>
                  </a:lnTo>
                  <a:lnTo>
                    <a:pt x="225" y="426"/>
                  </a:lnTo>
                  <a:lnTo>
                    <a:pt x="225" y="426"/>
                  </a:lnTo>
                  <a:lnTo>
                    <a:pt x="225" y="432"/>
                  </a:lnTo>
                  <a:lnTo>
                    <a:pt x="224" y="432"/>
                  </a:lnTo>
                  <a:lnTo>
                    <a:pt x="224" y="432"/>
                  </a:lnTo>
                  <a:lnTo>
                    <a:pt x="224" y="432"/>
                  </a:lnTo>
                  <a:lnTo>
                    <a:pt x="222" y="432"/>
                  </a:lnTo>
                  <a:lnTo>
                    <a:pt x="222" y="432"/>
                  </a:lnTo>
                  <a:lnTo>
                    <a:pt x="222" y="432"/>
                  </a:lnTo>
                  <a:lnTo>
                    <a:pt x="220" y="432"/>
                  </a:lnTo>
                  <a:lnTo>
                    <a:pt x="224" y="434"/>
                  </a:lnTo>
                  <a:lnTo>
                    <a:pt x="227" y="436"/>
                  </a:lnTo>
                  <a:lnTo>
                    <a:pt x="229" y="437"/>
                  </a:lnTo>
                  <a:lnTo>
                    <a:pt x="229" y="436"/>
                  </a:lnTo>
                  <a:lnTo>
                    <a:pt x="229" y="436"/>
                  </a:lnTo>
                  <a:lnTo>
                    <a:pt x="231" y="434"/>
                  </a:lnTo>
                  <a:lnTo>
                    <a:pt x="231" y="434"/>
                  </a:lnTo>
                  <a:lnTo>
                    <a:pt x="231" y="432"/>
                  </a:lnTo>
                  <a:lnTo>
                    <a:pt x="233" y="434"/>
                  </a:lnTo>
                  <a:lnTo>
                    <a:pt x="233" y="434"/>
                  </a:lnTo>
                  <a:lnTo>
                    <a:pt x="233" y="434"/>
                  </a:lnTo>
                  <a:lnTo>
                    <a:pt x="233" y="434"/>
                  </a:lnTo>
                  <a:lnTo>
                    <a:pt x="233" y="436"/>
                  </a:lnTo>
                  <a:lnTo>
                    <a:pt x="233" y="434"/>
                  </a:lnTo>
                  <a:lnTo>
                    <a:pt x="235" y="434"/>
                  </a:lnTo>
                  <a:lnTo>
                    <a:pt x="235" y="434"/>
                  </a:lnTo>
                  <a:lnTo>
                    <a:pt x="235" y="434"/>
                  </a:lnTo>
                  <a:lnTo>
                    <a:pt x="235" y="436"/>
                  </a:lnTo>
                  <a:lnTo>
                    <a:pt x="235" y="436"/>
                  </a:lnTo>
                  <a:lnTo>
                    <a:pt x="235" y="436"/>
                  </a:lnTo>
                  <a:lnTo>
                    <a:pt x="235" y="434"/>
                  </a:lnTo>
                  <a:lnTo>
                    <a:pt x="235" y="434"/>
                  </a:lnTo>
                  <a:lnTo>
                    <a:pt x="235" y="432"/>
                  </a:lnTo>
                  <a:lnTo>
                    <a:pt x="235" y="432"/>
                  </a:lnTo>
                  <a:lnTo>
                    <a:pt x="235" y="430"/>
                  </a:lnTo>
                  <a:lnTo>
                    <a:pt x="235" y="430"/>
                  </a:lnTo>
                  <a:lnTo>
                    <a:pt x="235" y="430"/>
                  </a:lnTo>
                  <a:lnTo>
                    <a:pt x="235" y="428"/>
                  </a:lnTo>
                  <a:lnTo>
                    <a:pt x="237" y="426"/>
                  </a:lnTo>
                  <a:lnTo>
                    <a:pt x="237" y="426"/>
                  </a:lnTo>
                  <a:lnTo>
                    <a:pt x="237" y="424"/>
                  </a:lnTo>
                  <a:lnTo>
                    <a:pt x="235" y="424"/>
                  </a:lnTo>
                  <a:close/>
                  <a:moveTo>
                    <a:pt x="140" y="256"/>
                  </a:moveTo>
                  <a:lnTo>
                    <a:pt x="140" y="258"/>
                  </a:lnTo>
                  <a:lnTo>
                    <a:pt x="138" y="258"/>
                  </a:lnTo>
                  <a:lnTo>
                    <a:pt x="138" y="258"/>
                  </a:lnTo>
                  <a:lnTo>
                    <a:pt x="140" y="261"/>
                  </a:lnTo>
                  <a:lnTo>
                    <a:pt x="142" y="261"/>
                  </a:lnTo>
                  <a:lnTo>
                    <a:pt x="142" y="261"/>
                  </a:lnTo>
                  <a:lnTo>
                    <a:pt x="142" y="261"/>
                  </a:lnTo>
                  <a:lnTo>
                    <a:pt x="142" y="261"/>
                  </a:lnTo>
                  <a:lnTo>
                    <a:pt x="144" y="259"/>
                  </a:lnTo>
                  <a:lnTo>
                    <a:pt x="144" y="259"/>
                  </a:lnTo>
                  <a:lnTo>
                    <a:pt x="144" y="258"/>
                  </a:lnTo>
                  <a:lnTo>
                    <a:pt x="144" y="258"/>
                  </a:lnTo>
                  <a:lnTo>
                    <a:pt x="144" y="256"/>
                  </a:lnTo>
                  <a:lnTo>
                    <a:pt x="142" y="256"/>
                  </a:lnTo>
                  <a:lnTo>
                    <a:pt x="140" y="256"/>
                  </a:lnTo>
                  <a:lnTo>
                    <a:pt x="140" y="256"/>
                  </a:lnTo>
                  <a:close/>
                  <a:moveTo>
                    <a:pt x="288" y="519"/>
                  </a:moveTo>
                  <a:lnTo>
                    <a:pt x="288" y="519"/>
                  </a:lnTo>
                  <a:lnTo>
                    <a:pt x="288" y="519"/>
                  </a:lnTo>
                  <a:lnTo>
                    <a:pt x="288" y="519"/>
                  </a:lnTo>
                  <a:lnTo>
                    <a:pt x="288" y="517"/>
                  </a:lnTo>
                  <a:lnTo>
                    <a:pt x="286" y="517"/>
                  </a:lnTo>
                  <a:lnTo>
                    <a:pt x="286" y="517"/>
                  </a:lnTo>
                  <a:lnTo>
                    <a:pt x="286" y="517"/>
                  </a:lnTo>
                  <a:lnTo>
                    <a:pt x="286" y="519"/>
                  </a:lnTo>
                  <a:lnTo>
                    <a:pt x="286" y="521"/>
                  </a:lnTo>
                  <a:lnTo>
                    <a:pt x="286" y="521"/>
                  </a:lnTo>
                  <a:lnTo>
                    <a:pt x="286" y="521"/>
                  </a:lnTo>
                  <a:lnTo>
                    <a:pt x="286" y="521"/>
                  </a:lnTo>
                  <a:lnTo>
                    <a:pt x="288" y="521"/>
                  </a:lnTo>
                  <a:lnTo>
                    <a:pt x="288" y="521"/>
                  </a:lnTo>
                  <a:lnTo>
                    <a:pt x="288" y="519"/>
                  </a:lnTo>
                  <a:lnTo>
                    <a:pt x="288" y="519"/>
                  </a:lnTo>
                  <a:lnTo>
                    <a:pt x="288" y="519"/>
                  </a:lnTo>
                  <a:close/>
                  <a:moveTo>
                    <a:pt x="235" y="411"/>
                  </a:moveTo>
                  <a:lnTo>
                    <a:pt x="233" y="407"/>
                  </a:lnTo>
                  <a:lnTo>
                    <a:pt x="233" y="405"/>
                  </a:lnTo>
                  <a:lnTo>
                    <a:pt x="231" y="401"/>
                  </a:lnTo>
                  <a:lnTo>
                    <a:pt x="229" y="398"/>
                  </a:lnTo>
                  <a:lnTo>
                    <a:pt x="225" y="396"/>
                  </a:lnTo>
                  <a:lnTo>
                    <a:pt x="224" y="398"/>
                  </a:lnTo>
                  <a:lnTo>
                    <a:pt x="222" y="398"/>
                  </a:lnTo>
                  <a:lnTo>
                    <a:pt x="222" y="398"/>
                  </a:lnTo>
                  <a:lnTo>
                    <a:pt x="222" y="398"/>
                  </a:lnTo>
                  <a:lnTo>
                    <a:pt x="224" y="400"/>
                  </a:lnTo>
                  <a:lnTo>
                    <a:pt x="224" y="400"/>
                  </a:lnTo>
                  <a:lnTo>
                    <a:pt x="225" y="400"/>
                  </a:lnTo>
                  <a:lnTo>
                    <a:pt x="225" y="401"/>
                  </a:lnTo>
                  <a:lnTo>
                    <a:pt x="227" y="407"/>
                  </a:lnTo>
                  <a:lnTo>
                    <a:pt x="229" y="409"/>
                  </a:lnTo>
                  <a:lnTo>
                    <a:pt x="237" y="418"/>
                  </a:lnTo>
                  <a:lnTo>
                    <a:pt x="239" y="422"/>
                  </a:lnTo>
                  <a:lnTo>
                    <a:pt x="239" y="422"/>
                  </a:lnTo>
                  <a:lnTo>
                    <a:pt x="239" y="422"/>
                  </a:lnTo>
                  <a:lnTo>
                    <a:pt x="239" y="420"/>
                  </a:lnTo>
                  <a:lnTo>
                    <a:pt x="239" y="420"/>
                  </a:lnTo>
                  <a:lnTo>
                    <a:pt x="239" y="420"/>
                  </a:lnTo>
                  <a:lnTo>
                    <a:pt x="239" y="418"/>
                  </a:lnTo>
                  <a:lnTo>
                    <a:pt x="239" y="418"/>
                  </a:lnTo>
                  <a:lnTo>
                    <a:pt x="239" y="418"/>
                  </a:lnTo>
                  <a:lnTo>
                    <a:pt x="239" y="417"/>
                  </a:lnTo>
                  <a:lnTo>
                    <a:pt x="237" y="413"/>
                  </a:lnTo>
                  <a:lnTo>
                    <a:pt x="235" y="411"/>
                  </a:lnTo>
                  <a:close/>
                  <a:moveTo>
                    <a:pt x="231" y="288"/>
                  </a:moveTo>
                  <a:lnTo>
                    <a:pt x="233" y="288"/>
                  </a:lnTo>
                  <a:lnTo>
                    <a:pt x="235" y="288"/>
                  </a:lnTo>
                  <a:lnTo>
                    <a:pt x="237" y="288"/>
                  </a:lnTo>
                  <a:lnTo>
                    <a:pt x="239" y="288"/>
                  </a:lnTo>
                  <a:lnTo>
                    <a:pt x="241" y="288"/>
                  </a:lnTo>
                  <a:lnTo>
                    <a:pt x="242" y="288"/>
                  </a:lnTo>
                  <a:lnTo>
                    <a:pt x="241" y="286"/>
                  </a:lnTo>
                  <a:lnTo>
                    <a:pt x="241" y="286"/>
                  </a:lnTo>
                  <a:lnTo>
                    <a:pt x="239" y="284"/>
                  </a:lnTo>
                  <a:lnTo>
                    <a:pt x="239" y="286"/>
                  </a:lnTo>
                  <a:lnTo>
                    <a:pt x="237" y="286"/>
                  </a:lnTo>
                  <a:lnTo>
                    <a:pt x="237" y="286"/>
                  </a:lnTo>
                  <a:lnTo>
                    <a:pt x="235" y="286"/>
                  </a:lnTo>
                  <a:lnTo>
                    <a:pt x="235" y="284"/>
                  </a:lnTo>
                  <a:lnTo>
                    <a:pt x="233" y="282"/>
                  </a:lnTo>
                  <a:lnTo>
                    <a:pt x="233" y="282"/>
                  </a:lnTo>
                  <a:lnTo>
                    <a:pt x="231" y="282"/>
                  </a:lnTo>
                  <a:lnTo>
                    <a:pt x="231" y="284"/>
                  </a:lnTo>
                  <a:lnTo>
                    <a:pt x="231" y="284"/>
                  </a:lnTo>
                  <a:lnTo>
                    <a:pt x="231" y="286"/>
                  </a:lnTo>
                  <a:lnTo>
                    <a:pt x="231" y="286"/>
                  </a:lnTo>
                  <a:lnTo>
                    <a:pt x="231" y="288"/>
                  </a:lnTo>
                  <a:close/>
                  <a:moveTo>
                    <a:pt x="598" y="320"/>
                  </a:moveTo>
                  <a:lnTo>
                    <a:pt x="596" y="320"/>
                  </a:lnTo>
                  <a:lnTo>
                    <a:pt x="596" y="320"/>
                  </a:lnTo>
                  <a:lnTo>
                    <a:pt x="598" y="320"/>
                  </a:lnTo>
                  <a:close/>
                  <a:moveTo>
                    <a:pt x="591" y="330"/>
                  </a:moveTo>
                  <a:lnTo>
                    <a:pt x="591" y="330"/>
                  </a:lnTo>
                  <a:lnTo>
                    <a:pt x="591" y="330"/>
                  </a:lnTo>
                  <a:lnTo>
                    <a:pt x="591" y="330"/>
                  </a:lnTo>
                  <a:lnTo>
                    <a:pt x="591" y="331"/>
                  </a:lnTo>
                  <a:lnTo>
                    <a:pt x="591" y="331"/>
                  </a:lnTo>
                  <a:lnTo>
                    <a:pt x="593" y="331"/>
                  </a:lnTo>
                  <a:lnTo>
                    <a:pt x="593" y="331"/>
                  </a:lnTo>
                  <a:lnTo>
                    <a:pt x="593" y="333"/>
                  </a:lnTo>
                  <a:lnTo>
                    <a:pt x="593" y="333"/>
                  </a:lnTo>
                  <a:lnTo>
                    <a:pt x="593" y="333"/>
                  </a:lnTo>
                  <a:lnTo>
                    <a:pt x="593" y="331"/>
                  </a:lnTo>
                  <a:lnTo>
                    <a:pt x="593" y="331"/>
                  </a:lnTo>
                  <a:lnTo>
                    <a:pt x="593" y="330"/>
                  </a:lnTo>
                  <a:lnTo>
                    <a:pt x="593" y="330"/>
                  </a:lnTo>
                  <a:lnTo>
                    <a:pt x="593" y="328"/>
                  </a:lnTo>
                  <a:lnTo>
                    <a:pt x="593" y="328"/>
                  </a:lnTo>
                  <a:lnTo>
                    <a:pt x="593" y="328"/>
                  </a:lnTo>
                  <a:lnTo>
                    <a:pt x="593" y="328"/>
                  </a:lnTo>
                  <a:lnTo>
                    <a:pt x="591" y="328"/>
                  </a:lnTo>
                  <a:lnTo>
                    <a:pt x="591" y="328"/>
                  </a:lnTo>
                  <a:lnTo>
                    <a:pt x="591" y="328"/>
                  </a:lnTo>
                  <a:lnTo>
                    <a:pt x="591" y="328"/>
                  </a:lnTo>
                  <a:lnTo>
                    <a:pt x="591" y="330"/>
                  </a:lnTo>
                  <a:lnTo>
                    <a:pt x="591" y="330"/>
                  </a:lnTo>
                  <a:lnTo>
                    <a:pt x="591" y="330"/>
                  </a:lnTo>
                  <a:close/>
                  <a:moveTo>
                    <a:pt x="589" y="343"/>
                  </a:moveTo>
                  <a:lnTo>
                    <a:pt x="591" y="343"/>
                  </a:lnTo>
                  <a:lnTo>
                    <a:pt x="593" y="345"/>
                  </a:lnTo>
                  <a:lnTo>
                    <a:pt x="595" y="347"/>
                  </a:lnTo>
                  <a:lnTo>
                    <a:pt x="595" y="347"/>
                  </a:lnTo>
                  <a:lnTo>
                    <a:pt x="595" y="347"/>
                  </a:lnTo>
                  <a:lnTo>
                    <a:pt x="595" y="347"/>
                  </a:lnTo>
                  <a:lnTo>
                    <a:pt x="595" y="345"/>
                  </a:lnTo>
                  <a:lnTo>
                    <a:pt x="595" y="343"/>
                  </a:lnTo>
                  <a:lnTo>
                    <a:pt x="595" y="341"/>
                  </a:lnTo>
                  <a:lnTo>
                    <a:pt x="593" y="341"/>
                  </a:lnTo>
                  <a:lnTo>
                    <a:pt x="591" y="339"/>
                  </a:lnTo>
                  <a:lnTo>
                    <a:pt x="591" y="337"/>
                  </a:lnTo>
                  <a:lnTo>
                    <a:pt x="589" y="337"/>
                  </a:lnTo>
                  <a:lnTo>
                    <a:pt x="589" y="337"/>
                  </a:lnTo>
                  <a:lnTo>
                    <a:pt x="587" y="339"/>
                  </a:lnTo>
                  <a:lnTo>
                    <a:pt x="589" y="341"/>
                  </a:lnTo>
                  <a:lnTo>
                    <a:pt x="589" y="343"/>
                  </a:lnTo>
                  <a:close/>
                  <a:moveTo>
                    <a:pt x="593" y="324"/>
                  </a:moveTo>
                  <a:lnTo>
                    <a:pt x="595" y="324"/>
                  </a:lnTo>
                  <a:lnTo>
                    <a:pt x="595" y="324"/>
                  </a:lnTo>
                  <a:lnTo>
                    <a:pt x="593" y="324"/>
                  </a:lnTo>
                  <a:lnTo>
                    <a:pt x="593" y="324"/>
                  </a:lnTo>
                  <a:lnTo>
                    <a:pt x="593" y="322"/>
                  </a:lnTo>
                  <a:lnTo>
                    <a:pt x="593" y="324"/>
                  </a:lnTo>
                  <a:lnTo>
                    <a:pt x="593" y="324"/>
                  </a:lnTo>
                  <a:lnTo>
                    <a:pt x="593" y="324"/>
                  </a:lnTo>
                  <a:close/>
                  <a:moveTo>
                    <a:pt x="589" y="348"/>
                  </a:moveTo>
                  <a:lnTo>
                    <a:pt x="589" y="348"/>
                  </a:lnTo>
                  <a:lnTo>
                    <a:pt x="589" y="348"/>
                  </a:lnTo>
                  <a:lnTo>
                    <a:pt x="589" y="348"/>
                  </a:lnTo>
                  <a:lnTo>
                    <a:pt x="589" y="348"/>
                  </a:lnTo>
                  <a:lnTo>
                    <a:pt x="589" y="348"/>
                  </a:lnTo>
                  <a:lnTo>
                    <a:pt x="587" y="348"/>
                  </a:lnTo>
                  <a:lnTo>
                    <a:pt x="587" y="348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5" y="350"/>
                  </a:lnTo>
                  <a:lnTo>
                    <a:pt x="587" y="350"/>
                  </a:lnTo>
                  <a:lnTo>
                    <a:pt x="589" y="350"/>
                  </a:lnTo>
                  <a:lnTo>
                    <a:pt x="589" y="350"/>
                  </a:lnTo>
                  <a:lnTo>
                    <a:pt x="589" y="350"/>
                  </a:lnTo>
                  <a:lnTo>
                    <a:pt x="589" y="350"/>
                  </a:lnTo>
                  <a:lnTo>
                    <a:pt x="589" y="348"/>
                  </a:lnTo>
                  <a:lnTo>
                    <a:pt x="589" y="348"/>
                  </a:lnTo>
                  <a:close/>
                  <a:moveTo>
                    <a:pt x="587" y="322"/>
                  </a:move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lnTo>
                    <a:pt x="587" y="322"/>
                  </a:lnTo>
                  <a:close/>
                  <a:moveTo>
                    <a:pt x="585" y="345"/>
                  </a:moveTo>
                  <a:lnTo>
                    <a:pt x="587" y="347"/>
                  </a:lnTo>
                  <a:lnTo>
                    <a:pt x="587" y="347"/>
                  </a:lnTo>
                  <a:lnTo>
                    <a:pt x="587" y="347"/>
                  </a:lnTo>
                  <a:lnTo>
                    <a:pt x="587" y="345"/>
                  </a:lnTo>
                  <a:lnTo>
                    <a:pt x="587" y="345"/>
                  </a:lnTo>
                  <a:lnTo>
                    <a:pt x="587" y="343"/>
                  </a:lnTo>
                  <a:lnTo>
                    <a:pt x="583" y="341"/>
                  </a:lnTo>
                  <a:lnTo>
                    <a:pt x="583" y="343"/>
                  </a:lnTo>
                  <a:lnTo>
                    <a:pt x="585" y="345"/>
                  </a:lnTo>
                  <a:lnTo>
                    <a:pt x="585" y="345"/>
                  </a:lnTo>
                  <a:close/>
                  <a:moveTo>
                    <a:pt x="587" y="356"/>
                  </a:moveTo>
                  <a:lnTo>
                    <a:pt x="585" y="356"/>
                  </a:lnTo>
                  <a:lnTo>
                    <a:pt x="585" y="354"/>
                  </a:lnTo>
                  <a:lnTo>
                    <a:pt x="585" y="354"/>
                  </a:lnTo>
                  <a:lnTo>
                    <a:pt x="585" y="354"/>
                  </a:lnTo>
                  <a:lnTo>
                    <a:pt x="583" y="354"/>
                  </a:lnTo>
                  <a:lnTo>
                    <a:pt x="583" y="354"/>
                  </a:lnTo>
                  <a:lnTo>
                    <a:pt x="583" y="354"/>
                  </a:lnTo>
                  <a:lnTo>
                    <a:pt x="583" y="356"/>
                  </a:lnTo>
                  <a:lnTo>
                    <a:pt x="583" y="356"/>
                  </a:lnTo>
                  <a:lnTo>
                    <a:pt x="585" y="356"/>
                  </a:lnTo>
                  <a:lnTo>
                    <a:pt x="585" y="356"/>
                  </a:lnTo>
                  <a:lnTo>
                    <a:pt x="585" y="356"/>
                  </a:lnTo>
                  <a:lnTo>
                    <a:pt x="585" y="356"/>
                  </a:lnTo>
                  <a:lnTo>
                    <a:pt x="585" y="356"/>
                  </a:lnTo>
                  <a:lnTo>
                    <a:pt x="585" y="356"/>
                  </a:lnTo>
                  <a:lnTo>
                    <a:pt x="587" y="356"/>
                  </a:lnTo>
                  <a:lnTo>
                    <a:pt x="587" y="356"/>
                  </a:lnTo>
                  <a:close/>
                  <a:moveTo>
                    <a:pt x="596" y="341"/>
                  </a:moveTo>
                  <a:lnTo>
                    <a:pt x="596" y="341"/>
                  </a:lnTo>
                  <a:lnTo>
                    <a:pt x="598" y="343"/>
                  </a:lnTo>
                  <a:lnTo>
                    <a:pt x="598" y="343"/>
                  </a:lnTo>
                  <a:lnTo>
                    <a:pt x="600" y="345"/>
                  </a:lnTo>
                  <a:lnTo>
                    <a:pt x="600" y="345"/>
                  </a:lnTo>
                  <a:lnTo>
                    <a:pt x="602" y="347"/>
                  </a:lnTo>
                  <a:lnTo>
                    <a:pt x="602" y="345"/>
                  </a:lnTo>
                  <a:lnTo>
                    <a:pt x="602" y="345"/>
                  </a:lnTo>
                  <a:lnTo>
                    <a:pt x="600" y="343"/>
                  </a:lnTo>
                  <a:lnTo>
                    <a:pt x="600" y="341"/>
                  </a:lnTo>
                  <a:lnTo>
                    <a:pt x="596" y="339"/>
                  </a:lnTo>
                  <a:lnTo>
                    <a:pt x="595" y="337"/>
                  </a:lnTo>
                  <a:lnTo>
                    <a:pt x="595" y="339"/>
                  </a:lnTo>
                  <a:lnTo>
                    <a:pt x="596" y="341"/>
                  </a:lnTo>
                  <a:lnTo>
                    <a:pt x="596" y="341"/>
                  </a:lnTo>
                  <a:close/>
                  <a:moveTo>
                    <a:pt x="617" y="331"/>
                  </a:moveTo>
                  <a:lnTo>
                    <a:pt x="617" y="331"/>
                  </a:lnTo>
                  <a:lnTo>
                    <a:pt x="619" y="330"/>
                  </a:lnTo>
                  <a:lnTo>
                    <a:pt x="619" y="330"/>
                  </a:lnTo>
                  <a:lnTo>
                    <a:pt x="619" y="330"/>
                  </a:lnTo>
                  <a:lnTo>
                    <a:pt x="619" y="330"/>
                  </a:lnTo>
                  <a:lnTo>
                    <a:pt x="619" y="330"/>
                  </a:lnTo>
                  <a:lnTo>
                    <a:pt x="619" y="328"/>
                  </a:lnTo>
                  <a:lnTo>
                    <a:pt x="617" y="330"/>
                  </a:lnTo>
                  <a:lnTo>
                    <a:pt x="617" y="330"/>
                  </a:lnTo>
                  <a:lnTo>
                    <a:pt x="617" y="330"/>
                  </a:lnTo>
                  <a:lnTo>
                    <a:pt x="617" y="330"/>
                  </a:lnTo>
                  <a:lnTo>
                    <a:pt x="617" y="331"/>
                  </a:lnTo>
                  <a:lnTo>
                    <a:pt x="617" y="331"/>
                  </a:lnTo>
                  <a:lnTo>
                    <a:pt x="617" y="331"/>
                  </a:lnTo>
                  <a:close/>
                  <a:moveTo>
                    <a:pt x="596" y="331"/>
                  </a:moveTo>
                  <a:lnTo>
                    <a:pt x="596" y="333"/>
                  </a:lnTo>
                  <a:lnTo>
                    <a:pt x="600" y="335"/>
                  </a:lnTo>
                  <a:lnTo>
                    <a:pt x="600" y="335"/>
                  </a:lnTo>
                  <a:lnTo>
                    <a:pt x="602" y="335"/>
                  </a:lnTo>
                  <a:lnTo>
                    <a:pt x="602" y="335"/>
                  </a:lnTo>
                  <a:lnTo>
                    <a:pt x="604" y="335"/>
                  </a:lnTo>
                  <a:lnTo>
                    <a:pt x="604" y="333"/>
                  </a:lnTo>
                  <a:lnTo>
                    <a:pt x="604" y="333"/>
                  </a:lnTo>
                  <a:lnTo>
                    <a:pt x="604" y="331"/>
                  </a:lnTo>
                  <a:lnTo>
                    <a:pt x="602" y="331"/>
                  </a:lnTo>
                  <a:lnTo>
                    <a:pt x="602" y="331"/>
                  </a:lnTo>
                  <a:lnTo>
                    <a:pt x="600" y="330"/>
                  </a:lnTo>
                  <a:lnTo>
                    <a:pt x="598" y="330"/>
                  </a:lnTo>
                  <a:lnTo>
                    <a:pt x="598" y="328"/>
                  </a:lnTo>
                  <a:lnTo>
                    <a:pt x="598" y="330"/>
                  </a:lnTo>
                  <a:lnTo>
                    <a:pt x="598" y="330"/>
                  </a:lnTo>
                  <a:lnTo>
                    <a:pt x="596" y="330"/>
                  </a:lnTo>
                  <a:lnTo>
                    <a:pt x="596" y="330"/>
                  </a:lnTo>
                  <a:lnTo>
                    <a:pt x="595" y="330"/>
                  </a:lnTo>
                  <a:lnTo>
                    <a:pt x="595" y="331"/>
                  </a:lnTo>
                  <a:lnTo>
                    <a:pt x="596" y="331"/>
                  </a:lnTo>
                  <a:close/>
                  <a:moveTo>
                    <a:pt x="617" y="330"/>
                  </a:moveTo>
                  <a:lnTo>
                    <a:pt x="619" y="328"/>
                  </a:lnTo>
                  <a:lnTo>
                    <a:pt x="619" y="328"/>
                  </a:lnTo>
                  <a:lnTo>
                    <a:pt x="619" y="328"/>
                  </a:lnTo>
                  <a:lnTo>
                    <a:pt x="619" y="328"/>
                  </a:lnTo>
                  <a:lnTo>
                    <a:pt x="619" y="326"/>
                  </a:lnTo>
                  <a:lnTo>
                    <a:pt x="619" y="326"/>
                  </a:lnTo>
                  <a:lnTo>
                    <a:pt x="617" y="326"/>
                  </a:lnTo>
                  <a:lnTo>
                    <a:pt x="617" y="326"/>
                  </a:lnTo>
                  <a:lnTo>
                    <a:pt x="617" y="326"/>
                  </a:lnTo>
                  <a:lnTo>
                    <a:pt x="617" y="328"/>
                  </a:lnTo>
                  <a:lnTo>
                    <a:pt x="617" y="328"/>
                  </a:lnTo>
                  <a:lnTo>
                    <a:pt x="617" y="330"/>
                  </a:lnTo>
                  <a:close/>
                  <a:moveTo>
                    <a:pt x="600" y="328"/>
                  </a:moveTo>
                  <a:lnTo>
                    <a:pt x="602" y="330"/>
                  </a:lnTo>
                  <a:lnTo>
                    <a:pt x="604" y="330"/>
                  </a:lnTo>
                  <a:lnTo>
                    <a:pt x="604" y="330"/>
                  </a:lnTo>
                  <a:lnTo>
                    <a:pt x="606" y="330"/>
                  </a:lnTo>
                  <a:lnTo>
                    <a:pt x="606" y="330"/>
                  </a:lnTo>
                  <a:lnTo>
                    <a:pt x="608" y="331"/>
                  </a:lnTo>
                  <a:lnTo>
                    <a:pt x="610" y="331"/>
                  </a:lnTo>
                  <a:lnTo>
                    <a:pt x="612" y="331"/>
                  </a:lnTo>
                  <a:lnTo>
                    <a:pt x="612" y="331"/>
                  </a:lnTo>
                  <a:lnTo>
                    <a:pt x="612" y="331"/>
                  </a:lnTo>
                  <a:lnTo>
                    <a:pt x="612" y="331"/>
                  </a:lnTo>
                  <a:lnTo>
                    <a:pt x="614" y="331"/>
                  </a:lnTo>
                  <a:lnTo>
                    <a:pt x="612" y="330"/>
                  </a:lnTo>
                  <a:lnTo>
                    <a:pt x="612" y="330"/>
                  </a:lnTo>
                  <a:lnTo>
                    <a:pt x="614" y="330"/>
                  </a:lnTo>
                  <a:lnTo>
                    <a:pt x="614" y="328"/>
                  </a:lnTo>
                  <a:lnTo>
                    <a:pt x="614" y="328"/>
                  </a:lnTo>
                  <a:lnTo>
                    <a:pt x="614" y="328"/>
                  </a:lnTo>
                  <a:lnTo>
                    <a:pt x="614" y="328"/>
                  </a:lnTo>
                  <a:lnTo>
                    <a:pt x="614" y="328"/>
                  </a:lnTo>
                  <a:lnTo>
                    <a:pt x="614" y="326"/>
                  </a:lnTo>
                  <a:lnTo>
                    <a:pt x="614" y="326"/>
                  </a:lnTo>
                  <a:lnTo>
                    <a:pt x="615" y="328"/>
                  </a:lnTo>
                  <a:lnTo>
                    <a:pt x="615" y="328"/>
                  </a:lnTo>
                  <a:lnTo>
                    <a:pt x="617" y="322"/>
                  </a:lnTo>
                  <a:lnTo>
                    <a:pt x="617" y="320"/>
                  </a:lnTo>
                  <a:lnTo>
                    <a:pt x="615" y="320"/>
                  </a:lnTo>
                  <a:lnTo>
                    <a:pt x="615" y="320"/>
                  </a:lnTo>
                  <a:lnTo>
                    <a:pt x="615" y="318"/>
                  </a:lnTo>
                  <a:lnTo>
                    <a:pt x="615" y="318"/>
                  </a:lnTo>
                  <a:lnTo>
                    <a:pt x="614" y="318"/>
                  </a:lnTo>
                  <a:lnTo>
                    <a:pt x="614" y="318"/>
                  </a:lnTo>
                  <a:lnTo>
                    <a:pt x="612" y="318"/>
                  </a:lnTo>
                  <a:lnTo>
                    <a:pt x="612" y="318"/>
                  </a:lnTo>
                  <a:lnTo>
                    <a:pt x="612" y="318"/>
                  </a:lnTo>
                  <a:lnTo>
                    <a:pt x="612" y="320"/>
                  </a:lnTo>
                  <a:lnTo>
                    <a:pt x="612" y="320"/>
                  </a:lnTo>
                  <a:lnTo>
                    <a:pt x="612" y="322"/>
                  </a:lnTo>
                  <a:lnTo>
                    <a:pt x="612" y="320"/>
                  </a:lnTo>
                  <a:lnTo>
                    <a:pt x="610" y="318"/>
                  </a:lnTo>
                  <a:lnTo>
                    <a:pt x="608" y="318"/>
                  </a:lnTo>
                  <a:lnTo>
                    <a:pt x="608" y="318"/>
                  </a:lnTo>
                  <a:lnTo>
                    <a:pt x="608" y="320"/>
                  </a:lnTo>
                  <a:lnTo>
                    <a:pt x="606" y="322"/>
                  </a:lnTo>
                  <a:lnTo>
                    <a:pt x="606" y="322"/>
                  </a:lnTo>
                  <a:lnTo>
                    <a:pt x="604" y="320"/>
                  </a:lnTo>
                  <a:lnTo>
                    <a:pt x="604" y="320"/>
                  </a:lnTo>
                  <a:lnTo>
                    <a:pt x="602" y="322"/>
                  </a:lnTo>
                  <a:lnTo>
                    <a:pt x="602" y="322"/>
                  </a:lnTo>
                  <a:lnTo>
                    <a:pt x="602" y="322"/>
                  </a:lnTo>
                  <a:lnTo>
                    <a:pt x="602" y="324"/>
                  </a:lnTo>
                  <a:lnTo>
                    <a:pt x="604" y="324"/>
                  </a:lnTo>
                  <a:lnTo>
                    <a:pt x="604" y="324"/>
                  </a:lnTo>
                  <a:lnTo>
                    <a:pt x="602" y="326"/>
                  </a:lnTo>
                  <a:lnTo>
                    <a:pt x="602" y="326"/>
                  </a:lnTo>
                  <a:lnTo>
                    <a:pt x="600" y="324"/>
                  </a:lnTo>
                  <a:lnTo>
                    <a:pt x="600" y="324"/>
                  </a:lnTo>
                  <a:lnTo>
                    <a:pt x="600" y="324"/>
                  </a:lnTo>
                  <a:lnTo>
                    <a:pt x="600" y="326"/>
                  </a:lnTo>
                  <a:lnTo>
                    <a:pt x="600" y="328"/>
                  </a:lnTo>
                  <a:close/>
                  <a:moveTo>
                    <a:pt x="598" y="320"/>
                  </a:moveTo>
                  <a:lnTo>
                    <a:pt x="598" y="320"/>
                  </a:lnTo>
                  <a:lnTo>
                    <a:pt x="598" y="320"/>
                  </a:lnTo>
                  <a:lnTo>
                    <a:pt x="598" y="320"/>
                  </a:lnTo>
                  <a:lnTo>
                    <a:pt x="598" y="320"/>
                  </a:lnTo>
                  <a:lnTo>
                    <a:pt x="598" y="320"/>
                  </a:lnTo>
                  <a:lnTo>
                    <a:pt x="598" y="320"/>
                  </a:lnTo>
                  <a:close/>
                  <a:moveTo>
                    <a:pt x="617" y="331"/>
                  </a:moveTo>
                  <a:lnTo>
                    <a:pt x="617" y="333"/>
                  </a:lnTo>
                  <a:lnTo>
                    <a:pt x="617" y="331"/>
                  </a:lnTo>
                  <a:lnTo>
                    <a:pt x="615" y="331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5" y="333"/>
                  </a:lnTo>
                  <a:lnTo>
                    <a:pt x="617" y="335"/>
                  </a:lnTo>
                  <a:lnTo>
                    <a:pt x="617" y="335"/>
                  </a:lnTo>
                  <a:lnTo>
                    <a:pt x="617" y="335"/>
                  </a:lnTo>
                  <a:lnTo>
                    <a:pt x="617" y="335"/>
                  </a:lnTo>
                  <a:lnTo>
                    <a:pt x="617" y="335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9" y="333"/>
                  </a:lnTo>
                  <a:lnTo>
                    <a:pt x="617" y="333"/>
                  </a:lnTo>
                  <a:lnTo>
                    <a:pt x="617" y="331"/>
                  </a:lnTo>
                  <a:close/>
                  <a:moveTo>
                    <a:pt x="515" y="330"/>
                  </a:moveTo>
                  <a:lnTo>
                    <a:pt x="517" y="330"/>
                  </a:lnTo>
                  <a:lnTo>
                    <a:pt x="519" y="328"/>
                  </a:lnTo>
                  <a:lnTo>
                    <a:pt x="519" y="328"/>
                  </a:lnTo>
                  <a:lnTo>
                    <a:pt x="523" y="328"/>
                  </a:lnTo>
                  <a:lnTo>
                    <a:pt x="525" y="328"/>
                  </a:lnTo>
                  <a:lnTo>
                    <a:pt x="525" y="330"/>
                  </a:lnTo>
                  <a:lnTo>
                    <a:pt x="526" y="330"/>
                  </a:lnTo>
                  <a:lnTo>
                    <a:pt x="526" y="331"/>
                  </a:lnTo>
                  <a:lnTo>
                    <a:pt x="528" y="331"/>
                  </a:lnTo>
                  <a:lnTo>
                    <a:pt x="530" y="331"/>
                  </a:lnTo>
                  <a:lnTo>
                    <a:pt x="532" y="331"/>
                  </a:lnTo>
                  <a:lnTo>
                    <a:pt x="532" y="333"/>
                  </a:lnTo>
                  <a:lnTo>
                    <a:pt x="536" y="335"/>
                  </a:lnTo>
                  <a:lnTo>
                    <a:pt x="536" y="335"/>
                  </a:lnTo>
                  <a:lnTo>
                    <a:pt x="545" y="341"/>
                  </a:lnTo>
                  <a:lnTo>
                    <a:pt x="547" y="341"/>
                  </a:lnTo>
                  <a:lnTo>
                    <a:pt x="551" y="339"/>
                  </a:lnTo>
                  <a:lnTo>
                    <a:pt x="551" y="339"/>
                  </a:lnTo>
                  <a:lnTo>
                    <a:pt x="549" y="337"/>
                  </a:lnTo>
                  <a:lnTo>
                    <a:pt x="547" y="335"/>
                  </a:lnTo>
                  <a:lnTo>
                    <a:pt x="543" y="330"/>
                  </a:lnTo>
                  <a:lnTo>
                    <a:pt x="542" y="328"/>
                  </a:lnTo>
                  <a:lnTo>
                    <a:pt x="536" y="324"/>
                  </a:lnTo>
                  <a:lnTo>
                    <a:pt x="530" y="322"/>
                  </a:lnTo>
                  <a:lnTo>
                    <a:pt x="525" y="320"/>
                  </a:lnTo>
                  <a:lnTo>
                    <a:pt x="523" y="318"/>
                  </a:lnTo>
                  <a:lnTo>
                    <a:pt x="519" y="320"/>
                  </a:lnTo>
                  <a:lnTo>
                    <a:pt x="519" y="322"/>
                  </a:lnTo>
                  <a:lnTo>
                    <a:pt x="517" y="324"/>
                  </a:lnTo>
                  <a:lnTo>
                    <a:pt x="517" y="326"/>
                  </a:lnTo>
                  <a:lnTo>
                    <a:pt x="515" y="328"/>
                  </a:lnTo>
                  <a:lnTo>
                    <a:pt x="513" y="330"/>
                  </a:lnTo>
                  <a:lnTo>
                    <a:pt x="513" y="330"/>
                  </a:lnTo>
                  <a:lnTo>
                    <a:pt x="515" y="330"/>
                  </a:lnTo>
                  <a:close/>
                  <a:moveTo>
                    <a:pt x="562" y="330"/>
                  </a:moveTo>
                  <a:lnTo>
                    <a:pt x="564" y="330"/>
                  </a:lnTo>
                  <a:lnTo>
                    <a:pt x="566" y="331"/>
                  </a:lnTo>
                  <a:lnTo>
                    <a:pt x="568" y="331"/>
                  </a:lnTo>
                  <a:lnTo>
                    <a:pt x="568" y="331"/>
                  </a:lnTo>
                  <a:lnTo>
                    <a:pt x="568" y="331"/>
                  </a:lnTo>
                  <a:lnTo>
                    <a:pt x="568" y="330"/>
                  </a:lnTo>
                  <a:lnTo>
                    <a:pt x="568" y="330"/>
                  </a:lnTo>
                  <a:lnTo>
                    <a:pt x="568" y="330"/>
                  </a:lnTo>
                  <a:lnTo>
                    <a:pt x="568" y="330"/>
                  </a:lnTo>
                  <a:lnTo>
                    <a:pt x="568" y="330"/>
                  </a:lnTo>
                  <a:lnTo>
                    <a:pt x="568" y="328"/>
                  </a:lnTo>
                  <a:lnTo>
                    <a:pt x="568" y="328"/>
                  </a:lnTo>
                  <a:lnTo>
                    <a:pt x="568" y="328"/>
                  </a:lnTo>
                  <a:lnTo>
                    <a:pt x="568" y="328"/>
                  </a:lnTo>
                  <a:lnTo>
                    <a:pt x="568" y="328"/>
                  </a:lnTo>
                  <a:lnTo>
                    <a:pt x="568" y="328"/>
                  </a:lnTo>
                  <a:lnTo>
                    <a:pt x="566" y="328"/>
                  </a:lnTo>
                  <a:lnTo>
                    <a:pt x="566" y="326"/>
                  </a:lnTo>
                  <a:lnTo>
                    <a:pt x="566" y="326"/>
                  </a:lnTo>
                  <a:lnTo>
                    <a:pt x="566" y="326"/>
                  </a:lnTo>
                  <a:lnTo>
                    <a:pt x="564" y="324"/>
                  </a:lnTo>
                  <a:lnTo>
                    <a:pt x="564" y="322"/>
                  </a:lnTo>
                  <a:lnTo>
                    <a:pt x="566" y="322"/>
                  </a:lnTo>
                  <a:lnTo>
                    <a:pt x="564" y="322"/>
                  </a:lnTo>
                  <a:lnTo>
                    <a:pt x="564" y="322"/>
                  </a:lnTo>
                  <a:lnTo>
                    <a:pt x="564" y="322"/>
                  </a:lnTo>
                  <a:lnTo>
                    <a:pt x="562" y="322"/>
                  </a:lnTo>
                  <a:lnTo>
                    <a:pt x="562" y="322"/>
                  </a:lnTo>
                  <a:lnTo>
                    <a:pt x="561" y="322"/>
                  </a:lnTo>
                  <a:lnTo>
                    <a:pt x="561" y="324"/>
                  </a:lnTo>
                  <a:lnTo>
                    <a:pt x="561" y="326"/>
                  </a:lnTo>
                  <a:lnTo>
                    <a:pt x="561" y="326"/>
                  </a:lnTo>
                  <a:lnTo>
                    <a:pt x="562" y="330"/>
                  </a:lnTo>
                  <a:lnTo>
                    <a:pt x="562" y="330"/>
                  </a:lnTo>
                  <a:close/>
                  <a:moveTo>
                    <a:pt x="583" y="348"/>
                  </a:moveTo>
                  <a:lnTo>
                    <a:pt x="583" y="348"/>
                  </a:lnTo>
                  <a:lnTo>
                    <a:pt x="585" y="350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5" y="348"/>
                  </a:lnTo>
                  <a:lnTo>
                    <a:pt x="583" y="347"/>
                  </a:lnTo>
                  <a:lnTo>
                    <a:pt x="583" y="348"/>
                  </a:lnTo>
                  <a:lnTo>
                    <a:pt x="583" y="348"/>
                  </a:lnTo>
                  <a:lnTo>
                    <a:pt x="583" y="348"/>
                  </a:lnTo>
                  <a:close/>
                  <a:moveTo>
                    <a:pt x="566" y="322"/>
                  </a:moveTo>
                  <a:lnTo>
                    <a:pt x="566" y="320"/>
                  </a:lnTo>
                  <a:lnTo>
                    <a:pt x="566" y="320"/>
                  </a:lnTo>
                  <a:lnTo>
                    <a:pt x="564" y="318"/>
                  </a:lnTo>
                  <a:lnTo>
                    <a:pt x="564" y="320"/>
                  </a:lnTo>
                  <a:lnTo>
                    <a:pt x="564" y="322"/>
                  </a:lnTo>
                  <a:lnTo>
                    <a:pt x="566" y="322"/>
                  </a:lnTo>
                  <a:close/>
                  <a:moveTo>
                    <a:pt x="545" y="348"/>
                  </a:moveTo>
                  <a:lnTo>
                    <a:pt x="545" y="348"/>
                  </a:lnTo>
                  <a:lnTo>
                    <a:pt x="547" y="347"/>
                  </a:lnTo>
                  <a:lnTo>
                    <a:pt x="547" y="345"/>
                  </a:lnTo>
                  <a:lnTo>
                    <a:pt x="547" y="345"/>
                  </a:lnTo>
                  <a:lnTo>
                    <a:pt x="545" y="345"/>
                  </a:lnTo>
                  <a:lnTo>
                    <a:pt x="545" y="345"/>
                  </a:lnTo>
                  <a:lnTo>
                    <a:pt x="545" y="345"/>
                  </a:lnTo>
                  <a:lnTo>
                    <a:pt x="545" y="345"/>
                  </a:lnTo>
                  <a:lnTo>
                    <a:pt x="543" y="347"/>
                  </a:lnTo>
                  <a:lnTo>
                    <a:pt x="543" y="347"/>
                  </a:lnTo>
                  <a:lnTo>
                    <a:pt x="543" y="347"/>
                  </a:lnTo>
                  <a:lnTo>
                    <a:pt x="543" y="347"/>
                  </a:lnTo>
                  <a:lnTo>
                    <a:pt x="543" y="348"/>
                  </a:lnTo>
                  <a:lnTo>
                    <a:pt x="545" y="348"/>
                  </a:lnTo>
                  <a:lnTo>
                    <a:pt x="545" y="348"/>
                  </a:lnTo>
                  <a:close/>
                  <a:moveTo>
                    <a:pt x="547" y="358"/>
                  </a:moveTo>
                  <a:lnTo>
                    <a:pt x="547" y="360"/>
                  </a:lnTo>
                  <a:lnTo>
                    <a:pt x="549" y="362"/>
                  </a:lnTo>
                  <a:lnTo>
                    <a:pt x="549" y="362"/>
                  </a:lnTo>
                  <a:lnTo>
                    <a:pt x="551" y="364"/>
                  </a:lnTo>
                  <a:lnTo>
                    <a:pt x="551" y="364"/>
                  </a:lnTo>
                  <a:lnTo>
                    <a:pt x="553" y="362"/>
                  </a:lnTo>
                  <a:lnTo>
                    <a:pt x="559" y="362"/>
                  </a:lnTo>
                  <a:lnTo>
                    <a:pt x="559" y="360"/>
                  </a:lnTo>
                  <a:lnTo>
                    <a:pt x="559" y="358"/>
                  </a:lnTo>
                  <a:lnTo>
                    <a:pt x="559" y="356"/>
                  </a:lnTo>
                  <a:lnTo>
                    <a:pt x="559" y="356"/>
                  </a:lnTo>
                  <a:lnTo>
                    <a:pt x="559" y="354"/>
                  </a:lnTo>
                  <a:lnTo>
                    <a:pt x="557" y="352"/>
                  </a:lnTo>
                  <a:lnTo>
                    <a:pt x="557" y="352"/>
                  </a:lnTo>
                  <a:lnTo>
                    <a:pt x="555" y="350"/>
                  </a:lnTo>
                  <a:lnTo>
                    <a:pt x="555" y="350"/>
                  </a:lnTo>
                  <a:lnTo>
                    <a:pt x="553" y="350"/>
                  </a:lnTo>
                  <a:lnTo>
                    <a:pt x="551" y="350"/>
                  </a:lnTo>
                  <a:lnTo>
                    <a:pt x="549" y="352"/>
                  </a:lnTo>
                  <a:lnTo>
                    <a:pt x="547" y="358"/>
                  </a:lnTo>
                  <a:close/>
                  <a:moveTo>
                    <a:pt x="566" y="337"/>
                  </a:moveTo>
                  <a:lnTo>
                    <a:pt x="568" y="337"/>
                  </a:lnTo>
                  <a:lnTo>
                    <a:pt x="568" y="337"/>
                  </a:lnTo>
                  <a:lnTo>
                    <a:pt x="568" y="339"/>
                  </a:lnTo>
                  <a:lnTo>
                    <a:pt x="568" y="339"/>
                  </a:lnTo>
                  <a:lnTo>
                    <a:pt x="570" y="339"/>
                  </a:lnTo>
                  <a:lnTo>
                    <a:pt x="570" y="339"/>
                  </a:lnTo>
                  <a:lnTo>
                    <a:pt x="572" y="339"/>
                  </a:lnTo>
                  <a:lnTo>
                    <a:pt x="572" y="337"/>
                  </a:lnTo>
                  <a:lnTo>
                    <a:pt x="570" y="337"/>
                  </a:lnTo>
                  <a:lnTo>
                    <a:pt x="570" y="335"/>
                  </a:lnTo>
                  <a:lnTo>
                    <a:pt x="570" y="335"/>
                  </a:lnTo>
                  <a:lnTo>
                    <a:pt x="566" y="337"/>
                  </a:lnTo>
                  <a:lnTo>
                    <a:pt x="566" y="337"/>
                  </a:lnTo>
                  <a:close/>
                  <a:moveTo>
                    <a:pt x="543" y="354"/>
                  </a:moveTo>
                  <a:lnTo>
                    <a:pt x="543" y="354"/>
                  </a:lnTo>
                  <a:lnTo>
                    <a:pt x="543" y="352"/>
                  </a:lnTo>
                  <a:lnTo>
                    <a:pt x="542" y="352"/>
                  </a:lnTo>
                  <a:lnTo>
                    <a:pt x="542" y="354"/>
                  </a:lnTo>
                  <a:lnTo>
                    <a:pt x="542" y="354"/>
                  </a:lnTo>
                  <a:lnTo>
                    <a:pt x="542" y="354"/>
                  </a:lnTo>
                  <a:lnTo>
                    <a:pt x="542" y="354"/>
                  </a:lnTo>
                  <a:lnTo>
                    <a:pt x="542" y="356"/>
                  </a:lnTo>
                  <a:lnTo>
                    <a:pt x="543" y="358"/>
                  </a:lnTo>
                  <a:lnTo>
                    <a:pt x="543" y="358"/>
                  </a:lnTo>
                  <a:lnTo>
                    <a:pt x="543" y="358"/>
                  </a:lnTo>
                  <a:lnTo>
                    <a:pt x="543" y="358"/>
                  </a:lnTo>
                  <a:lnTo>
                    <a:pt x="543" y="358"/>
                  </a:lnTo>
                  <a:lnTo>
                    <a:pt x="545" y="358"/>
                  </a:lnTo>
                  <a:lnTo>
                    <a:pt x="545" y="358"/>
                  </a:lnTo>
                  <a:lnTo>
                    <a:pt x="545" y="356"/>
                  </a:lnTo>
                  <a:lnTo>
                    <a:pt x="543" y="356"/>
                  </a:lnTo>
                  <a:lnTo>
                    <a:pt x="543" y="354"/>
                  </a:lnTo>
                  <a:close/>
                  <a:moveTo>
                    <a:pt x="559" y="322"/>
                  </a:moveTo>
                  <a:lnTo>
                    <a:pt x="561" y="322"/>
                  </a:lnTo>
                  <a:lnTo>
                    <a:pt x="561" y="320"/>
                  </a:lnTo>
                  <a:lnTo>
                    <a:pt x="559" y="320"/>
                  </a:lnTo>
                  <a:lnTo>
                    <a:pt x="559" y="320"/>
                  </a:lnTo>
                  <a:lnTo>
                    <a:pt x="559" y="320"/>
                  </a:lnTo>
                  <a:lnTo>
                    <a:pt x="559" y="320"/>
                  </a:lnTo>
                  <a:lnTo>
                    <a:pt x="559" y="322"/>
                  </a:lnTo>
                  <a:lnTo>
                    <a:pt x="559" y="322"/>
                  </a:lnTo>
                  <a:lnTo>
                    <a:pt x="559" y="322"/>
                  </a:lnTo>
                  <a:lnTo>
                    <a:pt x="559" y="322"/>
                  </a:lnTo>
                  <a:close/>
                  <a:moveTo>
                    <a:pt x="576" y="347"/>
                  </a:moveTo>
                  <a:lnTo>
                    <a:pt x="576" y="345"/>
                  </a:lnTo>
                  <a:lnTo>
                    <a:pt x="576" y="345"/>
                  </a:lnTo>
                  <a:lnTo>
                    <a:pt x="576" y="345"/>
                  </a:lnTo>
                  <a:lnTo>
                    <a:pt x="576" y="345"/>
                  </a:lnTo>
                  <a:lnTo>
                    <a:pt x="576" y="345"/>
                  </a:lnTo>
                  <a:lnTo>
                    <a:pt x="576" y="345"/>
                  </a:lnTo>
                  <a:lnTo>
                    <a:pt x="574" y="345"/>
                  </a:lnTo>
                  <a:lnTo>
                    <a:pt x="574" y="347"/>
                  </a:lnTo>
                  <a:lnTo>
                    <a:pt x="576" y="347"/>
                  </a:lnTo>
                  <a:lnTo>
                    <a:pt x="576" y="347"/>
                  </a:lnTo>
                  <a:close/>
                  <a:moveTo>
                    <a:pt x="568" y="339"/>
                  </a:moveTo>
                  <a:lnTo>
                    <a:pt x="568" y="341"/>
                  </a:lnTo>
                  <a:lnTo>
                    <a:pt x="568" y="341"/>
                  </a:lnTo>
                  <a:lnTo>
                    <a:pt x="572" y="341"/>
                  </a:lnTo>
                  <a:lnTo>
                    <a:pt x="572" y="343"/>
                  </a:lnTo>
                  <a:lnTo>
                    <a:pt x="574" y="345"/>
                  </a:lnTo>
                  <a:lnTo>
                    <a:pt x="574" y="345"/>
                  </a:lnTo>
                  <a:lnTo>
                    <a:pt x="574" y="343"/>
                  </a:lnTo>
                  <a:lnTo>
                    <a:pt x="574" y="343"/>
                  </a:lnTo>
                  <a:lnTo>
                    <a:pt x="574" y="343"/>
                  </a:lnTo>
                  <a:lnTo>
                    <a:pt x="574" y="341"/>
                  </a:lnTo>
                  <a:lnTo>
                    <a:pt x="572" y="341"/>
                  </a:lnTo>
                  <a:lnTo>
                    <a:pt x="572" y="341"/>
                  </a:lnTo>
                  <a:lnTo>
                    <a:pt x="568" y="339"/>
                  </a:lnTo>
                  <a:lnTo>
                    <a:pt x="568" y="339"/>
                  </a:lnTo>
                  <a:close/>
                  <a:moveTo>
                    <a:pt x="576" y="367"/>
                  </a:moveTo>
                  <a:lnTo>
                    <a:pt x="576" y="367"/>
                  </a:lnTo>
                  <a:lnTo>
                    <a:pt x="578" y="369"/>
                  </a:lnTo>
                  <a:lnTo>
                    <a:pt x="578" y="369"/>
                  </a:lnTo>
                  <a:lnTo>
                    <a:pt x="578" y="369"/>
                  </a:lnTo>
                  <a:lnTo>
                    <a:pt x="578" y="367"/>
                  </a:lnTo>
                  <a:lnTo>
                    <a:pt x="576" y="367"/>
                  </a:lnTo>
                  <a:close/>
                  <a:moveTo>
                    <a:pt x="574" y="348"/>
                  </a:moveTo>
                  <a:lnTo>
                    <a:pt x="574" y="347"/>
                  </a:lnTo>
                  <a:lnTo>
                    <a:pt x="572" y="347"/>
                  </a:lnTo>
                  <a:lnTo>
                    <a:pt x="572" y="345"/>
                  </a:lnTo>
                  <a:lnTo>
                    <a:pt x="570" y="343"/>
                  </a:lnTo>
                  <a:lnTo>
                    <a:pt x="570" y="343"/>
                  </a:lnTo>
                  <a:lnTo>
                    <a:pt x="568" y="341"/>
                  </a:lnTo>
                  <a:lnTo>
                    <a:pt x="566" y="341"/>
                  </a:lnTo>
                  <a:lnTo>
                    <a:pt x="566" y="339"/>
                  </a:lnTo>
                  <a:lnTo>
                    <a:pt x="566" y="339"/>
                  </a:lnTo>
                  <a:lnTo>
                    <a:pt x="564" y="337"/>
                  </a:lnTo>
                  <a:lnTo>
                    <a:pt x="564" y="337"/>
                  </a:lnTo>
                  <a:lnTo>
                    <a:pt x="562" y="339"/>
                  </a:lnTo>
                  <a:lnTo>
                    <a:pt x="562" y="341"/>
                  </a:lnTo>
                  <a:lnTo>
                    <a:pt x="562" y="343"/>
                  </a:lnTo>
                  <a:lnTo>
                    <a:pt x="562" y="343"/>
                  </a:lnTo>
                  <a:lnTo>
                    <a:pt x="562" y="345"/>
                  </a:lnTo>
                  <a:lnTo>
                    <a:pt x="562" y="347"/>
                  </a:lnTo>
                  <a:lnTo>
                    <a:pt x="564" y="350"/>
                  </a:lnTo>
                  <a:lnTo>
                    <a:pt x="566" y="350"/>
                  </a:lnTo>
                  <a:lnTo>
                    <a:pt x="566" y="352"/>
                  </a:lnTo>
                  <a:lnTo>
                    <a:pt x="566" y="354"/>
                  </a:lnTo>
                  <a:lnTo>
                    <a:pt x="568" y="354"/>
                  </a:lnTo>
                  <a:lnTo>
                    <a:pt x="570" y="352"/>
                  </a:lnTo>
                  <a:lnTo>
                    <a:pt x="572" y="352"/>
                  </a:lnTo>
                  <a:lnTo>
                    <a:pt x="574" y="348"/>
                  </a:lnTo>
                  <a:close/>
                  <a:moveTo>
                    <a:pt x="572" y="356"/>
                  </a:moveTo>
                  <a:lnTo>
                    <a:pt x="572" y="356"/>
                  </a:lnTo>
                  <a:lnTo>
                    <a:pt x="574" y="354"/>
                  </a:lnTo>
                  <a:lnTo>
                    <a:pt x="574" y="352"/>
                  </a:lnTo>
                  <a:lnTo>
                    <a:pt x="574" y="352"/>
                  </a:lnTo>
                  <a:lnTo>
                    <a:pt x="574" y="350"/>
                  </a:lnTo>
                  <a:lnTo>
                    <a:pt x="574" y="350"/>
                  </a:lnTo>
                  <a:lnTo>
                    <a:pt x="574" y="350"/>
                  </a:lnTo>
                  <a:lnTo>
                    <a:pt x="572" y="350"/>
                  </a:lnTo>
                  <a:lnTo>
                    <a:pt x="572" y="352"/>
                  </a:lnTo>
                  <a:lnTo>
                    <a:pt x="572" y="352"/>
                  </a:lnTo>
                  <a:lnTo>
                    <a:pt x="570" y="354"/>
                  </a:lnTo>
                  <a:lnTo>
                    <a:pt x="570" y="354"/>
                  </a:lnTo>
                  <a:lnTo>
                    <a:pt x="570" y="356"/>
                  </a:lnTo>
                  <a:lnTo>
                    <a:pt x="572" y="356"/>
                  </a:lnTo>
                  <a:close/>
                  <a:moveTo>
                    <a:pt x="579" y="362"/>
                  </a:moveTo>
                  <a:lnTo>
                    <a:pt x="579" y="364"/>
                  </a:lnTo>
                  <a:lnTo>
                    <a:pt x="579" y="364"/>
                  </a:lnTo>
                  <a:lnTo>
                    <a:pt x="581" y="364"/>
                  </a:lnTo>
                  <a:lnTo>
                    <a:pt x="581" y="364"/>
                  </a:lnTo>
                  <a:lnTo>
                    <a:pt x="579" y="364"/>
                  </a:lnTo>
                  <a:lnTo>
                    <a:pt x="579" y="362"/>
                  </a:lnTo>
                  <a:lnTo>
                    <a:pt x="579" y="362"/>
                  </a:lnTo>
                  <a:lnTo>
                    <a:pt x="578" y="362"/>
                  </a:lnTo>
                  <a:lnTo>
                    <a:pt x="578" y="360"/>
                  </a:lnTo>
                  <a:lnTo>
                    <a:pt x="578" y="360"/>
                  </a:lnTo>
                  <a:lnTo>
                    <a:pt x="578" y="360"/>
                  </a:lnTo>
                  <a:lnTo>
                    <a:pt x="578" y="360"/>
                  </a:lnTo>
                  <a:lnTo>
                    <a:pt x="579" y="362"/>
                  </a:lnTo>
                  <a:close/>
                  <a:moveTo>
                    <a:pt x="246" y="392"/>
                  </a:moveTo>
                  <a:lnTo>
                    <a:pt x="248" y="392"/>
                  </a:lnTo>
                  <a:lnTo>
                    <a:pt x="250" y="392"/>
                  </a:lnTo>
                  <a:lnTo>
                    <a:pt x="254" y="392"/>
                  </a:lnTo>
                  <a:lnTo>
                    <a:pt x="256" y="392"/>
                  </a:lnTo>
                  <a:lnTo>
                    <a:pt x="258" y="392"/>
                  </a:lnTo>
                  <a:lnTo>
                    <a:pt x="260" y="390"/>
                  </a:lnTo>
                  <a:lnTo>
                    <a:pt x="258" y="388"/>
                  </a:lnTo>
                  <a:lnTo>
                    <a:pt x="256" y="386"/>
                  </a:lnTo>
                  <a:lnTo>
                    <a:pt x="254" y="386"/>
                  </a:lnTo>
                  <a:lnTo>
                    <a:pt x="252" y="386"/>
                  </a:lnTo>
                  <a:lnTo>
                    <a:pt x="250" y="386"/>
                  </a:lnTo>
                  <a:lnTo>
                    <a:pt x="246" y="386"/>
                  </a:lnTo>
                  <a:lnTo>
                    <a:pt x="244" y="386"/>
                  </a:lnTo>
                  <a:lnTo>
                    <a:pt x="241" y="386"/>
                  </a:lnTo>
                  <a:lnTo>
                    <a:pt x="239" y="386"/>
                  </a:lnTo>
                  <a:lnTo>
                    <a:pt x="237" y="388"/>
                  </a:lnTo>
                  <a:lnTo>
                    <a:pt x="237" y="390"/>
                  </a:lnTo>
                  <a:lnTo>
                    <a:pt x="239" y="392"/>
                  </a:lnTo>
                  <a:lnTo>
                    <a:pt x="241" y="392"/>
                  </a:lnTo>
                  <a:lnTo>
                    <a:pt x="242" y="392"/>
                  </a:lnTo>
                  <a:lnTo>
                    <a:pt x="246" y="392"/>
                  </a:lnTo>
                  <a:close/>
                </a:path>
              </a:pathLst>
            </a:custGeom>
            <a:solidFill>
              <a:schemeClr val="accent2"/>
            </a:solidFill>
            <a:ln w="4763">
              <a:solidFill>
                <a:srgbClr val="FFFFFF"/>
              </a:solidFill>
            </a:ln>
            <a:effectLst>
              <a:outerShdw blurRad="177800" dist="38100" dir="5400000" algn="t" rotWithShape="0">
                <a:prstClr val="black">
                  <a:alpha val="26000"/>
                </a:prstClr>
              </a:outerShdw>
            </a:effectLst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59294937-31A9-441C-AD89-FAAEC2258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201" y="5405438"/>
              <a:ext cx="44450" cy="36513"/>
            </a:xfrm>
            <a:custGeom>
              <a:avLst/>
              <a:gdLst>
                <a:gd name="T0" fmla="*/ 0 w 28"/>
                <a:gd name="T1" fmla="*/ 11 h 23"/>
                <a:gd name="T2" fmla="*/ 2 w 28"/>
                <a:gd name="T3" fmla="*/ 11 h 23"/>
                <a:gd name="T4" fmla="*/ 5 w 28"/>
                <a:gd name="T5" fmla="*/ 9 h 23"/>
                <a:gd name="T6" fmla="*/ 7 w 28"/>
                <a:gd name="T7" fmla="*/ 9 h 23"/>
                <a:gd name="T8" fmla="*/ 7 w 28"/>
                <a:gd name="T9" fmla="*/ 8 h 23"/>
                <a:gd name="T10" fmla="*/ 9 w 28"/>
                <a:gd name="T11" fmla="*/ 6 h 23"/>
                <a:gd name="T12" fmla="*/ 11 w 28"/>
                <a:gd name="T13" fmla="*/ 6 h 23"/>
                <a:gd name="T14" fmla="*/ 13 w 28"/>
                <a:gd name="T15" fmla="*/ 4 h 23"/>
                <a:gd name="T16" fmla="*/ 17 w 28"/>
                <a:gd name="T17" fmla="*/ 4 h 23"/>
                <a:gd name="T18" fmla="*/ 24 w 28"/>
                <a:gd name="T19" fmla="*/ 2 h 23"/>
                <a:gd name="T20" fmla="*/ 24 w 28"/>
                <a:gd name="T21" fmla="*/ 2 h 23"/>
                <a:gd name="T22" fmla="*/ 24 w 28"/>
                <a:gd name="T23" fmla="*/ 0 h 23"/>
                <a:gd name="T24" fmla="*/ 26 w 28"/>
                <a:gd name="T25" fmla="*/ 0 h 23"/>
                <a:gd name="T26" fmla="*/ 28 w 28"/>
                <a:gd name="T27" fmla="*/ 0 h 23"/>
                <a:gd name="T28" fmla="*/ 28 w 28"/>
                <a:gd name="T29" fmla="*/ 2 h 23"/>
                <a:gd name="T30" fmla="*/ 26 w 28"/>
                <a:gd name="T31" fmla="*/ 6 h 23"/>
                <a:gd name="T32" fmla="*/ 26 w 28"/>
                <a:gd name="T33" fmla="*/ 8 h 23"/>
                <a:gd name="T34" fmla="*/ 26 w 28"/>
                <a:gd name="T35" fmla="*/ 8 h 23"/>
                <a:gd name="T36" fmla="*/ 26 w 28"/>
                <a:gd name="T37" fmla="*/ 9 h 23"/>
                <a:gd name="T38" fmla="*/ 26 w 28"/>
                <a:gd name="T39" fmla="*/ 9 h 23"/>
                <a:gd name="T40" fmla="*/ 24 w 28"/>
                <a:gd name="T41" fmla="*/ 11 h 23"/>
                <a:gd name="T42" fmla="*/ 22 w 28"/>
                <a:gd name="T43" fmla="*/ 11 h 23"/>
                <a:gd name="T44" fmla="*/ 22 w 28"/>
                <a:gd name="T45" fmla="*/ 13 h 23"/>
                <a:gd name="T46" fmla="*/ 22 w 28"/>
                <a:gd name="T47" fmla="*/ 13 h 23"/>
                <a:gd name="T48" fmla="*/ 20 w 28"/>
                <a:gd name="T49" fmla="*/ 13 h 23"/>
                <a:gd name="T50" fmla="*/ 20 w 28"/>
                <a:gd name="T51" fmla="*/ 13 h 23"/>
                <a:gd name="T52" fmla="*/ 20 w 28"/>
                <a:gd name="T53" fmla="*/ 15 h 23"/>
                <a:gd name="T54" fmla="*/ 20 w 28"/>
                <a:gd name="T55" fmla="*/ 15 h 23"/>
                <a:gd name="T56" fmla="*/ 20 w 28"/>
                <a:gd name="T57" fmla="*/ 17 h 23"/>
                <a:gd name="T58" fmla="*/ 20 w 28"/>
                <a:gd name="T59" fmla="*/ 17 h 23"/>
                <a:gd name="T60" fmla="*/ 20 w 28"/>
                <a:gd name="T61" fmla="*/ 17 h 23"/>
                <a:gd name="T62" fmla="*/ 20 w 28"/>
                <a:gd name="T63" fmla="*/ 19 h 23"/>
                <a:gd name="T64" fmla="*/ 20 w 28"/>
                <a:gd name="T65" fmla="*/ 19 h 23"/>
                <a:gd name="T66" fmla="*/ 19 w 28"/>
                <a:gd name="T67" fmla="*/ 21 h 23"/>
                <a:gd name="T68" fmla="*/ 19 w 28"/>
                <a:gd name="T69" fmla="*/ 21 h 23"/>
                <a:gd name="T70" fmla="*/ 17 w 28"/>
                <a:gd name="T71" fmla="*/ 21 h 23"/>
                <a:gd name="T72" fmla="*/ 17 w 28"/>
                <a:gd name="T73" fmla="*/ 21 h 23"/>
                <a:gd name="T74" fmla="*/ 15 w 28"/>
                <a:gd name="T75" fmla="*/ 23 h 23"/>
                <a:gd name="T76" fmla="*/ 15 w 28"/>
                <a:gd name="T77" fmla="*/ 23 h 23"/>
                <a:gd name="T78" fmla="*/ 15 w 28"/>
                <a:gd name="T79" fmla="*/ 23 h 23"/>
                <a:gd name="T80" fmla="*/ 15 w 28"/>
                <a:gd name="T81" fmla="*/ 21 h 23"/>
                <a:gd name="T82" fmla="*/ 15 w 28"/>
                <a:gd name="T83" fmla="*/ 21 h 23"/>
                <a:gd name="T84" fmla="*/ 15 w 28"/>
                <a:gd name="T85" fmla="*/ 19 h 23"/>
                <a:gd name="T86" fmla="*/ 15 w 28"/>
                <a:gd name="T87" fmla="*/ 19 h 23"/>
                <a:gd name="T88" fmla="*/ 15 w 28"/>
                <a:gd name="T89" fmla="*/ 17 h 23"/>
                <a:gd name="T90" fmla="*/ 15 w 28"/>
                <a:gd name="T91" fmla="*/ 17 h 23"/>
                <a:gd name="T92" fmla="*/ 13 w 28"/>
                <a:gd name="T93" fmla="*/ 15 h 23"/>
                <a:gd name="T94" fmla="*/ 13 w 28"/>
                <a:gd name="T95" fmla="*/ 15 h 23"/>
                <a:gd name="T96" fmla="*/ 11 w 28"/>
                <a:gd name="T97" fmla="*/ 13 h 23"/>
                <a:gd name="T98" fmla="*/ 11 w 28"/>
                <a:gd name="T99" fmla="*/ 13 h 23"/>
                <a:gd name="T100" fmla="*/ 9 w 28"/>
                <a:gd name="T101" fmla="*/ 13 h 23"/>
                <a:gd name="T102" fmla="*/ 9 w 28"/>
                <a:gd name="T103" fmla="*/ 13 h 23"/>
                <a:gd name="T104" fmla="*/ 7 w 28"/>
                <a:gd name="T105" fmla="*/ 15 h 23"/>
                <a:gd name="T106" fmla="*/ 7 w 28"/>
                <a:gd name="T107" fmla="*/ 17 h 23"/>
                <a:gd name="T108" fmla="*/ 5 w 28"/>
                <a:gd name="T109" fmla="*/ 17 h 23"/>
                <a:gd name="T110" fmla="*/ 3 w 28"/>
                <a:gd name="T111" fmla="*/ 17 h 23"/>
                <a:gd name="T112" fmla="*/ 2 w 28"/>
                <a:gd name="T113" fmla="*/ 15 h 23"/>
                <a:gd name="T114" fmla="*/ 0 w 28"/>
                <a:gd name="T1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lnTo>
                    <a:pt x="2" y="11"/>
                  </a:lnTo>
                  <a:lnTo>
                    <a:pt x="5" y="9"/>
                  </a:lnTo>
                  <a:lnTo>
                    <a:pt x="7" y="9"/>
                  </a:lnTo>
                  <a:lnTo>
                    <a:pt x="7" y="8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8" y="2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3" y="17"/>
                  </a:lnTo>
                  <a:lnTo>
                    <a:pt x="2" y="1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38432F01-44B5-475D-AC46-E0C7B8595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776" y="5294313"/>
              <a:ext cx="17463" cy="17463"/>
            </a:xfrm>
            <a:custGeom>
              <a:avLst/>
              <a:gdLst>
                <a:gd name="T0" fmla="*/ 6 w 11"/>
                <a:gd name="T1" fmla="*/ 11 h 11"/>
                <a:gd name="T2" fmla="*/ 6 w 11"/>
                <a:gd name="T3" fmla="*/ 11 h 11"/>
                <a:gd name="T4" fmla="*/ 6 w 11"/>
                <a:gd name="T5" fmla="*/ 11 h 11"/>
                <a:gd name="T6" fmla="*/ 4 w 11"/>
                <a:gd name="T7" fmla="*/ 11 h 11"/>
                <a:gd name="T8" fmla="*/ 2 w 11"/>
                <a:gd name="T9" fmla="*/ 11 h 11"/>
                <a:gd name="T10" fmla="*/ 2 w 11"/>
                <a:gd name="T11" fmla="*/ 9 h 11"/>
                <a:gd name="T12" fmla="*/ 2 w 11"/>
                <a:gd name="T13" fmla="*/ 9 h 11"/>
                <a:gd name="T14" fmla="*/ 0 w 11"/>
                <a:gd name="T15" fmla="*/ 9 h 11"/>
                <a:gd name="T16" fmla="*/ 0 w 11"/>
                <a:gd name="T17" fmla="*/ 7 h 11"/>
                <a:gd name="T18" fmla="*/ 2 w 11"/>
                <a:gd name="T19" fmla="*/ 7 h 11"/>
                <a:gd name="T20" fmla="*/ 2 w 11"/>
                <a:gd name="T21" fmla="*/ 6 h 11"/>
                <a:gd name="T22" fmla="*/ 4 w 11"/>
                <a:gd name="T23" fmla="*/ 4 h 11"/>
                <a:gd name="T24" fmla="*/ 6 w 11"/>
                <a:gd name="T25" fmla="*/ 4 h 11"/>
                <a:gd name="T26" fmla="*/ 6 w 11"/>
                <a:gd name="T27" fmla="*/ 2 h 11"/>
                <a:gd name="T28" fmla="*/ 8 w 11"/>
                <a:gd name="T29" fmla="*/ 0 h 11"/>
                <a:gd name="T30" fmla="*/ 10 w 11"/>
                <a:gd name="T31" fmla="*/ 0 h 11"/>
                <a:gd name="T32" fmla="*/ 11 w 11"/>
                <a:gd name="T33" fmla="*/ 0 h 11"/>
                <a:gd name="T34" fmla="*/ 10 w 11"/>
                <a:gd name="T35" fmla="*/ 2 h 11"/>
                <a:gd name="T36" fmla="*/ 8 w 11"/>
                <a:gd name="T37" fmla="*/ 9 h 11"/>
                <a:gd name="T38" fmla="*/ 8 w 11"/>
                <a:gd name="T39" fmla="*/ 11 h 11"/>
                <a:gd name="T40" fmla="*/ 8 w 11"/>
                <a:gd name="T41" fmla="*/ 11 h 11"/>
                <a:gd name="T42" fmla="*/ 6 w 11"/>
                <a:gd name="T4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lnTo>
                    <a:pt x="6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8" y="9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ED52C699-B2C3-4225-8555-A2D4BE7A0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2276" y="5311775"/>
              <a:ext cx="258763" cy="127000"/>
            </a:xfrm>
            <a:custGeom>
              <a:avLst/>
              <a:gdLst>
                <a:gd name="T0" fmla="*/ 8 w 163"/>
                <a:gd name="T1" fmla="*/ 72 h 80"/>
                <a:gd name="T2" fmla="*/ 8 w 163"/>
                <a:gd name="T3" fmla="*/ 70 h 80"/>
                <a:gd name="T4" fmla="*/ 4 w 163"/>
                <a:gd name="T5" fmla="*/ 67 h 80"/>
                <a:gd name="T6" fmla="*/ 8 w 163"/>
                <a:gd name="T7" fmla="*/ 59 h 80"/>
                <a:gd name="T8" fmla="*/ 10 w 163"/>
                <a:gd name="T9" fmla="*/ 61 h 80"/>
                <a:gd name="T10" fmla="*/ 14 w 163"/>
                <a:gd name="T11" fmla="*/ 61 h 80"/>
                <a:gd name="T12" fmla="*/ 17 w 163"/>
                <a:gd name="T13" fmla="*/ 59 h 80"/>
                <a:gd name="T14" fmla="*/ 17 w 163"/>
                <a:gd name="T15" fmla="*/ 57 h 80"/>
                <a:gd name="T16" fmla="*/ 15 w 163"/>
                <a:gd name="T17" fmla="*/ 49 h 80"/>
                <a:gd name="T18" fmla="*/ 14 w 163"/>
                <a:gd name="T19" fmla="*/ 46 h 80"/>
                <a:gd name="T20" fmla="*/ 12 w 163"/>
                <a:gd name="T21" fmla="*/ 48 h 80"/>
                <a:gd name="T22" fmla="*/ 6 w 163"/>
                <a:gd name="T23" fmla="*/ 51 h 80"/>
                <a:gd name="T24" fmla="*/ 2 w 163"/>
                <a:gd name="T25" fmla="*/ 51 h 80"/>
                <a:gd name="T26" fmla="*/ 2 w 163"/>
                <a:gd name="T27" fmla="*/ 46 h 80"/>
                <a:gd name="T28" fmla="*/ 8 w 163"/>
                <a:gd name="T29" fmla="*/ 36 h 80"/>
                <a:gd name="T30" fmla="*/ 14 w 163"/>
                <a:gd name="T31" fmla="*/ 32 h 80"/>
                <a:gd name="T32" fmla="*/ 15 w 163"/>
                <a:gd name="T33" fmla="*/ 23 h 80"/>
                <a:gd name="T34" fmla="*/ 23 w 163"/>
                <a:gd name="T35" fmla="*/ 21 h 80"/>
                <a:gd name="T36" fmla="*/ 29 w 163"/>
                <a:gd name="T37" fmla="*/ 19 h 80"/>
                <a:gd name="T38" fmla="*/ 40 w 163"/>
                <a:gd name="T39" fmla="*/ 17 h 80"/>
                <a:gd name="T40" fmla="*/ 48 w 163"/>
                <a:gd name="T41" fmla="*/ 15 h 80"/>
                <a:gd name="T42" fmla="*/ 57 w 163"/>
                <a:gd name="T43" fmla="*/ 15 h 80"/>
                <a:gd name="T44" fmla="*/ 78 w 163"/>
                <a:gd name="T45" fmla="*/ 13 h 80"/>
                <a:gd name="T46" fmla="*/ 86 w 163"/>
                <a:gd name="T47" fmla="*/ 13 h 80"/>
                <a:gd name="T48" fmla="*/ 95 w 163"/>
                <a:gd name="T49" fmla="*/ 10 h 80"/>
                <a:gd name="T50" fmla="*/ 101 w 163"/>
                <a:gd name="T51" fmla="*/ 8 h 80"/>
                <a:gd name="T52" fmla="*/ 106 w 163"/>
                <a:gd name="T53" fmla="*/ 10 h 80"/>
                <a:gd name="T54" fmla="*/ 114 w 163"/>
                <a:gd name="T55" fmla="*/ 12 h 80"/>
                <a:gd name="T56" fmla="*/ 123 w 163"/>
                <a:gd name="T57" fmla="*/ 8 h 80"/>
                <a:gd name="T58" fmla="*/ 129 w 163"/>
                <a:gd name="T59" fmla="*/ 8 h 80"/>
                <a:gd name="T60" fmla="*/ 140 w 163"/>
                <a:gd name="T61" fmla="*/ 0 h 80"/>
                <a:gd name="T62" fmla="*/ 150 w 163"/>
                <a:gd name="T63" fmla="*/ 4 h 80"/>
                <a:gd name="T64" fmla="*/ 156 w 163"/>
                <a:gd name="T65" fmla="*/ 2 h 80"/>
                <a:gd name="T66" fmla="*/ 157 w 163"/>
                <a:gd name="T67" fmla="*/ 4 h 80"/>
                <a:gd name="T68" fmla="*/ 163 w 163"/>
                <a:gd name="T69" fmla="*/ 8 h 80"/>
                <a:gd name="T70" fmla="*/ 148 w 163"/>
                <a:gd name="T71" fmla="*/ 19 h 80"/>
                <a:gd name="T72" fmla="*/ 139 w 163"/>
                <a:gd name="T73" fmla="*/ 27 h 80"/>
                <a:gd name="T74" fmla="*/ 120 w 163"/>
                <a:gd name="T75" fmla="*/ 31 h 80"/>
                <a:gd name="T76" fmla="*/ 116 w 163"/>
                <a:gd name="T77" fmla="*/ 34 h 80"/>
                <a:gd name="T78" fmla="*/ 108 w 163"/>
                <a:gd name="T79" fmla="*/ 42 h 80"/>
                <a:gd name="T80" fmla="*/ 82 w 163"/>
                <a:gd name="T81" fmla="*/ 48 h 80"/>
                <a:gd name="T82" fmla="*/ 65 w 163"/>
                <a:gd name="T83" fmla="*/ 55 h 80"/>
                <a:gd name="T84" fmla="*/ 59 w 163"/>
                <a:gd name="T85" fmla="*/ 57 h 80"/>
                <a:gd name="T86" fmla="*/ 48 w 163"/>
                <a:gd name="T87" fmla="*/ 59 h 80"/>
                <a:gd name="T88" fmla="*/ 33 w 163"/>
                <a:gd name="T89" fmla="*/ 67 h 80"/>
                <a:gd name="T90" fmla="*/ 23 w 163"/>
                <a:gd name="T91" fmla="*/ 72 h 80"/>
                <a:gd name="T92" fmla="*/ 19 w 163"/>
                <a:gd name="T93" fmla="*/ 76 h 80"/>
                <a:gd name="T94" fmla="*/ 14 w 163"/>
                <a:gd name="T95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" h="80">
                  <a:moveTo>
                    <a:pt x="12" y="80"/>
                  </a:moveTo>
                  <a:lnTo>
                    <a:pt x="10" y="76"/>
                  </a:lnTo>
                  <a:lnTo>
                    <a:pt x="10" y="74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6" y="68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1"/>
                  </a:lnTo>
                  <a:lnTo>
                    <a:pt x="6" y="61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10" y="59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1"/>
                  </a:lnTo>
                  <a:lnTo>
                    <a:pt x="14" y="59"/>
                  </a:lnTo>
                  <a:lnTo>
                    <a:pt x="15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3"/>
                  </a:lnTo>
                  <a:lnTo>
                    <a:pt x="17" y="51"/>
                  </a:lnTo>
                  <a:lnTo>
                    <a:pt x="17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2" y="46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0" y="49"/>
                  </a:lnTo>
                  <a:lnTo>
                    <a:pt x="8" y="51"/>
                  </a:lnTo>
                  <a:lnTo>
                    <a:pt x="6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6" y="42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12" y="34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27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21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5" y="21"/>
                  </a:lnTo>
                  <a:lnTo>
                    <a:pt x="27" y="21"/>
                  </a:lnTo>
                  <a:lnTo>
                    <a:pt x="29" y="19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8" y="17"/>
                  </a:lnTo>
                  <a:lnTo>
                    <a:pt x="40" y="17"/>
                  </a:lnTo>
                  <a:lnTo>
                    <a:pt x="44" y="15"/>
                  </a:lnTo>
                  <a:lnTo>
                    <a:pt x="46" y="15"/>
                  </a:lnTo>
                  <a:lnTo>
                    <a:pt x="48" y="17"/>
                  </a:lnTo>
                  <a:lnTo>
                    <a:pt x="48" y="15"/>
                  </a:lnTo>
                  <a:lnTo>
                    <a:pt x="50" y="15"/>
                  </a:lnTo>
                  <a:lnTo>
                    <a:pt x="51" y="15"/>
                  </a:lnTo>
                  <a:lnTo>
                    <a:pt x="53" y="15"/>
                  </a:lnTo>
                  <a:lnTo>
                    <a:pt x="57" y="15"/>
                  </a:lnTo>
                  <a:lnTo>
                    <a:pt x="65" y="12"/>
                  </a:lnTo>
                  <a:lnTo>
                    <a:pt x="67" y="12"/>
                  </a:lnTo>
                  <a:lnTo>
                    <a:pt x="74" y="13"/>
                  </a:lnTo>
                  <a:lnTo>
                    <a:pt x="78" y="13"/>
                  </a:lnTo>
                  <a:lnTo>
                    <a:pt x="80" y="15"/>
                  </a:lnTo>
                  <a:lnTo>
                    <a:pt x="80" y="13"/>
                  </a:lnTo>
                  <a:lnTo>
                    <a:pt x="84" y="13"/>
                  </a:lnTo>
                  <a:lnTo>
                    <a:pt x="86" y="13"/>
                  </a:lnTo>
                  <a:lnTo>
                    <a:pt x="87" y="13"/>
                  </a:lnTo>
                  <a:lnTo>
                    <a:pt x="91" y="13"/>
                  </a:lnTo>
                  <a:lnTo>
                    <a:pt x="91" y="12"/>
                  </a:lnTo>
                  <a:lnTo>
                    <a:pt x="95" y="10"/>
                  </a:lnTo>
                  <a:lnTo>
                    <a:pt x="97" y="10"/>
                  </a:lnTo>
                  <a:lnTo>
                    <a:pt x="99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3" y="8"/>
                  </a:lnTo>
                  <a:lnTo>
                    <a:pt x="103" y="8"/>
                  </a:lnTo>
                  <a:lnTo>
                    <a:pt x="104" y="10"/>
                  </a:lnTo>
                  <a:lnTo>
                    <a:pt x="106" y="10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2" y="12"/>
                  </a:lnTo>
                  <a:lnTo>
                    <a:pt x="114" y="12"/>
                  </a:lnTo>
                  <a:lnTo>
                    <a:pt x="120" y="8"/>
                  </a:lnTo>
                  <a:lnTo>
                    <a:pt x="121" y="8"/>
                  </a:lnTo>
                  <a:lnTo>
                    <a:pt x="121" y="8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29" y="8"/>
                  </a:lnTo>
                  <a:lnTo>
                    <a:pt x="131" y="6"/>
                  </a:lnTo>
                  <a:lnTo>
                    <a:pt x="139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6" y="4"/>
                  </a:lnTo>
                  <a:lnTo>
                    <a:pt x="148" y="4"/>
                  </a:lnTo>
                  <a:lnTo>
                    <a:pt x="150" y="4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4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61" y="6"/>
                  </a:lnTo>
                  <a:lnTo>
                    <a:pt x="163" y="6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57" y="12"/>
                  </a:lnTo>
                  <a:lnTo>
                    <a:pt x="154" y="15"/>
                  </a:lnTo>
                  <a:lnTo>
                    <a:pt x="148" y="19"/>
                  </a:lnTo>
                  <a:lnTo>
                    <a:pt x="144" y="25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39" y="27"/>
                  </a:lnTo>
                  <a:lnTo>
                    <a:pt x="133" y="29"/>
                  </a:lnTo>
                  <a:lnTo>
                    <a:pt x="131" y="31"/>
                  </a:lnTo>
                  <a:lnTo>
                    <a:pt x="121" y="31"/>
                  </a:lnTo>
                  <a:lnTo>
                    <a:pt x="120" y="31"/>
                  </a:lnTo>
                  <a:lnTo>
                    <a:pt x="120" y="32"/>
                  </a:lnTo>
                  <a:lnTo>
                    <a:pt x="118" y="32"/>
                  </a:lnTo>
                  <a:lnTo>
                    <a:pt x="116" y="32"/>
                  </a:lnTo>
                  <a:lnTo>
                    <a:pt x="116" y="34"/>
                  </a:lnTo>
                  <a:lnTo>
                    <a:pt x="114" y="34"/>
                  </a:lnTo>
                  <a:lnTo>
                    <a:pt x="114" y="34"/>
                  </a:lnTo>
                  <a:lnTo>
                    <a:pt x="110" y="36"/>
                  </a:lnTo>
                  <a:lnTo>
                    <a:pt x="108" y="42"/>
                  </a:lnTo>
                  <a:lnTo>
                    <a:pt x="106" y="44"/>
                  </a:lnTo>
                  <a:lnTo>
                    <a:pt x="103" y="44"/>
                  </a:lnTo>
                  <a:lnTo>
                    <a:pt x="86" y="46"/>
                  </a:lnTo>
                  <a:lnTo>
                    <a:pt x="82" y="48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65" y="55"/>
                  </a:lnTo>
                  <a:lnTo>
                    <a:pt x="65" y="55"/>
                  </a:lnTo>
                  <a:lnTo>
                    <a:pt x="63" y="55"/>
                  </a:lnTo>
                  <a:lnTo>
                    <a:pt x="63" y="57"/>
                  </a:lnTo>
                  <a:lnTo>
                    <a:pt x="61" y="57"/>
                  </a:lnTo>
                  <a:lnTo>
                    <a:pt x="59" y="57"/>
                  </a:lnTo>
                  <a:lnTo>
                    <a:pt x="57" y="57"/>
                  </a:lnTo>
                  <a:lnTo>
                    <a:pt x="53" y="61"/>
                  </a:lnTo>
                  <a:lnTo>
                    <a:pt x="51" y="61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6" y="61"/>
                  </a:lnTo>
                  <a:lnTo>
                    <a:pt x="44" y="61"/>
                  </a:lnTo>
                  <a:lnTo>
                    <a:pt x="33" y="67"/>
                  </a:lnTo>
                  <a:lnTo>
                    <a:pt x="31" y="68"/>
                  </a:lnTo>
                  <a:lnTo>
                    <a:pt x="27" y="70"/>
                  </a:lnTo>
                  <a:lnTo>
                    <a:pt x="25" y="70"/>
                  </a:lnTo>
                  <a:lnTo>
                    <a:pt x="23" y="72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21" y="76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15" y="76"/>
                  </a:lnTo>
                  <a:lnTo>
                    <a:pt x="15" y="78"/>
                  </a:lnTo>
                  <a:lnTo>
                    <a:pt x="14" y="78"/>
                  </a:lnTo>
                  <a:lnTo>
                    <a:pt x="12" y="80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CBED95D6-BD43-45AB-AF0E-C154388A3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0201" y="5405438"/>
              <a:ext cx="44450" cy="36513"/>
            </a:xfrm>
            <a:custGeom>
              <a:avLst/>
              <a:gdLst>
                <a:gd name="T0" fmla="*/ 0 w 28"/>
                <a:gd name="T1" fmla="*/ 11 h 23"/>
                <a:gd name="T2" fmla="*/ 2 w 28"/>
                <a:gd name="T3" fmla="*/ 11 h 23"/>
                <a:gd name="T4" fmla="*/ 5 w 28"/>
                <a:gd name="T5" fmla="*/ 9 h 23"/>
                <a:gd name="T6" fmla="*/ 7 w 28"/>
                <a:gd name="T7" fmla="*/ 9 h 23"/>
                <a:gd name="T8" fmla="*/ 7 w 28"/>
                <a:gd name="T9" fmla="*/ 8 h 23"/>
                <a:gd name="T10" fmla="*/ 9 w 28"/>
                <a:gd name="T11" fmla="*/ 6 h 23"/>
                <a:gd name="T12" fmla="*/ 11 w 28"/>
                <a:gd name="T13" fmla="*/ 6 h 23"/>
                <a:gd name="T14" fmla="*/ 13 w 28"/>
                <a:gd name="T15" fmla="*/ 4 h 23"/>
                <a:gd name="T16" fmla="*/ 17 w 28"/>
                <a:gd name="T17" fmla="*/ 4 h 23"/>
                <a:gd name="T18" fmla="*/ 24 w 28"/>
                <a:gd name="T19" fmla="*/ 2 h 23"/>
                <a:gd name="T20" fmla="*/ 24 w 28"/>
                <a:gd name="T21" fmla="*/ 2 h 23"/>
                <a:gd name="T22" fmla="*/ 24 w 28"/>
                <a:gd name="T23" fmla="*/ 0 h 23"/>
                <a:gd name="T24" fmla="*/ 26 w 28"/>
                <a:gd name="T25" fmla="*/ 0 h 23"/>
                <a:gd name="T26" fmla="*/ 28 w 28"/>
                <a:gd name="T27" fmla="*/ 0 h 23"/>
                <a:gd name="T28" fmla="*/ 28 w 28"/>
                <a:gd name="T29" fmla="*/ 2 h 23"/>
                <a:gd name="T30" fmla="*/ 26 w 28"/>
                <a:gd name="T31" fmla="*/ 6 h 23"/>
                <a:gd name="T32" fmla="*/ 26 w 28"/>
                <a:gd name="T33" fmla="*/ 8 h 23"/>
                <a:gd name="T34" fmla="*/ 26 w 28"/>
                <a:gd name="T35" fmla="*/ 8 h 23"/>
                <a:gd name="T36" fmla="*/ 26 w 28"/>
                <a:gd name="T37" fmla="*/ 9 h 23"/>
                <a:gd name="T38" fmla="*/ 26 w 28"/>
                <a:gd name="T39" fmla="*/ 9 h 23"/>
                <a:gd name="T40" fmla="*/ 24 w 28"/>
                <a:gd name="T41" fmla="*/ 11 h 23"/>
                <a:gd name="T42" fmla="*/ 22 w 28"/>
                <a:gd name="T43" fmla="*/ 11 h 23"/>
                <a:gd name="T44" fmla="*/ 22 w 28"/>
                <a:gd name="T45" fmla="*/ 13 h 23"/>
                <a:gd name="T46" fmla="*/ 22 w 28"/>
                <a:gd name="T47" fmla="*/ 13 h 23"/>
                <a:gd name="T48" fmla="*/ 20 w 28"/>
                <a:gd name="T49" fmla="*/ 13 h 23"/>
                <a:gd name="T50" fmla="*/ 20 w 28"/>
                <a:gd name="T51" fmla="*/ 13 h 23"/>
                <a:gd name="T52" fmla="*/ 20 w 28"/>
                <a:gd name="T53" fmla="*/ 15 h 23"/>
                <a:gd name="T54" fmla="*/ 20 w 28"/>
                <a:gd name="T55" fmla="*/ 15 h 23"/>
                <a:gd name="T56" fmla="*/ 20 w 28"/>
                <a:gd name="T57" fmla="*/ 17 h 23"/>
                <a:gd name="T58" fmla="*/ 20 w 28"/>
                <a:gd name="T59" fmla="*/ 17 h 23"/>
                <a:gd name="T60" fmla="*/ 20 w 28"/>
                <a:gd name="T61" fmla="*/ 17 h 23"/>
                <a:gd name="T62" fmla="*/ 20 w 28"/>
                <a:gd name="T63" fmla="*/ 19 h 23"/>
                <a:gd name="T64" fmla="*/ 20 w 28"/>
                <a:gd name="T65" fmla="*/ 19 h 23"/>
                <a:gd name="T66" fmla="*/ 19 w 28"/>
                <a:gd name="T67" fmla="*/ 21 h 23"/>
                <a:gd name="T68" fmla="*/ 19 w 28"/>
                <a:gd name="T69" fmla="*/ 21 h 23"/>
                <a:gd name="T70" fmla="*/ 17 w 28"/>
                <a:gd name="T71" fmla="*/ 21 h 23"/>
                <a:gd name="T72" fmla="*/ 17 w 28"/>
                <a:gd name="T73" fmla="*/ 21 h 23"/>
                <a:gd name="T74" fmla="*/ 15 w 28"/>
                <a:gd name="T75" fmla="*/ 23 h 23"/>
                <a:gd name="T76" fmla="*/ 15 w 28"/>
                <a:gd name="T77" fmla="*/ 23 h 23"/>
                <a:gd name="T78" fmla="*/ 15 w 28"/>
                <a:gd name="T79" fmla="*/ 23 h 23"/>
                <a:gd name="T80" fmla="*/ 15 w 28"/>
                <a:gd name="T81" fmla="*/ 21 h 23"/>
                <a:gd name="T82" fmla="*/ 15 w 28"/>
                <a:gd name="T83" fmla="*/ 21 h 23"/>
                <a:gd name="T84" fmla="*/ 15 w 28"/>
                <a:gd name="T85" fmla="*/ 19 h 23"/>
                <a:gd name="T86" fmla="*/ 15 w 28"/>
                <a:gd name="T87" fmla="*/ 19 h 23"/>
                <a:gd name="T88" fmla="*/ 15 w 28"/>
                <a:gd name="T89" fmla="*/ 17 h 23"/>
                <a:gd name="T90" fmla="*/ 15 w 28"/>
                <a:gd name="T91" fmla="*/ 17 h 23"/>
                <a:gd name="T92" fmla="*/ 13 w 28"/>
                <a:gd name="T93" fmla="*/ 15 h 23"/>
                <a:gd name="T94" fmla="*/ 13 w 28"/>
                <a:gd name="T95" fmla="*/ 15 h 23"/>
                <a:gd name="T96" fmla="*/ 11 w 28"/>
                <a:gd name="T97" fmla="*/ 13 h 23"/>
                <a:gd name="T98" fmla="*/ 11 w 28"/>
                <a:gd name="T99" fmla="*/ 13 h 23"/>
                <a:gd name="T100" fmla="*/ 9 w 28"/>
                <a:gd name="T101" fmla="*/ 13 h 23"/>
                <a:gd name="T102" fmla="*/ 9 w 28"/>
                <a:gd name="T103" fmla="*/ 13 h 23"/>
                <a:gd name="T104" fmla="*/ 7 w 28"/>
                <a:gd name="T105" fmla="*/ 15 h 23"/>
                <a:gd name="T106" fmla="*/ 7 w 28"/>
                <a:gd name="T107" fmla="*/ 17 h 23"/>
                <a:gd name="T108" fmla="*/ 5 w 28"/>
                <a:gd name="T109" fmla="*/ 17 h 23"/>
                <a:gd name="T110" fmla="*/ 3 w 28"/>
                <a:gd name="T111" fmla="*/ 17 h 23"/>
                <a:gd name="T112" fmla="*/ 2 w 28"/>
                <a:gd name="T113" fmla="*/ 15 h 23"/>
                <a:gd name="T114" fmla="*/ 0 w 28"/>
                <a:gd name="T1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lnTo>
                    <a:pt x="2" y="11"/>
                  </a:lnTo>
                  <a:lnTo>
                    <a:pt x="5" y="9"/>
                  </a:lnTo>
                  <a:lnTo>
                    <a:pt x="7" y="9"/>
                  </a:lnTo>
                  <a:lnTo>
                    <a:pt x="7" y="8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8" y="2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7" y="15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3" y="17"/>
                  </a:lnTo>
                  <a:lnTo>
                    <a:pt x="2" y="1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4567587B-DF8F-4F7B-B10F-BC80BBF6D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776" y="5294313"/>
              <a:ext cx="17463" cy="17463"/>
            </a:xfrm>
            <a:custGeom>
              <a:avLst/>
              <a:gdLst>
                <a:gd name="T0" fmla="*/ 6 w 11"/>
                <a:gd name="T1" fmla="*/ 11 h 11"/>
                <a:gd name="T2" fmla="*/ 6 w 11"/>
                <a:gd name="T3" fmla="*/ 11 h 11"/>
                <a:gd name="T4" fmla="*/ 6 w 11"/>
                <a:gd name="T5" fmla="*/ 11 h 11"/>
                <a:gd name="T6" fmla="*/ 4 w 11"/>
                <a:gd name="T7" fmla="*/ 11 h 11"/>
                <a:gd name="T8" fmla="*/ 2 w 11"/>
                <a:gd name="T9" fmla="*/ 11 h 11"/>
                <a:gd name="T10" fmla="*/ 2 w 11"/>
                <a:gd name="T11" fmla="*/ 9 h 11"/>
                <a:gd name="T12" fmla="*/ 2 w 11"/>
                <a:gd name="T13" fmla="*/ 9 h 11"/>
                <a:gd name="T14" fmla="*/ 0 w 11"/>
                <a:gd name="T15" fmla="*/ 9 h 11"/>
                <a:gd name="T16" fmla="*/ 0 w 11"/>
                <a:gd name="T17" fmla="*/ 7 h 11"/>
                <a:gd name="T18" fmla="*/ 2 w 11"/>
                <a:gd name="T19" fmla="*/ 7 h 11"/>
                <a:gd name="T20" fmla="*/ 2 w 11"/>
                <a:gd name="T21" fmla="*/ 6 h 11"/>
                <a:gd name="T22" fmla="*/ 4 w 11"/>
                <a:gd name="T23" fmla="*/ 4 h 11"/>
                <a:gd name="T24" fmla="*/ 6 w 11"/>
                <a:gd name="T25" fmla="*/ 4 h 11"/>
                <a:gd name="T26" fmla="*/ 6 w 11"/>
                <a:gd name="T27" fmla="*/ 2 h 11"/>
                <a:gd name="T28" fmla="*/ 8 w 11"/>
                <a:gd name="T29" fmla="*/ 0 h 11"/>
                <a:gd name="T30" fmla="*/ 10 w 11"/>
                <a:gd name="T31" fmla="*/ 0 h 11"/>
                <a:gd name="T32" fmla="*/ 11 w 11"/>
                <a:gd name="T33" fmla="*/ 0 h 11"/>
                <a:gd name="T34" fmla="*/ 10 w 11"/>
                <a:gd name="T35" fmla="*/ 2 h 11"/>
                <a:gd name="T36" fmla="*/ 8 w 11"/>
                <a:gd name="T37" fmla="*/ 9 h 11"/>
                <a:gd name="T38" fmla="*/ 8 w 11"/>
                <a:gd name="T39" fmla="*/ 11 h 11"/>
                <a:gd name="T40" fmla="*/ 8 w 11"/>
                <a:gd name="T41" fmla="*/ 11 h 11"/>
                <a:gd name="T42" fmla="*/ 6 w 11"/>
                <a:gd name="T4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lnTo>
                    <a:pt x="6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0" y="2"/>
                  </a:lnTo>
                  <a:lnTo>
                    <a:pt x="8" y="9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1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624802B0-8C0F-448A-9EA9-E80F864D0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2276" y="5311775"/>
              <a:ext cx="258763" cy="127000"/>
            </a:xfrm>
            <a:custGeom>
              <a:avLst/>
              <a:gdLst>
                <a:gd name="T0" fmla="*/ 8 w 163"/>
                <a:gd name="T1" fmla="*/ 72 h 80"/>
                <a:gd name="T2" fmla="*/ 8 w 163"/>
                <a:gd name="T3" fmla="*/ 70 h 80"/>
                <a:gd name="T4" fmla="*/ 4 w 163"/>
                <a:gd name="T5" fmla="*/ 67 h 80"/>
                <a:gd name="T6" fmla="*/ 8 w 163"/>
                <a:gd name="T7" fmla="*/ 59 h 80"/>
                <a:gd name="T8" fmla="*/ 10 w 163"/>
                <a:gd name="T9" fmla="*/ 61 h 80"/>
                <a:gd name="T10" fmla="*/ 14 w 163"/>
                <a:gd name="T11" fmla="*/ 61 h 80"/>
                <a:gd name="T12" fmla="*/ 17 w 163"/>
                <a:gd name="T13" fmla="*/ 59 h 80"/>
                <a:gd name="T14" fmla="*/ 17 w 163"/>
                <a:gd name="T15" fmla="*/ 57 h 80"/>
                <a:gd name="T16" fmla="*/ 15 w 163"/>
                <a:gd name="T17" fmla="*/ 49 h 80"/>
                <a:gd name="T18" fmla="*/ 14 w 163"/>
                <a:gd name="T19" fmla="*/ 46 h 80"/>
                <a:gd name="T20" fmla="*/ 12 w 163"/>
                <a:gd name="T21" fmla="*/ 48 h 80"/>
                <a:gd name="T22" fmla="*/ 6 w 163"/>
                <a:gd name="T23" fmla="*/ 51 h 80"/>
                <a:gd name="T24" fmla="*/ 2 w 163"/>
                <a:gd name="T25" fmla="*/ 51 h 80"/>
                <a:gd name="T26" fmla="*/ 2 w 163"/>
                <a:gd name="T27" fmla="*/ 46 h 80"/>
                <a:gd name="T28" fmla="*/ 8 w 163"/>
                <a:gd name="T29" fmla="*/ 36 h 80"/>
                <a:gd name="T30" fmla="*/ 14 w 163"/>
                <a:gd name="T31" fmla="*/ 32 h 80"/>
                <a:gd name="T32" fmla="*/ 15 w 163"/>
                <a:gd name="T33" fmla="*/ 23 h 80"/>
                <a:gd name="T34" fmla="*/ 23 w 163"/>
                <a:gd name="T35" fmla="*/ 21 h 80"/>
                <a:gd name="T36" fmla="*/ 29 w 163"/>
                <a:gd name="T37" fmla="*/ 19 h 80"/>
                <a:gd name="T38" fmla="*/ 40 w 163"/>
                <a:gd name="T39" fmla="*/ 17 h 80"/>
                <a:gd name="T40" fmla="*/ 48 w 163"/>
                <a:gd name="T41" fmla="*/ 15 h 80"/>
                <a:gd name="T42" fmla="*/ 57 w 163"/>
                <a:gd name="T43" fmla="*/ 15 h 80"/>
                <a:gd name="T44" fmla="*/ 78 w 163"/>
                <a:gd name="T45" fmla="*/ 13 h 80"/>
                <a:gd name="T46" fmla="*/ 86 w 163"/>
                <a:gd name="T47" fmla="*/ 13 h 80"/>
                <a:gd name="T48" fmla="*/ 95 w 163"/>
                <a:gd name="T49" fmla="*/ 10 h 80"/>
                <a:gd name="T50" fmla="*/ 101 w 163"/>
                <a:gd name="T51" fmla="*/ 8 h 80"/>
                <a:gd name="T52" fmla="*/ 106 w 163"/>
                <a:gd name="T53" fmla="*/ 10 h 80"/>
                <a:gd name="T54" fmla="*/ 114 w 163"/>
                <a:gd name="T55" fmla="*/ 12 h 80"/>
                <a:gd name="T56" fmla="*/ 123 w 163"/>
                <a:gd name="T57" fmla="*/ 8 h 80"/>
                <a:gd name="T58" fmla="*/ 129 w 163"/>
                <a:gd name="T59" fmla="*/ 8 h 80"/>
                <a:gd name="T60" fmla="*/ 140 w 163"/>
                <a:gd name="T61" fmla="*/ 0 h 80"/>
                <a:gd name="T62" fmla="*/ 150 w 163"/>
                <a:gd name="T63" fmla="*/ 4 h 80"/>
                <a:gd name="T64" fmla="*/ 156 w 163"/>
                <a:gd name="T65" fmla="*/ 2 h 80"/>
                <a:gd name="T66" fmla="*/ 157 w 163"/>
                <a:gd name="T67" fmla="*/ 4 h 80"/>
                <a:gd name="T68" fmla="*/ 163 w 163"/>
                <a:gd name="T69" fmla="*/ 8 h 80"/>
                <a:gd name="T70" fmla="*/ 148 w 163"/>
                <a:gd name="T71" fmla="*/ 19 h 80"/>
                <a:gd name="T72" fmla="*/ 139 w 163"/>
                <a:gd name="T73" fmla="*/ 27 h 80"/>
                <a:gd name="T74" fmla="*/ 120 w 163"/>
                <a:gd name="T75" fmla="*/ 31 h 80"/>
                <a:gd name="T76" fmla="*/ 116 w 163"/>
                <a:gd name="T77" fmla="*/ 34 h 80"/>
                <a:gd name="T78" fmla="*/ 108 w 163"/>
                <a:gd name="T79" fmla="*/ 42 h 80"/>
                <a:gd name="T80" fmla="*/ 82 w 163"/>
                <a:gd name="T81" fmla="*/ 48 h 80"/>
                <a:gd name="T82" fmla="*/ 65 w 163"/>
                <a:gd name="T83" fmla="*/ 55 h 80"/>
                <a:gd name="T84" fmla="*/ 59 w 163"/>
                <a:gd name="T85" fmla="*/ 57 h 80"/>
                <a:gd name="T86" fmla="*/ 48 w 163"/>
                <a:gd name="T87" fmla="*/ 59 h 80"/>
                <a:gd name="T88" fmla="*/ 33 w 163"/>
                <a:gd name="T89" fmla="*/ 67 h 80"/>
                <a:gd name="T90" fmla="*/ 23 w 163"/>
                <a:gd name="T91" fmla="*/ 72 h 80"/>
                <a:gd name="T92" fmla="*/ 19 w 163"/>
                <a:gd name="T93" fmla="*/ 76 h 80"/>
                <a:gd name="T94" fmla="*/ 14 w 163"/>
                <a:gd name="T95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3" h="80">
                  <a:moveTo>
                    <a:pt x="12" y="80"/>
                  </a:moveTo>
                  <a:lnTo>
                    <a:pt x="10" y="76"/>
                  </a:lnTo>
                  <a:lnTo>
                    <a:pt x="10" y="74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6" y="68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1"/>
                  </a:lnTo>
                  <a:lnTo>
                    <a:pt x="6" y="61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10" y="59"/>
                  </a:lnTo>
                  <a:lnTo>
                    <a:pt x="10" y="61"/>
                  </a:lnTo>
                  <a:lnTo>
                    <a:pt x="10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1"/>
                  </a:lnTo>
                  <a:lnTo>
                    <a:pt x="14" y="59"/>
                  </a:lnTo>
                  <a:lnTo>
                    <a:pt x="15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3"/>
                  </a:lnTo>
                  <a:lnTo>
                    <a:pt x="17" y="51"/>
                  </a:lnTo>
                  <a:lnTo>
                    <a:pt x="17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2" y="46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0" y="49"/>
                  </a:lnTo>
                  <a:lnTo>
                    <a:pt x="8" y="51"/>
                  </a:lnTo>
                  <a:lnTo>
                    <a:pt x="6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6" y="42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12" y="34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27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21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5" y="21"/>
                  </a:lnTo>
                  <a:lnTo>
                    <a:pt x="27" y="21"/>
                  </a:lnTo>
                  <a:lnTo>
                    <a:pt x="29" y="19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8" y="17"/>
                  </a:lnTo>
                  <a:lnTo>
                    <a:pt x="40" y="17"/>
                  </a:lnTo>
                  <a:lnTo>
                    <a:pt x="44" y="15"/>
                  </a:lnTo>
                  <a:lnTo>
                    <a:pt x="46" y="15"/>
                  </a:lnTo>
                  <a:lnTo>
                    <a:pt x="48" y="17"/>
                  </a:lnTo>
                  <a:lnTo>
                    <a:pt x="48" y="15"/>
                  </a:lnTo>
                  <a:lnTo>
                    <a:pt x="50" y="15"/>
                  </a:lnTo>
                  <a:lnTo>
                    <a:pt x="51" y="15"/>
                  </a:lnTo>
                  <a:lnTo>
                    <a:pt x="53" y="15"/>
                  </a:lnTo>
                  <a:lnTo>
                    <a:pt x="57" y="15"/>
                  </a:lnTo>
                  <a:lnTo>
                    <a:pt x="65" y="12"/>
                  </a:lnTo>
                  <a:lnTo>
                    <a:pt x="67" y="12"/>
                  </a:lnTo>
                  <a:lnTo>
                    <a:pt x="74" y="13"/>
                  </a:lnTo>
                  <a:lnTo>
                    <a:pt x="78" y="13"/>
                  </a:lnTo>
                  <a:lnTo>
                    <a:pt x="80" y="15"/>
                  </a:lnTo>
                  <a:lnTo>
                    <a:pt x="80" y="13"/>
                  </a:lnTo>
                  <a:lnTo>
                    <a:pt x="84" y="13"/>
                  </a:lnTo>
                  <a:lnTo>
                    <a:pt x="86" y="13"/>
                  </a:lnTo>
                  <a:lnTo>
                    <a:pt x="87" y="13"/>
                  </a:lnTo>
                  <a:lnTo>
                    <a:pt x="91" y="13"/>
                  </a:lnTo>
                  <a:lnTo>
                    <a:pt x="91" y="12"/>
                  </a:lnTo>
                  <a:lnTo>
                    <a:pt x="95" y="10"/>
                  </a:lnTo>
                  <a:lnTo>
                    <a:pt x="97" y="10"/>
                  </a:lnTo>
                  <a:lnTo>
                    <a:pt x="99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3" y="8"/>
                  </a:lnTo>
                  <a:lnTo>
                    <a:pt x="103" y="8"/>
                  </a:lnTo>
                  <a:lnTo>
                    <a:pt x="104" y="10"/>
                  </a:lnTo>
                  <a:lnTo>
                    <a:pt x="106" y="10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2" y="12"/>
                  </a:lnTo>
                  <a:lnTo>
                    <a:pt x="114" y="12"/>
                  </a:lnTo>
                  <a:lnTo>
                    <a:pt x="120" y="8"/>
                  </a:lnTo>
                  <a:lnTo>
                    <a:pt x="121" y="8"/>
                  </a:lnTo>
                  <a:lnTo>
                    <a:pt x="121" y="8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29" y="8"/>
                  </a:lnTo>
                  <a:lnTo>
                    <a:pt x="131" y="6"/>
                  </a:lnTo>
                  <a:lnTo>
                    <a:pt x="139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6" y="4"/>
                  </a:lnTo>
                  <a:lnTo>
                    <a:pt x="148" y="4"/>
                  </a:lnTo>
                  <a:lnTo>
                    <a:pt x="150" y="4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4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6" y="2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61" y="6"/>
                  </a:lnTo>
                  <a:lnTo>
                    <a:pt x="163" y="6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57" y="12"/>
                  </a:lnTo>
                  <a:lnTo>
                    <a:pt x="154" y="15"/>
                  </a:lnTo>
                  <a:lnTo>
                    <a:pt x="148" y="19"/>
                  </a:lnTo>
                  <a:lnTo>
                    <a:pt x="144" y="25"/>
                  </a:lnTo>
                  <a:lnTo>
                    <a:pt x="142" y="25"/>
                  </a:lnTo>
                  <a:lnTo>
                    <a:pt x="142" y="25"/>
                  </a:lnTo>
                  <a:lnTo>
                    <a:pt x="139" y="27"/>
                  </a:lnTo>
                  <a:lnTo>
                    <a:pt x="133" y="29"/>
                  </a:lnTo>
                  <a:lnTo>
                    <a:pt x="131" y="31"/>
                  </a:lnTo>
                  <a:lnTo>
                    <a:pt x="121" y="31"/>
                  </a:lnTo>
                  <a:lnTo>
                    <a:pt x="120" y="31"/>
                  </a:lnTo>
                  <a:lnTo>
                    <a:pt x="120" y="32"/>
                  </a:lnTo>
                  <a:lnTo>
                    <a:pt x="118" y="32"/>
                  </a:lnTo>
                  <a:lnTo>
                    <a:pt x="116" y="32"/>
                  </a:lnTo>
                  <a:lnTo>
                    <a:pt x="116" y="34"/>
                  </a:lnTo>
                  <a:lnTo>
                    <a:pt x="114" y="34"/>
                  </a:lnTo>
                  <a:lnTo>
                    <a:pt x="114" y="34"/>
                  </a:lnTo>
                  <a:lnTo>
                    <a:pt x="110" y="36"/>
                  </a:lnTo>
                  <a:lnTo>
                    <a:pt x="108" y="42"/>
                  </a:lnTo>
                  <a:lnTo>
                    <a:pt x="106" y="44"/>
                  </a:lnTo>
                  <a:lnTo>
                    <a:pt x="103" y="44"/>
                  </a:lnTo>
                  <a:lnTo>
                    <a:pt x="86" y="46"/>
                  </a:lnTo>
                  <a:lnTo>
                    <a:pt x="82" y="48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65" y="55"/>
                  </a:lnTo>
                  <a:lnTo>
                    <a:pt x="65" y="55"/>
                  </a:lnTo>
                  <a:lnTo>
                    <a:pt x="63" y="55"/>
                  </a:lnTo>
                  <a:lnTo>
                    <a:pt x="63" y="57"/>
                  </a:lnTo>
                  <a:lnTo>
                    <a:pt x="61" y="57"/>
                  </a:lnTo>
                  <a:lnTo>
                    <a:pt x="59" y="57"/>
                  </a:lnTo>
                  <a:lnTo>
                    <a:pt x="57" y="57"/>
                  </a:lnTo>
                  <a:lnTo>
                    <a:pt x="53" y="61"/>
                  </a:lnTo>
                  <a:lnTo>
                    <a:pt x="51" y="61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6" y="61"/>
                  </a:lnTo>
                  <a:lnTo>
                    <a:pt x="44" y="61"/>
                  </a:lnTo>
                  <a:lnTo>
                    <a:pt x="33" y="67"/>
                  </a:lnTo>
                  <a:lnTo>
                    <a:pt x="31" y="68"/>
                  </a:lnTo>
                  <a:lnTo>
                    <a:pt x="27" y="70"/>
                  </a:lnTo>
                  <a:lnTo>
                    <a:pt x="25" y="70"/>
                  </a:lnTo>
                  <a:lnTo>
                    <a:pt x="23" y="72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21" y="76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15" y="76"/>
                  </a:lnTo>
                  <a:lnTo>
                    <a:pt x="15" y="78"/>
                  </a:lnTo>
                  <a:lnTo>
                    <a:pt x="14" y="78"/>
                  </a:lnTo>
                  <a:lnTo>
                    <a:pt x="12" y="80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A644A94D-0E59-4DF7-AA2E-281B5A39EB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2926" y="2841625"/>
              <a:ext cx="568325" cy="468313"/>
            </a:xfrm>
            <a:custGeom>
              <a:avLst/>
              <a:gdLst>
                <a:gd name="T0" fmla="*/ 69 w 358"/>
                <a:gd name="T1" fmla="*/ 286 h 295"/>
                <a:gd name="T2" fmla="*/ 347 w 358"/>
                <a:gd name="T3" fmla="*/ 57 h 295"/>
                <a:gd name="T4" fmla="*/ 339 w 358"/>
                <a:gd name="T5" fmla="*/ 40 h 295"/>
                <a:gd name="T6" fmla="*/ 347 w 358"/>
                <a:gd name="T7" fmla="*/ 19 h 295"/>
                <a:gd name="T8" fmla="*/ 347 w 358"/>
                <a:gd name="T9" fmla="*/ 7 h 295"/>
                <a:gd name="T10" fmla="*/ 332 w 358"/>
                <a:gd name="T11" fmla="*/ 11 h 295"/>
                <a:gd name="T12" fmla="*/ 317 w 358"/>
                <a:gd name="T13" fmla="*/ 23 h 295"/>
                <a:gd name="T14" fmla="*/ 299 w 358"/>
                <a:gd name="T15" fmla="*/ 23 h 295"/>
                <a:gd name="T16" fmla="*/ 281 w 358"/>
                <a:gd name="T17" fmla="*/ 11 h 295"/>
                <a:gd name="T18" fmla="*/ 275 w 358"/>
                <a:gd name="T19" fmla="*/ 19 h 295"/>
                <a:gd name="T20" fmla="*/ 252 w 358"/>
                <a:gd name="T21" fmla="*/ 24 h 295"/>
                <a:gd name="T22" fmla="*/ 258 w 358"/>
                <a:gd name="T23" fmla="*/ 43 h 295"/>
                <a:gd name="T24" fmla="*/ 233 w 358"/>
                <a:gd name="T25" fmla="*/ 45 h 295"/>
                <a:gd name="T26" fmla="*/ 214 w 358"/>
                <a:gd name="T27" fmla="*/ 40 h 295"/>
                <a:gd name="T28" fmla="*/ 192 w 358"/>
                <a:gd name="T29" fmla="*/ 30 h 295"/>
                <a:gd name="T30" fmla="*/ 169 w 358"/>
                <a:gd name="T31" fmla="*/ 19 h 295"/>
                <a:gd name="T32" fmla="*/ 152 w 358"/>
                <a:gd name="T33" fmla="*/ 24 h 295"/>
                <a:gd name="T34" fmla="*/ 127 w 358"/>
                <a:gd name="T35" fmla="*/ 23 h 295"/>
                <a:gd name="T36" fmla="*/ 106 w 358"/>
                <a:gd name="T37" fmla="*/ 26 h 295"/>
                <a:gd name="T38" fmla="*/ 89 w 358"/>
                <a:gd name="T39" fmla="*/ 19 h 295"/>
                <a:gd name="T40" fmla="*/ 70 w 358"/>
                <a:gd name="T41" fmla="*/ 24 h 295"/>
                <a:gd name="T42" fmla="*/ 38 w 358"/>
                <a:gd name="T43" fmla="*/ 47 h 295"/>
                <a:gd name="T44" fmla="*/ 19 w 358"/>
                <a:gd name="T45" fmla="*/ 77 h 295"/>
                <a:gd name="T46" fmla="*/ 12 w 358"/>
                <a:gd name="T47" fmla="*/ 117 h 295"/>
                <a:gd name="T48" fmla="*/ 14 w 358"/>
                <a:gd name="T49" fmla="*/ 130 h 295"/>
                <a:gd name="T50" fmla="*/ 27 w 358"/>
                <a:gd name="T51" fmla="*/ 153 h 295"/>
                <a:gd name="T52" fmla="*/ 42 w 358"/>
                <a:gd name="T53" fmla="*/ 210 h 295"/>
                <a:gd name="T54" fmla="*/ 44 w 358"/>
                <a:gd name="T55" fmla="*/ 202 h 295"/>
                <a:gd name="T56" fmla="*/ 48 w 358"/>
                <a:gd name="T57" fmla="*/ 206 h 295"/>
                <a:gd name="T58" fmla="*/ 48 w 358"/>
                <a:gd name="T59" fmla="*/ 212 h 295"/>
                <a:gd name="T60" fmla="*/ 46 w 358"/>
                <a:gd name="T61" fmla="*/ 218 h 295"/>
                <a:gd name="T62" fmla="*/ 55 w 358"/>
                <a:gd name="T63" fmla="*/ 223 h 295"/>
                <a:gd name="T64" fmla="*/ 51 w 358"/>
                <a:gd name="T65" fmla="*/ 225 h 295"/>
                <a:gd name="T66" fmla="*/ 53 w 358"/>
                <a:gd name="T67" fmla="*/ 235 h 295"/>
                <a:gd name="T68" fmla="*/ 53 w 358"/>
                <a:gd name="T69" fmla="*/ 248 h 295"/>
                <a:gd name="T70" fmla="*/ 61 w 358"/>
                <a:gd name="T71" fmla="*/ 263 h 295"/>
                <a:gd name="T72" fmla="*/ 76 w 358"/>
                <a:gd name="T73" fmla="*/ 257 h 295"/>
                <a:gd name="T74" fmla="*/ 80 w 358"/>
                <a:gd name="T75" fmla="*/ 244 h 295"/>
                <a:gd name="T76" fmla="*/ 93 w 358"/>
                <a:gd name="T77" fmla="*/ 269 h 295"/>
                <a:gd name="T78" fmla="*/ 86 w 358"/>
                <a:gd name="T79" fmla="*/ 286 h 295"/>
                <a:gd name="T80" fmla="*/ 97 w 358"/>
                <a:gd name="T81" fmla="*/ 288 h 295"/>
                <a:gd name="T82" fmla="*/ 104 w 358"/>
                <a:gd name="T83" fmla="*/ 278 h 295"/>
                <a:gd name="T84" fmla="*/ 123 w 358"/>
                <a:gd name="T85" fmla="*/ 286 h 295"/>
                <a:gd name="T86" fmla="*/ 142 w 358"/>
                <a:gd name="T87" fmla="*/ 293 h 295"/>
                <a:gd name="T88" fmla="*/ 176 w 358"/>
                <a:gd name="T89" fmla="*/ 280 h 295"/>
                <a:gd name="T90" fmla="*/ 203 w 358"/>
                <a:gd name="T91" fmla="*/ 267 h 295"/>
                <a:gd name="T92" fmla="*/ 237 w 358"/>
                <a:gd name="T93" fmla="*/ 261 h 295"/>
                <a:gd name="T94" fmla="*/ 262 w 358"/>
                <a:gd name="T95" fmla="*/ 271 h 295"/>
                <a:gd name="T96" fmla="*/ 254 w 358"/>
                <a:gd name="T97" fmla="*/ 250 h 295"/>
                <a:gd name="T98" fmla="*/ 239 w 358"/>
                <a:gd name="T99" fmla="*/ 219 h 295"/>
                <a:gd name="T100" fmla="*/ 248 w 358"/>
                <a:gd name="T101" fmla="*/ 204 h 295"/>
                <a:gd name="T102" fmla="*/ 279 w 358"/>
                <a:gd name="T103" fmla="*/ 208 h 295"/>
                <a:gd name="T104" fmla="*/ 281 w 358"/>
                <a:gd name="T105" fmla="*/ 191 h 295"/>
                <a:gd name="T106" fmla="*/ 324 w 358"/>
                <a:gd name="T107" fmla="*/ 172 h 295"/>
                <a:gd name="T108" fmla="*/ 354 w 358"/>
                <a:gd name="T109" fmla="*/ 151 h 295"/>
                <a:gd name="T110" fmla="*/ 349 w 358"/>
                <a:gd name="T111" fmla="*/ 119 h 295"/>
                <a:gd name="T112" fmla="*/ 65 w 358"/>
                <a:gd name="T113" fmla="*/ 272 h 295"/>
                <a:gd name="T114" fmla="*/ 99 w 358"/>
                <a:gd name="T115" fmla="*/ 290 h 295"/>
                <a:gd name="T116" fmla="*/ 50 w 358"/>
                <a:gd name="T117" fmla="*/ 221 h 295"/>
                <a:gd name="T118" fmla="*/ 50 w 358"/>
                <a:gd name="T119" fmla="*/ 233 h 295"/>
                <a:gd name="T120" fmla="*/ 48 w 358"/>
                <a:gd name="T121" fmla="*/ 23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8" h="295">
                  <a:moveTo>
                    <a:pt x="69" y="284"/>
                  </a:moveTo>
                  <a:lnTo>
                    <a:pt x="69" y="284"/>
                  </a:lnTo>
                  <a:lnTo>
                    <a:pt x="69" y="284"/>
                  </a:lnTo>
                  <a:lnTo>
                    <a:pt x="69" y="284"/>
                  </a:lnTo>
                  <a:lnTo>
                    <a:pt x="69" y="284"/>
                  </a:lnTo>
                  <a:lnTo>
                    <a:pt x="69" y="284"/>
                  </a:lnTo>
                  <a:lnTo>
                    <a:pt x="69" y="284"/>
                  </a:lnTo>
                  <a:lnTo>
                    <a:pt x="69" y="284"/>
                  </a:lnTo>
                  <a:lnTo>
                    <a:pt x="69" y="282"/>
                  </a:lnTo>
                  <a:lnTo>
                    <a:pt x="69" y="282"/>
                  </a:lnTo>
                  <a:lnTo>
                    <a:pt x="69" y="282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4"/>
                  </a:lnTo>
                  <a:lnTo>
                    <a:pt x="69" y="286"/>
                  </a:lnTo>
                  <a:lnTo>
                    <a:pt x="69" y="286"/>
                  </a:lnTo>
                  <a:lnTo>
                    <a:pt x="69" y="286"/>
                  </a:lnTo>
                  <a:lnTo>
                    <a:pt x="69" y="286"/>
                  </a:lnTo>
                  <a:lnTo>
                    <a:pt x="70" y="284"/>
                  </a:lnTo>
                  <a:lnTo>
                    <a:pt x="70" y="284"/>
                  </a:lnTo>
                  <a:lnTo>
                    <a:pt x="70" y="284"/>
                  </a:lnTo>
                  <a:lnTo>
                    <a:pt x="69" y="284"/>
                  </a:lnTo>
                  <a:close/>
                  <a:moveTo>
                    <a:pt x="358" y="91"/>
                  </a:moveTo>
                  <a:lnTo>
                    <a:pt x="358" y="83"/>
                  </a:lnTo>
                  <a:lnTo>
                    <a:pt x="356" y="81"/>
                  </a:lnTo>
                  <a:lnTo>
                    <a:pt x="351" y="70"/>
                  </a:lnTo>
                  <a:lnTo>
                    <a:pt x="351" y="70"/>
                  </a:lnTo>
                  <a:lnTo>
                    <a:pt x="349" y="68"/>
                  </a:lnTo>
                  <a:lnTo>
                    <a:pt x="349" y="66"/>
                  </a:lnTo>
                  <a:lnTo>
                    <a:pt x="349" y="66"/>
                  </a:lnTo>
                  <a:lnTo>
                    <a:pt x="347" y="64"/>
                  </a:lnTo>
                  <a:lnTo>
                    <a:pt x="347" y="64"/>
                  </a:lnTo>
                  <a:lnTo>
                    <a:pt x="347" y="62"/>
                  </a:lnTo>
                  <a:lnTo>
                    <a:pt x="347" y="60"/>
                  </a:lnTo>
                  <a:lnTo>
                    <a:pt x="347" y="60"/>
                  </a:lnTo>
                  <a:lnTo>
                    <a:pt x="347" y="59"/>
                  </a:lnTo>
                  <a:lnTo>
                    <a:pt x="347" y="57"/>
                  </a:lnTo>
                  <a:lnTo>
                    <a:pt x="347" y="57"/>
                  </a:lnTo>
                  <a:lnTo>
                    <a:pt x="347" y="57"/>
                  </a:lnTo>
                  <a:lnTo>
                    <a:pt x="347" y="55"/>
                  </a:lnTo>
                  <a:lnTo>
                    <a:pt x="345" y="53"/>
                  </a:lnTo>
                  <a:lnTo>
                    <a:pt x="345" y="51"/>
                  </a:lnTo>
                  <a:lnTo>
                    <a:pt x="345" y="51"/>
                  </a:lnTo>
                  <a:lnTo>
                    <a:pt x="345" y="51"/>
                  </a:lnTo>
                  <a:lnTo>
                    <a:pt x="345" y="49"/>
                  </a:lnTo>
                  <a:lnTo>
                    <a:pt x="345" y="49"/>
                  </a:lnTo>
                  <a:lnTo>
                    <a:pt x="341" y="49"/>
                  </a:lnTo>
                  <a:lnTo>
                    <a:pt x="341" y="49"/>
                  </a:lnTo>
                  <a:lnTo>
                    <a:pt x="339" y="47"/>
                  </a:lnTo>
                  <a:lnTo>
                    <a:pt x="339" y="47"/>
                  </a:lnTo>
                  <a:lnTo>
                    <a:pt x="339" y="45"/>
                  </a:lnTo>
                  <a:lnTo>
                    <a:pt x="339" y="43"/>
                  </a:lnTo>
                  <a:lnTo>
                    <a:pt x="339" y="43"/>
                  </a:lnTo>
                  <a:lnTo>
                    <a:pt x="339" y="41"/>
                  </a:lnTo>
                  <a:lnTo>
                    <a:pt x="337" y="41"/>
                  </a:lnTo>
                  <a:lnTo>
                    <a:pt x="339" y="40"/>
                  </a:lnTo>
                  <a:lnTo>
                    <a:pt x="341" y="34"/>
                  </a:lnTo>
                  <a:lnTo>
                    <a:pt x="341" y="30"/>
                  </a:lnTo>
                  <a:lnTo>
                    <a:pt x="341" y="30"/>
                  </a:lnTo>
                  <a:lnTo>
                    <a:pt x="341" y="30"/>
                  </a:lnTo>
                  <a:lnTo>
                    <a:pt x="341" y="28"/>
                  </a:lnTo>
                  <a:lnTo>
                    <a:pt x="341" y="26"/>
                  </a:lnTo>
                  <a:lnTo>
                    <a:pt x="341" y="26"/>
                  </a:lnTo>
                  <a:lnTo>
                    <a:pt x="341" y="24"/>
                  </a:lnTo>
                  <a:lnTo>
                    <a:pt x="343" y="23"/>
                  </a:lnTo>
                  <a:lnTo>
                    <a:pt x="343" y="21"/>
                  </a:lnTo>
                  <a:lnTo>
                    <a:pt x="343" y="21"/>
                  </a:lnTo>
                  <a:lnTo>
                    <a:pt x="343" y="21"/>
                  </a:lnTo>
                  <a:lnTo>
                    <a:pt x="343" y="21"/>
                  </a:lnTo>
                  <a:lnTo>
                    <a:pt x="345" y="19"/>
                  </a:lnTo>
                  <a:lnTo>
                    <a:pt x="345" y="21"/>
                  </a:lnTo>
                  <a:lnTo>
                    <a:pt x="345" y="21"/>
                  </a:lnTo>
                  <a:lnTo>
                    <a:pt x="345" y="21"/>
                  </a:lnTo>
                  <a:lnTo>
                    <a:pt x="347" y="21"/>
                  </a:lnTo>
                  <a:lnTo>
                    <a:pt x="347" y="19"/>
                  </a:lnTo>
                  <a:lnTo>
                    <a:pt x="349" y="19"/>
                  </a:lnTo>
                  <a:lnTo>
                    <a:pt x="349" y="17"/>
                  </a:lnTo>
                  <a:lnTo>
                    <a:pt x="349" y="15"/>
                  </a:lnTo>
                  <a:lnTo>
                    <a:pt x="349" y="15"/>
                  </a:lnTo>
                  <a:lnTo>
                    <a:pt x="349" y="15"/>
                  </a:lnTo>
                  <a:lnTo>
                    <a:pt x="351" y="13"/>
                  </a:lnTo>
                  <a:lnTo>
                    <a:pt x="351" y="11"/>
                  </a:lnTo>
                  <a:lnTo>
                    <a:pt x="351" y="11"/>
                  </a:lnTo>
                  <a:lnTo>
                    <a:pt x="351" y="9"/>
                  </a:lnTo>
                  <a:lnTo>
                    <a:pt x="351" y="7"/>
                  </a:lnTo>
                  <a:lnTo>
                    <a:pt x="352" y="4"/>
                  </a:lnTo>
                  <a:lnTo>
                    <a:pt x="352" y="2"/>
                  </a:lnTo>
                  <a:lnTo>
                    <a:pt x="352" y="0"/>
                  </a:lnTo>
                  <a:lnTo>
                    <a:pt x="351" y="2"/>
                  </a:lnTo>
                  <a:lnTo>
                    <a:pt x="349" y="6"/>
                  </a:lnTo>
                  <a:lnTo>
                    <a:pt x="347" y="6"/>
                  </a:lnTo>
                  <a:lnTo>
                    <a:pt x="347" y="6"/>
                  </a:lnTo>
                  <a:lnTo>
                    <a:pt x="347" y="7"/>
                  </a:lnTo>
                  <a:lnTo>
                    <a:pt x="347" y="7"/>
                  </a:lnTo>
                  <a:lnTo>
                    <a:pt x="345" y="7"/>
                  </a:lnTo>
                  <a:lnTo>
                    <a:pt x="345" y="9"/>
                  </a:lnTo>
                  <a:lnTo>
                    <a:pt x="345" y="9"/>
                  </a:lnTo>
                  <a:lnTo>
                    <a:pt x="345" y="9"/>
                  </a:lnTo>
                  <a:lnTo>
                    <a:pt x="345" y="11"/>
                  </a:lnTo>
                  <a:lnTo>
                    <a:pt x="345" y="11"/>
                  </a:lnTo>
                  <a:lnTo>
                    <a:pt x="345" y="11"/>
                  </a:lnTo>
                  <a:lnTo>
                    <a:pt x="343" y="11"/>
                  </a:lnTo>
                  <a:lnTo>
                    <a:pt x="343" y="11"/>
                  </a:lnTo>
                  <a:lnTo>
                    <a:pt x="341" y="11"/>
                  </a:lnTo>
                  <a:lnTo>
                    <a:pt x="341" y="11"/>
                  </a:lnTo>
                  <a:lnTo>
                    <a:pt x="339" y="9"/>
                  </a:lnTo>
                  <a:lnTo>
                    <a:pt x="337" y="7"/>
                  </a:lnTo>
                  <a:lnTo>
                    <a:pt x="335" y="7"/>
                  </a:lnTo>
                  <a:lnTo>
                    <a:pt x="335" y="9"/>
                  </a:lnTo>
                  <a:lnTo>
                    <a:pt x="334" y="11"/>
                  </a:lnTo>
                  <a:lnTo>
                    <a:pt x="334" y="11"/>
                  </a:lnTo>
                  <a:lnTo>
                    <a:pt x="334" y="11"/>
                  </a:lnTo>
                  <a:lnTo>
                    <a:pt x="332" y="11"/>
                  </a:lnTo>
                  <a:lnTo>
                    <a:pt x="332" y="13"/>
                  </a:lnTo>
                  <a:lnTo>
                    <a:pt x="332" y="13"/>
                  </a:lnTo>
                  <a:lnTo>
                    <a:pt x="332" y="15"/>
                  </a:lnTo>
                  <a:lnTo>
                    <a:pt x="332" y="15"/>
                  </a:lnTo>
                  <a:lnTo>
                    <a:pt x="330" y="15"/>
                  </a:lnTo>
                  <a:lnTo>
                    <a:pt x="328" y="15"/>
                  </a:lnTo>
                  <a:lnTo>
                    <a:pt x="328" y="17"/>
                  </a:lnTo>
                  <a:lnTo>
                    <a:pt x="328" y="17"/>
                  </a:lnTo>
                  <a:lnTo>
                    <a:pt x="328" y="19"/>
                  </a:lnTo>
                  <a:lnTo>
                    <a:pt x="326" y="21"/>
                  </a:lnTo>
                  <a:lnTo>
                    <a:pt x="324" y="21"/>
                  </a:lnTo>
                  <a:lnTo>
                    <a:pt x="322" y="23"/>
                  </a:lnTo>
                  <a:lnTo>
                    <a:pt x="320" y="21"/>
                  </a:lnTo>
                  <a:lnTo>
                    <a:pt x="320" y="21"/>
                  </a:lnTo>
                  <a:lnTo>
                    <a:pt x="320" y="19"/>
                  </a:lnTo>
                  <a:lnTo>
                    <a:pt x="318" y="19"/>
                  </a:lnTo>
                  <a:lnTo>
                    <a:pt x="318" y="19"/>
                  </a:lnTo>
                  <a:lnTo>
                    <a:pt x="318" y="19"/>
                  </a:lnTo>
                  <a:lnTo>
                    <a:pt x="317" y="23"/>
                  </a:lnTo>
                  <a:lnTo>
                    <a:pt x="315" y="24"/>
                  </a:lnTo>
                  <a:lnTo>
                    <a:pt x="315" y="24"/>
                  </a:lnTo>
                  <a:lnTo>
                    <a:pt x="315" y="24"/>
                  </a:lnTo>
                  <a:lnTo>
                    <a:pt x="313" y="26"/>
                  </a:lnTo>
                  <a:lnTo>
                    <a:pt x="313" y="26"/>
                  </a:lnTo>
                  <a:lnTo>
                    <a:pt x="313" y="26"/>
                  </a:lnTo>
                  <a:lnTo>
                    <a:pt x="313" y="28"/>
                  </a:lnTo>
                  <a:lnTo>
                    <a:pt x="311" y="26"/>
                  </a:lnTo>
                  <a:lnTo>
                    <a:pt x="311" y="26"/>
                  </a:lnTo>
                  <a:lnTo>
                    <a:pt x="309" y="26"/>
                  </a:lnTo>
                  <a:lnTo>
                    <a:pt x="309" y="26"/>
                  </a:lnTo>
                  <a:lnTo>
                    <a:pt x="309" y="26"/>
                  </a:lnTo>
                  <a:lnTo>
                    <a:pt x="309" y="26"/>
                  </a:lnTo>
                  <a:lnTo>
                    <a:pt x="305" y="28"/>
                  </a:lnTo>
                  <a:lnTo>
                    <a:pt x="305" y="28"/>
                  </a:lnTo>
                  <a:lnTo>
                    <a:pt x="303" y="28"/>
                  </a:lnTo>
                  <a:lnTo>
                    <a:pt x="303" y="26"/>
                  </a:lnTo>
                  <a:lnTo>
                    <a:pt x="301" y="24"/>
                  </a:lnTo>
                  <a:lnTo>
                    <a:pt x="299" y="23"/>
                  </a:lnTo>
                  <a:lnTo>
                    <a:pt x="298" y="21"/>
                  </a:lnTo>
                  <a:lnTo>
                    <a:pt x="298" y="21"/>
                  </a:lnTo>
                  <a:lnTo>
                    <a:pt x="298" y="21"/>
                  </a:lnTo>
                  <a:lnTo>
                    <a:pt x="298" y="21"/>
                  </a:lnTo>
                  <a:lnTo>
                    <a:pt x="292" y="19"/>
                  </a:lnTo>
                  <a:lnTo>
                    <a:pt x="290" y="17"/>
                  </a:lnTo>
                  <a:lnTo>
                    <a:pt x="288" y="15"/>
                  </a:lnTo>
                  <a:lnTo>
                    <a:pt x="288" y="15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86" y="13"/>
                  </a:lnTo>
                  <a:lnTo>
                    <a:pt x="284" y="11"/>
                  </a:lnTo>
                  <a:lnTo>
                    <a:pt x="284" y="11"/>
                  </a:lnTo>
                  <a:lnTo>
                    <a:pt x="284" y="9"/>
                  </a:lnTo>
                  <a:lnTo>
                    <a:pt x="284" y="9"/>
                  </a:lnTo>
                  <a:lnTo>
                    <a:pt x="282" y="9"/>
                  </a:lnTo>
                  <a:lnTo>
                    <a:pt x="282" y="9"/>
                  </a:lnTo>
                  <a:lnTo>
                    <a:pt x="281" y="11"/>
                  </a:lnTo>
                  <a:lnTo>
                    <a:pt x="281" y="11"/>
                  </a:lnTo>
                  <a:lnTo>
                    <a:pt x="281" y="11"/>
                  </a:lnTo>
                  <a:lnTo>
                    <a:pt x="281" y="11"/>
                  </a:lnTo>
                  <a:lnTo>
                    <a:pt x="281" y="13"/>
                  </a:lnTo>
                  <a:lnTo>
                    <a:pt x="281" y="13"/>
                  </a:lnTo>
                  <a:lnTo>
                    <a:pt x="282" y="13"/>
                  </a:lnTo>
                  <a:lnTo>
                    <a:pt x="282" y="13"/>
                  </a:lnTo>
                  <a:lnTo>
                    <a:pt x="281" y="13"/>
                  </a:lnTo>
                  <a:lnTo>
                    <a:pt x="281" y="13"/>
                  </a:lnTo>
                  <a:lnTo>
                    <a:pt x="279" y="13"/>
                  </a:lnTo>
                  <a:lnTo>
                    <a:pt x="279" y="13"/>
                  </a:lnTo>
                  <a:lnTo>
                    <a:pt x="279" y="13"/>
                  </a:lnTo>
                  <a:lnTo>
                    <a:pt x="279" y="13"/>
                  </a:lnTo>
                  <a:lnTo>
                    <a:pt x="279" y="15"/>
                  </a:lnTo>
                  <a:lnTo>
                    <a:pt x="279" y="15"/>
                  </a:lnTo>
                  <a:lnTo>
                    <a:pt x="279" y="15"/>
                  </a:lnTo>
                  <a:lnTo>
                    <a:pt x="279" y="15"/>
                  </a:lnTo>
                  <a:lnTo>
                    <a:pt x="279" y="15"/>
                  </a:lnTo>
                  <a:lnTo>
                    <a:pt x="277" y="17"/>
                  </a:lnTo>
                  <a:lnTo>
                    <a:pt x="275" y="19"/>
                  </a:lnTo>
                  <a:lnTo>
                    <a:pt x="271" y="19"/>
                  </a:lnTo>
                  <a:lnTo>
                    <a:pt x="271" y="19"/>
                  </a:lnTo>
                  <a:lnTo>
                    <a:pt x="269" y="19"/>
                  </a:lnTo>
                  <a:lnTo>
                    <a:pt x="269" y="19"/>
                  </a:lnTo>
                  <a:lnTo>
                    <a:pt x="265" y="17"/>
                  </a:lnTo>
                  <a:lnTo>
                    <a:pt x="265" y="15"/>
                  </a:lnTo>
                  <a:lnTo>
                    <a:pt x="264" y="17"/>
                  </a:lnTo>
                  <a:lnTo>
                    <a:pt x="264" y="21"/>
                  </a:lnTo>
                  <a:lnTo>
                    <a:pt x="264" y="23"/>
                  </a:lnTo>
                  <a:lnTo>
                    <a:pt x="262" y="23"/>
                  </a:lnTo>
                  <a:lnTo>
                    <a:pt x="262" y="24"/>
                  </a:lnTo>
                  <a:lnTo>
                    <a:pt x="260" y="24"/>
                  </a:lnTo>
                  <a:lnTo>
                    <a:pt x="258" y="24"/>
                  </a:lnTo>
                  <a:lnTo>
                    <a:pt x="256" y="24"/>
                  </a:lnTo>
                  <a:lnTo>
                    <a:pt x="254" y="24"/>
                  </a:lnTo>
                  <a:lnTo>
                    <a:pt x="254" y="24"/>
                  </a:lnTo>
                  <a:lnTo>
                    <a:pt x="254" y="24"/>
                  </a:lnTo>
                  <a:lnTo>
                    <a:pt x="254" y="24"/>
                  </a:lnTo>
                  <a:lnTo>
                    <a:pt x="252" y="24"/>
                  </a:lnTo>
                  <a:lnTo>
                    <a:pt x="252" y="24"/>
                  </a:lnTo>
                  <a:lnTo>
                    <a:pt x="252" y="26"/>
                  </a:lnTo>
                  <a:lnTo>
                    <a:pt x="248" y="24"/>
                  </a:lnTo>
                  <a:lnTo>
                    <a:pt x="248" y="24"/>
                  </a:lnTo>
                  <a:lnTo>
                    <a:pt x="246" y="24"/>
                  </a:lnTo>
                  <a:lnTo>
                    <a:pt x="246" y="26"/>
                  </a:lnTo>
                  <a:lnTo>
                    <a:pt x="246" y="26"/>
                  </a:lnTo>
                  <a:lnTo>
                    <a:pt x="248" y="26"/>
                  </a:lnTo>
                  <a:lnTo>
                    <a:pt x="248" y="28"/>
                  </a:lnTo>
                  <a:lnTo>
                    <a:pt x="250" y="30"/>
                  </a:lnTo>
                  <a:lnTo>
                    <a:pt x="250" y="30"/>
                  </a:lnTo>
                  <a:lnTo>
                    <a:pt x="250" y="32"/>
                  </a:lnTo>
                  <a:lnTo>
                    <a:pt x="250" y="34"/>
                  </a:lnTo>
                  <a:lnTo>
                    <a:pt x="250" y="34"/>
                  </a:lnTo>
                  <a:lnTo>
                    <a:pt x="254" y="36"/>
                  </a:lnTo>
                  <a:lnTo>
                    <a:pt x="254" y="38"/>
                  </a:lnTo>
                  <a:lnTo>
                    <a:pt x="256" y="41"/>
                  </a:lnTo>
                  <a:lnTo>
                    <a:pt x="258" y="43"/>
                  </a:lnTo>
                  <a:lnTo>
                    <a:pt x="258" y="43"/>
                  </a:lnTo>
                  <a:lnTo>
                    <a:pt x="260" y="45"/>
                  </a:lnTo>
                  <a:lnTo>
                    <a:pt x="260" y="45"/>
                  </a:lnTo>
                  <a:lnTo>
                    <a:pt x="258" y="47"/>
                  </a:lnTo>
                  <a:lnTo>
                    <a:pt x="258" y="47"/>
                  </a:lnTo>
                  <a:lnTo>
                    <a:pt x="256" y="49"/>
                  </a:lnTo>
                  <a:lnTo>
                    <a:pt x="256" y="49"/>
                  </a:lnTo>
                  <a:lnTo>
                    <a:pt x="254" y="51"/>
                  </a:lnTo>
                  <a:lnTo>
                    <a:pt x="254" y="55"/>
                  </a:lnTo>
                  <a:lnTo>
                    <a:pt x="254" y="55"/>
                  </a:lnTo>
                  <a:lnTo>
                    <a:pt x="252" y="55"/>
                  </a:lnTo>
                  <a:lnTo>
                    <a:pt x="248" y="55"/>
                  </a:lnTo>
                  <a:lnTo>
                    <a:pt x="248" y="55"/>
                  </a:lnTo>
                  <a:lnTo>
                    <a:pt x="246" y="55"/>
                  </a:lnTo>
                  <a:lnTo>
                    <a:pt x="245" y="55"/>
                  </a:lnTo>
                  <a:lnTo>
                    <a:pt x="243" y="55"/>
                  </a:lnTo>
                  <a:lnTo>
                    <a:pt x="241" y="55"/>
                  </a:lnTo>
                  <a:lnTo>
                    <a:pt x="235" y="49"/>
                  </a:lnTo>
                  <a:lnTo>
                    <a:pt x="233" y="47"/>
                  </a:lnTo>
                  <a:lnTo>
                    <a:pt x="233" y="45"/>
                  </a:lnTo>
                  <a:lnTo>
                    <a:pt x="231" y="43"/>
                  </a:lnTo>
                  <a:lnTo>
                    <a:pt x="229" y="43"/>
                  </a:lnTo>
                  <a:lnTo>
                    <a:pt x="229" y="41"/>
                  </a:lnTo>
                  <a:lnTo>
                    <a:pt x="228" y="43"/>
                  </a:lnTo>
                  <a:lnTo>
                    <a:pt x="228" y="43"/>
                  </a:lnTo>
                  <a:lnTo>
                    <a:pt x="226" y="41"/>
                  </a:lnTo>
                  <a:lnTo>
                    <a:pt x="226" y="41"/>
                  </a:lnTo>
                  <a:lnTo>
                    <a:pt x="224" y="41"/>
                  </a:lnTo>
                  <a:lnTo>
                    <a:pt x="224" y="41"/>
                  </a:lnTo>
                  <a:lnTo>
                    <a:pt x="224" y="41"/>
                  </a:lnTo>
                  <a:lnTo>
                    <a:pt x="222" y="40"/>
                  </a:lnTo>
                  <a:lnTo>
                    <a:pt x="220" y="40"/>
                  </a:lnTo>
                  <a:lnTo>
                    <a:pt x="220" y="40"/>
                  </a:lnTo>
                  <a:lnTo>
                    <a:pt x="220" y="40"/>
                  </a:lnTo>
                  <a:lnTo>
                    <a:pt x="218" y="40"/>
                  </a:lnTo>
                  <a:lnTo>
                    <a:pt x="218" y="38"/>
                  </a:lnTo>
                  <a:lnTo>
                    <a:pt x="218" y="38"/>
                  </a:lnTo>
                  <a:lnTo>
                    <a:pt x="216" y="40"/>
                  </a:lnTo>
                  <a:lnTo>
                    <a:pt x="214" y="40"/>
                  </a:lnTo>
                  <a:lnTo>
                    <a:pt x="214" y="40"/>
                  </a:lnTo>
                  <a:lnTo>
                    <a:pt x="212" y="41"/>
                  </a:lnTo>
                  <a:lnTo>
                    <a:pt x="211" y="41"/>
                  </a:lnTo>
                  <a:lnTo>
                    <a:pt x="209" y="41"/>
                  </a:lnTo>
                  <a:lnTo>
                    <a:pt x="207" y="41"/>
                  </a:lnTo>
                  <a:lnTo>
                    <a:pt x="205" y="41"/>
                  </a:lnTo>
                  <a:lnTo>
                    <a:pt x="205" y="41"/>
                  </a:lnTo>
                  <a:lnTo>
                    <a:pt x="205" y="41"/>
                  </a:lnTo>
                  <a:lnTo>
                    <a:pt x="203" y="40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199" y="38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3" y="28"/>
                  </a:lnTo>
                  <a:lnTo>
                    <a:pt x="193" y="26"/>
                  </a:lnTo>
                  <a:lnTo>
                    <a:pt x="192" y="26"/>
                  </a:lnTo>
                  <a:lnTo>
                    <a:pt x="192" y="30"/>
                  </a:lnTo>
                  <a:lnTo>
                    <a:pt x="188" y="34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2" y="32"/>
                  </a:lnTo>
                  <a:lnTo>
                    <a:pt x="180" y="28"/>
                  </a:lnTo>
                  <a:lnTo>
                    <a:pt x="180" y="28"/>
                  </a:lnTo>
                  <a:lnTo>
                    <a:pt x="180" y="24"/>
                  </a:lnTo>
                  <a:lnTo>
                    <a:pt x="180" y="24"/>
                  </a:lnTo>
                  <a:lnTo>
                    <a:pt x="180" y="23"/>
                  </a:lnTo>
                  <a:lnTo>
                    <a:pt x="178" y="23"/>
                  </a:lnTo>
                  <a:lnTo>
                    <a:pt x="175" y="23"/>
                  </a:lnTo>
                  <a:lnTo>
                    <a:pt x="175" y="23"/>
                  </a:lnTo>
                  <a:lnTo>
                    <a:pt x="173" y="21"/>
                  </a:lnTo>
                  <a:lnTo>
                    <a:pt x="173" y="21"/>
                  </a:lnTo>
                  <a:lnTo>
                    <a:pt x="173" y="21"/>
                  </a:lnTo>
                  <a:lnTo>
                    <a:pt x="171" y="21"/>
                  </a:lnTo>
                  <a:lnTo>
                    <a:pt x="171" y="21"/>
                  </a:lnTo>
                  <a:lnTo>
                    <a:pt x="169" y="21"/>
                  </a:lnTo>
                  <a:lnTo>
                    <a:pt x="169" y="19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5" y="19"/>
                  </a:lnTo>
                  <a:lnTo>
                    <a:pt x="163" y="21"/>
                  </a:lnTo>
                  <a:lnTo>
                    <a:pt x="163" y="21"/>
                  </a:lnTo>
                  <a:lnTo>
                    <a:pt x="161" y="21"/>
                  </a:lnTo>
                  <a:lnTo>
                    <a:pt x="161" y="19"/>
                  </a:lnTo>
                  <a:lnTo>
                    <a:pt x="161" y="19"/>
                  </a:lnTo>
                  <a:lnTo>
                    <a:pt x="161" y="19"/>
                  </a:lnTo>
                  <a:lnTo>
                    <a:pt x="159" y="21"/>
                  </a:lnTo>
                  <a:lnTo>
                    <a:pt x="159" y="21"/>
                  </a:lnTo>
                  <a:lnTo>
                    <a:pt x="157" y="21"/>
                  </a:lnTo>
                  <a:lnTo>
                    <a:pt x="156" y="21"/>
                  </a:lnTo>
                  <a:lnTo>
                    <a:pt x="156" y="21"/>
                  </a:lnTo>
                  <a:lnTo>
                    <a:pt x="154" y="21"/>
                  </a:lnTo>
                  <a:lnTo>
                    <a:pt x="154" y="23"/>
                  </a:lnTo>
                  <a:lnTo>
                    <a:pt x="154" y="23"/>
                  </a:lnTo>
                  <a:lnTo>
                    <a:pt x="152" y="24"/>
                  </a:lnTo>
                  <a:lnTo>
                    <a:pt x="152" y="24"/>
                  </a:lnTo>
                  <a:lnTo>
                    <a:pt x="150" y="24"/>
                  </a:lnTo>
                  <a:lnTo>
                    <a:pt x="148" y="24"/>
                  </a:lnTo>
                  <a:lnTo>
                    <a:pt x="148" y="24"/>
                  </a:lnTo>
                  <a:lnTo>
                    <a:pt x="146" y="24"/>
                  </a:lnTo>
                  <a:lnTo>
                    <a:pt x="146" y="24"/>
                  </a:lnTo>
                  <a:lnTo>
                    <a:pt x="146" y="24"/>
                  </a:lnTo>
                  <a:lnTo>
                    <a:pt x="146" y="24"/>
                  </a:lnTo>
                  <a:lnTo>
                    <a:pt x="144" y="24"/>
                  </a:lnTo>
                  <a:lnTo>
                    <a:pt x="144" y="24"/>
                  </a:lnTo>
                  <a:lnTo>
                    <a:pt x="144" y="24"/>
                  </a:lnTo>
                  <a:lnTo>
                    <a:pt x="137" y="23"/>
                  </a:lnTo>
                  <a:lnTo>
                    <a:pt x="133" y="23"/>
                  </a:lnTo>
                  <a:lnTo>
                    <a:pt x="131" y="23"/>
                  </a:lnTo>
                  <a:lnTo>
                    <a:pt x="129" y="23"/>
                  </a:lnTo>
                  <a:lnTo>
                    <a:pt x="129" y="23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27" y="21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5" y="23"/>
                  </a:lnTo>
                  <a:lnTo>
                    <a:pt x="123" y="24"/>
                  </a:lnTo>
                  <a:lnTo>
                    <a:pt x="123" y="24"/>
                  </a:lnTo>
                  <a:lnTo>
                    <a:pt x="123" y="24"/>
                  </a:lnTo>
                  <a:lnTo>
                    <a:pt x="122" y="24"/>
                  </a:lnTo>
                  <a:lnTo>
                    <a:pt x="122" y="23"/>
                  </a:lnTo>
                  <a:lnTo>
                    <a:pt x="122" y="23"/>
                  </a:lnTo>
                  <a:lnTo>
                    <a:pt x="120" y="24"/>
                  </a:lnTo>
                  <a:lnTo>
                    <a:pt x="116" y="24"/>
                  </a:lnTo>
                  <a:lnTo>
                    <a:pt x="114" y="26"/>
                  </a:lnTo>
                  <a:lnTo>
                    <a:pt x="112" y="24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08" y="26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04" y="24"/>
                  </a:lnTo>
                  <a:lnTo>
                    <a:pt x="104" y="24"/>
                  </a:lnTo>
                  <a:lnTo>
                    <a:pt x="103" y="24"/>
                  </a:lnTo>
                  <a:lnTo>
                    <a:pt x="103" y="24"/>
                  </a:lnTo>
                  <a:lnTo>
                    <a:pt x="103" y="24"/>
                  </a:lnTo>
                  <a:lnTo>
                    <a:pt x="101" y="24"/>
                  </a:lnTo>
                  <a:lnTo>
                    <a:pt x="101" y="24"/>
                  </a:lnTo>
                  <a:lnTo>
                    <a:pt x="99" y="24"/>
                  </a:lnTo>
                  <a:lnTo>
                    <a:pt x="95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1" y="23"/>
                  </a:lnTo>
                  <a:lnTo>
                    <a:pt x="93" y="21"/>
                  </a:lnTo>
                  <a:lnTo>
                    <a:pt x="91" y="21"/>
                  </a:lnTo>
                  <a:lnTo>
                    <a:pt x="91" y="19"/>
                  </a:lnTo>
                  <a:lnTo>
                    <a:pt x="91" y="19"/>
                  </a:lnTo>
                  <a:lnTo>
                    <a:pt x="91" y="19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21"/>
                  </a:lnTo>
                  <a:lnTo>
                    <a:pt x="89" y="21"/>
                  </a:lnTo>
                  <a:lnTo>
                    <a:pt x="87" y="21"/>
                  </a:lnTo>
                  <a:lnTo>
                    <a:pt x="86" y="21"/>
                  </a:lnTo>
                  <a:lnTo>
                    <a:pt x="86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0" y="23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6" y="24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4" y="23"/>
                  </a:lnTo>
                  <a:lnTo>
                    <a:pt x="72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65" y="24"/>
                  </a:lnTo>
                  <a:lnTo>
                    <a:pt x="61" y="26"/>
                  </a:lnTo>
                  <a:lnTo>
                    <a:pt x="55" y="28"/>
                  </a:lnTo>
                  <a:lnTo>
                    <a:pt x="55" y="28"/>
                  </a:lnTo>
                  <a:lnTo>
                    <a:pt x="53" y="28"/>
                  </a:lnTo>
                  <a:lnTo>
                    <a:pt x="48" y="34"/>
                  </a:lnTo>
                  <a:lnTo>
                    <a:pt x="46" y="34"/>
                  </a:lnTo>
                  <a:lnTo>
                    <a:pt x="44" y="36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0" y="38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1"/>
                  </a:lnTo>
                  <a:lnTo>
                    <a:pt x="38" y="43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6" y="49"/>
                  </a:lnTo>
                  <a:lnTo>
                    <a:pt x="33" y="53"/>
                  </a:lnTo>
                  <a:lnTo>
                    <a:pt x="31" y="55"/>
                  </a:lnTo>
                  <a:lnTo>
                    <a:pt x="31" y="57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27" y="62"/>
                  </a:lnTo>
                  <a:lnTo>
                    <a:pt x="27" y="64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5" y="68"/>
                  </a:lnTo>
                  <a:lnTo>
                    <a:pt x="17" y="70"/>
                  </a:lnTo>
                  <a:lnTo>
                    <a:pt x="16" y="72"/>
                  </a:lnTo>
                  <a:lnTo>
                    <a:pt x="16" y="74"/>
                  </a:lnTo>
                  <a:lnTo>
                    <a:pt x="17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6" y="79"/>
                  </a:lnTo>
                  <a:lnTo>
                    <a:pt x="14" y="79"/>
                  </a:lnTo>
                  <a:lnTo>
                    <a:pt x="10" y="79"/>
                  </a:lnTo>
                  <a:lnTo>
                    <a:pt x="4" y="79"/>
                  </a:lnTo>
                  <a:lnTo>
                    <a:pt x="2" y="79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2" y="83"/>
                  </a:lnTo>
                  <a:lnTo>
                    <a:pt x="2" y="83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2" y="91"/>
                  </a:lnTo>
                  <a:lnTo>
                    <a:pt x="2" y="94"/>
                  </a:lnTo>
                  <a:lnTo>
                    <a:pt x="2" y="100"/>
                  </a:lnTo>
                  <a:lnTo>
                    <a:pt x="6" y="110"/>
                  </a:lnTo>
                  <a:lnTo>
                    <a:pt x="6" y="112"/>
                  </a:lnTo>
                  <a:lnTo>
                    <a:pt x="10" y="115"/>
                  </a:lnTo>
                  <a:lnTo>
                    <a:pt x="10" y="117"/>
                  </a:lnTo>
                  <a:lnTo>
                    <a:pt x="12" y="117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3"/>
                  </a:lnTo>
                  <a:lnTo>
                    <a:pt x="10" y="123"/>
                  </a:lnTo>
                  <a:lnTo>
                    <a:pt x="12" y="125"/>
                  </a:lnTo>
                  <a:lnTo>
                    <a:pt x="12" y="125"/>
                  </a:lnTo>
                  <a:lnTo>
                    <a:pt x="12" y="127"/>
                  </a:lnTo>
                  <a:lnTo>
                    <a:pt x="12" y="129"/>
                  </a:lnTo>
                  <a:lnTo>
                    <a:pt x="12" y="130"/>
                  </a:lnTo>
                  <a:lnTo>
                    <a:pt x="14" y="130"/>
                  </a:lnTo>
                  <a:lnTo>
                    <a:pt x="14" y="132"/>
                  </a:lnTo>
                  <a:lnTo>
                    <a:pt x="14" y="132"/>
                  </a:lnTo>
                  <a:lnTo>
                    <a:pt x="14" y="132"/>
                  </a:lnTo>
                  <a:lnTo>
                    <a:pt x="14" y="134"/>
                  </a:lnTo>
                  <a:lnTo>
                    <a:pt x="14" y="136"/>
                  </a:lnTo>
                  <a:lnTo>
                    <a:pt x="12" y="136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2" y="140"/>
                  </a:lnTo>
                  <a:lnTo>
                    <a:pt x="12" y="142"/>
                  </a:lnTo>
                  <a:lnTo>
                    <a:pt x="14" y="142"/>
                  </a:lnTo>
                  <a:lnTo>
                    <a:pt x="17" y="144"/>
                  </a:lnTo>
                  <a:lnTo>
                    <a:pt x="19" y="146"/>
                  </a:lnTo>
                  <a:lnTo>
                    <a:pt x="25" y="151"/>
                  </a:lnTo>
                  <a:lnTo>
                    <a:pt x="25" y="151"/>
                  </a:lnTo>
                  <a:lnTo>
                    <a:pt x="27" y="151"/>
                  </a:lnTo>
                  <a:lnTo>
                    <a:pt x="27" y="153"/>
                  </a:lnTo>
                  <a:lnTo>
                    <a:pt x="27" y="153"/>
                  </a:lnTo>
                  <a:lnTo>
                    <a:pt x="27" y="153"/>
                  </a:lnTo>
                  <a:lnTo>
                    <a:pt x="27" y="155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29" y="161"/>
                  </a:lnTo>
                  <a:lnTo>
                    <a:pt x="29" y="163"/>
                  </a:lnTo>
                  <a:lnTo>
                    <a:pt x="27" y="163"/>
                  </a:lnTo>
                  <a:lnTo>
                    <a:pt x="27" y="174"/>
                  </a:lnTo>
                  <a:lnTo>
                    <a:pt x="27" y="178"/>
                  </a:lnTo>
                  <a:lnTo>
                    <a:pt x="31" y="183"/>
                  </a:lnTo>
                  <a:lnTo>
                    <a:pt x="31" y="185"/>
                  </a:lnTo>
                  <a:lnTo>
                    <a:pt x="33" y="187"/>
                  </a:lnTo>
                  <a:lnTo>
                    <a:pt x="33" y="191"/>
                  </a:lnTo>
                  <a:lnTo>
                    <a:pt x="36" y="197"/>
                  </a:lnTo>
                  <a:lnTo>
                    <a:pt x="38" y="201"/>
                  </a:lnTo>
                  <a:lnTo>
                    <a:pt x="40" y="202"/>
                  </a:lnTo>
                  <a:lnTo>
                    <a:pt x="42" y="206"/>
                  </a:lnTo>
                  <a:lnTo>
                    <a:pt x="42" y="210"/>
                  </a:lnTo>
                  <a:lnTo>
                    <a:pt x="40" y="212"/>
                  </a:lnTo>
                  <a:lnTo>
                    <a:pt x="42" y="212"/>
                  </a:lnTo>
                  <a:lnTo>
                    <a:pt x="42" y="214"/>
                  </a:lnTo>
                  <a:lnTo>
                    <a:pt x="42" y="214"/>
                  </a:lnTo>
                  <a:lnTo>
                    <a:pt x="44" y="214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4"/>
                  </a:lnTo>
                  <a:lnTo>
                    <a:pt x="44" y="210"/>
                  </a:lnTo>
                  <a:lnTo>
                    <a:pt x="44" y="210"/>
                  </a:lnTo>
                  <a:lnTo>
                    <a:pt x="44" y="208"/>
                  </a:lnTo>
                  <a:lnTo>
                    <a:pt x="44" y="206"/>
                  </a:lnTo>
                  <a:lnTo>
                    <a:pt x="44" y="204"/>
                  </a:lnTo>
                  <a:lnTo>
                    <a:pt x="40" y="201"/>
                  </a:lnTo>
                  <a:lnTo>
                    <a:pt x="40" y="199"/>
                  </a:lnTo>
                  <a:lnTo>
                    <a:pt x="40" y="199"/>
                  </a:lnTo>
                  <a:lnTo>
                    <a:pt x="42" y="202"/>
                  </a:lnTo>
                  <a:lnTo>
                    <a:pt x="44" y="202"/>
                  </a:lnTo>
                  <a:lnTo>
                    <a:pt x="44" y="204"/>
                  </a:lnTo>
                  <a:lnTo>
                    <a:pt x="44" y="204"/>
                  </a:lnTo>
                  <a:lnTo>
                    <a:pt x="44" y="206"/>
                  </a:lnTo>
                  <a:lnTo>
                    <a:pt x="46" y="206"/>
                  </a:lnTo>
                  <a:lnTo>
                    <a:pt x="46" y="206"/>
                  </a:lnTo>
                  <a:lnTo>
                    <a:pt x="48" y="206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3" y="206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0" y="208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48" y="206"/>
                  </a:lnTo>
                  <a:lnTo>
                    <a:pt x="48" y="206"/>
                  </a:lnTo>
                  <a:lnTo>
                    <a:pt x="48" y="206"/>
                  </a:lnTo>
                  <a:lnTo>
                    <a:pt x="46" y="208"/>
                  </a:lnTo>
                  <a:lnTo>
                    <a:pt x="46" y="208"/>
                  </a:lnTo>
                  <a:lnTo>
                    <a:pt x="44" y="210"/>
                  </a:lnTo>
                  <a:lnTo>
                    <a:pt x="44" y="212"/>
                  </a:lnTo>
                  <a:lnTo>
                    <a:pt x="46" y="212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48" y="210"/>
                  </a:lnTo>
                  <a:lnTo>
                    <a:pt x="48" y="212"/>
                  </a:lnTo>
                  <a:lnTo>
                    <a:pt x="48" y="212"/>
                  </a:lnTo>
                  <a:lnTo>
                    <a:pt x="48" y="21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48" y="214"/>
                  </a:lnTo>
                  <a:lnTo>
                    <a:pt x="48" y="212"/>
                  </a:lnTo>
                  <a:lnTo>
                    <a:pt x="46" y="212"/>
                  </a:lnTo>
                  <a:lnTo>
                    <a:pt x="46" y="212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8" y="218"/>
                  </a:lnTo>
                  <a:lnTo>
                    <a:pt x="48" y="218"/>
                  </a:lnTo>
                  <a:lnTo>
                    <a:pt x="46" y="218"/>
                  </a:lnTo>
                  <a:lnTo>
                    <a:pt x="46" y="218"/>
                  </a:lnTo>
                  <a:lnTo>
                    <a:pt x="46" y="216"/>
                  </a:lnTo>
                  <a:lnTo>
                    <a:pt x="44" y="218"/>
                  </a:lnTo>
                  <a:lnTo>
                    <a:pt x="46" y="219"/>
                  </a:lnTo>
                  <a:lnTo>
                    <a:pt x="46" y="219"/>
                  </a:lnTo>
                  <a:lnTo>
                    <a:pt x="46" y="218"/>
                  </a:lnTo>
                  <a:lnTo>
                    <a:pt x="48" y="218"/>
                  </a:lnTo>
                  <a:lnTo>
                    <a:pt x="48" y="218"/>
                  </a:lnTo>
                  <a:lnTo>
                    <a:pt x="50" y="218"/>
                  </a:lnTo>
                  <a:lnTo>
                    <a:pt x="50" y="218"/>
                  </a:lnTo>
                  <a:lnTo>
                    <a:pt x="50" y="216"/>
                  </a:lnTo>
                  <a:lnTo>
                    <a:pt x="50" y="214"/>
                  </a:lnTo>
                  <a:lnTo>
                    <a:pt x="50" y="216"/>
                  </a:lnTo>
                  <a:lnTo>
                    <a:pt x="50" y="216"/>
                  </a:lnTo>
                  <a:lnTo>
                    <a:pt x="51" y="216"/>
                  </a:lnTo>
                  <a:lnTo>
                    <a:pt x="50" y="216"/>
                  </a:lnTo>
                  <a:lnTo>
                    <a:pt x="50" y="218"/>
                  </a:lnTo>
                  <a:lnTo>
                    <a:pt x="51" y="216"/>
                  </a:lnTo>
                  <a:lnTo>
                    <a:pt x="51" y="218"/>
                  </a:lnTo>
                  <a:lnTo>
                    <a:pt x="51" y="219"/>
                  </a:lnTo>
                  <a:lnTo>
                    <a:pt x="51" y="221"/>
                  </a:lnTo>
                  <a:lnTo>
                    <a:pt x="53" y="221"/>
                  </a:lnTo>
                  <a:lnTo>
                    <a:pt x="53" y="223"/>
                  </a:lnTo>
                  <a:lnTo>
                    <a:pt x="55" y="223"/>
                  </a:lnTo>
                  <a:lnTo>
                    <a:pt x="55" y="223"/>
                  </a:lnTo>
                  <a:lnTo>
                    <a:pt x="55" y="223"/>
                  </a:lnTo>
                  <a:lnTo>
                    <a:pt x="55" y="221"/>
                  </a:lnTo>
                  <a:lnTo>
                    <a:pt x="55" y="221"/>
                  </a:lnTo>
                  <a:lnTo>
                    <a:pt x="55" y="221"/>
                  </a:lnTo>
                  <a:lnTo>
                    <a:pt x="55" y="221"/>
                  </a:lnTo>
                  <a:lnTo>
                    <a:pt x="57" y="221"/>
                  </a:lnTo>
                  <a:lnTo>
                    <a:pt x="55" y="221"/>
                  </a:lnTo>
                  <a:lnTo>
                    <a:pt x="55" y="221"/>
                  </a:lnTo>
                  <a:lnTo>
                    <a:pt x="57" y="223"/>
                  </a:lnTo>
                  <a:lnTo>
                    <a:pt x="59" y="227"/>
                  </a:lnTo>
                  <a:lnTo>
                    <a:pt x="57" y="225"/>
                  </a:lnTo>
                  <a:lnTo>
                    <a:pt x="57" y="225"/>
                  </a:lnTo>
                  <a:lnTo>
                    <a:pt x="55" y="223"/>
                  </a:lnTo>
                  <a:lnTo>
                    <a:pt x="55" y="223"/>
                  </a:lnTo>
                  <a:lnTo>
                    <a:pt x="53" y="225"/>
                  </a:lnTo>
                  <a:lnTo>
                    <a:pt x="53" y="225"/>
                  </a:lnTo>
                  <a:lnTo>
                    <a:pt x="53" y="225"/>
                  </a:lnTo>
                  <a:lnTo>
                    <a:pt x="51" y="225"/>
                  </a:lnTo>
                  <a:lnTo>
                    <a:pt x="51" y="225"/>
                  </a:lnTo>
                  <a:lnTo>
                    <a:pt x="51" y="225"/>
                  </a:lnTo>
                  <a:lnTo>
                    <a:pt x="51" y="225"/>
                  </a:lnTo>
                  <a:lnTo>
                    <a:pt x="51" y="225"/>
                  </a:lnTo>
                  <a:lnTo>
                    <a:pt x="51" y="225"/>
                  </a:lnTo>
                  <a:lnTo>
                    <a:pt x="53" y="227"/>
                  </a:lnTo>
                  <a:lnTo>
                    <a:pt x="53" y="229"/>
                  </a:lnTo>
                  <a:lnTo>
                    <a:pt x="53" y="229"/>
                  </a:lnTo>
                  <a:lnTo>
                    <a:pt x="53" y="231"/>
                  </a:lnTo>
                  <a:lnTo>
                    <a:pt x="53" y="231"/>
                  </a:lnTo>
                  <a:lnTo>
                    <a:pt x="55" y="233"/>
                  </a:lnTo>
                  <a:lnTo>
                    <a:pt x="55" y="231"/>
                  </a:lnTo>
                  <a:lnTo>
                    <a:pt x="55" y="231"/>
                  </a:lnTo>
                  <a:lnTo>
                    <a:pt x="57" y="231"/>
                  </a:lnTo>
                  <a:lnTo>
                    <a:pt x="57" y="233"/>
                  </a:lnTo>
                  <a:lnTo>
                    <a:pt x="57" y="235"/>
                  </a:lnTo>
                  <a:lnTo>
                    <a:pt x="57" y="235"/>
                  </a:lnTo>
                  <a:lnTo>
                    <a:pt x="57" y="235"/>
                  </a:lnTo>
                  <a:lnTo>
                    <a:pt x="55" y="235"/>
                  </a:lnTo>
                  <a:lnTo>
                    <a:pt x="53" y="235"/>
                  </a:lnTo>
                  <a:lnTo>
                    <a:pt x="51" y="237"/>
                  </a:lnTo>
                  <a:lnTo>
                    <a:pt x="51" y="238"/>
                  </a:lnTo>
                  <a:lnTo>
                    <a:pt x="51" y="238"/>
                  </a:lnTo>
                  <a:lnTo>
                    <a:pt x="51" y="238"/>
                  </a:lnTo>
                  <a:lnTo>
                    <a:pt x="51" y="238"/>
                  </a:lnTo>
                  <a:lnTo>
                    <a:pt x="51" y="240"/>
                  </a:lnTo>
                  <a:lnTo>
                    <a:pt x="51" y="240"/>
                  </a:lnTo>
                  <a:lnTo>
                    <a:pt x="51" y="240"/>
                  </a:lnTo>
                  <a:lnTo>
                    <a:pt x="51" y="240"/>
                  </a:lnTo>
                  <a:lnTo>
                    <a:pt x="53" y="240"/>
                  </a:lnTo>
                  <a:lnTo>
                    <a:pt x="53" y="240"/>
                  </a:lnTo>
                  <a:lnTo>
                    <a:pt x="53" y="242"/>
                  </a:lnTo>
                  <a:lnTo>
                    <a:pt x="53" y="242"/>
                  </a:lnTo>
                  <a:lnTo>
                    <a:pt x="53" y="242"/>
                  </a:lnTo>
                  <a:lnTo>
                    <a:pt x="55" y="244"/>
                  </a:lnTo>
                  <a:lnTo>
                    <a:pt x="55" y="246"/>
                  </a:lnTo>
                  <a:lnTo>
                    <a:pt x="55" y="246"/>
                  </a:lnTo>
                  <a:lnTo>
                    <a:pt x="55" y="248"/>
                  </a:lnTo>
                  <a:lnTo>
                    <a:pt x="53" y="248"/>
                  </a:lnTo>
                  <a:lnTo>
                    <a:pt x="53" y="250"/>
                  </a:lnTo>
                  <a:lnTo>
                    <a:pt x="53" y="250"/>
                  </a:lnTo>
                  <a:lnTo>
                    <a:pt x="53" y="252"/>
                  </a:lnTo>
                  <a:lnTo>
                    <a:pt x="53" y="255"/>
                  </a:lnTo>
                  <a:lnTo>
                    <a:pt x="55" y="257"/>
                  </a:lnTo>
                  <a:lnTo>
                    <a:pt x="53" y="257"/>
                  </a:lnTo>
                  <a:lnTo>
                    <a:pt x="53" y="259"/>
                  </a:lnTo>
                  <a:lnTo>
                    <a:pt x="53" y="259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7" y="263"/>
                  </a:lnTo>
                  <a:lnTo>
                    <a:pt x="55" y="263"/>
                  </a:lnTo>
                  <a:lnTo>
                    <a:pt x="57" y="263"/>
                  </a:lnTo>
                  <a:lnTo>
                    <a:pt x="57" y="265"/>
                  </a:lnTo>
                  <a:lnTo>
                    <a:pt x="59" y="265"/>
                  </a:lnTo>
                  <a:lnTo>
                    <a:pt x="59" y="265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3" y="261"/>
                  </a:lnTo>
                  <a:lnTo>
                    <a:pt x="65" y="259"/>
                  </a:lnTo>
                  <a:lnTo>
                    <a:pt x="67" y="261"/>
                  </a:lnTo>
                  <a:lnTo>
                    <a:pt x="69" y="261"/>
                  </a:lnTo>
                  <a:lnTo>
                    <a:pt x="70" y="263"/>
                  </a:lnTo>
                  <a:lnTo>
                    <a:pt x="70" y="265"/>
                  </a:lnTo>
                  <a:lnTo>
                    <a:pt x="72" y="263"/>
                  </a:lnTo>
                  <a:lnTo>
                    <a:pt x="72" y="263"/>
                  </a:lnTo>
                  <a:lnTo>
                    <a:pt x="72" y="263"/>
                  </a:lnTo>
                  <a:lnTo>
                    <a:pt x="72" y="263"/>
                  </a:lnTo>
                  <a:lnTo>
                    <a:pt x="74" y="263"/>
                  </a:lnTo>
                  <a:lnTo>
                    <a:pt x="74" y="263"/>
                  </a:lnTo>
                  <a:lnTo>
                    <a:pt x="76" y="261"/>
                  </a:lnTo>
                  <a:lnTo>
                    <a:pt x="76" y="261"/>
                  </a:lnTo>
                  <a:lnTo>
                    <a:pt x="74" y="259"/>
                  </a:lnTo>
                  <a:lnTo>
                    <a:pt x="74" y="259"/>
                  </a:lnTo>
                  <a:lnTo>
                    <a:pt x="74" y="259"/>
                  </a:lnTo>
                  <a:lnTo>
                    <a:pt x="76" y="257"/>
                  </a:lnTo>
                  <a:lnTo>
                    <a:pt x="76" y="255"/>
                  </a:lnTo>
                  <a:lnTo>
                    <a:pt x="76" y="254"/>
                  </a:lnTo>
                  <a:lnTo>
                    <a:pt x="78" y="250"/>
                  </a:lnTo>
                  <a:lnTo>
                    <a:pt x="78" y="250"/>
                  </a:lnTo>
                  <a:lnTo>
                    <a:pt x="78" y="248"/>
                  </a:lnTo>
                  <a:lnTo>
                    <a:pt x="78" y="250"/>
                  </a:lnTo>
                  <a:lnTo>
                    <a:pt x="78" y="248"/>
                  </a:lnTo>
                  <a:lnTo>
                    <a:pt x="78" y="246"/>
                  </a:lnTo>
                  <a:lnTo>
                    <a:pt x="78" y="246"/>
                  </a:lnTo>
                  <a:lnTo>
                    <a:pt x="78" y="246"/>
                  </a:lnTo>
                  <a:lnTo>
                    <a:pt x="80" y="246"/>
                  </a:lnTo>
                  <a:lnTo>
                    <a:pt x="80" y="246"/>
                  </a:lnTo>
                  <a:lnTo>
                    <a:pt x="80" y="246"/>
                  </a:lnTo>
                  <a:lnTo>
                    <a:pt x="80" y="246"/>
                  </a:lnTo>
                  <a:lnTo>
                    <a:pt x="82" y="244"/>
                  </a:lnTo>
                  <a:lnTo>
                    <a:pt x="82" y="244"/>
                  </a:lnTo>
                  <a:lnTo>
                    <a:pt x="82" y="244"/>
                  </a:lnTo>
                  <a:lnTo>
                    <a:pt x="82" y="244"/>
                  </a:lnTo>
                  <a:lnTo>
                    <a:pt x="80" y="244"/>
                  </a:lnTo>
                  <a:lnTo>
                    <a:pt x="84" y="244"/>
                  </a:lnTo>
                  <a:lnTo>
                    <a:pt x="86" y="246"/>
                  </a:lnTo>
                  <a:lnTo>
                    <a:pt x="86" y="246"/>
                  </a:lnTo>
                  <a:lnTo>
                    <a:pt x="87" y="248"/>
                  </a:lnTo>
                  <a:lnTo>
                    <a:pt x="87" y="250"/>
                  </a:lnTo>
                  <a:lnTo>
                    <a:pt x="87" y="250"/>
                  </a:lnTo>
                  <a:lnTo>
                    <a:pt x="91" y="250"/>
                  </a:lnTo>
                  <a:lnTo>
                    <a:pt x="91" y="250"/>
                  </a:lnTo>
                  <a:lnTo>
                    <a:pt x="93" y="252"/>
                  </a:lnTo>
                  <a:lnTo>
                    <a:pt x="91" y="254"/>
                  </a:lnTo>
                  <a:lnTo>
                    <a:pt x="93" y="257"/>
                  </a:lnTo>
                  <a:lnTo>
                    <a:pt x="95" y="261"/>
                  </a:lnTo>
                  <a:lnTo>
                    <a:pt x="95" y="263"/>
                  </a:lnTo>
                  <a:lnTo>
                    <a:pt x="95" y="265"/>
                  </a:lnTo>
                  <a:lnTo>
                    <a:pt x="95" y="267"/>
                  </a:lnTo>
                  <a:lnTo>
                    <a:pt x="95" y="267"/>
                  </a:lnTo>
                  <a:lnTo>
                    <a:pt x="95" y="267"/>
                  </a:lnTo>
                  <a:lnTo>
                    <a:pt x="93" y="269"/>
                  </a:lnTo>
                  <a:lnTo>
                    <a:pt x="93" y="269"/>
                  </a:lnTo>
                  <a:lnTo>
                    <a:pt x="93" y="269"/>
                  </a:lnTo>
                  <a:lnTo>
                    <a:pt x="91" y="272"/>
                  </a:lnTo>
                  <a:lnTo>
                    <a:pt x="93" y="272"/>
                  </a:lnTo>
                  <a:lnTo>
                    <a:pt x="93" y="272"/>
                  </a:lnTo>
                  <a:lnTo>
                    <a:pt x="93" y="272"/>
                  </a:lnTo>
                  <a:lnTo>
                    <a:pt x="87" y="272"/>
                  </a:lnTo>
                  <a:lnTo>
                    <a:pt x="86" y="274"/>
                  </a:lnTo>
                  <a:lnTo>
                    <a:pt x="84" y="276"/>
                  </a:lnTo>
                  <a:lnTo>
                    <a:pt x="84" y="276"/>
                  </a:lnTo>
                  <a:lnTo>
                    <a:pt x="84" y="278"/>
                  </a:lnTo>
                  <a:lnTo>
                    <a:pt x="82" y="280"/>
                  </a:lnTo>
                  <a:lnTo>
                    <a:pt x="82" y="280"/>
                  </a:lnTo>
                  <a:lnTo>
                    <a:pt x="82" y="280"/>
                  </a:lnTo>
                  <a:lnTo>
                    <a:pt x="80" y="282"/>
                  </a:lnTo>
                  <a:lnTo>
                    <a:pt x="82" y="282"/>
                  </a:lnTo>
                  <a:lnTo>
                    <a:pt x="82" y="282"/>
                  </a:lnTo>
                  <a:lnTo>
                    <a:pt x="84" y="284"/>
                  </a:lnTo>
                  <a:lnTo>
                    <a:pt x="84" y="284"/>
                  </a:lnTo>
                  <a:lnTo>
                    <a:pt x="86" y="286"/>
                  </a:lnTo>
                  <a:lnTo>
                    <a:pt x="86" y="286"/>
                  </a:lnTo>
                  <a:lnTo>
                    <a:pt x="86" y="286"/>
                  </a:lnTo>
                  <a:lnTo>
                    <a:pt x="86" y="286"/>
                  </a:lnTo>
                  <a:lnTo>
                    <a:pt x="87" y="286"/>
                  </a:lnTo>
                  <a:lnTo>
                    <a:pt x="87" y="286"/>
                  </a:lnTo>
                  <a:lnTo>
                    <a:pt x="87" y="286"/>
                  </a:lnTo>
                  <a:lnTo>
                    <a:pt x="87" y="286"/>
                  </a:lnTo>
                  <a:lnTo>
                    <a:pt x="87" y="286"/>
                  </a:lnTo>
                  <a:lnTo>
                    <a:pt x="87" y="288"/>
                  </a:lnTo>
                  <a:lnTo>
                    <a:pt x="87" y="288"/>
                  </a:lnTo>
                  <a:lnTo>
                    <a:pt x="87" y="288"/>
                  </a:lnTo>
                  <a:lnTo>
                    <a:pt x="89" y="290"/>
                  </a:lnTo>
                  <a:lnTo>
                    <a:pt x="89" y="290"/>
                  </a:lnTo>
                  <a:lnTo>
                    <a:pt x="89" y="290"/>
                  </a:lnTo>
                  <a:lnTo>
                    <a:pt x="91" y="290"/>
                  </a:lnTo>
                  <a:lnTo>
                    <a:pt x="93" y="290"/>
                  </a:lnTo>
                  <a:lnTo>
                    <a:pt x="95" y="290"/>
                  </a:lnTo>
                  <a:lnTo>
                    <a:pt x="97" y="290"/>
                  </a:lnTo>
                  <a:lnTo>
                    <a:pt x="97" y="288"/>
                  </a:lnTo>
                  <a:lnTo>
                    <a:pt x="95" y="286"/>
                  </a:lnTo>
                  <a:lnTo>
                    <a:pt x="95" y="286"/>
                  </a:lnTo>
                  <a:lnTo>
                    <a:pt x="95" y="286"/>
                  </a:lnTo>
                  <a:lnTo>
                    <a:pt x="95" y="286"/>
                  </a:lnTo>
                  <a:lnTo>
                    <a:pt x="95" y="286"/>
                  </a:lnTo>
                  <a:lnTo>
                    <a:pt x="97" y="286"/>
                  </a:lnTo>
                  <a:lnTo>
                    <a:pt x="97" y="286"/>
                  </a:lnTo>
                  <a:lnTo>
                    <a:pt x="97" y="288"/>
                  </a:lnTo>
                  <a:lnTo>
                    <a:pt x="97" y="288"/>
                  </a:lnTo>
                  <a:lnTo>
                    <a:pt x="99" y="288"/>
                  </a:lnTo>
                  <a:lnTo>
                    <a:pt x="101" y="288"/>
                  </a:lnTo>
                  <a:lnTo>
                    <a:pt x="101" y="288"/>
                  </a:lnTo>
                  <a:lnTo>
                    <a:pt x="103" y="286"/>
                  </a:lnTo>
                  <a:lnTo>
                    <a:pt x="103" y="286"/>
                  </a:lnTo>
                  <a:lnTo>
                    <a:pt x="104" y="284"/>
                  </a:lnTo>
                  <a:lnTo>
                    <a:pt x="104" y="282"/>
                  </a:lnTo>
                  <a:lnTo>
                    <a:pt x="104" y="282"/>
                  </a:lnTo>
                  <a:lnTo>
                    <a:pt x="104" y="278"/>
                  </a:lnTo>
                  <a:lnTo>
                    <a:pt x="104" y="278"/>
                  </a:lnTo>
                  <a:lnTo>
                    <a:pt x="104" y="276"/>
                  </a:lnTo>
                  <a:lnTo>
                    <a:pt x="106" y="276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6" y="278"/>
                  </a:lnTo>
                  <a:lnTo>
                    <a:pt x="108" y="282"/>
                  </a:lnTo>
                  <a:lnTo>
                    <a:pt x="108" y="282"/>
                  </a:lnTo>
                  <a:lnTo>
                    <a:pt x="110" y="284"/>
                  </a:lnTo>
                  <a:lnTo>
                    <a:pt x="112" y="284"/>
                  </a:lnTo>
                  <a:lnTo>
                    <a:pt x="112" y="284"/>
                  </a:lnTo>
                  <a:lnTo>
                    <a:pt x="120" y="286"/>
                  </a:lnTo>
                  <a:lnTo>
                    <a:pt x="120" y="286"/>
                  </a:lnTo>
                  <a:lnTo>
                    <a:pt x="122" y="286"/>
                  </a:lnTo>
                  <a:lnTo>
                    <a:pt x="123" y="286"/>
                  </a:lnTo>
                  <a:lnTo>
                    <a:pt x="127" y="286"/>
                  </a:lnTo>
                  <a:lnTo>
                    <a:pt x="129" y="286"/>
                  </a:lnTo>
                  <a:lnTo>
                    <a:pt x="129" y="286"/>
                  </a:lnTo>
                  <a:lnTo>
                    <a:pt x="129" y="286"/>
                  </a:lnTo>
                  <a:lnTo>
                    <a:pt x="131" y="286"/>
                  </a:lnTo>
                  <a:lnTo>
                    <a:pt x="131" y="286"/>
                  </a:lnTo>
                  <a:lnTo>
                    <a:pt x="131" y="286"/>
                  </a:lnTo>
                  <a:lnTo>
                    <a:pt x="131" y="286"/>
                  </a:lnTo>
                  <a:lnTo>
                    <a:pt x="133" y="286"/>
                  </a:lnTo>
                  <a:lnTo>
                    <a:pt x="133" y="286"/>
                  </a:lnTo>
                  <a:lnTo>
                    <a:pt x="133" y="288"/>
                  </a:lnTo>
                  <a:lnTo>
                    <a:pt x="135" y="290"/>
                  </a:lnTo>
                  <a:lnTo>
                    <a:pt x="135" y="291"/>
                  </a:lnTo>
                  <a:lnTo>
                    <a:pt x="135" y="291"/>
                  </a:lnTo>
                  <a:lnTo>
                    <a:pt x="135" y="291"/>
                  </a:lnTo>
                  <a:lnTo>
                    <a:pt x="137" y="290"/>
                  </a:lnTo>
                  <a:lnTo>
                    <a:pt x="139" y="290"/>
                  </a:lnTo>
                  <a:lnTo>
                    <a:pt x="139" y="291"/>
                  </a:lnTo>
                  <a:lnTo>
                    <a:pt x="142" y="293"/>
                  </a:lnTo>
                  <a:lnTo>
                    <a:pt x="142" y="293"/>
                  </a:lnTo>
                  <a:lnTo>
                    <a:pt x="144" y="293"/>
                  </a:lnTo>
                  <a:lnTo>
                    <a:pt x="144" y="295"/>
                  </a:lnTo>
                  <a:lnTo>
                    <a:pt x="144" y="295"/>
                  </a:lnTo>
                  <a:lnTo>
                    <a:pt x="146" y="295"/>
                  </a:lnTo>
                  <a:lnTo>
                    <a:pt x="146" y="295"/>
                  </a:lnTo>
                  <a:lnTo>
                    <a:pt x="148" y="295"/>
                  </a:lnTo>
                  <a:lnTo>
                    <a:pt x="150" y="290"/>
                  </a:lnTo>
                  <a:lnTo>
                    <a:pt x="152" y="290"/>
                  </a:lnTo>
                  <a:lnTo>
                    <a:pt x="152" y="288"/>
                  </a:lnTo>
                  <a:lnTo>
                    <a:pt x="152" y="288"/>
                  </a:lnTo>
                  <a:lnTo>
                    <a:pt x="154" y="288"/>
                  </a:lnTo>
                  <a:lnTo>
                    <a:pt x="156" y="288"/>
                  </a:lnTo>
                  <a:lnTo>
                    <a:pt x="167" y="288"/>
                  </a:lnTo>
                  <a:lnTo>
                    <a:pt x="169" y="288"/>
                  </a:lnTo>
                  <a:lnTo>
                    <a:pt x="173" y="288"/>
                  </a:lnTo>
                  <a:lnTo>
                    <a:pt x="173" y="286"/>
                  </a:lnTo>
                  <a:lnTo>
                    <a:pt x="176" y="282"/>
                  </a:lnTo>
                  <a:lnTo>
                    <a:pt x="176" y="280"/>
                  </a:lnTo>
                  <a:lnTo>
                    <a:pt x="178" y="280"/>
                  </a:lnTo>
                  <a:lnTo>
                    <a:pt x="184" y="276"/>
                  </a:lnTo>
                  <a:lnTo>
                    <a:pt x="186" y="274"/>
                  </a:lnTo>
                  <a:lnTo>
                    <a:pt x="186" y="272"/>
                  </a:lnTo>
                  <a:lnTo>
                    <a:pt x="184" y="269"/>
                  </a:lnTo>
                  <a:lnTo>
                    <a:pt x="182" y="265"/>
                  </a:lnTo>
                  <a:lnTo>
                    <a:pt x="182" y="263"/>
                  </a:lnTo>
                  <a:lnTo>
                    <a:pt x="182" y="263"/>
                  </a:lnTo>
                  <a:lnTo>
                    <a:pt x="184" y="261"/>
                  </a:lnTo>
                  <a:lnTo>
                    <a:pt x="184" y="261"/>
                  </a:lnTo>
                  <a:lnTo>
                    <a:pt x="186" y="259"/>
                  </a:lnTo>
                  <a:lnTo>
                    <a:pt x="188" y="259"/>
                  </a:lnTo>
                  <a:lnTo>
                    <a:pt x="188" y="259"/>
                  </a:lnTo>
                  <a:lnTo>
                    <a:pt x="188" y="261"/>
                  </a:lnTo>
                  <a:lnTo>
                    <a:pt x="188" y="261"/>
                  </a:lnTo>
                  <a:lnTo>
                    <a:pt x="190" y="261"/>
                  </a:lnTo>
                  <a:lnTo>
                    <a:pt x="199" y="263"/>
                  </a:lnTo>
                  <a:lnTo>
                    <a:pt x="199" y="265"/>
                  </a:lnTo>
                  <a:lnTo>
                    <a:pt x="203" y="267"/>
                  </a:lnTo>
                  <a:lnTo>
                    <a:pt x="203" y="267"/>
                  </a:lnTo>
                  <a:lnTo>
                    <a:pt x="203" y="265"/>
                  </a:lnTo>
                  <a:lnTo>
                    <a:pt x="207" y="261"/>
                  </a:lnTo>
                  <a:lnTo>
                    <a:pt x="209" y="259"/>
                  </a:lnTo>
                  <a:lnTo>
                    <a:pt x="209" y="257"/>
                  </a:lnTo>
                  <a:lnTo>
                    <a:pt x="211" y="257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214" y="259"/>
                  </a:lnTo>
                  <a:lnTo>
                    <a:pt x="224" y="257"/>
                  </a:lnTo>
                  <a:lnTo>
                    <a:pt x="226" y="257"/>
                  </a:lnTo>
                  <a:lnTo>
                    <a:pt x="228" y="255"/>
                  </a:lnTo>
                  <a:lnTo>
                    <a:pt x="228" y="255"/>
                  </a:lnTo>
                  <a:lnTo>
                    <a:pt x="229" y="255"/>
                  </a:lnTo>
                  <a:lnTo>
                    <a:pt x="231" y="254"/>
                  </a:lnTo>
                  <a:lnTo>
                    <a:pt x="233" y="254"/>
                  </a:lnTo>
                  <a:lnTo>
                    <a:pt x="233" y="255"/>
                  </a:lnTo>
                  <a:lnTo>
                    <a:pt x="235" y="257"/>
                  </a:lnTo>
                  <a:lnTo>
                    <a:pt x="237" y="261"/>
                  </a:lnTo>
                  <a:lnTo>
                    <a:pt x="237" y="261"/>
                  </a:lnTo>
                  <a:lnTo>
                    <a:pt x="239" y="265"/>
                  </a:lnTo>
                  <a:lnTo>
                    <a:pt x="239" y="265"/>
                  </a:lnTo>
                  <a:lnTo>
                    <a:pt x="239" y="267"/>
                  </a:lnTo>
                  <a:lnTo>
                    <a:pt x="241" y="267"/>
                  </a:lnTo>
                  <a:lnTo>
                    <a:pt x="243" y="267"/>
                  </a:lnTo>
                  <a:lnTo>
                    <a:pt x="243" y="267"/>
                  </a:lnTo>
                  <a:lnTo>
                    <a:pt x="245" y="265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6" y="265"/>
                  </a:lnTo>
                  <a:lnTo>
                    <a:pt x="248" y="265"/>
                  </a:lnTo>
                  <a:lnTo>
                    <a:pt x="248" y="267"/>
                  </a:lnTo>
                  <a:lnTo>
                    <a:pt x="250" y="269"/>
                  </a:lnTo>
                  <a:lnTo>
                    <a:pt x="252" y="269"/>
                  </a:lnTo>
                  <a:lnTo>
                    <a:pt x="254" y="269"/>
                  </a:lnTo>
                  <a:lnTo>
                    <a:pt x="258" y="271"/>
                  </a:lnTo>
                  <a:lnTo>
                    <a:pt x="260" y="271"/>
                  </a:lnTo>
                  <a:lnTo>
                    <a:pt x="262" y="271"/>
                  </a:lnTo>
                  <a:lnTo>
                    <a:pt x="260" y="265"/>
                  </a:lnTo>
                  <a:lnTo>
                    <a:pt x="258" y="261"/>
                  </a:lnTo>
                  <a:lnTo>
                    <a:pt x="258" y="261"/>
                  </a:lnTo>
                  <a:lnTo>
                    <a:pt x="258" y="261"/>
                  </a:lnTo>
                  <a:lnTo>
                    <a:pt x="258" y="259"/>
                  </a:lnTo>
                  <a:lnTo>
                    <a:pt x="258" y="259"/>
                  </a:lnTo>
                  <a:lnTo>
                    <a:pt x="258" y="257"/>
                  </a:lnTo>
                  <a:lnTo>
                    <a:pt x="258" y="257"/>
                  </a:lnTo>
                  <a:lnTo>
                    <a:pt x="260" y="257"/>
                  </a:lnTo>
                  <a:lnTo>
                    <a:pt x="262" y="257"/>
                  </a:lnTo>
                  <a:lnTo>
                    <a:pt x="262" y="257"/>
                  </a:lnTo>
                  <a:lnTo>
                    <a:pt x="262" y="255"/>
                  </a:lnTo>
                  <a:lnTo>
                    <a:pt x="260" y="252"/>
                  </a:lnTo>
                  <a:lnTo>
                    <a:pt x="260" y="250"/>
                  </a:lnTo>
                  <a:lnTo>
                    <a:pt x="258" y="250"/>
                  </a:lnTo>
                  <a:lnTo>
                    <a:pt x="256" y="250"/>
                  </a:lnTo>
                  <a:lnTo>
                    <a:pt x="256" y="250"/>
                  </a:lnTo>
                  <a:lnTo>
                    <a:pt x="256" y="252"/>
                  </a:lnTo>
                  <a:lnTo>
                    <a:pt x="254" y="250"/>
                  </a:lnTo>
                  <a:lnTo>
                    <a:pt x="254" y="250"/>
                  </a:lnTo>
                  <a:lnTo>
                    <a:pt x="250" y="248"/>
                  </a:lnTo>
                  <a:lnTo>
                    <a:pt x="250" y="246"/>
                  </a:lnTo>
                  <a:lnTo>
                    <a:pt x="248" y="244"/>
                  </a:lnTo>
                  <a:lnTo>
                    <a:pt x="248" y="242"/>
                  </a:lnTo>
                  <a:lnTo>
                    <a:pt x="245" y="242"/>
                  </a:lnTo>
                  <a:lnTo>
                    <a:pt x="243" y="240"/>
                  </a:lnTo>
                  <a:lnTo>
                    <a:pt x="243" y="238"/>
                  </a:lnTo>
                  <a:lnTo>
                    <a:pt x="241" y="237"/>
                  </a:lnTo>
                  <a:lnTo>
                    <a:pt x="241" y="237"/>
                  </a:lnTo>
                  <a:lnTo>
                    <a:pt x="239" y="237"/>
                  </a:lnTo>
                  <a:lnTo>
                    <a:pt x="239" y="237"/>
                  </a:lnTo>
                  <a:lnTo>
                    <a:pt x="239" y="235"/>
                  </a:lnTo>
                  <a:lnTo>
                    <a:pt x="239" y="229"/>
                  </a:lnTo>
                  <a:lnTo>
                    <a:pt x="241" y="227"/>
                  </a:lnTo>
                  <a:lnTo>
                    <a:pt x="241" y="227"/>
                  </a:lnTo>
                  <a:lnTo>
                    <a:pt x="241" y="225"/>
                  </a:lnTo>
                  <a:lnTo>
                    <a:pt x="239" y="221"/>
                  </a:lnTo>
                  <a:lnTo>
                    <a:pt x="239" y="219"/>
                  </a:lnTo>
                  <a:lnTo>
                    <a:pt x="239" y="219"/>
                  </a:lnTo>
                  <a:lnTo>
                    <a:pt x="239" y="218"/>
                  </a:lnTo>
                  <a:lnTo>
                    <a:pt x="239" y="218"/>
                  </a:lnTo>
                  <a:lnTo>
                    <a:pt x="237" y="218"/>
                  </a:lnTo>
                  <a:lnTo>
                    <a:pt x="235" y="218"/>
                  </a:lnTo>
                  <a:lnTo>
                    <a:pt x="235" y="216"/>
                  </a:lnTo>
                  <a:lnTo>
                    <a:pt x="235" y="214"/>
                  </a:lnTo>
                  <a:lnTo>
                    <a:pt x="235" y="212"/>
                  </a:lnTo>
                  <a:lnTo>
                    <a:pt x="237" y="212"/>
                  </a:lnTo>
                  <a:lnTo>
                    <a:pt x="239" y="210"/>
                  </a:lnTo>
                  <a:lnTo>
                    <a:pt x="239" y="210"/>
                  </a:lnTo>
                  <a:lnTo>
                    <a:pt x="243" y="212"/>
                  </a:lnTo>
                  <a:lnTo>
                    <a:pt x="245" y="212"/>
                  </a:lnTo>
                  <a:lnTo>
                    <a:pt x="246" y="210"/>
                  </a:lnTo>
                  <a:lnTo>
                    <a:pt x="246" y="210"/>
                  </a:lnTo>
                  <a:lnTo>
                    <a:pt x="248" y="206"/>
                  </a:lnTo>
                  <a:lnTo>
                    <a:pt x="248" y="206"/>
                  </a:lnTo>
                  <a:lnTo>
                    <a:pt x="248" y="206"/>
                  </a:lnTo>
                  <a:lnTo>
                    <a:pt x="248" y="204"/>
                  </a:lnTo>
                  <a:lnTo>
                    <a:pt x="250" y="202"/>
                  </a:lnTo>
                  <a:lnTo>
                    <a:pt x="254" y="202"/>
                  </a:lnTo>
                  <a:lnTo>
                    <a:pt x="256" y="204"/>
                  </a:lnTo>
                  <a:lnTo>
                    <a:pt x="260" y="204"/>
                  </a:lnTo>
                  <a:lnTo>
                    <a:pt x="264" y="206"/>
                  </a:lnTo>
                  <a:lnTo>
                    <a:pt x="265" y="206"/>
                  </a:lnTo>
                  <a:lnTo>
                    <a:pt x="265" y="208"/>
                  </a:lnTo>
                  <a:lnTo>
                    <a:pt x="267" y="208"/>
                  </a:lnTo>
                  <a:lnTo>
                    <a:pt x="267" y="210"/>
                  </a:lnTo>
                  <a:lnTo>
                    <a:pt x="269" y="210"/>
                  </a:lnTo>
                  <a:lnTo>
                    <a:pt x="273" y="208"/>
                  </a:lnTo>
                  <a:lnTo>
                    <a:pt x="273" y="208"/>
                  </a:lnTo>
                  <a:lnTo>
                    <a:pt x="273" y="208"/>
                  </a:lnTo>
                  <a:lnTo>
                    <a:pt x="275" y="208"/>
                  </a:lnTo>
                  <a:lnTo>
                    <a:pt x="277" y="210"/>
                  </a:lnTo>
                  <a:lnTo>
                    <a:pt x="277" y="210"/>
                  </a:lnTo>
                  <a:lnTo>
                    <a:pt x="279" y="210"/>
                  </a:lnTo>
                  <a:lnTo>
                    <a:pt x="279" y="210"/>
                  </a:lnTo>
                  <a:lnTo>
                    <a:pt x="279" y="208"/>
                  </a:lnTo>
                  <a:lnTo>
                    <a:pt x="277" y="204"/>
                  </a:lnTo>
                  <a:lnTo>
                    <a:pt x="277" y="204"/>
                  </a:lnTo>
                  <a:lnTo>
                    <a:pt x="277" y="202"/>
                  </a:lnTo>
                  <a:lnTo>
                    <a:pt x="277" y="202"/>
                  </a:lnTo>
                  <a:lnTo>
                    <a:pt x="277" y="201"/>
                  </a:lnTo>
                  <a:lnTo>
                    <a:pt x="277" y="201"/>
                  </a:lnTo>
                  <a:lnTo>
                    <a:pt x="277" y="199"/>
                  </a:lnTo>
                  <a:lnTo>
                    <a:pt x="277" y="199"/>
                  </a:lnTo>
                  <a:lnTo>
                    <a:pt x="279" y="197"/>
                  </a:lnTo>
                  <a:lnTo>
                    <a:pt x="279" y="197"/>
                  </a:lnTo>
                  <a:lnTo>
                    <a:pt x="279" y="195"/>
                  </a:lnTo>
                  <a:lnTo>
                    <a:pt x="277" y="191"/>
                  </a:lnTo>
                  <a:lnTo>
                    <a:pt x="275" y="189"/>
                  </a:lnTo>
                  <a:lnTo>
                    <a:pt x="277" y="189"/>
                  </a:lnTo>
                  <a:lnTo>
                    <a:pt x="279" y="189"/>
                  </a:lnTo>
                  <a:lnTo>
                    <a:pt x="279" y="189"/>
                  </a:lnTo>
                  <a:lnTo>
                    <a:pt x="279" y="189"/>
                  </a:lnTo>
                  <a:lnTo>
                    <a:pt x="281" y="189"/>
                  </a:lnTo>
                  <a:lnTo>
                    <a:pt x="281" y="191"/>
                  </a:lnTo>
                  <a:lnTo>
                    <a:pt x="281" y="191"/>
                  </a:lnTo>
                  <a:lnTo>
                    <a:pt x="282" y="189"/>
                  </a:lnTo>
                  <a:lnTo>
                    <a:pt x="286" y="189"/>
                  </a:lnTo>
                  <a:lnTo>
                    <a:pt x="292" y="189"/>
                  </a:lnTo>
                  <a:lnTo>
                    <a:pt x="292" y="189"/>
                  </a:lnTo>
                  <a:lnTo>
                    <a:pt x="296" y="189"/>
                  </a:lnTo>
                  <a:lnTo>
                    <a:pt x="296" y="189"/>
                  </a:lnTo>
                  <a:lnTo>
                    <a:pt x="298" y="187"/>
                  </a:lnTo>
                  <a:lnTo>
                    <a:pt x="299" y="185"/>
                  </a:lnTo>
                  <a:lnTo>
                    <a:pt x="299" y="183"/>
                  </a:lnTo>
                  <a:lnTo>
                    <a:pt x="301" y="183"/>
                  </a:lnTo>
                  <a:lnTo>
                    <a:pt x="303" y="182"/>
                  </a:lnTo>
                  <a:lnTo>
                    <a:pt x="309" y="183"/>
                  </a:lnTo>
                  <a:lnTo>
                    <a:pt x="311" y="182"/>
                  </a:lnTo>
                  <a:lnTo>
                    <a:pt x="313" y="182"/>
                  </a:lnTo>
                  <a:lnTo>
                    <a:pt x="315" y="180"/>
                  </a:lnTo>
                  <a:lnTo>
                    <a:pt x="320" y="176"/>
                  </a:lnTo>
                  <a:lnTo>
                    <a:pt x="322" y="174"/>
                  </a:lnTo>
                  <a:lnTo>
                    <a:pt x="324" y="172"/>
                  </a:lnTo>
                  <a:lnTo>
                    <a:pt x="324" y="170"/>
                  </a:lnTo>
                  <a:lnTo>
                    <a:pt x="324" y="170"/>
                  </a:lnTo>
                  <a:lnTo>
                    <a:pt x="328" y="168"/>
                  </a:lnTo>
                  <a:lnTo>
                    <a:pt x="332" y="166"/>
                  </a:lnTo>
                  <a:lnTo>
                    <a:pt x="335" y="165"/>
                  </a:lnTo>
                  <a:lnTo>
                    <a:pt x="337" y="165"/>
                  </a:lnTo>
                  <a:lnTo>
                    <a:pt x="339" y="165"/>
                  </a:lnTo>
                  <a:lnTo>
                    <a:pt x="341" y="168"/>
                  </a:lnTo>
                  <a:lnTo>
                    <a:pt x="343" y="170"/>
                  </a:lnTo>
                  <a:lnTo>
                    <a:pt x="345" y="170"/>
                  </a:lnTo>
                  <a:lnTo>
                    <a:pt x="347" y="166"/>
                  </a:lnTo>
                  <a:lnTo>
                    <a:pt x="349" y="165"/>
                  </a:lnTo>
                  <a:lnTo>
                    <a:pt x="351" y="165"/>
                  </a:lnTo>
                  <a:lnTo>
                    <a:pt x="351" y="163"/>
                  </a:lnTo>
                  <a:lnTo>
                    <a:pt x="352" y="163"/>
                  </a:lnTo>
                  <a:lnTo>
                    <a:pt x="352" y="161"/>
                  </a:lnTo>
                  <a:lnTo>
                    <a:pt x="354" y="155"/>
                  </a:lnTo>
                  <a:lnTo>
                    <a:pt x="354" y="153"/>
                  </a:lnTo>
                  <a:lnTo>
                    <a:pt x="354" y="151"/>
                  </a:lnTo>
                  <a:lnTo>
                    <a:pt x="354" y="151"/>
                  </a:lnTo>
                  <a:lnTo>
                    <a:pt x="354" y="151"/>
                  </a:lnTo>
                  <a:lnTo>
                    <a:pt x="354" y="149"/>
                  </a:lnTo>
                  <a:lnTo>
                    <a:pt x="354" y="148"/>
                  </a:lnTo>
                  <a:lnTo>
                    <a:pt x="354" y="146"/>
                  </a:lnTo>
                  <a:lnTo>
                    <a:pt x="352" y="138"/>
                  </a:lnTo>
                  <a:lnTo>
                    <a:pt x="352" y="136"/>
                  </a:lnTo>
                  <a:lnTo>
                    <a:pt x="352" y="134"/>
                  </a:lnTo>
                  <a:lnTo>
                    <a:pt x="352" y="132"/>
                  </a:lnTo>
                  <a:lnTo>
                    <a:pt x="352" y="130"/>
                  </a:lnTo>
                  <a:lnTo>
                    <a:pt x="351" y="129"/>
                  </a:lnTo>
                  <a:lnTo>
                    <a:pt x="349" y="127"/>
                  </a:lnTo>
                  <a:lnTo>
                    <a:pt x="349" y="127"/>
                  </a:lnTo>
                  <a:lnTo>
                    <a:pt x="349" y="125"/>
                  </a:lnTo>
                  <a:lnTo>
                    <a:pt x="349" y="123"/>
                  </a:lnTo>
                  <a:lnTo>
                    <a:pt x="349" y="121"/>
                  </a:lnTo>
                  <a:lnTo>
                    <a:pt x="349" y="121"/>
                  </a:lnTo>
                  <a:lnTo>
                    <a:pt x="349" y="121"/>
                  </a:lnTo>
                  <a:lnTo>
                    <a:pt x="349" y="119"/>
                  </a:lnTo>
                  <a:lnTo>
                    <a:pt x="349" y="119"/>
                  </a:lnTo>
                  <a:lnTo>
                    <a:pt x="349" y="119"/>
                  </a:lnTo>
                  <a:lnTo>
                    <a:pt x="349" y="119"/>
                  </a:lnTo>
                  <a:lnTo>
                    <a:pt x="349" y="117"/>
                  </a:lnTo>
                  <a:lnTo>
                    <a:pt x="347" y="117"/>
                  </a:lnTo>
                  <a:lnTo>
                    <a:pt x="358" y="93"/>
                  </a:lnTo>
                  <a:lnTo>
                    <a:pt x="358" y="91"/>
                  </a:lnTo>
                  <a:close/>
                  <a:moveTo>
                    <a:pt x="67" y="276"/>
                  </a:moveTo>
                  <a:lnTo>
                    <a:pt x="69" y="276"/>
                  </a:lnTo>
                  <a:lnTo>
                    <a:pt x="69" y="274"/>
                  </a:lnTo>
                  <a:lnTo>
                    <a:pt x="69" y="274"/>
                  </a:lnTo>
                  <a:lnTo>
                    <a:pt x="67" y="274"/>
                  </a:lnTo>
                  <a:lnTo>
                    <a:pt x="67" y="274"/>
                  </a:lnTo>
                  <a:lnTo>
                    <a:pt x="67" y="272"/>
                  </a:lnTo>
                  <a:lnTo>
                    <a:pt x="67" y="272"/>
                  </a:lnTo>
                  <a:lnTo>
                    <a:pt x="67" y="272"/>
                  </a:lnTo>
                  <a:lnTo>
                    <a:pt x="65" y="272"/>
                  </a:lnTo>
                  <a:lnTo>
                    <a:pt x="65" y="272"/>
                  </a:lnTo>
                  <a:lnTo>
                    <a:pt x="65" y="272"/>
                  </a:lnTo>
                  <a:lnTo>
                    <a:pt x="65" y="272"/>
                  </a:lnTo>
                  <a:lnTo>
                    <a:pt x="65" y="271"/>
                  </a:lnTo>
                  <a:lnTo>
                    <a:pt x="63" y="271"/>
                  </a:lnTo>
                  <a:lnTo>
                    <a:pt x="63" y="271"/>
                  </a:lnTo>
                  <a:lnTo>
                    <a:pt x="61" y="271"/>
                  </a:lnTo>
                  <a:lnTo>
                    <a:pt x="61" y="272"/>
                  </a:lnTo>
                  <a:lnTo>
                    <a:pt x="61" y="272"/>
                  </a:lnTo>
                  <a:lnTo>
                    <a:pt x="61" y="274"/>
                  </a:lnTo>
                  <a:lnTo>
                    <a:pt x="63" y="274"/>
                  </a:lnTo>
                  <a:lnTo>
                    <a:pt x="65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5" y="278"/>
                  </a:lnTo>
                  <a:lnTo>
                    <a:pt x="65" y="278"/>
                  </a:lnTo>
                  <a:lnTo>
                    <a:pt x="67" y="276"/>
                  </a:lnTo>
                  <a:lnTo>
                    <a:pt x="67" y="276"/>
                  </a:lnTo>
                  <a:lnTo>
                    <a:pt x="67" y="276"/>
                  </a:lnTo>
                  <a:close/>
                  <a:moveTo>
                    <a:pt x="99" y="290"/>
                  </a:moveTo>
                  <a:lnTo>
                    <a:pt x="99" y="288"/>
                  </a:lnTo>
                  <a:lnTo>
                    <a:pt x="99" y="290"/>
                  </a:lnTo>
                  <a:lnTo>
                    <a:pt x="99" y="290"/>
                  </a:lnTo>
                  <a:lnTo>
                    <a:pt x="99" y="290"/>
                  </a:lnTo>
                  <a:lnTo>
                    <a:pt x="97" y="291"/>
                  </a:lnTo>
                  <a:lnTo>
                    <a:pt x="97" y="291"/>
                  </a:lnTo>
                  <a:lnTo>
                    <a:pt x="97" y="291"/>
                  </a:lnTo>
                  <a:lnTo>
                    <a:pt x="97" y="291"/>
                  </a:lnTo>
                  <a:lnTo>
                    <a:pt x="99" y="293"/>
                  </a:lnTo>
                  <a:lnTo>
                    <a:pt x="99" y="293"/>
                  </a:lnTo>
                  <a:lnTo>
                    <a:pt x="101" y="293"/>
                  </a:lnTo>
                  <a:lnTo>
                    <a:pt x="101" y="291"/>
                  </a:lnTo>
                  <a:lnTo>
                    <a:pt x="101" y="291"/>
                  </a:lnTo>
                  <a:lnTo>
                    <a:pt x="101" y="290"/>
                  </a:lnTo>
                  <a:lnTo>
                    <a:pt x="99" y="290"/>
                  </a:lnTo>
                  <a:close/>
                  <a:moveTo>
                    <a:pt x="50" y="221"/>
                  </a:moveTo>
                  <a:lnTo>
                    <a:pt x="50" y="221"/>
                  </a:lnTo>
                  <a:lnTo>
                    <a:pt x="50" y="221"/>
                  </a:lnTo>
                  <a:lnTo>
                    <a:pt x="50" y="221"/>
                  </a:lnTo>
                  <a:lnTo>
                    <a:pt x="50" y="221"/>
                  </a:lnTo>
                  <a:lnTo>
                    <a:pt x="50" y="219"/>
                  </a:lnTo>
                  <a:lnTo>
                    <a:pt x="48" y="219"/>
                  </a:lnTo>
                  <a:lnTo>
                    <a:pt x="48" y="219"/>
                  </a:lnTo>
                  <a:lnTo>
                    <a:pt x="46" y="219"/>
                  </a:lnTo>
                  <a:lnTo>
                    <a:pt x="48" y="221"/>
                  </a:lnTo>
                  <a:lnTo>
                    <a:pt x="48" y="223"/>
                  </a:lnTo>
                  <a:lnTo>
                    <a:pt x="48" y="223"/>
                  </a:lnTo>
                  <a:lnTo>
                    <a:pt x="48" y="225"/>
                  </a:lnTo>
                  <a:lnTo>
                    <a:pt x="48" y="227"/>
                  </a:lnTo>
                  <a:lnTo>
                    <a:pt x="50" y="227"/>
                  </a:lnTo>
                  <a:lnTo>
                    <a:pt x="50" y="225"/>
                  </a:lnTo>
                  <a:lnTo>
                    <a:pt x="50" y="225"/>
                  </a:lnTo>
                  <a:lnTo>
                    <a:pt x="50" y="223"/>
                  </a:lnTo>
                  <a:lnTo>
                    <a:pt x="50" y="223"/>
                  </a:lnTo>
                  <a:lnTo>
                    <a:pt x="50" y="223"/>
                  </a:lnTo>
                  <a:lnTo>
                    <a:pt x="50" y="221"/>
                  </a:lnTo>
                  <a:close/>
                  <a:moveTo>
                    <a:pt x="50" y="233"/>
                  </a:moveTo>
                  <a:lnTo>
                    <a:pt x="50" y="233"/>
                  </a:lnTo>
                  <a:lnTo>
                    <a:pt x="50" y="231"/>
                  </a:lnTo>
                  <a:lnTo>
                    <a:pt x="50" y="231"/>
                  </a:lnTo>
                  <a:lnTo>
                    <a:pt x="50" y="229"/>
                  </a:lnTo>
                  <a:lnTo>
                    <a:pt x="50" y="229"/>
                  </a:lnTo>
                  <a:lnTo>
                    <a:pt x="48" y="227"/>
                  </a:lnTo>
                  <a:lnTo>
                    <a:pt x="48" y="227"/>
                  </a:lnTo>
                  <a:lnTo>
                    <a:pt x="48" y="227"/>
                  </a:lnTo>
                  <a:lnTo>
                    <a:pt x="46" y="227"/>
                  </a:lnTo>
                  <a:lnTo>
                    <a:pt x="46" y="227"/>
                  </a:lnTo>
                  <a:lnTo>
                    <a:pt x="46" y="227"/>
                  </a:lnTo>
                  <a:lnTo>
                    <a:pt x="46" y="227"/>
                  </a:lnTo>
                  <a:lnTo>
                    <a:pt x="46" y="227"/>
                  </a:lnTo>
                  <a:lnTo>
                    <a:pt x="46" y="229"/>
                  </a:lnTo>
                  <a:lnTo>
                    <a:pt x="46" y="233"/>
                  </a:lnTo>
                  <a:lnTo>
                    <a:pt x="46" y="235"/>
                  </a:lnTo>
                  <a:lnTo>
                    <a:pt x="46" y="237"/>
                  </a:lnTo>
                  <a:lnTo>
                    <a:pt x="48" y="237"/>
                  </a:lnTo>
                  <a:lnTo>
                    <a:pt x="46" y="238"/>
                  </a:lnTo>
                  <a:lnTo>
                    <a:pt x="48" y="238"/>
                  </a:lnTo>
                  <a:lnTo>
                    <a:pt x="48" y="238"/>
                  </a:lnTo>
                  <a:lnTo>
                    <a:pt x="50" y="238"/>
                  </a:lnTo>
                  <a:lnTo>
                    <a:pt x="50" y="237"/>
                  </a:lnTo>
                  <a:lnTo>
                    <a:pt x="50" y="237"/>
                  </a:lnTo>
                  <a:lnTo>
                    <a:pt x="50" y="235"/>
                  </a:lnTo>
                  <a:lnTo>
                    <a:pt x="50" y="233"/>
                  </a:lnTo>
                  <a:lnTo>
                    <a:pt x="50" y="233"/>
                  </a:lnTo>
                  <a:lnTo>
                    <a:pt x="50" y="233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C029E4CA-ABBC-4E2E-8D83-1AFBFB596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76" y="3887788"/>
              <a:ext cx="147638" cy="111125"/>
            </a:xfrm>
            <a:custGeom>
              <a:avLst/>
              <a:gdLst>
                <a:gd name="T0" fmla="*/ 89 w 93"/>
                <a:gd name="T1" fmla="*/ 43 h 70"/>
                <a:gd name="T2" fmla="*/ 87 w 93"/>
                <a:gd name="T3" fmla="*/ 36 h 70"/>
                <a:gd name="T4" fmla="*/ 87 w 93"/>
                <a:gd name="T5" fmla="*/ 28 h 70"/>
                <a:gd name="T6" fmla="*/ 81 w 93"/>
                <a:gd name="T7" fmla="*/ 13 h 70"/>
                <a:gd name="T8" fmla="*/ 78 w 93"/>
                <a:gd name="T9" fmla="*/ 11 h 70"/>
                <a:gd name="T10" fmla="*/ 78 w 93"/>
                <a:gd name="T11" fmla="*/ 9 h 70"/>
                <a:gd name="T12" fmla="*/ 76 w 93"/>
                <a:gd name="T13" fmla="*/ 11 h 70"/>
                <a:gd name="T14" fmla="*/ 76 w 93"/>
                <a:gd name="T15" fmla="*/ 13 h 70"/>
                <a:gd name="T16" fmla="*/ 72 w 93"/>
                <a:gd name="T17" fmla="*/ 17 h 70"/>
                <a:gd name="T18" fmla="*/ 70 w 93"/>
                <a:gd name="T19" fmla="*/ 26 h 70"/>
                <a:gd name="T20" fmla="*/ 74 w 93"/>
                <a:gd name="T21" fmla="*/ 36 h 70"/>
                <a:gd name="T22" fmla="*/ 76 w 93"/>
                <a:gd name="T23" fmla="*/ 45 h 70"/>
                <a:gd name="T24" fmla="*/ 83 w 93"/>
                <a:gd name="T25" fmla="*/ 45 h 70"/>
                <a:gd name="T26" fmla="*/ 85 w 93"/>
                <a:gd name="T27" fmla="*/ 47 h 70"/>
                <a:gd name="T28" fmla="*/ 89 w 93"/>
                <a:gd name="T29" fmla="*/ 49 h 70"/>
                <a:gd name="T30" fmla="*/ 93 w 93"/>
                <a:gd name="T31" fmla="*/ 47 h 70"/>
                <a:gd name="T32" fmla="*/ 70 w 93"/>
                <a:gd name="T33" fmla="*/ 5 h 70"/>
                <a:gd name="T34" fmla="*/ 74 w 93"/>
                <a:gd name="T35" fmla="*/ 2 h 70"/>
                <a:gd name="T36" fmla="*/ 74 w 93"/>
                <a:gd name="T37" fmla="*/ 0 h 70"/>
                <a:gd name="T38" fmla="*/ 49 w 93"/>
                <a:gd name="T39" fmla="*/ 11 h 70"/>
                <a:gd name="T40" fmla="*/ 38 w 93"/>
                <a:gd name="T41" fmla="*/ 22 h 70"/>
                <a:gd name="T42" fmla="*/ 23 w 93"/>
                <a:gd name="T43" fmla="*/ 30 h 70"/>
                <a:gd name="T44" fmla="*/ 6 w 93"/>
                <a:gd name="T45" fmla="*/ 32 h 70"/>
                <a:gd name="T46" fmla="*/ 13 w 93"/>
                <a:gd name="T47" fmla="*/ 34 h 70"/>
                <a:gd name="T48" fmla="*/ 15 w 93"/>
                <a:gd name="T49" fmla="*/ 38 h 70"/>
                <a:gd name="T50" fmla="*/ 17 w 93"/>
                <a:gd name="T51" fmla="*/ 38 h 70"/>
                <a:gd name="T52" fmla="*/ 17 w 93"/>
                <a:gd name="T53" fmla="*/ 40 h 70"/>
                <a:gd name="T54" fmla="*/ 19 w 93"/>
                <a:gd name="T55" fmla="*/ 43 h 70"/>
                <a:gd name="T56" fmla="*/ 21 w 93"/>
                <a:gd name="T57" fmla="*/ 49 h 70"/>
                <a:gd name="T58" fmla="*/ 19 w 93"/>
                <a:gd name="T59" fmla="*/ 51 h 70"/>
                <a:gd name="T60" fmla="*/ 23 w 93"/>
                <a:gd name="T61" fmla="*/ 53 h 70"/>
                <a:gd name="T62" fmla="*/ 28 w 93"/>
                <a:gd name="T63" fmla="*/ 53 h 70"/>
                <a:gd name="T64" fmla="*/ 32 w 93"/>
                <a:gd name="T65" fmla="*/ 58 h 70"/>
                <a:gd name="T66" fmla="*/ 38 w 93"/>
                <a:gd name="T67" fmla="*/ 66 h 70"/>
                <a:gd name="T68" fmla="*/ 40 w 93"/>
                <a:gd name="T69" fmla="*/ 68 h 70"/>
                <a:gd name="T70" fmla="*/ 47 w 93"/>
                <a:gd name="T71" fmla="*/ 68 h 70"/>
                <a:gd name="T72" fmla="*/ 53 w 93"/>
                <a:gd name="T73" fmla="*/ 57 h 70"/>
                <a:gd name="T74" fmla="*/ 57 w 93"/>
                <a:gd name="T75" fmla="*/ 53 h 70"/>
                <a:gd name="T76" fmla="*/ 53 w 93"/>
                <a:gd name="T77" fmla="*/ 51 h 70"/>
                <a:gd name="T78" fmla="*/ 57 w 93"/>
                <a:gd name="T79" fmla="*/ 47 h 70"/>
                <a:gd name="T80" fmla="*/ 59 w 93"/>
                <a:gd name="T81" fmla="*/ 41 h 70"/>
                <a:gd name="T82" fmla="*/ 55 w 93"/>
                <a:gd name="T83" fmla="*/ 41 h 70"/>
                <a:gd name="T84" fmla="*/ 53 w 93"/>
                <a:gd name="T85" fmla="*/ 28 h 70"/>
                <a:gd name="T86" fmla="*/ 51 w 93"/>
                <a:gd name="T87" fmla="*/ 22 h 70"/>
                <a:gd name="T88" fmla="*/ 51 w 93"/>
                <a:gd name="T89" fmla="*/ 21 h 70"/>
                <a:gd name="T90" fmla="*/ 57 w 93"/>
                <a:gd name="T91" fmla="*/ 17 h 70"/>
                <a:gd name="T92" fmla="*/ 60 w 93"/>
                <a:gd name="T93" fmla="*/ 15 h 70"/>
                <a:gd name="T94" fmla="*/ 64 w 93"/>
                <a:gd name="T95" fmla="*/ 15 h 70"/>
                <a:gd name="T96" fmla="*/ 66 w 93"/>
                <a:gd name="T97" fmla="*/ 11 h 70"/>
                <a:gd name="T98" fmla="*/ 70 w 93"/>
                <a:gd name="T9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70">
                  <a:moveTo>
                    <a:pt x="93" y="47"/>
                  </a:moveTo>
                  <a:lnTo>
                    <a:pt x="91" y="45"/>
                  </a:lnTo>
                  <a:lnTo>
                    <a:pt x="89" y="43"/>
                  </a:lnTo>
                  <a:lnTo>
                    <a:pt x="87" y="41"/>
                  </a:lnTo>
                  <a:lnTo>
                    <a:pt x="87" y="38"/>
                  </a:lnTo>
                  <a:lnTo>
                    <a:pt x="87" y="36"/>
                  </a:lnTo>
                  <a:lnTo>
                    <a:pt x="87" y="32"/>
                  </a:lnTo>
                  <a:lnTo>
                    <a:pt x="87" y="30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3" y="15"/>
                  </a:lnTo>
                  <a:lnTo>
                    <a:pt x="81" y="13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8" y="11"/>
                  </a:lnTo>
                  <a:lnTo>
                    <a:pt x="78" y="9"/>
                  </a:lnTo>
                  <a:lnTo>
                    <a:pt x="78" y="9"/>
                  </a:lnTo>
                  <a:lnTo>
                    <a:pt x="78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11"/>
                  </a:lnTo>
                  <a:lnTo>
                    <a:pt x="78" y="11"/>
                  </a:lnTo>
                  <a:lnTo>
                    <a:pt x="78" y="13"/>
                  </a:lnTo>
                  <a:lnTo>
                    <a:pt x="76" y="13"/>
                  </a:lnTo>
                  <a:lnTo>
                    <a:pt x="74" y="13"/>
                  </a:lnTo>
                  <a:lnTo>
                    <a:pt x="72" y="15"/>
                  </a:lnTo>
                  <a:lnTo>
                    <a:pt x="72" y="17"/>
                  </a:lnTo>
                  <a:lnTo>
                    <a:pt x="70" y="15"/>
                  </a:lnTo>
                  <a:lnTo>
                    <a:pt x="70" y="21"/>
                  </a:lnTo>
                  <a:lnTo>
                    <a:pt x="70" y="26"/>
                  </a:lnTo>
                  <a:lnTo>
                    <a:pt x="70" y="28"/>
                  </a:lnTo>
                  <a:lnTo>
                    <a:pt x="74" y="34"/>
                  </a:lnTo>
                  <a:lnTo>
                    <a:pt x="74" y="36"/>
                  </a:lnTo>
                  <a:lnTo>
                    <a:pt x="74" y="43"/>
                  </a:lnTo>
                  <a:lnTo>
                    <a:pt x="76" y="43"/>
                  </a:lnTo>
                  <a:lnTo>
                    <a:pt x="76" y="45"/>
                  </a:lnTo>
                  <a:lnTo>
                    <a:pt x="79" y="45"/>
                  </a:lnTo>
                  <a:lnTo>
                    <a:pt x="81" y="45"/>
                  </a:lnTo>
                  <a:lnTo>
                    <a:pt x="83" y="45"/>
                  </a:lnTo>
                  <a:lnTo>
                    <a:pt x="83" y="45"/>
                  </a:lnTo>
                  <a:lnTo>
                    <a:pt x="85" y="47"/>
                  </a:lnTo>
                  <a:lnTo>
                    <a:pt x="85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9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3" y="47"/>
                  </a:lnTo>
                  <a:lnTo>
                    <a:pt x="93" y="47"/>
                  </a:lnTo>
                  <a:close/>
                  <a:moveTo>
                    <a:pt x="70" y="5"/>
                  </a:moveTo>
                  <a:lnTo>
                    <a:pt x="70" y="5"/>
                  </a:lnTo>
                  <a:lnTo>
                    <a:pt x="72" y="4"/>
                  </a:lnTo>
                  <a:lnTo>
                    <a:pt x="72" y="2"/>
                  </a:lnTo>
                  <a:lnTo>
                    <a:pt x="74" y="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64" y="4"/>
                  </a:lnTo>
                  <a:lnTo>
                    <a:pt x="49" y="11"/>
                  </a:lnTo>
                  <a:lnTo>
                    <a:pt x="42" y="17"/>
                  </a:lnTo>
                  <a:lnTo>
                    <a:pt x="40" y="21"/>
                  </a:lnTo>
                  <a:lnTo>
                    <a:pt x="38" y="22"/>
                  </a:lnTo>
                  <a:lnTo>
                    <a:pt x="36" y="22"/>
                  </a:lnTo>
                  <a:lnTo>
                    <a:pt x="28" y="26"/>
                  </a:lnTo>
                  <a:lnTo>
                    <a:pt x="23" y="30"/>
                  </a:lnTo>
                  <a:lnTo>
                    <a:pt x="17" y="30"/>
                  </a:lnTo>
                  <a:lnTo>
                    <a:pt x="0" y="30"/>
                  </a:lnTo>
                  <a:lnTo>
                    <a:pt x="6" y="32"/>
                  </a:lnTo>
                  <a:lnTo>
                    <a:pt x="9" y="32"/>
                  </a:lnTo>
                  <a:lnTo>
                    <a:pt x="9" y="34"/>
                  </a:lnTo>
                  <a:lnTo>
                    <a:pt x="13" y="34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9" y="43"/>
                  </a:lnTo>
                  <a:lnTo>
                    <a:pt x="19" y="45"/>
                  </a:lnTo>
                  <a:lnTo>
                    <a:pt x="21" y="45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1" y="53"/>
                  </a:lnTo>
                  <a:lnTo>
                    <a:pt x="23" y="53"/>
                  </a:lnTo>
                  <a:lnTo>
                    <a:pt x="25" y="53"/>
                  </a:lnTo>
                  <a:lnTo>
                    <a:pt x="28" y="53"/>
                  </a:lnTo>
                  <a:lnTo>
                    <a:pt x="28" y="53"/>
                  </a:lnTo>
                  <a:lnTo>
                    <a:pt x="30" y="53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2" y="60"/>
                  </a:lnTo>
                  <a:lnTo>
                    <a:pt x="38" y="64"/>
                  </a:lnTo>
                  <a:lnTo>
                    <a:pt x="38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43" y="70"/>
                  </a:lnTo>
                  <a:lnTo>
                    <a:pt x="47" y="68"/>
                  </a:lnTo>
                  <a:lnTo>
                    <a:pt x="53" y="60"/>
                  </a:lnTo>
                  <a:lnTo>
                    <a:pt x="53" y="60"/>
                  </a:lnTo>
                  <a:lnTo>
                    <a:pt x="53" y="57"/>
                  </a:lnTo>
                  <a:lnTo>
                    <a:pt x="55" y="57"/>
                  </a:lnTo>
                  <a:lnTo>
                    <a:pt x="55" y="55"/>
                  </a:lnTo>
                  <a:lnTo>
                    <a:pt x="57" y="53"/>
                  </a:lnTo>
                  <a:lnTo>
                    <a:pt x="55" y="51"/>
                  </a:lnTo>
                  <a:lnTo>
                    <a:pt x="53" y="53"/>
                  </a:lnTo>
                  <a:lnTo>
                    <a:pt x="53" y="51"/>
                  </a:lnTo>
                  <a:lnTo>
                    <a:pt x="55" y="51"/>
                  </a:lnTo>
                  <a:lnTo>
                    <a:pt x="57" y="49"/>
                  </a:lnTo>
                  <a:lnTo>
                    <a:pt x="57" y="47"/>
                  </a:lnTo>
                  <a:lnTo>
                    <a:pt x="57" y="45"/>
                  </a:lnTo>
                  <a:lnTo>
                    <a:pt x="59" y="43"/>
                  </a:lnTo>
                  <a:lnTo>
                    <a:pt x="59" y="41"/>
                  </a:lnTo>
                  <a:lnTo>
                    <a:pt x="57" y="41"/>
                  </a:lnTo>
                  <a:lnTo>
                    <a:pt x="57" y="41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6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7" y="17"/>
                  </a:lnTo>
                  <a:lnTo>
                    <a:pt x="59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2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8" y="9"/>
                  </a:lnTo>
                  <a:lnTo>
                    <a:pt x="70" y="7"/>
                  </a:lnTo>
                  <a:lnTo>
                    <a:pt x="70" y="5"/>
                  </a:lnTo>
                  <a:close/>
                </a:path>
              </a:pathLst>
            </a:custGeom>
            <a:solidFill>
              <a:srgbClr val="DADBDF"/>
            </a:solidFill>
            <a:ln w="4763">
              <a:solidFill>
                <a:srgbClr val="FFFFFF"/>
              </a:solidFill>
            </a:ln>
          </p:spPr>
          <p:txBody>
            <a:bodyPr lIns="45719" rIns="45719"/>
            <a:lstStyle/>
            <a:p>
              <a:pPr defTabSz="1828433"/>
              <a:endParaRPr lang="en-US" sz="3200" dirty="0">
                <a:solidFill>
                  <a:srgbClr val="7F7F7F"/>
                </a:solidFill>
                <a:latin typeface="Josefin Sans" panose="00000500000000000000" pitchFamily="2" charset="0"/>
                <a:ea typeface="Lato Light"/>
                <a:cs typeface="Lato Ligh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CA42ABE-4AD2-4747-8DAB-E11C9FE905BA}"/>
              </a:ext>
            </a:extLst>
          </p:cNvPr>
          <p:cNvGrpSpPr/>
          <p:nvPr/>
        </p:nvGrpSpPr>
        <p:grpSpPr>
          <a:xfrm>
            <a:off x="5431061" y="3756371"/>
            <a:ext cx="2146335" cy="1502925"/>
            <a:chOff x="5272242" y="3899785"/>
            <a:chExt cx="2146335" cy="150292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0CE60B7-527C-42CD-AC82-D3E19050AB64}"/>
                </a:ext>
              </a:extLst>
            </p:cNvPr>
            <p:cNvGrpSpPr/>
            <p:nvPr/>
          </p:nvGrpSpPr>
          <p:grpSpPr>
            <a:xfrm>
              <a:off x="5272242" y="3899785"/>
              <a:ext cx="2146335" cy="1062358"/>
              <a:chOff x="14297370" y="1174010"/>
              <a:chExt cx="3434136" cy="1699774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8043E6B7-049A-4D4E-98DA-763FF8C76E24}"/>
                  </a:ext>
                </a:extLst>
              </p:cNvPr>
              <p:cNvSpPr/>
              <p:nvPr/>
            </p:nvSpPr>
            <p:spPr>
              <a:xfrm>
                <a:off x="14297370" y="1174010"/>
                <a:ext cx="3262290" cy="541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2"/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Your Text Here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20D571C2-2980-417E-B102-DDA897D5289C}"/>
                  </a:ext>
                </a:extLst>
              </p:cNvPr>
              <p:cNvSpPr/>
              <p:nvPr/>
            </p:nvSpPr>
            <p:spPr>
              <a:xfrm>
                <a:off x="14297372" y="1677148"/>
                <a:ext cx="3434134" cy="11966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latin typeface="Josefin Sans" panose="00000500000000000000" pitchFamily="2" charset="0"/>
                    <a:cs typeface="Segoe UI" panose="020B0502040204020203" pitchFamily="34" charset="0"/>
                  </a:rPr>
                  <a:t>A wonderful serenity has taken possession of my entire soul like these.</a:t>
                </a: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48B9CBA-908D-4A48-9B37-1584F185BD63}"/>
                </a:ext>
              </a:extLst>
            </p:cNvPr>
            <p:cNvGrpSpPr/>
            <p:nvPr/>
          </p:nvGrpSpPr>
          <p:grpSpPr>
            <a:xfrm>
              <a:off x="5331775" y="5155064"/>
              <a:ext cx="1253133" cy="247646"/>
              <a:chOff x="1948265" y="8529555"/>
              <a:chExt cx="2005013" cy="39623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EFD06AA0-B543-4ABA-B885-4DFA8CCCDD18}"/>
                  </a:ext>
                </a:extLst>
              </p:cNvPr>
              <p:cNvSpPr/>
              <p:nvPr/>
            </p:nvSpPr>
            <p:spPr>
              <a:xfrm>
                <a:off x="1948265" y="8531936"/>
                <a:ext cx="2005013" cy="355282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80000"/>
                  </a:lnSpc>
                </a:pPr>
                <a:endParaRPr lang="en-US" sz="688" spc="188" dirty="0">
                  <a:solidFill>
                    <a:schemeClr val="bg1"/>
                  </a:solidFill>
                  <a:latin typeface="Josefin Sans" panose="00000500000000000000" pitchFamily="2" charset="0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FFB9BBEC-ACD2-4B11-B01C-6A1B22A86446}"/>
                  </a:ext>
                </a:extLst>
              </p:cNvPr>
              <p:cNvSpPr/>
              <p:nvPr/>
            </p:nvSpPr>
            <p:spPr>
              <a:xfrm>
                <a:off x="2129068" y="8529555"/>
                <a:ext cx="1553514" cy="39623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80000"/>
                  </a:lnSpc>
                </a:pPr>
                <a:r>
                  <a:rPr lang="en-US" sz="656" spc="188" dirty="0">
                    <a:solidFill>
                      <a:schemeClr val="bg1"/>
                    </a:solidFill>
                    <a:latin typeface="Josefin Sans" panose="00000500000000000000" pitchFamily="2" charset="0"/>
                  </a:rPr>
                  <a:t>READ MORE</a:t>
                </a:r>
              </a:p>
            </p:txBody>
          </p:sp>
          <p:sp>
            <p:nvSpPr>
              <p:cNvPr id="56" name="Isosceles Triangle 55">
                <a:extLst>
                  <a:ext uri="{FF2B5EF4-FFF2-40B4-BE49-F238E27FC236}">
                    <a16:creationId xmlns:a16="http://schemas.microsoft.com/office/drawing/2014/main" id="{6F6C85F6-0C9D-4B87-9C07-01DCC967B442}"/>
                  </a:ext>
                </a:extLst>
              </p:cNvPr>
              <p:cNvSpPr/>
              <p:nvPr/>
            </p:nvSpPr>
            <p:spPr>
              <a:xfrm rot="5400000">
                <a:off x="3581517" y="8662281"/>
                <a:ext cx="109727" cy="9459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25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8984CE1-7BAD-4F99-8454-D4E789478629}"/>
              </a:ext>
            </a:extLst>
          </p:cNvPr>
          <p:cNvGrpSpPr/>
          <p:nvPr/>
        </p:nvGrpSpPr>
        <p:grpSpPr>
          <a:xfrm>
            <a:off x="3332639" y="1089025"/>
            <a:ext cx="5526722" cy="871492"/>
            <a:chOff x="3360061" y="1348318"/>
            <a:chExt cx="5526722" cy="871492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CDF0558-50AD-4268-85F8-A6F7D73E2A4C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Southeast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Asia Map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EF9D432-4F9A-40AC-A0CF-30CED4ECE71B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615F053-4E6F-4218-AB41-308E88D8B4DA}"/>
              </a:ext>
            </a:extLst>
          </p:cNvPr>
          <p:cNvGrpSpPr/>
          <p:nvPr/>
        </p:nvGrpSpPr>
        <p:grpSpPr>
          <a:xfrm>
            <a:off x="9018250" y="2436326"/>
            <a:ext cx="2434154" cy="992673"/>
            <a:chOff x="8887715" y="2436326"/>
            <a:chExt cx="2434154" cy="992673"/>
          </a:xfrm>
          <a:effectLst>
            <a:outerShdw blurRad="63500" sx="103000" sy="103000" algn="ctr" rotWithShape="0">
              <a:prstClr val="black">
                <a:alpha val="14000"/>
              </a:prstClr>
            </a:outerShdw>
          </a:effectLst>
        </p:grpSpPr>
        <p:sp>
          <p:nvSpPr>
            <p:cNvPr id="319" name="Rectangle: Rounded Corners 318">
              <a:extLst>
                <a:ext uri="{FF2B5EF4-FFF2-40B4-BE49-F238E27FC236}">
                  <a16:creationId xmlns:a16="http://schemas.microsoft.com/office/drawing/2014/main" id="{BB984AB1-D01A-4645-8F3C-F8AFA7A62E21}"/>
                </a:ext>
              </a:extLst>
            </p:cNvPr>
            <p:cNvSpPr/>
            <p:nvPr/>
          </p:nvSpPr>
          <p:spPr>
            <a:xfrm>
              <a:off x="8962225" y="2436326"/>
              <a:ext cx="1905627" cy="992673"/>
            </a:xfrm>
            <a:prstGeom prst="roundRect">
              <a:avLst>
                <a:gd name="adj" fmla="val 14885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20" name="Isosceles Triangle 319">
              <a:extLst>
                <a:ext uri="{FF2B5EF4-FFF2-40B4-BE49-F238E27FC236}">
                  <a16:creationId xmlns:a16="http://schemas.microsoft.com/office/drawing/2014/main" id="{54B5C174-A0E1-49EA-8B43-51DE8F58AC4A}"/>
                </a:ext>
              </a:extLst>
            </p:cNvPr>
            <p:cNvSpPr/>
            <p:nvPr/>
          </p:nvSpPr>
          <p:spPr>
            <a:xfrm rot="16200000">
              <a:off x="8829722" y="2832440"/>
              <a:ext cx="195260" cy="7927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28170C0E-8213-4A45-AC98-87D6FAAFC727}"/>
                </a:ext>
              </a:extLst>
            </p:cNvPr>
            <p:cNvSpPr txBox="1"/>
            <p:nvPr/>
          </p:nvSpPr>
          <p:spPr>
            <a:xfrm>
              <a:off x="9151350" y="2812298"/>
              <a:ext cx="16372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 away, behind the word mountains.</a:t>
              </a:r>
            </a:p>
          </p:txBody>
        </p:sp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65792694-3884-4210-8703-C1487834B864}"/>
                </a:ext>
              </a:extLst>
            </p:cNvPr>
            <p:cNvSpPr txBox="1"/>
            <p:nvPr/>
          </p:nvSpPr>
          <p:spPr>
            <a:xfrm>
              <a:off x="9151350" y="2572255"/>
              <a:ext cx="217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  <a:cs typeface="Segoe UI" panose="020B05020402040202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Your Text</a:t>
              </a: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83575F88-1876-4D7D-806C-BC62DA29D19B}"/>
              </a:ext>
            </a:extLst>
          </p:cNvPr>
          <p:cNvGrpSpPr/>
          <p:nvPr/>
        </p:nvGrpSpPr>
        <p:grpSpPr>
          <a:xfrm>
            <a:off x="9018250" y="4186629"/>
            <a:ext cx="2434154" cy="992673"/>
            <a:chOff x="8887715" y="2436326"/>
            <a:chExt cx="2434154" cy="992673"/>
          </a:xfrm>
          <a:effectLst>
            <a:outerShdw blurRad="63500" sx="103000" sy="103000" algn="ctr" rotWithShape="0">
              <a:prstClr val="black">
                <a:alpha val="14000"/>
              </a:prstClr>
            </a:outerShdw>
          </a:effectLst>
        </p:grpSpPr>
        <p:sp>
          <p:nvSpPr>
            <p:cNvPr id="335" name="Rectangle: Rounded Corners 334">
              <a:extLst>
                <a:ext uri="{FF2B5EF4-FFF2-40B4-BE49-F238E27FC236}">
                  <a16:creationId xmlns:a16="http://schemas.microsoft.com/office/drawing/2014/main" id="{71EF5DD2-A2D9-419C-9FDA-CA84A1D45D90}"/>
                </a:ext>
              </a:extLst>
            </p:cNvPr>
            <p:cNvSpPr/>
            <p:nvPr/>
          </p:nvSpPr>
          <p:spPr>
            <a:xfrm>
              <a:off x="8962225" y="2436326"/>
              <a:ext cx="1905627" cy="992673"/>
            </a:xfrm>
            <a:prstGeom prst="roundRect">
              <a:avLst>
                <a:gd name="adj" fmla="val 14885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36" name="Isosceles Triangle 335">
              <a:extLst>
                <a:ext uri="{FF2B5EF4-FFF2-40B4-BE49-F238E27FC236}">
                  <a16:creationId xmlns:a16="http://schemas.microsoft.com/office/drawing/2014/main" id="{7F001C4F-42AD-4FE5-8878-94C6871170DA}"/>
                </a:ext>
              </a:extLst>
            </p:cNvPr>
            <p:cNvSpPr/>
            <p:nvPr/>
          </p:nvSpPr>
          <p:spPr>
            <a:xfrm rot="16200000">
              <a:off x="8829722" y="2832440"/>
              <a:ext cx="195260" cy="7927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FCF29274-C5C6-4935-A80D-609F287E97DF}"/>
                </a:ext>
              </a:extLst>
            </p:cNvPr>
            <p:cNvSpPr txBox="1"/>
            <p:nvPr/>
          </p:nvSpPr>
          <p:spPr>
            <a:xfrm>
              <a:off x="9151350" y="2812298"/>
              <a:ext cx="16372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 away, behind the word mountains.</a:t>
              </a:r>
            </a:p>
          </p:txBody>
        </p:sp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0D7C8F9D-01E5-4E95-98DB-52D65C92BB2B}"/>
                </a:ext>
              </a:extLst>
            </p:cNvPr>
            <p:cNvSpPr txBox="1"/>
            <p:nvPr/>
          </p:nvSpPr>
          <p:spPr>
            <a:xfrm>
              <a:off x="9151350" y="2572255"/>
              <a:ext cx="21705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accent1"/>
                  </a:solidFill>
                  <a:latin typeface="Tw Cen MT" panose="020B0602020104020603" pitchFamily="34" charset="0"/>
                  <a:cs typeface="Segoe UI" panose="020B05020402040202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Your Text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0D3199F-89C1-480E-A521-E982D865E3EE}"/>
              </a:ext>
            </a:extLst>
          </p:cNvPr>
          <p:cNvGrpSpPr/>
          <p:nvPr/>
        </p:nvGrpSpPr>
        <p:grpSpPr>
          <a:xfrm>
            <a:off x="8112745" y="2356562"/>
            <a:ext cx="460987" cy="1172525"/>
            <a:chOff x="8112745" y="2356562"/>
            <a:chExt cx="460987" cy="1172525"/>
          </a:xfrm>
        </p:grpSpPr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13691A4B-4A8C-4AC2-B291-0884141EB136}"/>
                </a:ext>
              </a:extLst>
            </p:cNvPr>
            <p:cNvSpPr/>
            <p:nvPr/>
          </p:nvSpPr>
          <p:spPr>
            <a:xfrm>
              <a:off x="8253047" y="2356562"/>
              <a:ext cx="182892" cy="182892"/>
            </a:xfrm>
            <a:custGeom>
              <a:avLst/>
              <a:gdLst>
                <a:gd name="connsiteX0" fmla="*/ 146976 w 293951"/>
                <a:gd name="connsiteY0" fmla="*/ 0 h 293951"/>
                <a:gd name="connsiteX1" fmla="*/ 293951 w 293951"/>
                <a:gd name="connsiteY1" fmla="*/ 146976 h 293951"/>
                <a:gd name="connsiteX2" fmla="*/ 146976 w 293951"/>
                <a:gd name="connsiteY2" fmla="*/ 293951 h 293951"/>
                <a:gd name="connsiteX3" fmla="*/ 0 w 293951"/>
                <a:gd name="connsiteY3" fmla="*/ 146976 h 293951"/>
                <a:gd name="connsiteX4" fmla="*/ 146976 w 293951"/>
                <a:gd name="connsiteY4" fmla="*/ 0 h 29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951" h="293951">
                  <a:moveTo>
                    <a:pt x="146976" y="0"/>
                  </a:moveTo>
                  <a:cubicBezTo>
                    <a:pt x="228148" y="0"/>
                    <a:pt x="293951" y="65803"/>
                    <a:pt x="293951" y="146976"/>
                  </a:cubicBezTo>
                  <a:cubicBezTo>
                    <a:pt x="293951" y="228148"/>
                    <a:pt x="228148" y="293951"/>
                    <a:pt x="146976" y="293951"/>
                  </a:cubicBezTo>
                  <a:cubicBezTo>
                    <a:pt x="65804" y="293951"/>
                    <a:pt x="0" y="228148"/>
                    <a:pt x="0" y="146976"/>
                  </a:cubicBezTo>
                  <a:cubicBezTo>
                    <a:pt x="0" y="65803"/>
                    <a:pt x="65804" y="0"/>
                    <a:pt x="14697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B97CE98C-877C-48EA-94B5-BA1B9D81D760}"/>
                </a:ext>
              </a:extLst>
            </p:cNvPr>
            <p:cNvSpPr/>
            <p:nvPr/>
          </p:nvSpPr>
          <p:spPr>
            <a:xfrm>
              <a:off x="8112745" y="2556994"/>
              <a:ext cx="460987" cy="516707"/>
            </a:xfrm>
            <a:custGeom>
              <a:avLst/>
              <a:gdLst>
                <a:gd name="connsiteX0" fmla="*/ 189979 w 740917"/>
                <a:gd name="connsiteY0" fmla="*/ 0 h 830472"/>
                <a:gd name="connsiteX1" fmla="*/ 560437 w 740917"/>
                <a:gd name="connsiteY1" fmla="*/ 0 h 830472"/>
                <a:gd name="connsiteX2" fmla="*/ 740917 w 740917"/>
                <a:gd name="connsiteY2" fmla="*/ 142901 h 830472"/>
                <a:gd name="connsiteX3" fmla="*/ 740917 w 740917"/>
                <a:gd name="connsiteY3" fmla="*/ 152428 h 830472"/>
                <a:gd name="connsiteX4" fmla="*/ 740917 w 740917"/>
                <a:gd name="connsiteY4" fmla="*/ 181008 h 830472"/>
                <a:gd name="connsiteX5" fmla="*/ 740917 w 740917"/>
                <a:gd name="connsiteY5" fmla="*/ 704980 h 830472"/>
                <a:gd name="connsiteX6" fmla="*/ 674425 w 740917"/>
                <a:gd name="connsiteY6" fmla="*/ 762140 h 830472"/>
                <a:gd name="connsiteX7" fmla="*/ 607932 w 740917"/>
                <a:gd name="connsiteY7" fmla="*/ 704980 h 830472"/>
                <a:gd name="connsiteX8" fmla="*/ 607932 w 740917"/>
                <a:gd name="connsiteY8" fmla="*/ 247696 h 830472"/>
                <a:gd name="connsiteX9" fmla="*/ 560437 w 740917"/>
                <a:gd name="connsiteY9" fmla="*/ 247696 h 830472"/>
                <a:gd name="connsiteX10" fmla="*/ 560437 w 740917"/>
                <a:gd name="connsiteY10" fmla="*/ 676399 h 830472"/>
                <a:gd name="connsiteX11" fmla="*/ 560437 w 740917"/>
                <a:gd name="connsiteY11" fmla="*/ 685926 h 830472"/>
                <a:gd name="connsiteX12" fmla="*/ 560437 w 740917"/>
                <a:gd name="connsiteY12" fmla="*/ 824962 h 830472"/>
                <a:gd name="connsiteX13" fmla="*/ 560437 w 740917"/>
                <a:gd name="connsiteY13" fmla="*/ 830472 h 830472"/>
                <a:gd name="connsiteX14" fmla="*/ 389456 w 740917"/>
                <a:gd name="connsiteY14" fmla="*/ 830472 h 830472"/>
                <a:gd name="connsiteX15" fmla="*/ 389456 w 740917"/>
                <a:gd name="connsiteY15" fmla="*/ 790720 h 830472"/>
                <a:gd name="connsiteX16" fmla="*/ 351461 w 740917"/>
                <a:gd name="connsiteY16" fmla="*/ 790720 h 830472"/>
                <a:gd name="connsiteX17" fmla="*/ 351461 w 740917"/>
                <a:gd name="connsiteY17" fmla="*/ 826390 h 830472"/>
                <a:gd name="connsiteX18" fmla="*/ 351461 w 740917"/>
                <a:gd name="connsiteY18" fmla="*/ 830472 h 830472"/>
                <a:gd name="connsiteX19" fmla="*/ 180480 w 740917"/>
                <a:gd name="connsiteY19" fmla="*/ 830472 h 830472"/>
                <a:gd name="connsiteX20" fmla="*/ 180480 w 740917"/>
                <a:gd name="connsiteY20" fmla="*/ 695453 h 830472"/>
                <a:gd name="connsiteX21" fmla="*/ 180480 w 740917"/>
                <a:gd name="connsiteY21" fmla="*/ 685926 h 830472"/>
                <a:gd name="connsiteX22" fmla="*/ 180480 w 740917"/>
                <a:gd name="connsiteY22" fmla="*/ 247696 h 830472"/>
                <a:gd name="connsiteX23" fmla="*/ 123486 w 740917"/>
                <a:gd name="connsiteY23" fmla="*/ 247696 h 830472"/>
                <a:gd name="connsiteX24" fmla="*/ 123486 w 740917"/>
                <a:gd name="connsiteY24" fmla="*/ 704980 h 830472"/>
                <a:gd name="connsiteX25" fmla="*/ 66493 w 740917"/>
                <a:gd name="connsiteY25" fmla="*/ 762140 h 830472"/>
                <a:gd name="connsiteX26" fmla="*/ 0 w 740917"/>
                <a:gd name="connsiteY26" fmla="*/ 704980 h 830472"/>
                <a:gd name="connsiteX27" fmla="*/ 0 w 740917"/>
                <a:gd name="connsiteY27" fmla="*/ 181008 h 830472"/>
                <a:gd name="connsiteX28" fmla="*/ 0 w 740917"/>
                <a:gd name="connsiteY28" fmla="*/ 152428 h 830472"/>
                <a:gd name="connsiteX29" fmla="*/ 189979 w 740917"/>
                <a:gd name="connsiteY29" fmla="*/ 0 h 83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0917" h="830472">
                  <a:moveTo>
                    <a:pt x="189979" y="0"/>
                  </a:moveTo>
                  <a:cubicBezTo>
                    <a:pt x="189979" y="0"/>
                    <a:pt x="189979" y="0"/>
                    <a:pt x="560437" y="0"/>
                  </a:cubicBezTo>
                  <a:cubicBezTo>
                    <a:pt x="683923" y="0"/>
                    <a:pt x="740917" y="95268"/>
                    <a:pt x="740917" y="142901"/>
                  </a:cubicBezTo>
                  <a:cubicBezTo>
                    <a:pt x="740917" y="142901"/>
                    <a:pt x="740917" y="142901"/>
                    <a:pt x="740917" y="152428"/>
                  </a:cubicBezTo>
                  <a:cubicBezTo>
                    <a:pt x="740917" y="152428"/>
                    <a:pt x="740917" y="152428"/>
                    <a:pt x="740917" y="181008"/>
                  </a:cubicBezTo>
                  <a:cubicBezTo>
                    <a:pt x="740917" y="181008"/>
                    <a:pt x="740917" y="181008"/>
                    <a:pt x="740917" y="704980"/>
                  </a:cubicBezTo>
                  <a:cubicBezTo>
                    <a:pt x="740917" y="733560"/>
                    <a:pt x="712421" y="762140"/>
                    <a:pt x="674425" y="762140"/>
                  </a:cubicBezTo>
                  <a:cubicBezTo>
                    <a:pt x="636429" y="762140"/>
                    <a:pt x="607932" y="733560"/>
                    <a:pt x="607932" y="704980"/>
                  </a:cubicBezTo>
                  <a:cubicBezTo>
                    <a:pt x="607932" y="704980"/>
                    <a:pt x="607932" y="704980"/>
                    <a:pt x="607932" y="247696"/>
                  </a:cubicBezTo>
                  <a:cubicBezTo>
                    <a:pt x="607932" y="247696"/>
                    <a:pt x="607932" y="247696"/>
                    <a:pt x="560437" y="247696"/>
                  </a:cubicBezTo>
                  <a:cubicBezTo>
                    <a:pt x="560437" y="247696"/>
                    <a:pt x="560437" y="247696"/>
                    <a:pt x="560437" y="676399"/>
                  </a:cubicBezTo>
                  <a:cubicBezTo>
                    <a:pt x="560437" y="676399"/>
                    <a:pt x="560437" y="676399"/>
                    <a:pt x="560437" y="685926"/>
                  </a:cubicBezTo>
                  <a:cubicBezTo>
                    <a:pt x="560437" y="685926"/>
                    <a:pt x="560437" y="685926"/>
                    <a:pt x="560437" y="824962"/>
                  </a:cubicBezTo>
                  <a:lnTo>
                    <a:pt x="560437" y="830472"/>
                  </a:lnTo>
                  <a:lnTo>
                    <a:pt x="389456" y="830472"/>
                  </a:lnTo>
                  <a:lnTo>
                    <a:pt x="389456" y="790720"/>
                  </a:lnTo>
                  <a:cubicBezTo>
                    <a:pt x="389456" y="790720"/>
                    <a:pt x="389456" y="790720"/>
                    <a:pt x="351461" y="790720"/>
                  </a:cubicBezTo>
                  <a:cubicBezTo>
                    <a:pt x="351461" y="790720"/>
                    <a:pt x="351461" y="790720"/>
                    <a:pt x="351461" y="826390"/>
                  </a:cubicBezTo>
                  <a:lnTo>
                    <a:pt x="351461" y="830472"/>
                  </a:lnTo>
                  <a:lnTo>
                    <a:pt x="180480" y="830472"/>
                  </a:lnTo>
                  <a:lnTo>
                    <a:pt x="180480" y="695453"/>
                  </a:lnTo>
                  <a:cubicBezTo>
                    <a:pt x="180480" y="695453"/>
                    <a:pt x="180480" y="685926"/>
                    <a:pt x="180480" y="685926"/>
                  </a:cubicBezTo>
                  <a:cubicBezTo>
                    <a:pt x="180480" y="685926"/>
                    <a:pt x="180480" y="685926"/>
                    <a:pt x="180480" y="247696"/>
                  </a:cubicBezTo>
                  <a:cubicBezTo>
                    <a:pt x="180480" y="247696"/>
                    <a:pt x="180480" y="247696"/>
                    <a:pt x="123486" y="247696"/>
                  </a:cubicBezTo>
                  <a:cubicBezTo>
                    <a:pt x="123486" y="247696"/>
                    <a:pt x="123486" y="247696"/>
                    <a:pt x="123486" y="704980"/>
                  </a:cubicBezTo>
                  <a:cubicBezTo>
                    <a:pt x="123486" y="733560"/>
                    <a:pt x="94990" y="762140"/>
                    <a:pt x="66493" y="762140"/>
                  </a:cubicBezTo>
                  <a:cubicBezTo>
                    <a:pt x="28497" y="762140"/>
                    <a:pt x="0" y="733560"/>
                    <a:pt x="0" y="704980"/>
                  </a:cubicBezTo>
                  <a:cubicBezTo>
                    <a:pt x="0" y="704980"/>
                    <a:pt x="0" y="704980"/>
                    <a:pt x="0" y="181008"/>
                  </a:cubicBezTo>
                  <a:cubicBezTo>
                    <a:pt x="0" y="181008"/>
                    <a:pt x="0" y="181008"/>
                    <a:pt x="0" y="152428"/>
                  </a:cubicBezTo>
                  <a:cubicBezTo>
                    <a:pt x="0" y="114321"/>
                    <a:pt x="56994" y="0"/>
                    <a:pt x="18997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D0D73A7A-9A63-4797-924E-F1872E93C0D9}"/>
                </a:ext>
              </a:extLst>
            </p:cNvPr>
            <p:cNvSpPr/>
            <p:nvPr/>
          </p:nvSpPr>
          <p:spPr>
            <a:xfrm>
              <a:off x="8225037" y="3073702"/>
              <a:ext cx="106381" cy="455385"/>
            </a:xfrm>
            <a:custGeom>
              <a:avLst/>
              <a:gdLst>
                <a:gd name="connsiteX0" fmla="*/ 0 w 170981"/>
                <a:gd name="connsiteY0" fmla="*/ 0 h 731915"/>
                <a:gd name="connsiteX1" fmla="*/ 170981 w 170981"/>
                <a:gd name="connsiteY1" fmla="*/ 0 h 731915"/>
                <a:gd name="connsiteX2" fmla="*/ 170981 w 170981"/>
                <a:gd name="connsiteY2" fmla="*/ 16890 h 731915"/>
                <a:gd name="connsiteX3" fmla="*/ 170981 w 170981"/>
                <a:gd name="connsiteY3" fmla="*/ 636648 h 731915"/>
                <a:gd name="connsiteX4" fmla="*/ 85490 w 170981"/>
                <a:gd name="connsiteY4" fmla="*/ 731915 h 731915"/>
                <a:gd name="connsiteX5" fmla="*/ 0 w 170981"/>
                <a:gd name="connsiteY5" fmla="*/ 636648 h 731915"/>
                <a:gd name="connsiteX6" fmla="*/ 0 w 170981"/>
                <a:gd name="connsiteY6" fmla="*/ 814 h 731915"/>
                <a:gd name="connsiteX7" fmla="*/ 0 w 170981"/>
                <a:gd name="connsiteY7" fmla="*/ 0 h 73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81" h="731915">
                  <a:moveTo>
                    <a:pt x="0" y="0"/>
                  </a:moveTo>
                  <a:lnTo>
                    <a:pt x="170981" y="0"/>
                  </a:lnTo>
                  <a:lnTo>
                    <a:pt x="170981" y="16890"/>
                  </a:lnTo>
                  <a:cubicBezTo>
                    <a:pt x="170981" y="89715"/>
                    <a:pt x="170981" y="256173"/>
                    <a:pt x="170981" y="636648"/>
                  </a:cubicBezTo>
                  <a:cubicBezTo>
                    <a:pt x="170981" y="684281"/>
                    <a:pt x="132985" y="731915"/>
                    <a:pt x="85490" y="731915"/>
                  </a:cubicBezTo>
                  <a:cubicBezTo>
                    <a:pt x="37996" y="731915"/>
                    <a:pt x="0" y="684281"/>
                    <a:pt x="0" y="636648"/>
                  </a:cubicBezTo>
                  <a:cubicBezTo>
                    <a:pt x="0" y="636648"/>
                    <a:pt x="0" y="636648"/>
                    <a:pt x="0" y="8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2C08A708-47EB-4375-998A-5D6C8AD4574F}"/>
                </a:ext>
              </a:extLst>
            </p:cNvPr>
            <p:cNvSpPr/>
            <p:nvPr/>
          </p:nvSpPr>
          <p:spPr>
            <a:xfrm>
              <a:off x="8355059" y="3073702"/>
              <a:ext cx="106381" cy="455385"/>
            </a:xfrm>
            <a:custGeom>
              <a:avLst/>
              <a:gdLst>
                <a:gd name="connsiteX0" fmla="*/ 0 w 170981"/>
                <a:gd name="connsiteY0" fmla="*/ 0 h 731915"/>
                <a:gd name="connsiteX1" fmla="*/ 170981 w 170981"/>
                <a:gd name="connsiteY1" fmla="*/ 0 h 731915"/>
                <a:gd name="connsiteX2" fmla="*/ 170981 w 170981"/>
                <a:gd name="connsiteY2" fmla="*/ 46175 h 731915"/>
                <a:gd name="connsiteX3" fmla="*/ 170981 w 170981"/>
                <a:gd name="connsiteY3" fmla="*/ 636648 h 731915"/>
                <a:gd name="connsiteX4" fmla="*/ 85491 w 170981"/>
                <a:gd name="connsiteY4" fmla="*/ 731915 h 731915"/>
                <a:gd name="connsiteX5" fmla="*/ 0 w 170981"/>
                <a:gd name="connsiteY5" fmla="*/ 636648 h 731915"/>
                <a:gd name="connsiteX6" fmla="*/ 0 w 170981"/>
                <a:gd name="connsiteY6" fmla="*/ 79312 h 731915"/>
                <a:gd name="connsiteX7" fmla="*/ 0 w 170981"/>
                <a:gd name="connsiteY7" fmla="*/ 0 h 73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81" h="731915">
                  <a:moveTo>
                    <a:pt x="0" y="0"/>
                  </a:moveTo>
                  <a:lnTo>
                    <a:pt x="170981" y="0"/>
                  </a:lnTo>
                  <a:lnTo>
                    <a:pt x="170981" y="46175"/>
                  </a:lnTo>
                  <a:cubicBezTo>
                    <a:pt x="170981" y="160608"/>
                    <a:pt x="170981" y="343700"/>
                    <a:pt x="170981" y="636648"/>
                  </a:cubicBezTo>
                  <a:cubicBezTo>
                    <a:pt x="170981" y="684281"/>
                    <a:pt x="132986" y="731915"/>
                    <a:pt x="85491" y="731915"/>
                  </a:cubicBezTo>
                  <a:cubicBezTo>
                    <a:pt x="37996" y="731915"/>
                    <a:pt x="0" y="684281"/>
                    <a:pt x="0" y="636648"/>
                  </a:cubicBezTo>
                  <a:cubicBezTo>
                    <a:pt x="0" y="636648"/>
                    <a:pt x="0" y="636648"/>
                    <a:pt x="0" y="793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B67DA7D-DA4B-4E4E-847E-D7755774D7E4}"/>
              </a:ext>
            </a:extLst>
          </p:cNvPr>
          <p:cNvGrpSpPr/>
          <p:nvPr/>
        </p:nvGrpSpPr>
        <p:grpSpPr>
          <a:xfrm>
            <a:off x="8177756" y="4090766"/>
            <a:ext cx="460987" cy="1172525"/>
            <a:chOff x="8177756" y="4090766"/>
            <a:chExt cx="460987" cy="1172525"/>
          </a:xfrm>
        </p:grpSpPr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D9259157-7DA6-4252-BF35-96FEB373B01B}"/>
                </a:ext>
              </a:extLst>
            </p:cNvPr>
            <p:cNvSpPr/>
            <p:nvPr/>
          </p:nvSpPr>
          <p:spPr>
            <a:xfrm>
              <a:off x="8318058" y="4090766"/>
              <a:ext cx="182892" cy="182892"/>
            </a:xfrm>
            <a:custGeom>
              <a:avLst/>
              <a:gdLst>
                <a:gd name="connsiteX0" fmla="*/ 146976 w 293951"/>
                <a:gd name="connsiteY0" fmla="*/ 0 h 293951"/>
                <a:gd name="connsiteX1" fmla="*/ 293951 w 293951"/>
                <a:gd name="connsiteY1" fmla="*/ 146976 h 293951"/>
                <a:gd name="connsiteX2" fmla="*/ 146976 w 293951"/>
                <a:gd name="connsiteY2" fmla="*/ 293951 h 293951"/>
                <a:gd name="connsiteX3" fmla="*/ 0 w 293951"/>
                <a:gd name="connsiteY3" fmla="*/ 146976 h 293951"/>
                <a:gd name="connsiteX4" fmla="*/ 146976 w 293951"/>
                <a:gd name="connsiteY4" fmla="*/ 0 h 29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951" h="293951">
                  <a:moveTo>
                    <a:pt x="146976" y="0"/>
                  </a:moveTo>
                  <a:cubicBezTo>
                    <a:pt x="228148" y="0"/>
                    <a:pt x="293951" y="65803"/>
                    <a:pt x="293951" y="146976"/>
                  </a:cubicBezTo>
                  <a:cubicBezTo>
                    <a:pt x="293951" y="228148"/>
                    <a:pt x="228148" y="293951"/>
                    <a:pt x="146976" y="293951"/>
                  </a:cubicBezTo>
                  <a:cubicBezTo>
                    <a:pt x="65804" y="293951"/>
                    <a:pt x="0" y="228148"/>
                    <a:pt x="0" y="146976"/>
                  </a:cubicBezTo>
                  <a:cubicBezTo>
                    <a:pt x="0" y="65803"/>
                    <a:pt x="65804" y="0"/>
                    <a:pt x="14697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E4C907C3-F432-4512-94A4-3892104B9342}"/>
                </a:ext>
              </a:extLst>
            </p:cNvPr>
            <p:cNvSpPr/>
            <p:nvPr/>
          </p:nvSpPr>
          <p:spPr>
            <a:xfrm>
              <a:off x="8177756" y="4291198"/>
              <a:ext cx="460987" cy="516707"/>
            </a:xfrm>
            <a:custGeom>
              <a:avLst/>
              <a:gdLst>
                <a:gd name="connsiteX0" fmla="*/ 189979 w 740917"/>
                <a:gd name="connsiteY0" fmla="*/ 0 h 830472"/>
                <a:gd name="connsiteX1" fmla="*/ 560437 w 740917"/>
                <a:gd name="connsiteY1" fmla="*/ 0 h 830472"/>
                <a:gd name="connsiteX2" fmla="*/ 740917 w 740917"/>
                <a:gd name="connsiteY2" fmla="*/ 142901 h 830472"/>
                <a:gd name="connsiteX3" fmla="*/ 740917 w 740917"/>
                <a:gd name="connsiteY3" fmla="*/ 152428 h 830472"/>
                <a:gd name="connsiteX4" fmla="*/ 740917 w 740917"/>
                <a:gd name="connsiteY4" fmla="*/ 181008 h 830472"/>
                <a:gd name="connsiteX5" fmla="*/ 740917 w 740917"/>
                <a:gd name="connsiteY5" fmla="*/ 704980 h 830472"/>
                <a:gd name="connsiteX6" fmla="*/ 674425 w 740917"/>
                <a:gd name="connsiteY6" fmla="*/ 762140 h 830472"/>
                <a:gd name="connsiteX7" fmla="*/ 607932 w 740917"/>
                <a:gd name="connsiteY7" fmla="*/ 704980 h 830472"/>
                <a:gd name="connsiteX8" fmla="*/ 607932 w 740917"/>
                <a:gd name="connsiteY8" fmla="*/ 247696 h 830472"/>
                <a:gd name="connsiteX9" fmla="*/ 560437 w 740917"/>
                <a:gd name="connsiteY9" fmla="*/ 247696 h 830472"/>
                <a:gd name="connsiteX10" fmla="*/ 560437 w 740917"/>
                <a:gd name="connsiteY10" fmla="*/ 676399 h 830472"/>
                <a:gd name="connsiteX11" fmla="*/ 560437 w 740917"/>
                <a:gd name="connsiteY11" fmla="*/ 685926 h 830472"/>
                <a:gd name="connsiteX12" fmla="*/ 560437 w 740917"/>
                <a:gd name="connsiteY12" fmla="*/ 824962 h 830472"/>
                <a:gd name="connsiteX13" fmla="*/ 560437 w 740917"/>
                <a:gd name="connsiteY13" fmla="*/ 830472 h 830472"/>
                <a:gd name="connsiteX14" fmla="*/ 389456 w 740917"/>
                <a:gd name="connsiteY14" fmla="*/ 830472 h 830472"/>
                <a:gd name="connsiteX15" fmla="*/ 389456 w 740917"/>
                <a:gd name="connsiteY15" fmla="*/ 790720 h 830472"/>
                <a:gd name="connsiteX16" fmla="*/ 351461 w 740917"/>
                <a:gd name="connsiteY16" fmla="*/ 790720 h 830472"/>
                <a:gd name="connsiteX17" fmla="*/ 351461 w 740917"/>
                <a:gd name="connsiteY17" fmla="*/ 826390 h 830472"/>
                <a:gd name="connsiteX18" fmla="*/ 351461 w 740917"/>
                <a:gd name="connsiteY18" fmla="*/ 830472 h 830472"/>
                <a:gd name="connsiteX19" fmla="*/ 180480 w 740917"/>
                <a:gd name="connsiteY19" fmla="*/ 830472 h 830472"/>
                <a:gd name="connsiteX20" fmla="*/ 180480 w 740917"/>
                <a:gd name="connsiteY20" fmla="*/ 695453 h 830472"/>
                <a:gd name="connsiteX21" fmla="*/ 180480 w 740917"/>
                <a:gd name="connsiteY21" fmla="*/ 685926 h 830472"/>
                <a:gd name="connsiteX22" fmla="*/ 180480 w 740917"/>
                <a:gd name="connsiteY22" fmla="*/ 247696 h 830472"/>
                <a:gd name="connsiteX23" fmla="*/ 123486 w 740917"/>
                <a:gd name="connsiteY23" fmla="*/ 247696 h 830472"/>
                <a:gd name="connsiteX24" fmla="*/ 123486 w 740917"/>
                <a:gd name="connsiteY24" fmla="*/ 704980 h 830472"/>
                <a:gd name="connsiteX25" fmla="*/ 66493 w 740917"/>
                <a:gd name="connsiteY25" fmla="*/ 762140 h 830472"/>
                <a:gd name="connsiteX26" fmla="*/ 0 w 740917"/>
                <a:gd name="connsiteY26" fmla="*/ 704980 h 830472"/>
                <a:gd name="connsiteX27" fmla="*/ 0 w 740917"/>
                <a:gd name="connsiteY27" fmla="*/ 181008 h 830472"/>
                <a:gd name="connsiteX28" fmla="*/ 0 w 740917"/>
                <a:gd name="connsiteY28" fmla="*/ 152428 h 830472"/>
                <a:gd name="connsiteX29" fmla="*/ 189979 w 740917"/>
                <a:gd name="connsiteY29" fmla="*/ 0 h 83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0917" h="830472">
                  <a:moveTo>
                    <a:pt x="189979" y="0"/>
                  </a:moveTo>
                  <a:cubicBezTo>
                    <a:pt x="189979" y="0"/>
                    <a:pt x="189979" y="0"/>
                    <a:pt x="560437" y="0"/>
                  </a:cubicBezTo>
                  <a:cubicBezTo>
                    <a:pt x="683923" y="0"/>
                    <a:pt x="740917" y="95268"/>
                    <a:pt x="740917" y="142901"/>
                  </a:cubicBezTo>
                  <a:cubicBezTo>
                    <a:pt x="740917" y="142901"/>
                    <a:pt x="740917" y="142901"/>
                    <a:pt x="740917" y="152428"/>
                  </a:cubicBezTo>
                  <a:cubicBezTo>
                    <a:pt x="740917" y="152428"/>
                    <a:pt x="740917" y="152428"/>
                    <a:pt x="740917" y="181008"/>
                  </a:cubicBezTo>
                  <a:cubicBezTo>
                    <a:pt x="740917" y="181008"/>
                    <a:pt x="740917" y="181008"/>
                    <a:pt x="740917" y="704980"/>
                  </a:cubicBezTo>
                  <a:cubicBezTo>
                    <a:pt x="740917" y="733560"/>
                    <a:pt x="712421" y="762140"/>
                    <a:pt x="674425" y="762140"/>
                  </a:cubicBezTo>
                  <a:cubicBezTo>
                    <a:pt x="636429" y="762140"/>
                    <a:pt x="607932" y="733560"/>
                    <a:pt x="607932" y="704980"/>
                  </a:cubicBezTo>
                  <a:cubicBezTo>
                    <a:pt x="607932" y="704980"/>
                    <a:pt x="607932" y="704980"/>
                    <a:pt x="607932" y="247696"/>
                  </a:cubicBezTo>
                  <a:cubicBezTo>
                    <a:pt x="607932" y="247696"/>
                    <a:pt x="607932" y="247696"/>
                    <a:pt x="560437" y="247696"/>
                  </a:cubicBezTo>
                  <a:cubicBezTo>
                    <a:pt x="560437" y="247696"/>
                    <a:pt x="560437" y="247696"/>
                    <a:pt x="560437" y="676399"/>
                  </a:cubicBezTo>
                  <a:cubicBezTo>
                    <a:pt x="560437" y="676399"/>
                    <a:pt x="560437" y="676399"/>
                    <a:pt x="560437" y="685926"/>
                  </a:cubicBezTo>
                  <a:cubicBezTo>
                    <a:pt x="560437" y="685926"/>
                    <a:pt x="560437" y="685926"/>
                    <a:pt x="560437" y="824962"/>
                  </a:cubicBezTo>
                  <a:lnTo>
                    <a:pt x="560437" y="830472"/>
                  </a:lnTo>
                  <a:lnTo>
                    <a:pt x="389456" y="830472"/>
                  </a:lnTo>
                  <a:lnTo>
                    <a:pt x="389456" y="790720"/>
                  </a:lnTo>
                  <a:cubicBezTo>
                    <a:pt x="389456" y="790720"/>
                    <a:pt x="389456" y="790720"/>
                    <a:pt x="351461" y="790720"/>
                  </a:cubicBezTo>
                  <a:cubicBezTo>
                    <a:pt x="351461" y="790720"/>
                    <a:pt x="351461" y="790720"/>
                    <a:pt x="351461" y="826390"/>
                  </a:cubicBezTo>
                  <a:lnTo>
                    <a:pt x="351461" y="830472"/>
                  </a:lnTo>
                  <a:lnTo>
                    <a:pt x="180480" y="830472"/>
                  </a:lnTo>
                  <a:lnTo>
                    <a:pt x="180480" y="695453"/>
                  </a:lnTo>
                  <a:cubicBezTo>
                    <a:pt x="180480" y="695453"/>
                    <a:pt x="180480" y="685926"/>
                    <a:pt x="180480" y="685926"/>
                  </a:cubicBezTo>
                  <a:cubicBezTo>
                    <a:pt x="180480" y="685926"/>
                    <a:pt x="180480" y="685926"/>
                    <a:pt x="180480" y="247696"/>
                  </a:cubicBezTo>
                  <a:cubicBezTo>
                    <a:pt x="180480" y="247696"/>
                    <a:pt x="180480" y="247696"/>
                    <a:pt x="123486" y="247696"/>
                  </a:cubicBezTo>
                  <a:cubicBezTo>
                    <a:pt x="123486" y="247696"/>
                    <a:pt x="123486" y="247696"/>
                    <a:pt x="123486" y="704980"/>
                  </a:cubicBezTo>
                  <a:cubicBezTo>
                    <a:pt x="123486" y="733560"/>
                    <a:pt x="94990" y="762140"/>
                    <a:pt x="66493" y="762140"/>
                  </a:cubicBezTo>
                  <a:cubicBezTo>
                    <a:pt x="28497" y="762140"/>
                    <a:pt x="0" y="733560"/>
                    <a:pt x="0" y="704980"/>
                  </a:cubicBezTo>
                  <a:cubicBezTo>
                    <a:pt x="0" y="704980"/>
                    <a:pt x="0" y="704980"/>
                    <a:pt x="0" y="181008"/>
                  </a:cubicBezTo>
                  <a:cubicBezTo>
                    <a:pt x="0" y="181008"/>
                    <a:pt x="0" y="181008"/>
                    <a:pt x="0" y="152428"/>
                  </a:cubicBezTo>
                  <a:cubicBezTo>
                    <a:pt x="0" y="114321"/>
                    <a:pt x="56994" y="0"/>
                    <a:pt x="18997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402FCB76-AEC3-48F9-BD5E-48ED9AB018F3}"/>
                </a:ext>
              </a:extLst>
            </p:cNvPr>
            <p:cNvSpPr/>
            <p:nvPr/>
          </p:nvSpPr>
          <p:spPr>
            <a:xfrm>
              <a:off x="8290048" y="4807906"/>
              <a:ext cx="106381" cy="455385"/>
            </a:xfrm>
            <a:custGeom>
              <a:avLst/>
              <a:gdLst>
                <a:gd name="connsiteX0" fmla="*/ 0 w 170981"/>
                <a:gd name="connsiteY0" fmla="*/ 0 h 731915"/>
                <a:gd name="connsiteX1" fmla="*/ 170981 w 170981"/>
                <a:gd name="connsiteY1" fmla="*/ 0 h 731915"/>
                <a:gd name="connsiteX2" fmla="*/ 170981 w 170981"/>
                <a:gd name="connsiteY2" fmla="*/ 16890 h 731915"/>
                <a:gd name="connsiteX3" fmla="*/ 170981 w 170981"/>
                <a:gd name="connsiteY3" fmla="*/ 636648 h 731915"/>
                <a:gd name="connsiteX4" fmla="*/ 85490 w 170981"/>
                <a:gd name="connsiteY4" fmla="*/ 731915 h 731915"/>
                <a:gd name="connsiteX5" fmla="*/ 0 w 170981"/>
                <a:gd name="connsiteY5" fmla="*/ 636648 h 731915"/>
                <a:gd name="connsiteX6" fmla="*/ 0 w 170981"/>
                <a:gd name="connsiteY6" fmla="*/ 814 h 731915"/>
                <a:gd name="connsiteX7" fmla="*/ 0 w 170981"/>
                <a:gd name="connsiteY7" fmla="*/ 0 h 73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81" h="731915">
                  <a:moveTo>
                    <a:pt x="0" y="0"/>
                  </a:moveTo>
                  <a:lnTo>
                    <a:pt x="170981" y="0"/>
                  </a:lnTo>
                  <a:lnTo>
                    <a:pt x="170981" y="16890"/>
                  </a:lnTo>
                  <a:cubicBezTo>
                    <a:pt x="170981" y="89715"/>
                    <a:pt x="170981" y="256173"/>
                    <a:pt x="170981" y="636648"/>
                  </a:cubicBezTo>
                  <a:cubicBezTo>
                    <a:pt x="170981" y="684281"/>
                    <a:pt x="132985" y="731915"/>
                    <a:pt x="85490" y="731915"/>
                  </a:cubicBezTo>
                  <a:cubicBezTo>
                    <a:pt x="37996" y="731915"/>
                    <a:pt x="0" y="684281"/>
                    <a:pt x="0" y="636648"/>
                  </a:cubicBezTo>
                  <a:cubicBezTo>
                    <a:pt x="0" y="636648"/>
                    <a:pt x="0" y="636648"/>
                    <a:pt x="0" y="8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A4875FFA-8E9C-48EF-90BE-C4000F6031AB}"/>
                </a:ext>
              </a:extLst>
            </p:cNvPr>
            <p:cNvSpPr/>
            <p:nvPr/>
          </p:nvSpPr>
          <p:spPr>
            <a:xfrm>
              <a:off x="8420070" y="4807906"/>
              <a:ext cx="106381" cy="455385"/>
            </a:xfrm>
            <a:custGeom>
              <a:avLst/>
              <a:gdLst>
                <a:gd name="connsiteX0" fmla="*/ 0 w 170981"/>
                <a:gd name="connsiteY0" fmla="*/ 0 h 731915"/>
                <a:gd name="connsiteX1" fmla="*/ 170981 w 170981"/>
                <a:gd name="connsiteY1" fmla="*/ 0 h 731915"/>
                <a:gd name="connsiteX2" fmla="*/ 170981 w 170981"/>
                <a:gd name="connsiteY2" fmla="*/ 46175 h 731915"/>
                <a:gd name="connsiteX3" fmla="*/ 170981 w 170981"/>
                <a:gd name="connsiteY3" fmla="*/ 636648 h 731915"/>
                <a:gd name="connsiteX4" fmla="*/ 85491 w 170981"/>
                <a:gd name="connsiteY4" fmla="*/ 731915 h 731915"/>
                <a:gd name="connsiteX5" fmla="*/ 0 w 170981"/>
                <a:gd name="connsiteY5" fmla="*/ 636648 h 731915"/>
                <a:gd name="connsiteX6" fmla="*/ 0 w 170981"/>
                <a:gd name="connsiteY6" fmla="*/ 79312 h 731915"/>
                <a:gd name="connsiteX7" fmla="*/ 0 w 170981"/>
                <a:gd name="connsiteY7" fmla="*/ 0 h 73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981" h="731915">
                  <a:moveTo>
                    <a:pt x="0" y="0"/>
                  </a:moveTo>
                  <a:lnTo>
                    <a:pt x="170981" y="0"/>
                  </a:lnTo>
                  <a:lnTo>
                    <a:pt x="170981" y="46175"/>
                  </a:lnTo>
                  <a:cubicBezTo>
                    <a:pt x="170981" y="160608"/>
                    <a:pt x="170981" y="343700"/>
                    <a:pt x="170981" y="636648"/>
                  </a:cubicBezTo>
                  <a:cubicBezTo>
                    <a:pt x="170981" y="684281"/>
                    <a:pt x="132986" y="731915"/>
                    <a:pt x="85491" y="731915"/>
                  </a:cubicBezTo>
                  <a:cubicBezTo>
                    <a:pt x="37996" y="731915"/>
                    <a:pt x="0" y="684281"/>
                    <a:pt x="0" y="636648"/>
                  </a:cubicBezTo>
                  <a:cubicBezTo>
                    <a:pt x="0" y="636648"/>
                    <a:pt x="0" y="636648"/>
                    <a:pt x="0" y="793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</a:endParaRPr>
            </a:p>
          </p:txBody>
        </p: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6C444C61-00B3-4BC5-BDF5-E9C1E341B684}"/>
              </a:ext>
            </a:extLst>
          </p:cNvPr>
          <p:cNvGrpSpPr/>
          <p:nvPr/>
        </p:nvGrpSpPr>
        <p:grpSpPr>
          <a:xfrm>
            <a:off x="2283775" y="3504351"/>
            <a:ext cx="774852" cy="774852"/>
            <a:chOff x="5438228" y="4058092"/>
            <a:chExt cx="528889" cy="528889"/>
          </a:xfrm>
          <a:solidFill>
            <a:schemeClr val="accent3"/>
          </a:solidFill>
          <a:effectLst>
            <a:outerShdw blurRad="304800" dir="18900000" sy="23000" kx="-1200000" algn="bl" rotWithShape="0">
              <a:prstClr val="black"/>
            </a:outerShdw>
          </a:effectLst>
        </p:grpSpPr>
        <p:sp>
          <p:nvSpPr>
            <p:cNvPr id="375" name="Teardrop 374">
              <a:extLst>
                <a:ext uri="{FF2B5EF4-FFF2-40B4-BE49-F238E27FC236}">
                  <a16:creationId xmlns:a16="http://schemas.microsoft.com/office/drawing/2014/main" id="{4D5A9190-9522-47BD-994B-865D09A6CD67}"/>
                </a:ext>
              </a:extLst>
            </p:cNvPr>
            <p:cNvSpPr/>
            <p:nvPr/>
          </p:nvSpPr>
          <p:spPr>
            <a:xfrm rot="8100000">
              <a:off x="5438228" y="4058092"/>
              <a:ext cx="528889" cy="528889"/>
            </a:xfrm>
            <a:prstGeom prst="teardrop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27725EB7-8DBD-47C8-B0C6-55FB6E58AD15}"/>
                </a:ext>
              </a:extLst>
            </p:cNvPr>
            <p:cNvSpPr txBox="1"/>
            <p:nvPr/>
          </p:nvSpPr>
          <p:spPr>
            <a:xfrm>
              <a:off x="5488892" y="4213614"/>
              <a:ext cx="423658" cy="252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b="1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45%</a:t>
              </a:r>
            </a:p>
          </p:txBody>
        </p:sp>
      </p:grpSp>
      <p:grpSp>
        <p:nvGrpSpPr>
          <p:cNvPr id="377" name="Group 376">
            <a:extLst>
              <a:ext uri="{FF2B5EF4-FFF2-40B4-BE49-F238E27FC236}">
                <a16:creationId xmlns:a16="http://schemas.microsoft.com/office/drawing/2014/main" id="{C3608A00-2837-41CD-AD30-8ACA7AA145CF}"/>
              </a:ext>
            </a:extLst>
          </p:cNvPr>
          <p:cNvGrpSpPr/>
          <p:nvPr/>
        </p:nvGrpSpPr>
        <p:grpSpPr>
          <a:xfrm>
            <a:off x="1220742" y="2139465"/>
            <a:ext cx="774852" cy="774852"/>
            <a:chOff x="5438228" y="4058092"/>
            <a:chExt cx="528889" cy="528889"/>
          </a:xfrm>
          <a:solidFill>
            <a:schemeClr val="accent3"/>
          </a:solidFill>
          <a:effectLst>
            <a:outerShdw blurRad="304800" dir="18900000" sy="23000" kx="-1200000" algn="bl" rotWithShape="0">
              <a:prstClr val="black"/>
            </a:outerShdw>
          </a:effectLst>
        </p:grpSpPr>
        <p:sp>
          <p:nvSpPr>
            <p:cNvPr id="378" name="Teardrop 377">
              <a:extLst>
                <a:ext uri="{FF2B5EF4-FFF2-40B4-BE49-F238E27FC236}">
                  <a16:creationId xmlns:a16="http://schemas.microsoft.com/office/drawing/2014/main" id="{934F9465-CC1A-43D5-AE47-E21159660C8B}"/>
                </a:ext>
              </a:extLst>
            </p:cNvPr>
            <p:cNvSpPr/>
            <p:nvPr/>
          </p:nvSpPr>
          <p:spPr>
            <a:xfrm rot="8100000">
              <a:off x="5438228" y="4058092"/>
              <a:ext cx="528889" cy="528889"/>
            </a:xfrm>
            <a:prstGeom prst="teardrop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 b="1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79" name="TextBox 378">
              <a:extLst>
                <a:ext uri="{FF2B5EF4-FFF2-40B4-BE49-F238E27FC236}">
                  <a16:creationId xmlns:a16="http://schemas.microsoft.com/office/drawing/2014/main" id="{DA831381-0DE1-4C9B-ADA5-E10BB71AA89A}"/>
                </a:ext>
              </a:extLst>
            </p:cNvPr>
            <p:cNvSpPr txBox="1"/>
            <p:nvPr/>
          </p:nvSpPr>
          <p:spPr>
            <a:xfrm>
              <a:off x="5488346" y="4213614"/>
              <a:ext cx="424752" cy="252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b="1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89%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06E6086-7B99-425D-AFD3-B89CC95A49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2203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>
        <p14:reveal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4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9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0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" presetClass="entr" presetSubtype="4" fill="hold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4" dur="7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5" dur="7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A116800-6C8C-41C9-8144-3E0D82EF28F5}"/>
              </a:ext>
            </a:extLst>
          </p:cNvPr>
          <p:cNvSpPr/>
          <p:nvPr/>
        </p:nvSpPr>
        <p:spPr>
          <a:xfrm>
            <a:off x="1519083" y="1106130"/>
            <a:ext cx="9153679" cy="46457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0" dist="571500" dir="5400000" sx="91000" sy="9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E87135-F933-4858-8105-27112E112421}"/>
              </a:ext>
            </a:extLst>
          </p:cNvPr>
          <p:cNvSpPr/>
          <p:nvPr/>
        </p:nvSpPr>
        <p:spPr>
          <a:xfrm>
            <a:off x="6056645" y="1357088"/>
            <a:ext cx="4018807" cy="4143826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37F61F31-D4B7-4F3F-A5D5-8361759462DE}"/>
              </a:ext>
            </a:extLst>
          </p:cNvPr>
          <p:cNvSpPr/>
          <p:nvPr/>
        </p:nvSpPr>
        <p:spPr>
          <a:xfrm>
            <a:off x="1519082" y="1106489"/>
            <a:ext cx="4078287" cy="4645025"/>
          </a:xfrm>
          <a:custGeom>
            <a:avLst/>
            <a:gdLst>
              <a:gd name="connsiteX0" fmla="*/ 1281264 w 4078287"/>
              <a:gd name="connsiteY0" fmla="*/ 1052787 h 4645025"/>
              <a:gd name="connsiteX1" fmla="*/ 694751 w 4078287"/>
              <a:gd name="connsiteY1" fmla="*/ 1639300 h 4645025"/>
              <a:gd name="connsiteX2" fmla="*/ 1281264 w 4078287"/>
              <a:gd name="connsiteY2" fmla="*/ 2225813 h 4645025"/>
              <a:gd name="connsiteX3" fmla="*/ 1867777 w 4078287"/>
              <a:gd name="connsiteY3" fmla="*/ 1639300 h 4645025"/>
              <a:gd name="connsiteX4" fmla="*/ 1281264 w 4078287"/>
              <a:gd name="connsiteY4" fmla="*/ 1052787 h 4645025"/>
              <a:gd name="connsiteX5" fmla="*/ 1 w 4078287"/>
              <a:gd name="connsiteY5" fmla="*/ 0 h 4645025"/>
              <a:gd name="connsiteX6" fmla="*/ 2092331 w 4078287"/>
              <a:gd name="connsiteY6" fmla="*/ 0 h 4645025"/>
              <a:gd name="connsiteX7" fmla="*/ 3437429 w 4078287"/>
              <a:gd name="connsiteY7" fmla="*/ 1288744 h 4645025"/>
              <a:gd name="connsiteX8" fmla="*/ 3491356 w 4078287"/>
              <a:gd name="connsiteY8" fmla="*/ 1338143 h 4645025"/>
              <a:gd name="connsiteX9" fmla="*/ 4031719 w 4078287"/>
              <a:gd name="connsiteY9" fmla="*/ 3128751 h 4645025"/>
              <a:gd name="connsiteX10" fmla="*/ 2766407 w 4078287"/>
              <a:gd name="connsiteY10" fmla="*/ 4501742 h 4645025"/>
              <a:gd name="connsiteX11" fmla="*/ 2737145 w 4078287"/>
              <a:gd name="connsiteY11" fmla="*/ 4510412 h 4645025"/>
              <a:gd name="connsiteX12" fmla="*/ 2738307 w 4078287"/>
              <a:gd name="connsiteY12" fmla="*/ 4514271 h 4645025"/>
              <a:gd name="connsiteX13" fmla="*/ 2303637 w 4078287"/>
              <a:gd name="connsiteY13" fmla="*/ 4645025 h 4645025"/>
              <a:gd name="connsiteX14" fmla="*/ 0 w 4078287"/>
              <a:gd name="connsiteY14" fmla="*/ 4645025 h 4645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78287" h="4645025">
                <a:moveTo>
                  <a:pt x="1281264" y="1052787"/>
                </a:moveTo>
                <a:cubicBezTo>
                  <a:pt x="957342" y="1052787"/>
                  <a:pt x="694751" y="1315378"/>
                  <a:pt x="694751" y="1639300"/>
                </a:cubicBezTo>
                <a:cubicBezTo>
                  <a:pt x="694751" y="1963222"/>
                  <a:pt x="957342" y="2225813"/>
                  <a:pt x="1281264" y="2225813"/>
                </a:cubicBezTo>
                <a:cubicBezTo>
                  <a:pt x="1605186" y="2225813"/>
                  <a:pt x="1867777" y="1963222"/>
                  <a:pt x="1867777" y="1639300"/>
                </a:cubicBezTo>
                <a:cubicBezTo>
                  <a:pt x="1867777" y="1315378"/>
                  <a:pt x="1605186" y="1052787"/>
                  <a:pt x="1281264" y="1052787"/>
                </a:cubicBezTo>
                <a:close/>
                <a:moveTo>
                  <a:pt x="1" y="0"/>
                </a:moveTo>
                <a:lnTo>
                  <a:pt x="2092331" y="0"/>
                </a:lnTo>
                <a:lnTo>
                  <a:pt x="3437429" y="1288744"/>
                </a:lnTo>
                <a:lnTo>
                  <a:pt x="3491356" y="1338143"/>
                </a:lnTo>
                <a:cubicBezTo>
                  <a:pt x="3957508" y="1806930"/>
                  <a:pt x="4182606" y="2470295"/>
                  <a:pt x="4031719" y="3128751"/>
                </a:cubicBezTo>
                <a:cubicBezTo>
                  <a:pt x="3880831" y="3787206"/>
                  <a:pt x="3389668" y="4284917"/>
                  <a:pt x="2766407" y="4501742"/>
                </a:cubicBezTo>
                <a:lnTo>
                  <a:pt x="2737145" y="4510412"/>
                </a:lnTo>
                <a:lnTo>
                  <a:pt x="2738307" y="4514271"/>
                </a:lnTo>
                <a:lnTo>
                  <a:pt x="2303637" y="4645025"/>
                </a:lnTo>
                <a:lnTo>
                  <a:pt x="0" y="4645025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Josefin Sans" panose="00000500000000000000" pitchFamily="2" charset="0"/>
            </a:endParaRPr>
          </a:p>
        </p:txBody>
      </p:sp>
      <p:sp>
        <p:nvSpPr>
          <p:cNvPr id="33" name="Freeform 113">
            <a:extLst>
              <a:ext uri="{FF2B5EF4-FFF2-40B4-BE49-F238E27FC236}">
                <a16:creationId xmlns:a16="http://schemas.microsoft.com/office/drawing/2014/main" id="{88CA94C3-0F8B-428B-912A-9C809DBB7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7714" y="2403420"/>
            <a:ext cx="367820" cy="573793"/>
          </a:xfrm>
          <a:custGeom>
            <a:avLst/>
            <a:gdLst>
              <a:gd name="T0" fmla="*/ 55786 w 249"/>
              <a:gd name="T1" fmla="*/ 0 h 400"/>
              <a:gd name="T2" fmla="*/ 55786 w 249"/>
              <a:gd name="T3" fmla="*/ 0 h 400"/>
              <a:gd name="T4" fmla="*/ 0 w 249"/>
              <a:gd name="T5" fmla="*/ 56059 h 400"/>
              <a:gd name="T6" fmla="*/ 55786 w 249"/>
              <a:gd name="T7" fmla="*/ 178940 h 400"/>
              <a:gd name="T8" fmla="*/ 110679 w 249"/>
              <a:gd name="T9" fmla="*/ 56059 h 400"/>
              <a:gd name="T10" fmla="*/ 55786 w 249"/>
              <a:gd name="T11" fmla="*/ 0 h 400"/>
              <a:gd name="T12" fmla="*/ 55786 w 249"/>
              <a:gd name="T13" fmla="*/ 87900 h 400"/>
              <a:gd name="T14" fmla="*/ 55786 w 249"/>
              <a:gd name="T15" fmla="*/ 87900 h 400"/>
              <a:gd name="T16" fmla="*/ 23653 w 249"/>
              <a:gd name="T17" fmla="*/ 56059 h 400"/>
              <a:gd name="T18" fmla="*/ 55786 w 249"/>
              <a:gd name="T19" fmla="*/ 24217 h 400"/>
              <a:gd name="T20" fmla="*/ 87026 w 249"/>
              <a:gd name="T21" fmla="*/ 56059 h 400"/>
              <a:gd name="T22" fmla="*/ 55786 w 249"/>
              <a:gd name="T23" fmla="*/ 87900 h 4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latin typeface="Josefin Sans" panose="00000500000000000000" pitchFamily="2" charset="0"/>
              <a:cs typeface="Segoe UI Light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072B45D-6C20-4249-A0F9-5B316792AC51}"/>
              </a:ext>
            </a:extLst>
          </p:cNvPr>
          <p:cNvGrpSpPr/>
          <p:nvPr/>
        </p:nvGrpSpPr>
        <p:grpSpPr>
          <a:xfrm>
            <a:off x="2405551" y="3204623"/>
            <a:ext cx="2350032" cy="1359323"/>
            <a:chOff x="2405551" y="3204623"/>
            <a:chExt cx="2350032" cy="1359323"/>
          </a:xfrm>
        </p:grpSpPr>
        <p:sp>
          <p:nvSpPr>
            <p:cNvPr id="36" name="Speech Bubble: Rectangle with Corners Rounded 35">
              <a:extLst>
                <a:ext uri="{FF2B5EF4-FFF2-40B4-BE49-F238E27FC236}">
                  <a16:creationId xmlns:a16="http://schemas.microsoft.com/office/drawing/2014/main" id="{E9624EAB-9446-4194-BBF5-806B67A64692}"/>
                </a:ext>
              </a:extLst>
            </p:cNvPr>
            <p:cNvSpPr/>
            <p:nvPr/>
          </p:nvSpPr>
          <p:spPr>
            <a:xfrm>
              <a:off x="2405551" y="3204623"/>
              <a:ext cx="2350032" cy="1359323"/>
            </a:xfrm>
            <a:prstGeom prst="wedgeRoundRectCallout">
              <a:avLst>
                <a:gd name="adj1" fmla="val -38018"/>
                <a:gd name="adj2" fmla="val -65807"/>
                <a:gd name="adj3" fmla="val 16667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D09ECD7-8EB1-4E1D-892A-7B04D14F1975}"/>
                </a:ext>
              </a:extLst>
            </p:cNvPr>
            <p:cNvSpPr/>
            <p:nvPr/>
          </p:nvSpPr>
          <p:spPr>
            <a:xfrm>
              <a:off x="2525305" y="3353308"/>
              <a:ext cx="191238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id-ID" sz="1400" b="1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Address detail</a:t>
              </a:r>
              <a:endParaRPr lang="en-US" sz="1400" b="1" dirty="0">
                <a:solidFill>
                  <a:schemeClr val="bg1"/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950DAE7-19DA-4851-B14D-2F807157FB92}"/>
                </a:ext>
              </a:extLst>
            </p:cNvPr>
            <p:cNvSpPr/>
            <p:nvPr/>
          </p:nvSpPr>
          <p:spPr>
            <a:xfrm>
              <a:off x="2558739" y="3669058"/>
              <a:ext cx="203457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1200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 </a:t>
              </a:r>
              <a:r>
                <a:rPr lang="en-US" sz="1200" dirty="0" err="1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far</a:t>
              </a:r>
              <a:r>
                <a:rPr lang="en-US" sz="1200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 away, behind the word mountains, far from the countries 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12F7D97-7629-4E38-812F-BAF4FA8CCC5A}"/>
              </a:ext>
            </a:extLst>
          </p:cNvPr>
          <p:cNvGrpSpPr/>
          <p:nvPr/>
        </p:nvGrpSpPr>
        <p:grpSpPr>
          <a:xfrm>
            <a:off x="6344876" y="1719974"/>
            <a:ext cx="3442344" cy="1197597"/>
            <a:chOff x="5917625" y="2504756"/>
            <a:chExt cx="3200278" cy="119759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5CED7B4-7580-4885-88DA-81CE82C35C4A}"/>
                </a:ext>
              </a:extLst>
            </p:cNvPr>
            <p:cNvSpPr/>
            <p:nvPr/>
          </p:nvSpPr>
          <p:spPr>
            <a:xfrm flipH="1">
              <a:off x="5917625" y="2954456"/>
              <a:ext cx="3200278" cy="747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Far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far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 away, behind the word mountains, far from the countries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Vokalia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 and 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Consonantia</a:t>
              </a: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, there live the blind texts.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7005021-BB0A-47F4-AFFC-A2159107255F}"/>
                </a:ext>
              </a:extLst>
            </p:cNvPr>
            <p:cNvSpPr txBox="1"/>
            <p:nvPr/>
          </p:nvSpPr>
          <p:spPr>
            <a:xfrm>
              <a:off x="5917625" y="2504756"/>
              <a:ext cx="2281917" cy="458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l"/>
              <a:r>
                <a:rPr 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Contact </a:t>
              </a:r>
              <a:r>
                <a:rPr lang="en-US" sz="28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Us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8C9AC6B-5A0D-431D-B1A8-4D3AA772AA6E}"/>
              </a:ext>
            </a:extLst>
          </p:cNvPr>
          <p:cNvGrpSpPr/>
          <p:nvPr/>
        </p:nvGrpSpPr>
        <p:grpSpPr>
          <a:xfrm>
            <a:off x="6385545" y="3056714"/>
            <a:ext cx="2797479" cy="386175"/>
            <a:chOff x="6385545" y="3056714"/>
            <a:chExt cx="2797479" cy="386175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63717B0-FCD9-4D39-BE71-303774F1D4EC}"/>
                </a:ext>
              </a:extLst>
            </p:cNvPr>
            <p:cNvSpPr/>
            <p:nvPr/>
          </p:nvSpPr>
          <p:spPr>
            <a:xfrm>
              <a:off x="6771720" y="3107262"/>
              <a:ext cx="2411304" cy="304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Your Address Detail Here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5C44B79-48DB-47FB-AB58-69B1C383539C}"/>
                </a:ext>
              </a:extLst>
            </p:cNvPr>
            <p:cNvGrpSpPr/>
            <p:nvPr/>
          </p:nvGrpSpPr>
          <p:grpSpPr>
            <a:xfrm>
              <a:off x="6385545" y="3056714"/>
              <a:ext cx="386175" cy="386175"/>
              <a:chOff x="7421395" y="4388485"/>
              <a:chExt cx="386175" cy="386175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FDF52AA8-47C1-4ACB-BFBE-65D2E5B23A75}"/>
                  </a:ext>
                </a:extLst>
              </p:cNvPr>
              <p:cNvSpPr/>
              <p:nvPr/>
            </p:nvSpPr>
            <p:spPr>
              <a:xfrm>
                <a:off x="7421395" y="4388485"/>
                <a:ext cx="386175" cy="38617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46" name="Freeform 2">
                <a:extLst>
                  <a:ext uri="{FF2B5EF4-FFF2-40B4-BE49-F238E27FC236}">
                    <a16:creationId xmlns:a16="http://schemas.microsoft.com/office/drawing/2014/main" id="{DADF4002-5B15-4CBA-8AFA-1D1610745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49727" y="4501239"/>
                <a:ext cx="129511" cy="209068"/>
              </a:xfrm>
              <a:custGeom>
                <a:avLst/>
                <a:gdLst>
                  <a:gd name="T0" fmla="*/ 55786 w 249"/>
                  <a:gd name="T1" fmla="*/ 0 h 400"/>
                  <a:gd name="T2" fmla="*/ 55786 w 249"/>
                  <a:gd name="T3" fmla="*/ 0 h 400"/>
                  <a:gd name="T4" fmla="*/ 0 w 249"/>
                  <a:gd name="T5" fmla="*/ 56059 h 400"/>
                  <a:gd name="T6" fmla="*/ 55786 w 249"/>
                  <a:gd name="T7" fmla="*/ 178940 h 400"/>
                  <a:gd name="T8" fmla="*/ 110679 w 249"/>
                  <a:gd name="T9" fmla="*/ 56059 h 400"/>
                  <a:gd name="T10" fmla="*/ 55786 w 249"/>
                  <a:gd name="T11" fmla="*/ 0 h 400"/>
                  <a:gd name="T12" fmla="*/ 55786 w 249"/>
                  <a:gd name="T13" fmla="*/ 87900 h 400"/>
                  <a:gd name="T14" fmla="*/ 55786 w 249"/>
                  <a:gd name="T15" fmla="*/ 87900 h 400"/>
                  <a:gd name="T16" fmla="*/ 23653 w 249"/>
                  <a:gd name="T17" fmla="*/ 56059 h 400"/>
                  <a:gd name="T18" fmla="*/ 55786 w 249"/>
                  <a:gd name="T19" fmla="*/ 24217 h 400"/>
                  <a:gd name="T20" fmla="*/ 87026 w 249"/>
                  <a:gd name="T21" fmla="*/ 56059 h 400"/>
                  <a:gd name="T22" fmla="*/ 55786 w 249"/>
                  <a:gd name="T23" fmla="*/ 87900 h 4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49" h="400">
                    <a:moveTo>
                      <a:pt x="125" y="0"/>
                    </a:moveTo>
                    <a:lnTo>
                      <a:pt x="125" y="0"/>
                    </a:lnTo>
                    <a:cubicBezTo>
                      <a:pt x="53" y="0"/>
                      <a:pt x="0" y="54"/>
                      <a:pt x="0" y="125"/>
                    </a:cubicBezTo>
                    <a:cubicBezTo>
                      <a:pt x="0" y="240"/>
                      <a:pt x="125" y="399"/>
                      <a:pt x="125" y="399"/>
                    </a:cubicBezTo>
                    <a:cubicBezTo>
                      <a:pt x="125" y="399"/>
                      <a:pt x="248" y="240"/>
                      <a:pt x="248" y="125"/>
                    </a:cubicBezTo>
                    <a:cubicBezTo>
                      <a:pt x="248" y="54"/>
                      <a:pt x="195" y="0"/>
                      <a:pt x="125" y="0"/>
                    </a:cubicBezTo>
                    <a:close/>
                    <a:moveTo>
                      <a:pt x="125" y="196"/>
                    </a:moveTo>
                    <a:lnTo>
                      <a:pt x="125" y="196"/>
                    </a:lnTo>
                    <a:cubicBezTo>
                      <a:pt x="88" y="196"/>
                      <a:pt x="53" y="160"/>
                      <a:pt x="53" y="125"/>
                    </a:cubicBezTo>
                    <a:cubicBezTo>
                      <a:pt x="53" y="89"/>
                      <a:pt x="88" y="54"/>
                      <a:pt x="125" y="54"/>
                    </a:cubicBezTo>
                    <a:cubicBezTo>
                      <a:pt x="159" y="54"/>
                      <a:pt x="195" y="89"/>
                      <a:pt x="195" y="125"/>
                    </a:cubicBezTo>
                    <a:cubicBezTo>
                      <a:pt x="195" y="160"/>
                      <a:pt x="159" y="196"/>
                      <a:pt x="125" y="1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34290" tIns="17145" rIns="34290" bIns="17145" anchor="ctr"/>
              <a:lstStyle/>
              <a:p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A161954-E67B-4ED1-9967-0C1AB2FA5CE2}"/>
              </a:ext>
            </a:extLst>
          </p:cNvPr>
          <p:cNvGrpSpPr/>
          <p:nvPr/>
        </p:nvGrpSpPr>
        <p:grpSpPr>
          <a:xfrm>
            <a:off x="6386818" y="3549745"/>
            <a:ext cx="1930340" cy="383628"/>
            <a:chOff x="6386818" y="3549745"/>
            <a:chExt cx="1930340" cy="38362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3D2756C-ADE1-4110-AF1C-E788BDC5D483}"/>
                </a:ext>
              </a:extLst>
            </p:cNvPr>
            <p:cNvSpPr/>
            <p:nvPr/>
          </p:nvSpPr>
          <p:spPr>
            <a:xfrm>
              <a:off x="6734851" y="3599020"/>
              <a:ext cx="1582307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+57128351923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623BC5BB-17A2-47A3-8DA9-72AB9907E622}"/>
                </a:ext>
              </a:extLst>
            </p:cNvPr>
            <p:cNvGrpSpPr/>
            <p:nvPr/>
          </p:nvGrpSpPr>
          <p:grpSpPr>
            <a:xfrm>
              <a:off x="6386818" y="3549745"/>
              <a:ext cx="383628" cy="383628"/>
              <a:chOff x="9566653" y="4412687"/>
              <a:chExt cx="383628" cy="383628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107C9A5-DC88-4D0A-8F17-FA0B21D1117D}"/>
                  </a:ext>
                </a:extLst>
              </p:cNvPr>
              <p:cNvSpPr/>
              <p:nvPr/>
            </p:nvSpPr>
            <p:spPr>
              <a:xfrm>
                <a:off x="9566653" y="4412687"/>
                <a:ext cx="383628" cy="38362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37D2631D-6AC1-40E3-A236-9D0DB6C77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2987" y="4509788"/>
                <a:ext cx="193506" cy="191970"/>
              </a:xfrm>
              <a:custGeom>
                <a:avLst/>
                <a:gdLst>
                  <a:gd name="T0" fmla="*/ 115780 w 444"/>
                  <a:gd name="T1" fmla="*/ 115121 h 443"/>
                  <a:gd name="T2" fmla="*/ 115780 w 444"/>
                  <a:gd name="T3" fmla="*/ 115121 h 443"/>
                  <a:gd name="T4" fmla="*/ 72081 w 444"/>
                  <a:gd name="T5" fmla="*/ 138862 h 443"/>
                  <a:gd name="T6" fmla="*/ 27931 w 444"/>
                  <a:gd name="T7" fmla="*/ 138862 h 443"/>
                  <a:gd name="T8" fmla="*/ 31986 w 444"/>
                  <a:gd name="T9" fmla="*/ 182312 h 443"/>
                  <a:gd name="T10" fmla="*/ 139657 w 444"/>
                  <a:gd name="T11" fmla="*/ 138862 h 443"/>
                  <a:gd name="T12" fmla="*/ 187411 w 444"/>
                  <a:gd name="T13" fmla="*/ 27324 h 443"/>
                  <a:gd name="T14" fmla="*/ 143712 w 444"/>
                  <a:gd name="T15" fmla="*/ 23741 h 443"/>
                  <a:gd name="T16" fmla="*/ 143712 w 444"/>
                  <a:gd name="T17" fmla="*/ 67639 h 443"/>
                  <a:gd name="T18" fmla="*/ 115780 w 444"/>
                  <a:gd name="T19" fmla="*/ 115121 h 4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44" h="443">
                    <a:moveTo>
                      <a:pt x="257" y="257"/>
                    </a:moveTo>
                    <a:lnTo>
                      <a:pt x="257" y="257"/>
                    </a:lnTo>
                    <a:cubicBezTo>
                      <a:pt x="222" y="292"/>
                      <a:pt x="177" y="327"/>
                      <a:pt x="160" y="310"/>
                    </a:cubicBezTo>
                    <a:cubicBezTo>
                      <a:pt x="133" y="283"/>
                      <a:pt x="115" y="265"/>
                      <a:pt x="62" y="310"/>
                    </a:cubicBezTo>
                    <a:cubicBezTo>
                      <a:pt x="0" y="354"/>
                      <a:pt x="44" y="389"/>
                      <a:pt x="71" y="407"/>
                    </a:cubicBezTo>
                    <a:cubicBezTo>
                      <a:pt x="97" y="442"/>
                      <a:pt x="204" y="416"/>
                      <a:pt x="310" y="310"/>
                    </a:cubicBezTo>
                    <a:cubicBezTo>
                      <a:pt x="416" y="204"/>
                      <a:pt x="443" y="97"/>
                      <a:pt x="416" y="61"/>
                    </a:cubicBezTo>
                    <a:cubicBezTo>
                      <a:pt x="390" y="35"/>
                      <a:pt x="363" y="0"/>
                      <a:pt x="319" y="53"/>
                    </a:cubicBezTo>
                    <a:cubicBezTo>
                      <a:pt x="275" y="106"/>
                      <a:pt x="293" y="123"/>
                      <a:pt x="319" y="151"/>
                    </a:cubicBezTo>
                    <a:cubicBezTo>
                      <a:pt x="337" y="167"/>
                      <a:pt x="302" y="212"/>
                      <a:pt x="257" y="25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34290" tIns="17145" rIns="34290" bIns="17145" anchor="ctr"/>
              <a:lstStyle/>
              <a:p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9FF4F01-1B15-48E2-BBE1-0046CA945E23}"/>
              </a:ext>
            </a:extLst>
          </p:cNvPr>
          <p:cNvGrpSpPr/>
          <p:nvPr/>
        </p:nvGrpSpPr>
        <p:grpSpPr>
          <a:xfrm>
            <a:off x="6450926" y="4432163"/>
            <a:ext cx="2468761" cy="304699"/>
            <a:chOff x="6450926" y="4432163"/>
            <a:chExt cx="2468761" cy="304699"/>
          </a:xfrm>
        </p:grpSpPr>
        <p:sp>
          <p:nvSpPr>
            <p:cNvPr id="53" name="Freeform 85">
              <a:extLst>
                <a:ext uri="{FF2B5EF4-FFF2-40B4-BE49-F238E27FC236}">
                  <a16:creationId xmlns:a16="http://schemas.microsoft.com/office/drawing/2014/main" id="{3E15AAF1-D552-4213-B722-BA1197F8A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0926" y="4476858"/>
              <a:ext cx="255412" cy="205299"/>
            </a:xfrm>
            <a:custGeom>
              <a:avLst/>
              <a:gdLst>
                <a:gd name="T0" fmla="*/ 250282 w 462"/>
                <a:gd name="T1" fmla="*/ 24258 h 374"/>
                <a:gd name="T2" fmla="*/ 250282 w 462"/>
                <a:gd name="T3" fmla="*/ 24258 h 374"/>
                <a:gd name="T4" fmla="*/ 221508 w 462"/>
                <a:gd name="T5" fmla="*/ 33962 h 374"/>
                <a:gd name="T6" fmla="*/ 240510 w 462"/>
                <a:gd name="T7" fmla="*/ 5391 h 374"/>
                <a:gd name="T8" fmla="*/ 211192 w 462"/>
                <a:gd name="T9" fmla="*/ 19407 h 374"/>
                <a:gd name="T10" fmla="*/ 173189 w 462"/>
                <a:gd name="T11" fmla="*/ 0 h 374"/>
                <a:gd name="T12" fmla="*/ 119983 w 462"/>
                <a:gd name="T13" fmla="*/ 52829 h 374"/>
                <a:gd name="T14" fmla="*/ 124870 w 462"/>
                <a:gd name="T15" fmla="*/ 62532 h 374"/>
                <a:gd name="T16" fmla="*/ 19002 w 462"/>
                <a:gd name="T17" fmla="*/ 10242 h 374"/>
                <a:gd name="T18" fmla="*/ 9229 w 462"/>
                <a:gd name="T19" fmla="*/ 38813 h 374"/>
                <a:gd name="T20" fmla="*/ 33118 w 462"/>
                <a:gd name="T21" fmla="*/ 81400 h 374"/>
                <a:gd name="T22" fmla="*/ 9229 w 462"/>
                <a:gd name="T23" fmla="*/ 72236 h 374"/>
                <a:gd name="T24" fmla="*/ 9229 w 462"/>
                <a:gd name="T25" fmla="*/ 72236 h 374"/>
                <a:gd name="T26" fmla="*/ 53205 w 462"/>
                <a:gd name="T27" fmla="*/ 124526 h 374"/>
                <a:gd name="T28" fmla="*/ 38004 w 462"/>
                <a:gd name="T29" fmla="*/ 124526 h 374"/>
                <a:gd name="T30" fmla="*/ 28774 w 462"/>
                <a:gd name="T31" fmla="*/ 124526 h 374"/>
                <a:gd name="T32" fmla="*/ 77093 w 462"/>
                <a:gd name="T33" fmla="*/ 158487 h 374"/>
                <a:gd name="T34" fmla="*/ 14116 w 462"/>
                <a:gd name="T35" fmla="*/ 182206 h 374"/>
                <a:gd name="T36" fmla="*/ 0 w 462"/>
                <a:gd name="T37" fmla="*/ 182206 h 374"/>
                <a:gd name="T38" fmla="*/ 77093 w 462"/>
                <a:gd name="T39" fmla="*/ 201074 h 374"/>
                <a:gd name="T40" fmla="*/ 221508 w 462"/>
                <a:gd name="T41" fmla="*/ 57681 h 374"/>
                <a:gd name="T42" fmla="*/ 221508 w 462"/>
                <a:gd name="T43" fmla="*/ 52829 h 374"/>
                <a:gd name="T44" fmla="*/ 250282 w 462"/>
                <a:gd name="T45" fmla="*/ 24258 h 3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62" h="374">
                  <a:moveTo>
                    <a:pt x="461" y="45"/>
                  </a:moveTo>
                  <a:lnTo>
                    <a:pt x="461" y="45"/>
                  </a:lnTo>
                  <a:cubicBezTo>
                    <a:pt x="443" y="54"/>
                    <a:pt x="425" y="63"/>
                    <a:pt x="408" y="63"/>
                  </a:cubicBezTo>
                  <a:cubicBezTo>
                    <a:pt x="425" y="54"/>
                    <a:pt x="443" y="36"/>
                    <a:pt x="443" y="10"/>
                  </a:cubicBezTo>
                  <a:cubicBezTo>
                    <a:pt x="425" y="19"/>
                    <a:pt x="408" y="27"/>
                    <a:pt x="389" y="36"/>
                  </a:cubicBezTo>
                  <a:cubicBezTo>
                    <a:pt x="372" y="19"/>
                    <a:pt x="345" y="0"/>
                    <a:pt x="319" y="0"/>
                  </a:cubicBezTo>
                  <a:cubicBezTo>
                    <a:pt x="265" y="0"/>
                    <a:pt x="221" y="45"/>
                    <a:pt x="221" y="98"/>
                  </a:cubicBezTo>
                  <a:cubicBezTo>
                    <a:pt x="221" y="107"/>
                    <a:pt x="221" y="116"/>
                    <a:pt x="230" y="116"/>
                  </a:cubicBezTo>
                  <a:cubicBezTo>
                    <a:pt x="151" y="116"/>
                    <a:pt x="79" y="81"/>
                    <a:pt x="35" y="19"/>
                  </a:cubicBezTo>
                  <a:cubicBezTo>
                    <a:pt x="26" y="36"/>
                    <a:pt x="17" y="54"/>
                    <a:pt x="17" y="72"/>
                  </a:cubicBezTo>
                  <a:cubicBezTo>
                    <a:pt x="17" y="98"/>
                    <a:pt x="35" y="134"/>
                    <a:pt x="61" y="151"/>
                  </a:cubicBezTo>
                  <a:cubicBezTo>
                    <a:pt x="44" y="143"/>
                    <a:pt x="35" y="143"/>
                    <a:pt x="17" y="134"/>
                  </a:cubicBezTo>
                  <a:cubicBezTo>
                    <a:pt x="17" y="178"/>
                    <a:pt x="53" y="222"/>
                    <a:pt x="98" y="231"/>
                  </a:cubicBezTo>
                  <a:cubicBezTo>
                    <a:pt x="89" y="231"/>
                    <a:pt x="79" y="231"/>
                    <a:pt x="70" y="231"/>
                  </a:cubicBezTo>
                  <a:cubicBezTo>
                    <a:pt x="61" y="231"/>
                    <a:pt x="61" y="231"/>
                    <a:pt x="53" y="231"/>
                  </a:cubicBezTo>
                  <a:cubicBezTo>
                    <a:pt x="61" y="266"/>
                    <a:pt x="98" y="294"/>
                    <a:pt x="142" y="294"/>
                  </a:cubicBezTo>
                  <a:cubicBezTo>
                    <a:pt x="106" y="319"/>
                    <a:pt x="70" y="338"/>
                    <a:pt x="26" y="338"/>
                  </a:cubicBezTo>
                  <a:cubicBezTo>
                    <a:pt x="17" y="338"/>
                    <a:pt x="8" y="338"/>
                    <a:pt x="0" y="338"/>
                  </a:cubicBezTo>
                  <a:cubicBezTo>
                    <a:pt x="44" y="364"/>
                    <a:pt x="89" y="373"/>
                    <a:pt x="142" y="373"/>
                  </a:cubicBezTo>
                  <a:cubicBezTo>
                    <a:pt x="319" y="373"/>
                    <a:pt x="408" y="231"/>
                    <a:pt x="408" y="107"/>
                  </a:cubicBezTo>
                  <a:lnTo>
                    <a:pt x="408" y="98"/>
                  </a:lnTo>
                  <a:cubicBezTo>
                    <a:pt x="434" y="81"/>
                    <a:pt x="443" y="72"/>
                    <a:pt x="461" y="4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accent2"/>
                </a:solidFill>
                <a:latin typeface="Josefin Sans" panose="00000500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DF25624-BF25-46CD-B065-6B3DBA493533}"/>
                </a:ext>
              </a:extLst>
            </p:cNvPr>
            <p:cNvSpPr/>
            <p:nvPr/>
          </p:nvSpPr>
          <p:spPr>
            <a:xfrm>
              <a:off x="6731058" y="4432163"/>
              <a:ext cx="2188629" cy="304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</a:t>
              </a:r>
              <a:r>
                <a:rPr lang="en-US" sz="12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youraccount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A8ECE2B-0215-4040-84CF-BD1F3EEECB47}"/>
              </a:ext>
            </a:extLst>
          </p:cNvPr>
          <p:cNvGrpSpPr/>
          <p:nvPr/>
        </p:nvGrpSpPr>
        <p:grpSpPr>
          <a:xfrm>
            <a:off x="6443996" y="4040229"/>
            <a:ext cx="2513806" cy="304699"/>
            <a:chOff x="6443996" y="4040229"/>
            <a:chExt cx="2513806" cy="304699"/>
          </a:xfrm>
        </p:grpSpPr>
        <p:sp>
          <p:nvSpPr>
            <p:cNvPr id="56" name="Freeform 106">
              <a:extLst>
                <a:ext uri="{FF2B5EF4-FFF2-40B4-BE49-F238E27FC236}">
                  <a16:creationId xmlns:a16="http://schemas.microsoft.com/office/drawing/2014/main" id="{46203FCC-D3DD-469C-907D-01E60E239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3996" y="4047210"/>
              <a:ext cx="269272" cy="271117"/>
            </a:xfrm>
            <a:custGeom>
              <a:avLst/>
              <a:gdLst>
                <a:gd name="T0" fmla="*/ 202395 w 426"/>
                <a:gd name="T1" fmla="*/ 0 h 427"/>
                <a:gd name="T2" fmla="*/ 202395 w 426"/>
                <a:gd name="T3" fmla="*/ 0 h 427"/>
                <a:gd name="T4" fmla="*/ 28836 w 426"/>
                <a:gd name="T5" fmla="*/ 0 h 427"/>
                <a:gd name="T6" fmla="*/ 0 w 426"/>
                <a:gd name="T7" fmla="*/ 28965 h 427"/>
                <a:gd name="T8" fmla="*/ 0 w 426"/>
                <a:gd name="T9" fmla="*/ 203304 h 427"/>
                <a:gd name="T10" fmla="*/ 28836 w 426"/>
                <a:gd name="T11" fmla="*/ 232815 h 427"/>
                <a:gd name="T12" fmla="*/ 115888 w 426"/>
                <a:gd name="T13" fmla="*/ 232815 h 427"/>
                <a:gd name="T14" fmla="*/ 115888 w 426"/>
                <a:gd name="T15" fmla="*/ 149745 h 427"/>
                <a:gd name="T16" fmla="*/ 87052 w 426"/>
                <a:gd name="T17" fmla="*/ 149745 h 427"/>
                <a:gd name="T18" fmla="*/ 87052 w 426"/>
                <a:gd name="T19" fmla="*/ 111489 h 427"/>
                <a:gd name="T20" fmla="*/ 115888 w 426"/>
                <a:gd name="T21" fmla="*/ 111489 h 427"/>
                <a:gd name="T22" fmla="*/ 115888 w 426"/>
                <a:gd name="T23" fmla="*/ 91815 h 427"/>
                <a:gd name="T24" fmla="*/ 163766 w 426"/>
                <a:gd name="T25" fmla="*/ 43721 h 427"/>
                <a:gd name="T26" fmla="*/ 188249 w 426"/>
                <a:gd name="T27" fmla="*/ 43721 h 427"/>
                <a:gd name="T28" fmla="*/ 188249 w 426"/>
                <a:gd name="T29" fmla="*/ 87442 h 427"/>
                <a:gd name="T30" fmla="*/ 168663 w 426"/>
                <a:gd name="T31" fmla="*/ 87442 h 427"/>
                <a:gd name="T32" fmla="*/ 158869 w 426"/>
                <a:gd name="T33" fmla="*/ 91815 h 427"/>
                <a:gd name="T34" fmla="*/ 158869 w 426"/>
                <a:gd name="T35" fmla="*/ 111489 h 427"/>
                <a:gd name="T36" fmla="*/ 188249 w 426"/>
                <a:gd name="T37" fmla="*/ 111489 h 427"/>
                <a:gd name="T38" fmla="*/ 188249 w 426"/>
                <a:gd name="T39" fmla="*/ 149745 h 427"/>
                <a:gd name="T40" fmla="*/ 158869 w 426"/>
                <a:gd name="T41" fmla="*/ 149745 h 427"/>
                <a:gd name="T42" fmla="*/ 158869 w 426"/>
                <a:gd name="T43" fmla="*/ 232815 h 427"/>
                <a:gd name="T44" fmla="*/ 202395 w 426"/>
                <a:gd name="T45" fmla="*/ 232815 h 427"/>
                <a:gd name="T46" fmla="*/ 231231 w 426"/>
                <a:gd name="T47" fmla="*/ 203304 h 427"/>
                <a:gd name="T48" fmla="*/ 231231 w 426"/>
                <a:gd name="T49" fmla="*/ 28965 h 427"/>
                <a:gd name="T50" fmla="*/ 202395 w 426"/>
                <a:gd name="T51" fmla="*/ 0 h 42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26" h="427">
                  <a:moveTo>
                    <a:pt x="372" y="0"/>
                  </a:moveTo>
                  <a:lnTo>
                    <a:pt x="37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27"/>
                    <a:pt x="0" y="53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99"/>
                    <a:pt x="27" y="426"/>
                    <a:pt x="53" y="426"/>
                  </a:cubicBezTo>
                  <a:cubicBezTo>
                    <a:pt x="213" y="426"/>
                    <a:pt x="213" y="426"/>
                    <a:pt x="213" y="426"/>
                  </a:cubicBezTo>
                  <a:cubicBezTo>
                    <a:pt x="213" y="274"/>
                    <a:pt x="213" y="274"/>
                    <a:pt x="213" y="274"/>
                  </a:cubicBezTo>
                  <a:cubicBezTo>
                    <a:pt x="160" y="274"/>
                    <a:pt x="160" y="274"/>
                    <a:pt x="160" y="274"/>
                  </a:cubicBezTo>
                  <a:cubicBezTo>
                    <a:pt x="160" y="204"/>
                    <a:pt x="160" y="204"/>
                    <a:pt x="160" y="204"/>
                  </a:cubicBezTo>
                  <a:cubicBezTo>
                    <a:pt x="213" y="204"/>
                    <a:pt x="213" y="204"/>
                    <a:pt x="213" y="204"/>
                  </a:cubicBezTo>
                  <a:cubicBezTo>
                    <a:pt x="213" y="168"/>
                    <a:pt x="213" y="168"/>
                    <a:pt x="213" y="168"/>
                  </a:cubicBezTo>
                  <a:cubicBezTo>
                    <a:pt x="213" y="124"/>
                    <a:pt x="257" y="80"/>
                    <a:pt x="301" y="80"/>
                  </a:cubicBezTo>
                  <a:cubicBezTo>
                    <a:pt x="346" y="80"/>
                    <a:pt x="346" y="80"/>
                    <a:pt x="346" y="80"/>
                  </a:cubicBezTo>
                  <a:cubicBezTo>
                    <a:pt x="346" y="160"/>
                    <a:pt x="346" y="160"/>
                    <a:pt x="346" y="160"/>
                  </a:cubicBezTo>
                  <a:cubicBezTo>
                    <a:pt x="310" y="160"/>
                    <a:pt x="310" y="160"/>
                    <a:pt x="310" y="160"/>
                  </a:cubicBezTo>
                  <a:cubicBezTo>
                    <a:pt x="292" y="160"/>
                    <a:pt x="292" y="160"/>
                    <a:pt x="292" y="168"/>
                  </a:cubicBezTo>
                  <a:cubicBezTo>
                    <a:pt x="292" y="204"/>
                    <a:pt x="292" y="204"/>
                    <a:pt x="292" y="204"/>
                  </a:cubicBezTo>
                  <a:cubicBezTo>
                    <a:pt x="346" y="204"/>
                    <a:pt x="346" y="204"/>
                    <a:pt x="346" y="204"/>
                  </a:cubicBezTo>
                  <a:cubicBezTo>
                    <a:pt x="346" y="274"/>
                    <a:pt x="346" y="274"/>
                    <a:pt x="346" y="274"/>
                  </a:cubicBezTo>
                  <a:cubicBezTo>
                    <a:pt x="292" y="274"/>
                    <a:pt x="292" y="274"/>
                    <a:pt x="292" y="274"/>
                  </a:cubicBezTo>
                  <a:cubicBezTo>
                    <a:pt x="292" y="426"/>
                    <a:pt x="292" y="426"/>
                    <a:pt x="292" y="426"/>
                  </a:cubicBezTo>
                  <a:cubicBezTo>
                    <a:pt x="372" y="426"/>
                    <a:pt x="372" y="426"/>
                    <a:pt x="372" y="426"/>
                  </a:cubicBezTo>
                  <a:cubicBezTo>
                    <a:pt x="399" y="426"/>
                    <a:pt x="425" y="399"/>
                    <a:pt x="425" y="372"/>
                  </a:cubicBezTo>
                  <a:cubicBezTo>
                    <a:pt x="425" y="53"/>
                    <a:pt x="425" y="53"/>
                    <a:pt x="425" y="53"/>
                  </a:cubicBezTo>
                  <a:cubicBezTo>
                    <a:pt x="425" y="27"/>
                    <a:pt x="399" y="0"/>
                    <a:pt x="37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lIns="34290" tIns="17145" rIns="34290" bIns="17145" anchor="ctr"/>
            <a:lstStyle/>
            <a:p>
              <a:endParaRPr lang="en-US" dirty="0">
                <a:solidFill>
                  <a:schemeClr val="accent2"/>
                </a:solidFill>
                <a:latin typeface="Josefin Sans" panose="00000500000000000000" pitchFamily="2" charset="0"/>
                <a:cs typeface="Segoe UI Light" panose="020B0502040204020203" pitchFamily="34" charset="0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7775A98-7333-46BD-B584-6F55A9CFEE58}"/>
                </a:ext>
              </a:extLst>
            </p:cNvPr>
            <p:cNvSpPr/>
            <p:nvPr/>
          </p:nvSpPr>
          <p:spPr>
            <a:xfrm>
              <a:off x="6769173" y="4040229"/>
              <a:ext cx="2188629" cy="304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Account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0BCFF0-7EC4-43EA-B644-3468CBBA2CB5}"/>
              </a:ext>
            </a:extLst>
          </p:cNvPr>
          <p:cNvGrpSpPr/>
          <p:nvPr/>
        </p:nvGrpSpPr>
        <p:grpSpPr>
          <a:xfrm>
            <a:off x="6429744" y="4824097"/>
            <a:ext cx="2529532" cy="304699"/>
            <a:chOff x="6429744" y="4824097"/>
            <a:chExt cx="2529532" cy="304699"/>
          </a:xfrm>
        </p:grpSpPr>
        <p:sp>
          <p:nvSpPr>
            <p:cNvPr id="59" name="AutoShape 83">
              <a:extLst>
                <a:ext uri="{FF2B5EF4-FFF2-40B4-BE49-F238E27FC236}">
                  <a16:creationId xmlns:a16="http://schemas.microsoft.com/office/drawing/2014/main" id="{AC6DF82F-5863-4AA1-813A-A7C346222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9744" y="4886114"/>
              <a:ext cx="297776" cy="1954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cs typeface="Segoe UI Light" panose="020B0502040204020203" pitchFamily="34" charset="0"/>
                <a:sym typeface="Gill Sans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0B912EA-5089-4E56-9C80-21B125CD8639}"/>
                </a:ext>
              </a:extLst>
            </p:cNvPr>
            <p:cNvSpPr/>
            <p:nvPr/>
          </p:nvSpPr>
          <p:spPr>
            <a:xfrm>
              <a:off x="6770647" y="4824097"/>
              <a:ext cx="2188629" cy="304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your@account.com</a:t>
              </a:r>
              <a:endParaRPr lang="id-ID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D1FD7E45-6DA1-4DC9-A0A7-0755A42A26DB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0E4462F-050C-4721-99A2-8DE4C1F25F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3246908"/>
      </p:ext>
    </p:extLst>
  </p:cSld>
  <p:clrMapOvr>
    <a:masterClrMapping/>
  </p:clrMapOvr>
  <p:transition spd="slow">
    <p:push dir="d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 p14:presetBounceEnd="5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42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0" grpId="0" animBg="1"/>
          <p:bldP spid="64" grpId="0" animBg="1"/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19" presetID="42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0" grpId="0" animBg="1"/>
          <p:bldP spid="64" grpId="0" animBg="1"/>
          <p:bldP spid="33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AFD8761B-4486-4823-9E5C-E7D76F51DBDA}"/>
              </a:ext>
            </a:extLst>
          </p:cNvPr>
          <p:cNvGrpSpPr/>
          <p:nvPr/>
        </p:nvGrpSpPr>
        <p:grpSpPr>
          <a:xfrm>
            <a:off x="540216" y="-2584492"/>
            <a:ext cx="10245847" cy="11054816"/>
            <a:chOff x="6198823" y="-2066512"/>
            <a:chExt cx="7446499" cy="8034446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4F5C729-B331-44A1-BA98-1FFC9E274C94}"/>
                </a:ext>
              </a:extLst>
            </p:cNvPr>
            <p:cNvSpPr/>
            <p:nvPr/>
          </p:nvSpPr>
          <p:spPr>
            <a:xfrm rot="13500000">
              <a:off x="6435312" y="-2303001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65C5A4C-245F-4BFA-9BCB-CFE06A6F28AA}"/>
                </a:ext>
              </a:extLst>
            </p:cNvPr>
            <p:cNvGrpSpPr/>
            <p:nvPr/>
          </p:nvGrpSpPr>
          <p:grpSpPr>
            <a:xfrm>
              <a:off x="6501138" y="-1454214"/>
              <a:ext cx="7144184" cy="7422148"/>
              <a:chOff x="-6774693" y="-3328811"/>
              <a:chExt cx="3339600" cy="3363666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FB289440-FBEF-4394-A442-1D4A4392F04F}"/>
                  </a:ext>
                </a:extLst>
              </p:cNvPr>
              <p:cNvSpPr/>
              <p:nvPr/>
            </p:nvSpPr>
            <p:spPr>
              <a:xfrm rot="9000000">
                <a:off x="-6774693" y="-3093093"/>
                <a:ext cx="2990169" cy="3127948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alpha val="0"/>
                    </a:schemeClr>
                  </a:gs>
                  <a:gs pos="100000">
                    <a:schemeClr val="accent3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900" baseline="-25000" dirty="0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97DA7994-8F90-41E3-B5FC-5B765F55BEB0}"/>
                  </a:ext>
                </a:extLst>
              </p:cNvPr>
              <p:cNvSpPr/>
              <p:nvPr/>
            </p:nvSpPr>
            <p:spPr>
              <a:xfrm rot="13500000">
                <a:off x="-6497366" y="-3485093"/>
                <a:ext cx="2905992" cy="3218555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aseline="-25000" dirty="0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532307D-DE78-4594-8279-8F5EE3957C6B}"/>
              </a:ext>
            </a:extLst>
          </p:cNvPr>
          <p:cNvGrpSpPr/>
          <p:nvPr/>
        </p:nvGrpSpPr>
        <p:grpSpPr>
          <a:xfrm>
            <a:off x="3990145" y="1714102"/>
            <a:ext cx="3670303" cy="2698966"/>
            <a:chOff x="3990145" y="623016"/>
            <a:chExt cx="3670303" cy="2698966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D8483E4-7FBC-4ADB-B524-10E0D790B086}"/>
                </a:ext>
              </a:extLst>
            </p:cNvPr>
            <p:cNvSpPr/>
            <p:nvPr/>
          </p:nvSpPr>
          <p:spPr>
            <a:xfrm rot="13500000">
              <a:off x="4089686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894055B-92A7-4B76-82FB-F3FAE93AE118}"/>
                </a:ext>
              </a:extLst>
            </p:cNvPr>
            <p:cNvSpPr/>
            <p:nvPr/>
          </p:nvSpPr>
          <p:spPr>
            <a:xfrm rot="13500000">
              <a:off x="4475814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647D3F7-5876-4A28-8CC0-919BD7905852}"/>
                </a:ext>
              </a:extLst>
            </p:cNvPr>
            <p:cNvSpPr/>
            <p:nvPr/>
          </p:nvSpPr>
          <p:spPr>
            <a:xfrm rot="13500000">
              <a:off x="4861941" y="523475"/>
              <a:ext cx="2698966" cy="2898048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A682ACA-A1D0-4F62-81DB-F89B51466AB4}"/>
              </a:ext>
            </a:extLst>
          </p:cNvPr>
          <p:cNvSpPr/>
          <p:nvPr/>
        </p:nvSpPr>
        <p:spPr>
          <a:xfrm>
            <a:off x="4392692" y="1444943"/>
            <a:ext cx="3406616" cy="3968115"/>
          </a:xfrm>
          <a:custGeom>
            <a:avLst/>
            <a:gdLst/>
            <a:ahLst/>
            <a:cxnLst/>
            <a:rect l="l" t="t" r="r" b="b"/>
            <a:pathLst>
              <a:path w="3406616" h="3968115">
                <a:moveTo>
                  <a:pt x="669839" y="3754204"/>
                </a:moveTo>
                <a:lnTo>
                  <a:pt x="669754" y="3754219"/>
                </a:lnTo>
                <a:cubicBezTo>
                  <a:pt x="665226" y="3754577"/>
                  <a:pt x="653906" y="3754755"/>
                  <a:pt x="635794" y="3754755"/>
                </a:cubicBezTo>
                <a:lnTo>
                  <a:pt x="640199" y="3779699"/>
                </a:lnTo>
                <a:cubicBezTo>
                  <a:pt x="655171" y="3775130"/>
                  <a:pt x="664529" y="3768953"/>
                  <a:pt x="668272" y="3761170"/>
                </a:cubicBezTo>
                <a:close/>
                <a:moveTo>
                  <a:pt x="929729" y="3714750"/>
                </a:moveTo>
                <a:lnTo>
                  <a:pt x="893505" y="3722876"/>
                </a:lnTo>
                <a:lnTo>
                  <a:pt x="893505" y="3750945"/>
                </a:lnTo>
                <a:cubicBezTo>
                  <a:pt x="917654" y="3746758"/>
                  <a:pt x="929729" y="3734693"/>
                  <a:pt x="929729" y="3714750"/>
                </a:cubicBezTo>
                <a:close/>
                <a:moveTo>
                  <a:pt x="600998" y="3710881"/>
                </a:moveTo>
                <a:lnTo>
                  <a:pt x="588883" y="3743325"/>
                </a:lnTo>
                <a:cubicBezTo>
                  <a:pt x="605552" y="3744595"/>
                  <a:pt x="615762" y="3745230"/>
                  <a:pt x="619512" y="3745230"/>
                </a:cubicBezTo>
                <a:close/>
                <a:moveTo>
                  <a:pt x="620643" y="3682038"/>
                </a:moveTo>
                <a:lnTo>
                  <a:pt x="620643" y="3716417"/>
                </a:lnTo>
                <a:lnTo>
                  <a:pt x="653147" y="3716417"/>
                </a:lnTo>
                <a:close/>
                <a:moveTo>
                  <a:pt x="735330" y="3569613"/>
                </a:moveTo>
                <a:cubicBezTo>
                  <a:pt x="717034" y="3570744"/>
                  <a:pt x="708700" y="3575348"/>
                  <a:pt x="710327" y="3583424"/>
                </a:cubicBezTo>
                <a:cubicBezTo>
                  <a:pt x="720884" y="3582214"/>
                  <a:pt x="728567" y="3581853"/>
                  <a:pt x="733377" y="3582341"/>
                </a:cubicBezTo>
                <a:lnTo>
                  <a:pt x="736495" y="3583186"/>
                </a:lnTo>
                <a:lnTo>
                  <a:pt x="735962" y="3579399"/>
                </a:lnTo>
                <a:cubicBezTo>
                  <a:pt x="735714" y="3576759"/>
                  <a:pt x="735504" y="3573497"/>
                  <a:pt x="735330" y="3569613"/>
                </a:cubicBezTo>
                <a:close/>
                <a:moveTo>
                  <a:pt x="940207" y="3427928"/>
                </a:moveTo>
                <a:lnTo>
                  <a:pt x="970836" y="3460373"/>
                </a:lnTo>
                <a:lnTo>
                  <a:pt x="965805" y="3427928"/>
                </a:lnTo>
                <a:close/>
                <a:moveTo>
                  <a:pt x="908506" y="3411647"/>
                </a:moveTo>
                <a:cubicBezTo>
                  <a:pt x="874296" y="3455124"/>
                  <a:pt x="837282" y="3504292"/>
                  <a:pt x="797466" y="3559150"/>
                </a:cubicBezTo>
                <a:cubicBezTo>
                  <a:pt x="757649" y="3614008"/>
                  <a:pt x="729377" y="3676670"/>
                  <a:pt x="712649" y="3747135"/>
                </a:cubicBezTo>
                <a:cubicBezTo>
                  <a:pt x="710128" y="3755946"/>
                  <a:pt x="708313" y="3764245"/>
                  <a:pt x="707202" y="3772034"/>
                </a:cubicBezTo>
                <a:cubicBezTo>
                  <a:pt x="706090" y="3779823"/>
                  <a:pt x="705535" y="3787795"/>
                  <a:pt x="705535" y="3795951"/>
                </a:cubicBezTo>
                <a:lnTo>
                  <a:pt x="705985" y="3805692"/>
                </a:lnTo>
                <a:lnTo>
                  <a:pt x="730909" y="3768130"/>
                </a:lnTo>
                <a:cubicBezTo>
                  <a:pt x="759720" y="3722192"/>
                  <a:pt x="786877" y="3671196"/>
                  <a:pt x="812378" y="3615139"/>
                </a:cubicBezTo>
                <a:cubicBezTo>
                  <a:pt x="846381" y="3540398"/>
                  <a:pt x="878423" y="3472567"/>
                  <a:pt x="908506" y="3411647"/>
                </a:cubicBezTo>
                <a:close/>
                <a:moveTo>
                  <a:pt x="797451" y="3050411"/>
                </a:moveTo>
                <a:lnTo>
                  <a:pt x="786973" y="3058567"/>
                </a:lnTo>
                <a:lnTo>
                  <a:pt x="798790" y="3081010"/>
                </a:lnTo>
                <a:lnTo>
                  <a:pt x="817602" y="3050411"/>
                </a:lnTo>
                <a:close/>
                <a:moveTo>
                  <a:pt x="2588151" y="3041095"/>
                </a:moveTo>
                <a:lnTo>
                  <a:pt x="2588151" y="3075414"/>
                </a:lnTo>
                <a:lnTo>
                  <a:pt x="2624405" y="3041095"/>
                </a:lnTo>
                <a:close/>
                <a:moveTo>
                  <a:pt x="1739176" y="3020527"/>
                </a:moveTo>
                <a:lnTo>
                  <a:pt x="1766384" y="3046304"/>
                </a:lnTo>
                <a:lnTo>
                  <a:pt x="1767498" y="3044919"/>
                </a:lnTo>
                <a:lnTo>
                  <a:pt x="1772706" y="3039152"/>
                </a:lnTo>
                <a:lnTo>
                  <a:pt x="1766344" y="3029106"/>
                </a:lnTo>
                <a:cubicBezTo>
                  <a:pt x="1760307" y="3023387"/>
                  <a:pt x="1751250" y="3020527"/>
                  <a:pt x="1739176" y="3020527"/>
                </a:cubicBezTo>
                <a:close/>
                <a:moveTo>
                  <a:pt x="2640622" y="2984960"/>
                </a:moveTo>
                <a:lnTo>
                  <a:pt x="2634883" y="2985730"/>
                </a:lnTo>
                <a:lnTo>
                  <a:pt x="2634883" y="3012848"/>
                </a:lnTo>
                <a:lnTo>
                  <a:pt x="2636487" y="3005060"/>
                </a:lnTo>
                <a:lnTo>
                  <a:pt x="2636118" y="3002980"/>
                </a:lnTo>
                <a:lnTo>
                  <a:pt x="2637534" y="2999974"/>
                </a:lnTo>
                <a:lnTo>
                  <a:pt x="2640479" y="2985671"/>
                </a:lnTo>
                <a:close/>
                <a:moveTo>
                  <a:pt x="1852367" y="2979420"/>
                </a:moveTo>
                <a:lnTo>
                  <a:pt x="1840587" y="2998887"/>
                </a:lnTo>
                <a:lnTo>
                  <a:pt x="1832610" y="3009748"/>
                </a:lnTo>
                <a:lnTo>
                  <a:pt x="1832610" y="3013740"/>
                </a:lnTo>
                <a:lnTo>
                  <a:pt x="1868835" y="2979420"/>
                </a:lnTo>
                <a:close/>
                <a:moveTo>
                  <a:pt x="870382" y="2978567"/>
                </a:moveTo>
                <a:lnTo>
                  <a:pt x="870836" y="2983131"/>
                </a:lnTo>
                <a:cubicBezTo>
                  <a:pt x="870986" y="2985966"/>
                  <a:pt x="871061" y="2989372"/>
                  <a:pt x="871061" y="2993351"/>
                </a:cubicBezTo>
                <a:cubicBezTo>
                  <a:pt x="876479" y="2992443"/>
                  <a:pt x="881219" y="2991688"/>
                  <a:pt x="885282" y="2991087"/>
                </a:cubicBezTo>
                <a:lnTo>
                  <a:pt x="887874" y="2990743"/>
                </a:lnTo>
                <a:lnTo>
                  <a:pt x="888623" y="2979539"/>
                </a:lnTo>
                <a:close/>
                <a:moveTo>
                  <a:pt x="2102257" y="2975640"/>
                </a:moveTo>
                <a:cubicBezTo>
                  <a:pt x="2102257" y="2981990"/>
                  <a:pt x="2114342" y="2987834"/>
                  <a:pt x="2138511" y="2993172"/>
                </a:cubicBezTo>
                <a:cubicBezTo>
                  <a:pt x="2138511" y="2991009"/>
                  <a:pt x="2137886" y="2988211"/>
                  <a:pt x="2136636" y="2984778"/>
                </a:cubicBezTo>
                <a:close/>
                <a:moveTo>
                  <a:pt x="2616190" y="2965192"/>
                </a:moveTo>
                <a:lnTo>
                  <a:pt x="2625982" y="2965192"/>
                </a:lnTo>
                <a:lnTo>
                  <a:pt x="2625042" y="2965736"/>
                </a:lnTo>
                <a:cubicBezTo>
                  <a:pt x="2622341" y="2967472"/>
                  <a:pt x="2619390" y="2969523"/>
                  <a:pt x="2616190" y="2971889"/>
                </a:cubicBezTo>
                <a:close/>
                <a:moveTo>
                  <a:pt x="2270462" y="2956947"/>
                </a:moveTo>
                <a:lnTo>
                  <a:pt x="2270462" y="2993172"/>
                </a:lnTo>
                <a:lnTo>
                  <a:pt x="2306687" y="2993172"/>
                </a:lnTo>
                <a:close/>
                <a:moveTo>
                  <a:pt x="2405003" y="2940451"/>
                </a:moveTo>
                <a:lnTo>
                  <a:pt x="2407622" y="2942928"/>
                </a:lnTo>
                <a:lnTo>
                  <a:pt x="2405003" y="2944849"/>
                </a:lnTo>
                <a:close/>
                <a:moveTo>
                  <a:pt x="1838950" y="2936379"/>
                </a:moveTo>
                <a:lnTo>
                  <a:pt x="1802725" y="2968883"/>
                </a:lnTo>
                <a:cubicBezTo>
                  <a:pt x="1826875" y="2962791"/>
                  <a:pt x="1838950" y="2951956"/>
                  <a:pt x="1838950" y="2936379"/>
                </a:cubicBezTo>
                <a:close/>
                <a:moveTo>
                  <a:pt x="2386876" y="2923312"/>
                </a:moveTo>
                <a:lnTo>
                  <a:pt x="2373243" y="2955816"/>
                </a:lnTo>
                <a:cubicBezTo>
                  <a:pt x="2381647" y="2955816"/>
                  <a:pt x="2388714" y="2954742"/>
                  <a:pt x="2394443" y="2952594"/>
                </a:cubicBezTo>
                <a:lnTo>
                  <a:pt x="2405003" y="2944849"/>
                </a:lnTo>
                <a:lnTo>
                  <a:pt x="2405003" y="2968883"/>
                </a:lnTo>
                <a:lnTo>
                  <a:pt x="2441148" y="2968883"/>
                </a:lnTo>
                <a:lnTo>
                  <a:pt x="2441257" y="2968514"/>
                </a:lnTo>
                <a:lnTo>
                  <a:pt x="2441257" y="2936439"/>
                </a:lnTo>
                <a:lnTo>
                  <a:pt x="2405003" y="2936439"/>
                </a:lnTo>
                <a:lnTo>
                  <a:pt x="2405003" y="2940451"/>
                </a:lnTo>
                <a:close/>
                <a:moveTo>
                  <a:pt x="2461796" y="2863513"/>
                </a:moveTo>
                <a:lnTo>
                  <a:pt x="2461796" y="2867413"/>
                </a:lnTo>
                <a:lnTo>
                  <a:pt x="2457787" y="2867110"/>
                </a:lnTo>
                <a:close/>
                <a:moveTo>
                  <a:pt x="1530578" y="2861638"/>
                </a:moveTo>
                <a:cubicBezTo>
                  <a:pt x="1530578" y="2861638"/>
                  <a:pt x="1519128" y="2873097"/>
                  <a:pt x="1496229" y="2896017"/>
                </a:cubicBezTo>
                <a:lnTo>
                  <a:pt x="1530578" y="2896017"/>
                </a:lnTo>
                <a:close/>
                <a:moveTo>
                  <a:pt x="2375833" y="2857917"/>
                </a:moveTo>
                <a:lnTo>
                  <a:pt x="2360176" y="2869853"/>
                </a:lnTo>
                <a:cubicBezTo>
                  <a:pt x="2366972" y="2869942"/>
                  <a:pt x="2371942" y="2870266"/>
                  <a:pt x="2375085" y="2870824"/>
                </a:cubicBezTo>
                <a:lnTo>
                  <a:pt x="2377687" y="2871612"/>
                </a:lnTo>
                <a:lnTo>
                  <a:pt x="2377466" y="2870921"/>
                </a:lnTo>
                <a:cubicBezTo>
                  <a:pt x="2376933" y="2868373"/>
                  <a:pt x="2376388" y="2864039"/>
                  <a:pt x="2375833" y="2857917"/>
                </a:cubicBezTo>
                <a:close/>
                <a:moveTo>
                  <a:pt x="2469267" y="2837349"/>
                </a:moveTo>
                <a:lnTo>
                  <a:pt x="2434917" y="2853809"/>
                </a:lnTo>
                <a:cubicBezTo>
                  <a:pt x="2439338" y="2860894"/>
                  <a:pt x="2446883" y="2865321"/>
                  <a:pt x="2457554" y="2867092"/>
                </a:cubicBezTo>
                <a:lnTo>
                  <a:pt x="2457787" y="2867110"/>
                </a:lnTo>
                <a:lnTo>
                  <a:pt x="2425571" y="2896017"/>
                </a:lnTo>
                <a:lnTo>
                  <a:pt x="2461796" y="2896017"/>
                </a:lnTo>
                <a:lnTo>
                  <a:pt x="2461796" y="2867413"/>
                </a:lnTo>
                <a:lnTo>
                  <a:pt x="2469267" y="2867978"/>
                </a:lnTo>
                <a:close/>
                <a:moveTo>
                  <a:pt x="2081718" y="2762637"/>
                </a:moveTo>
                <a:lnTo>
                  <a:pt x="2081718" y="2796957"/>
                </a:lnTo>
                <a:lnTo>
                  <a:pt x="2117943" y="2796957"/>
                </a:lnTo>
                <a:lnTo>
                  <a:pt x="2117943" y="2762637"/>
                </a:lnTo>
                <a:close/>
                <a:moveTo>
                  <a:pt x="1549092" y="2760762"/>
                </a:moveTo>
                <a:cubicBezTo>
                  <a:pt x="1533515" y="2760821"/>
                  <a:pt x="1526421" y="2764780"/>
                  <a:pt x="1527810" y="2772639"/>
                </a:cubicBezTo>
                <a:close/>
                <a:moveTo>
                  <a:pt x="1517958" y="2753261"/>
                </a:moveTo>
                <a:lnTo>
                  <a:pt x="1509147" y="2757666"/>
                </a:lnTo>
                <a:cubicBezTo>
                  <a:pt x="1512644" y="2757889"/>
                  <a:pt x="1515613" y="2758219"/>
                  <a:pt x="1518053" y="2758654"/>
                </a:cubicBezTo>
                <a:lnTo>
                  <a:pt x="1519261" y="2758996"/>
                </a:lnTo>
                <a:close/>
                <a:moveTo>
                  <a:pt x="2518644" y="2729063"/>
                </a:moveTo>
                <a:cubicBezTo>
                  <a:pt x="2511731" y="2728933"/>
                  <a:pt x="2508736" y="2734747"/>
                  <a:pt x="2509659" y="2746504"/>
                </a:cubicBezTo>
                <a:lnTo>
                  <a:pt x="2545913" y="2746504"/>
                </a:lnTo>
                <a:lnTo>
                  <a:pt x="2526863" y="2731175"/>
                </a:lnTo>
                <a:cubicBezTo>
                  <a:pt x="2523688" y="2729811"/>
                  <a:pt x="2520949" y="2729107"/>
                  <a:pt x="2518644" y="2729063"/>
                </a:cubicBezTo>
                <a:close/>
                <a:moveTo>
                  <a:pt x="736521" y="2719596"/>
                </a:moveTo>
                <a:lnTo>
                  <a:pt x="736521" y="2755851"/>
                </a:lnTo>
                <a:lnTo>
                  <a:pt x="772745" y="2755851"/>
                </a:lnTo>
                <a:close/>
                <a:moveTo>
                  <a:pt x="2134046" y="2715905"/>
                </a:moveTo>
                <a:lnTo>
                  <a:pt x="2134046" y="2746504"/>
                </a:lnTo>
                <a:cubicBezTo>
                  <a:pt x="2158196" y="2740412"/>
                  <a:pt x="2170271" y="2730212"/>
                  <a:pt x="2170271" y="2715905"/>
                </a:cubicBezTo>
                <a:close/>
                <a:moveTo>
                  <a:pt x="1045607" y="2714000"/>
                </a:moveTo>
                <a:cubicBezTo>
                  <a:pt x="1026517" y="2715925"/>
                  <a:pt x="1016923" y="2724269"/>
                  <a:pt x="1016824" y="2739033"/>
                </a:cubicBezTo>
                <a:lnTo>
                  <a:pt x="1044565" y="2739033"/>
                </a:lnTo>
                <a:close/>
                <a:moveTo>
                  <a:pt x="1145260" y="2699965"/>
                </a:moveTo>
                <a:lnTo>
                  <a:pt x="1144804" y="2700264"/>
                </a:lnTo>
                <a:lnTo>
                  <a:pt x="1148645" y="2700373"/>
                </a:lnTo>
                <a:close/>
                <a:moveTo>
                  <a:pt x="1685065" y="2693172"/>
                </a:moveTo>
                <a:lnTo>
                  <a:pt x="1687223" y="2693669"/>
                </a:lnTo>
                <a:lnTo>
                  <a:pt x="1687205" y="2693372"/>
                </a:lnTo>
                <a:close/>
                <a:moveTo>
                  <a:pt x="2220896" y="2680395"/>
                </a:moveTo>
                <a:lnTo>
                  <a:pt x="2220475" y="2683485"/>
                </a:lnTo>
                <a:cubicBezTo>
                  <a:pt x="2218904" y="2689903"/>
                  <a:pt x="2216587" y="2696711"/>
                  <a:pt x="2213521" y="2703910"/>
                </a:cubicBezTo>
                <a:lnTo>
                  <a:pt x="2210576" y="2711247"/>
                </a:lnTo>
                <a:lnTo>
                  <a:pt x="2243167" y="2680395"/>
                </a:lnTo>
                <a:close/>
                <a:moveTo>
                  <a:pt x="2518082" y="2671048"/>
                </a:moveTo>
                <a:cubicBezTo>
                  <a:pt x="2517467" y="2671048"/>
                  <a:pt x="2517160" y="2683738"/>
                  <a:pt x="2517160" y="2709119"/>
                </a:cubicBezTo>
                <a:lnTo>
                  <a:pt x="2557105" y="2709119"/>
                </a:lnTo>
                <a:lnTo>
                  <a:pt x="2538055" y="2686348"/>
                </a:lnTo>
                <a:cubicBezTo>
                  <a:pt x="2525355" y="2676148"/>
                  <a:pt x="2518698" y="2671048"/>
                  <a:pt x="2518082" y="2671048"/>
                </a:cubicBezTo>
                <a:close/>
                <a:moveTo>
                  <a:pt x="1847509" y="2659822"/>
                </a:moveTo>
                <a:lnTo>
                  <a:pt x="1845085" y="2660808"/>
                </a:lnTo>
                <a:cubicBezTo>
                  <a:pt x="1839958" y="2663664"/>
                  <a:pt x="1829976" y="2670803"/>
                  <a:pt x="1815138" y="2682225"/>
                </a:cubicBezTo>
                <a:cubicBezTo>
                  <a:pt x="1795353" y="2697455"/>
                  <a:pt x="1776030" y="2715960"/>
                  <a:pt x="1757169" y="2737738"/>
                </a:cubicBezTo>
                <a:cubicBezTo>
                  <a:pt x="1738307" y="2759517"/>
                  <a:pt x="1722244" y="2781637"/>
                  <a:pt x="1708978" y="2804101"/>
                </a:cubicBezTo>
                <a:cubicBezTo>
                  <a:pt x="1695713" y="2826564"/>
                  <a:pt x="1689080" y="2843491"/>
                  <a:pt x="1689080" y="2854881"/>
                </a:cubicBezTo>
                <a:cubicBezTo>
                  <a:pt x="1689080" y="2866827"/>
                  <a:pt x="1697801" y="2880519"/>
                  <a:pt x="1715244" y="2895957"/>
                </a:cubicBezTo>
                <a:cubicBezTo>
                  <a:pt x="1704370" y="2918579"/>
                  <a:pt x="1691789" y="2929890"/>
                  <a:pt x="1677501" y="2929890"/>
                </a:cubicBezTo>
                <a:cubicBezTo>
                  <a:pt x="1645533" y="2929890"/>
                  <a:pt x="1620897" y="2920132"/>
                  <a:pt x="1603593" y="2900616"/>
                </a:cubicBezTo>
                <a:cubicBezTo>
                  <a:pt x="1586289" y="2881099"/>
                  <a:pt x="1577915" y="2865279"/>
                  <a:pt x="1578471" y="2853154"/>
                </a:cubicBezTo>
                <a:cubicBezTo>
                  <a:pt x="1573788" y="2877999"/>
                  <a:pt x="1565969" y="2908022"/>
                  <a:pt x="1555016" y="2943225"/>
                </a:cubicBezTo>
                <a:cubicBezTo>
                  <a:pt x="1544062" y="2978428"/>
                  <a:pt x="1538585" y="3013700"/>
                  <a:pt x="1538585" y="3049042"/>
                </a:cubicBezTo>
                <a:cubicBezTo>
                  <a:pt x="1538585" y="3063647"/>
                  <a:pt x="1539141" y="3076555"/>
                  <a:pt x="1540252" y="3087767"/>
                </a:cubicBezTo>
                <a:cubicBezTo>
                  <a:pt x="1541363" y="3098979"/>
                  <a:pt x="1542068" y="3105884"/>
                  <a:pt x="1542365" y="3108484"/>
                </a:cubicBezTo>
                <a:cubicBezTo>
                  <a:pt x="1568877" y="3099931"/>
                  <a:pt x="1599967" y="3081030"/>
                  <a:pt x="1635636" y="3051780"/>
                </a:cubicBezTo>
                <a:cubicBezTo>
                  <a:pt x="1671305" y="3022531"/>
                  <a:pt x="1703025" y="2988583"/>
                  <a:pt x="1730796" y="2949937"/>
                </a:cubicBezTo>
                <a:cubicBezTo>
                  <a:pt x="1758568" y="2911292"/>
                  <a:pt x="1782212" y="2869739"/>
                  <a:pt x="1801728" y="2825279"/>
                </a:cubicBezTo>
                <a:cubicBezTo>
                  <a:pt x="1821244" y="2780819"/>
                  <a:pt x="1834634" y="2738646"/>
                  <a:pt x="1841897" y="2698760"/>
                </a:cubicBezTo>
                <a:cubicBezTo>
                  <a:pt x="1843147" y="2692450"/>
                  <a:pt x="1844342" y="2686427"/>
                  <a:pt x="1845484" y="2680692"/>
                </a:cubicBezTo>
                <a:cubicBezTo>
                  <a:pt x="1846625" y="2674958"/>
                  <a:pt x="1847195" y="2669580"/>
                  <a:pt x="1847195" y="2664559"/>
                </a:cubicBezTo>
                <a:close/>
                <a:moveTo>
                  <a:pt x="2541374" y="2657624"/>
                </a:moveTo>
                <a:cubicBezTo>
                  <a:pt x="2541166" y="2657723"/>
                  <a:pt x="2541806" y="2663051"/>
                  <a:pt x="2543294" y="2673608"/>
                </a:cubicBezTo>
                <a:lnTo>
                  <a:pt x="2558981" y="2661672"/>
                </a:lnTo>
                <a:cubicBezTo>
                  <a:pt x="2547451" y="2658874"/>
                  <a:pt x="2541582" y="2657525"/>
                  <a:pt x="2541374" y="2657624"/>
                </a:cubicBezTo>
                <a:close/>
                <a:moveTo>
                  <a:pt x="768965" y="2654201"/>
                </a:moveTo>
                <a:cubicBezTo>
                  <a:pt x="763528" y="2661781"/>
                  <a:pt x="760810" y="2671366"/>
                  <a:pt x="760810" y="2682954"/>
                </a:cubicBezTo>
                <a:lnTo>
                  <a:pt x="793314" y="2665988"/>
                </a:lnTo>
                <a:close/>
                <a:moveTo>
                  <a:pt x="2590741" y="2650451"/>
                </a:moveTo>
                <a:lnTo>
                  <a:pt x="2554516" y="2686705"/>
                </a:lnTo>
                <a:lnTo>
                  <a:pt x="2590741" y="2686705"/>
                </a:lnTo>
                <a:close/>
                <a:moveTo>
                  <a:pt x="2227481" y="2631817"/>
                </a:moveTo>
                <a:lnTo>
                  <a:pt x="2263706" y="2666137"/>
                </a:lnTo>
                <a:lnTo>
                  <a:pt x="2263706" y="2631817"/>
                </a:lnTo>
                <a:close/>
                <a:moveTo>
                  <a:pt x="2215336" y="2628394"/>
                </a:moveTo>
                <a:cubicBezTo>
                  <a:pt x="2215029" y="2627610"/>
                  <a:pt x="2214798" y="2627873"/>
                  <a:pt x="2214644" y="2629183"/>
                </a:cubicBezTo>
                <a:lnTo>
                  <a:pt x="2214597" y="2630646"/>
                </a:lnTo>
                <a:close/>
                <a:moveTo>
                  <a:pt x="2209502" y="2628037"/>
                </a:moveTo>
                <a:cubicBezTo>
                  <a:pt x="2190929" y="2629466"/>
                  <a:pt x="2181344" y="2638425"/>
                  <a:pt x="2180749" y="2654915"/>
                </a:cubicBezTo>
                <a:lnTo>
                  <a:pt x="2197953" y="2654915"/>
                </a:lnTo>
                <a:cubicBezTo>
                  <a:pt x="2205653" y="2654915"/>
                  <a:pt x="2209502" y="2645956"/>
                  <a:pt x="2209502" y="2628037"/>
                </a:cubicBezTo>
                <a:close/>
                <a:moveTo>
                  <a:pt x="2181493" y="2614970"/>
                </a:moveTo>
                <a:cubicBezTo>
                  <a:pt x="2165687" y="2617902"/>
                  <a:pt x="2156113" y="2619126"/>
                  <a:pt x="2152770" y="2618642"/>
                </a:cubicBezTo>
                <a:lnTo>
                  <a:pt x="2152662" y="2618552"/>
                </a:lnTo>
                <a:lnTo>
                  <a:pt x="2152807" y="2620843"/>
                </a:lnTo>
                <a:cubicBezTo>
                  <a:pt x="2152826" y="2622107"/>
                  <a:pt x="2152804" y="2623671"/>
                  <a:pt x="2152739" y="2625537"/>
                </a:cubicBezTo>
                <a:lnTo>
                  <a:pt x="2163008" y="2641848"/>
                </a:lnTo>
                <a:cubicBezTo>
                  <a:pt x="2176581" y="2641848"/>
                  <a:pt x="2183368" y="2640663"/>
                  <a:pt x="2183368" y="2638291"/>
                </a:cubicBezTo>
                <a:cubicBezTo>
                  <a:pt x="2183368" y="2635920"/>
                  <a:pt x="2182743" y="2628146"/>
                  <a:pt x="2181493" y="2614970"/>
                </a:cubicBezTo>
                <a:close/>
                <a:moveTo>
                  <a:pt x="2618779" y="2614791"/>
                </a:moveTo>
                <a:cubicBezTo>
                  <a:pt x="2617530" y="2614791"/>
                  <a:pt x="2616904" y="2619881"/>
                  <a:pt x="2616904" y="2630061"/>
                </a:cubicBezTo>
                <a:lnTo>
                  <a:pt x="2616904" y="2624933"/>
                </a:lnTo>
                <a:close/>
                <a:moveTo>
                  <a:pt x="1154689" y="2612382"/>
                </a:moveTo>
                <a:cubicBezTo>
                  <a:pt x="1151798" y="2609886"/>
                  <a:pt x="1148209" y="2617217"/>
                  <a:pt x="1143923" y="2634377"/>
                </a:cubicBezTo>
                <a:lnTo>
                  <a:pt x="1169134" y="2634377"/>
                </a:lnTo>
                <a:cubicBezTo>
                  <a:pt x="1167884" y="2635627"/>
                  <a:pt x="1163955" y="2630220"/>
                  <a:pt x="1157347" y="2618155"/>
                </a:cubicBezTo>
                <a:cubicBezTo>
                  <a:pt x="1156538" y="2615139"/>
                  <a:pt x="1155652" y="2613214"/>
                  <a:pt x="1154689" y="2612382"/>
                </a:cubicBezTo>
                <a:close/>
                <a:moveTo>
                  <a:pt x="817602" y="2598152"/>
                </a:moveTo>
                <a:lnTo>
                  <a:pt x="817602" y="2601135"/>
                </a:lnTo>
                <a:lnTo>
                  <a:pt x="815598" y="2599236"/>
                </a:lnTo>
                <a:close/>
                <a:moveTo>
                  <a:pt x="788849" y="2573893"/>
                </a:moveTo>
                <a:lnTo>
                  <a:pt x="815598" y="2599236"/>
                </a:lnTo>
                <a:lnTo>
                  <a:pt x="781377" y="2617738"/>
                </a:lnTo>
                <a:lnTo>
                  <a:pt x="817602" y="2630627"/>
                </a:lnTo>
                <a:lnTo>
                  <a:pt x="817602" y="2601135"/>
                </a:lnTo>
                <a:lnTo>
                  <a:pt x="825073" y="2608213"/>
                </a:lnTo>
                <a:lnTo>
                  <a:pt x="825073" y="2573893"/>
                </a:lnTo>
                <a:close/>
                <a:moveTo>
                  <a:pt x="2179260" y="2558415"/>
                </a:moveTo>
                <a:cubicBezTo>
                  <a:pt x="2184182" y="2558415"/>
                  <a:pt x="2190636" y="2560112"/>
                  <a:pt x="2198623" y="2563505"/>
                </a:cubicBezTo>
                <a:cubicBezTo>
                  <a:pt x="2206610" y="2566898"/>
                  <a:pt x="2218958" y="2570014"/>
                  <a:pt x="2235666" y="2572851"/>
                </a:cubicBezTo>
                <a:lnTo>
                  <a:pt x="2235666" y="2580030"/>
                </a:lnTo>
                <a:lnTo>
                  <a:pt x="2245368" y="2578957"/>
                </a:lnTo>
                <a:cubicBezTo>
                  <a:pt x="2249258" y="2578488"/>
                  <a:pt x="2253506" y="2577941"/>
                  <a:pt x="2258110" y="2577316"/>
                </a:cubicBezTo>
                <a:lnTo>
                  <a:pt x="2254097" y="2592064"/>
                </a:lnTo>
                <a:lnTo>
                  <a:pt x="2279898" y="2604820"/>
                </a:lnTo>
                <a:cubicBezTo>
                  <a:pt x="2285295" y="2615694"/>
                  <a:pt x="2287994" y="2624108"/>
                  <a:pt x="2287994" y="2630061"/>
                </a:cubicBezTo>
                <a:cubicBezTo>
                  <a:pt x="2287994" y="2635677"/>
                  <a:pt x="2284993" y="2647171"/>
                  <a:pt x="2278990" y="2664545"/>
                </a:cubicBezTo>
                <a:cubicBezTo>
                  <a:pt x="2272987" y="2681918"/>
                  <a:pt x="2266563" y="2700591"/>
                  <a:pt x="2259717" y="2720563"/>
                </a:cubicBezTo>
                <a:cubicBezTo>
                  <a:pt x="2252871" y="2740536"/>
                  <a:pt x="2246283" y="2759720"/>
                  <a:pt x="2239953" y="2778115"/>
                </a:cubicBezTo>
                <a:cubicBezTo>
                  <a:pt x="2233622" y="2796510"/>
                  <a:pt x="2229058" y="2809210"/>
                  <a:pt x="2226260" y="2816215"/>
                </a:cubicBezTo>
                <a:cubicBezTo>
                  <a:pt x="2212429" y="2858939"/>
                  <a:pt x="2201406" y="2904664"/>
                  <a:pt x="2193191" y="2953390"/>
                </a:cubicBezTo>
                <a:cubicBezTo>
                  <a:pt x="2184975" y="3002116"/>
                  <a:pt x="2177960" y="3042146"/>
                  <a:pt x="2172146" y="3073479"/>
                </a:cubicBezTo>
                <a:cubicBezTo>
                  <a:pt x="2190184" y="3039606"/>
                  <a:pt x="2216036" y="3001204"/>
                  <a:pt x="2249701" y="2958272"/>
                </a:cubicBezTo>
                <a:cubicBezTo>
                  <a:pt x="2283366" y="2915340"/>
                  <a:pt x="2317641" y="2870567"/>
                  <a:pt x="2352526" y="2823954"/>
                </a:cubicBezTo>
                <a:cubicBezTo>
                  <a:pt x="2363043" y="2809885"/>
                  <a:pt x="2372241" y="2794973"/>
                  <a:pt x="2380119" y="2779217"/>
                </a:cubicBezTo>
                <a:cubicBezTo>
                  <a:pt x="2387997" y="2763461"/>
                  <a:pt x="2395984" y="2746489"/>
                  <a:pt x="2404080" y="2728303"/>
                </a:cubicBezTo>
                <a:cubicBezTo>
                  <a:pt x="2412176" y="2710116"/>
                  <a:pt x="2420997" y="2690872"/>
                  <a:pt x="2430542" y="2670572"/>
                </a:cubicBezTo>
                <a:cubicBezTo>
                  <a:pt x="2440087" y="2650272"/>
                  <a:pt x="2451030" y="2632690"/>
                  <a:pt x="2463373" y="2617827"/>
                </a:cubicBezTo>
                <a:cubicBezTo>
                  <a:pt x="2468692" y="2610703"/>
                  <a:pt x="2477135" y="2603421"/>
                  <a:pt x="2488704" y="2595979"/>
                </a:cubicBezTo>
                <a:cubicBezTo>
                  <a:pt x="2500273" y="2588538"/>
                  <a:pt x="2511117" y="2584817"/>
                  <a:pt x="2521238" y="2584817"/>
                </a:cubicBezTo>
                <a:cubicBezTo>
                  <a:pt x="2532053" y="2584817"/>
                  <a:pt x="2542282" y="2587576"/>
                  <a:pt x="2551926" y="2593092"/>
                </a:cubicBezTo>
                <a:cubicBezTo>
                  <a:pt x="2561570" y="2598609"/>
                  <a:pt x="2574508" y="2604036"/>
                  <a:pt x="2590741" y="2609374"/>
                </a:cubicBezTo>
                <a:lnTo>
                  <a:pt x="2590015" y="2611041"/>
                </a:lnTo>
                <a:lnTo>
                  <a:pt x="2596842" y="2611041"/>
                </a:lnTo>
                <a:lnTo>
                  <a:pt x="2596690" y="2612706"/>
                </a:lnTo>
                <a:lnTo>
                  <a:pt x="2616904" y="2607261"/>
                </a:lnTo>
                <a:lnTo>
                  <a:pt x="2616904" y="2624933"/>
                </a:lnTo>
                <a:lnTo>
                  <a:pt x="2604879" y="2689979"/>
                </a:lnTo>
                <a:cubicBezTo>
                  <a:pt x="2595612" y="2711252"/>
                  <a:pt x="2587883" y="2729389"/>
                  <a:pt x="2581692" y="2744391"/>
                </a:cubicBezTo>
                <a:cubicBezTo>
                  <a:pt x="2560896" y="2802017"/>
                  <a:pt x="2544053" y="2860338"/>
                  <a:pt x="2531164" y="2919353"/>
                </a:cubicBezTo>
                <a:cubicBezTo>
                  <a:pt x="2518276" y="2978368"/>
                  <a:pt x="2503874" y="3037304"/>
                  <a:pt x="2487960" y="3096161"/>
                </a:cubicBezTo>
                <a:cubicBezTo>
                  <a:pt x="2487960" y="3098026"/>
                  <a:pt x="2487027" y="3101767"/>
                  <a:pt x="2485162" y="3107383"/>
                </a:cubicBezTo>
                <a:lnTo>
                  <a:pt x="2483332" y="3112715"/>
                </a:lnTo>
                <a:lnTo>
                  <a:pt x="2483640" y="3112543"/>
                </a:lnTo>
                <a:cubicBezTo>
                  <a:pt x="2487815" y="3109852"/>
                  <a:pt x="2493129" y="3105815"/>
                  <a:pt x="2499583" y="3100432"/>
                </a:cubicBezTo>
                <a:cubicBezTo>
                  <a:pt x="2512492" y="3089667"/>
                  <a:pt x="2526273" y="3076377"/>
                  <a:pt x="2540928" y="3060561"/>
                </a:cubicBezTo>
                <a:cubicBezTo>
                  <a:pt x="2555582" y="3044746"/>
                  <a:pt x="2569458" y="3028419"/>
                  <a:pt x="2582555" y="3011582"/>
                </a:cubicBezTo>
                <a:cubicBezTo>
                  <a:pt x="2589103" y="3003163"/>
                  <a:pt x="2597733" y="2995086"/>
                  <a:pt x="2608443" y="2987349"/>
                </a:cubicBezTo>
                <a:lnTo>
                  <a:pt x="2623771" y="2977480"/>
                </a:lnTo>
                <a:lnTo>
                  <a:pt x="2630066" y="2965192"/>
                </a:lnTo>
                <a:lnTo>
                  <a:pt x="2625982" y="2965192"/>
                </a:lnTo>
                <a:lnTo>
                  <a:pt x="2631789" y="2961830"/>
                </a:lnTo>
                <a:lnTo>
                  <a:pt x="2643485" y="2938998"/>
                </a:lnTo>
                <a:lnTo>
                  <a:pt x="2663254" y="2951586"/>
                </a:lnTo>
                <a:lnTo>
                  <a:pt x="2666821" y="2948345"/>
                </a:lnTo>
                <a:lnTo>
                  <a:pt x="2677996" y="2956097"/>
                </a:lnTo>
                <a:lnTo>
                  <a:pt x="2680454" y="2955816"/>
                </a:lnTo>
                <a:lnTo>
                  <a:pt x="2680019" y="2957501"/>
                </a:lnTo>
                <a:lnTo>
                  <a:pt x="2695396" y="2968169"/>
                </a:lnTo>
                <a:cubicBezTo>
                  <a:pt x="2687459" y="2991584"/>
                  <a:pt x="2678405" y="3010763"/>
                  <a:pt x="2668235" y="3025706"/>
                </a:cubicBezTo>
                <a:cubicBezTo>
                  <a:pt x="2658065" y="3040648"/>
                  <a:pt x="2652663" y="3049836"/>
                  <a:pt x="2652028" y="3053269"/>
                </a:cubicBezTo>
                <a:cubicBezTo>
                  <a:pt x="2638792" y="3076446"/>
                  <a:pt x="2625715" y="3098334"/>
                  <a:pt x="2612797" y="3118932"/>
                </a:cubicBezTo>
                <a:cubicBezTo>
                  <a:pt x="2599878" y="3139529"/>
                  <a:pt x="2584827" y="3160261"/>
                  <a:pt x="2567642" y="3181127"/>
                </a:cubicBezTo>
                <a:cubicBezTo>
                  <a:pt x="2550457" y="3201993"/>
                  <a:pt x="2531030" y="3220264"/>
                  <a:pt x="2509361" y="3235940"/>
                </a:cubicBezTo>
                <a:cubicBezTo>
                  <a:pt x="2487692" y="3251617"/>
                  <a:pt x="2463621" y="3259455"/>
                  <a:pt x="2437150" y="3259455"/>
                </a:cubicBezTo>
                <a:cubicBezTo>
                  <a:pt x="2399070" y="3259455"/>
                  <a:pt x="2368932" y="3247941"/>
                  <a:pt x="2346737" y="3224912"/>
                </a:cubicBezTo>
                <a:cubicBezTo>
                  <a:pt x="2324541" y="3201884"/>
                  <a:pt x="2313444" y="3171369"/>
                  <a:pt x="2313444" y="3133368"/>
                </a:cubicBezTo>
                <a:cubicBezTo>
                  <a:pt x="2313444" y="3112810"/>
                  <a:pt x="2314069" y="3092495"/>
                  <a:pt x="2315319" y="3072423"/>
                </a:cubicBezTo>
                <a:cubicBezTo>
                  <a:pt x="2316569" y="3052351"/>
                  <a:pt x="2317194" y="3038961"/>
                  <a:pt x="2317194" y="3032254"/>
                </a:cubicBezTo>
                <a:cubicBezTo>
                  <a:pt x="2318623" y="3058587"/>
                  <a:pt x="2307481" y="3087207"/>
                  <a:pt x="2283767" y="3118113"/>
                </a:cubicBezTo>
                <a:cubicBezTo>
                  <a:pt x="2260054" y="3149020"/>
                  <a:pt x="2234446" y="3177044"/>
                  <a:pt x="2206942" y="3202186"/>
                </a:cubicBezTo>
                <a:cubicBezTo>
                  <a:pt x="2190115" y="3219093"/>
                  <a:pt x="2168426" y="3227546"/>
                  <a:pt x="2141875" y="3227546"/>
                </a:cubicBezTo>
                <a:cubicBezTo>
                  <a:pt x="2107724" y="3227546"/>
                  <a:pt x="2076599" y="3217694"/>
                  <a:pt x="2048500" y="3197989"/>
                </a:cubicBezTo>
                <a:cubicBezTo>
                  <a:pt x="2023418" y="3180289"/>
                  <a:pt x="2008044" y="3159686"/>
                  <a:pt x="2002378" y="3136181"/>
                </a:cubicBezTo>
                <a:cubicBezTo>
                  <a:pt x="1996713" y="3112676"/>
                  <a:pt x="1993880" y="3087330"/>
                  <a:pt x="1993880" y="3060145"/>
                </a:cubicBezTo>
                <a:cubicBezTo>
                  <a:pt x="1993880" y="3027244"/>
                  <a:pt x="1997313" y="2988548"/>
                  <a:pt x="2004179" y="2944059"/>
                </a:cubicBezTo>
                <a:cubicBezTo>
                  <a:pt x="2011045" y="2899569"/>
                  <a:pt x="2021131" y="2854395"/>
                  <a:pt x="2034436" y="2808536"/>
                </a:cubicBezTo>
                <a:cubicBezTo>
                  <a:pt x="2047741" y="2762677"/>
                  <a:pt x="2063700" y="2718792"/>
                  <a:pt x="2082314" y="2676882"/>
                </a:cubicBezTo>
                <a:cubicBezTo>
                  <a:pt x="2100927" y="2634972"/>
                  <a:pt x="2122398" y="2601129"/>
                  <a:pt x="2146727" y="2575352"/>
                </a:cubicBezTo>
                <a:cubicBezTo>
                  <a:pt x="2157819" y="2564061"/>
                  <a:pt x="2168664" y="2558415"/>
                  <a:pt x="2179260" y="2558415"/>
                </a:cubicBezTo>
                <a:close/>
                <a:moveTo>
                  <a:pt x="836295" y="2540228"/>
                </a:moveTo>
                <a:cubicBezTo>
                  <a:pt x="812145" y="2540228"/>
                  <a:pt x="800070" y="2545328"/>
                  <a:pt x="800070" y="2555528"/>
                </a:cubicBezTo>
                <a:lnTo>
                  <a:pt x="800070" y="2572703"/>
                </a:lnTo>
                <a:cubicBezTo>
                  <a:pt x="824220" y="2566611"/>
                  <a:pt x="836295" y="2555786"/>
                  <a:pt x="836295" y="2540228"/>
                </a:cubicBezTo>
                <a:close/>
                <a:moveTo>
                  <a:pt x="1793736" y="2527935"/>
                </a:moveTo>
                <a:cubicBezTo>
                  <a:pt x="1816715" y="2527935"/>
                  <a:pt x="1840141" y="2534245"/>
                  <a:pt x="1864013" y="2546866"/>
                </a:cubicBezTo>
                <a:cubicBezTo>
                  <a:pt x="1887885" y="2559487"/>
                  <a:pt x="1908795" y="2575104"/>
                  <a:pt x="1926744" y="2593717"/>
                </a:cubicBezTo>
                <a:cubicBezTo>
                  <a:pt x="1944692" y="2612331"/>
                  <a:pt x="1959461" y="2633226"/>
                  <a:pt x="1971050" y="2656404"/>
                </a:cubicBezTo>
                <a:cubicBezTo>
                  <a:pt x="1982639" y="2679581"/>
                  <a:pt x="1988433" y="2702243"/>
                  <a:pt x="1988433" y="2724388"/>
                </a:cubicBezTo>
                <a:cubicBezTo>
                  <a:pt x="1988433" y="2763600"/>
                  <a:pt x="1981289" y="2803972"/>
                  <a:pt x="1967002" y="2845505"/>
                </a:cubicBezTo>
                <a:cubicBezTo>
                  <a:pt x="1952714" y="2887038"/>
                  <a:pt x="1934681" y="2927330"/>
                  <a:pt x="1912903" y="2966383"/>
                </a:cubicBezTo>
                <a:cubicBezTo>
                  <a:pt x="1891124" y="3005435"/>
                  <a:pt x="1866131" y="3041943"/>
                  <a:pt x="1837923" y="3075905"/>
                </a:cubicBezTo>
                <a:cubicBezTo>
                  <a:pt x="1809715" y="3109868"/>
                  <a:pt x="1782435" y="3139391"/>
                  <a:pt x="1756082" y="3164473"/>
                </a:cubicBezTo>
                <a:cubicBezTo>
                  <a:pt x="1739771" y="3179515"/>
                  <a:pt x="1722566" y="3193301"/>
                  <a:pt x="1704469" y="3205832"/>
                </a:cubicBezTo>
                <a:cubicBezTo>
                  <a:pt x="1686371" y="3218364"/>
                  <a:pt x="1664890" y="3226663"/>
                  <a:pt x="1640026" y="3230731"/>
                </a:cubicBezTo>
                <a:cubicBezTo>
                  <a:pt x="1633319" y="3232041"/>
                  <a:pt x="1626379" y="3233028"/>
                  <a:pt x="1619205" y="3233693"/>
                </a:cubicBezTo>
                <a:cubicBezTo>
                  <a:pt x="1612032" y="3234358"/>
                  <a:pt x="1604794" y="3234690"/>
                  <a:pt x="1597491" y="3234690"/>
                </a:cubicBezTo>
                <a:cubicBezTo>
                  <a:pt x="1564452" y="3234690"/>
                  <a:pt x="1534408" y="3228598"/>
                  <a:pt x="1507361" y="3216414"/>
                </a:cubicBezTo>
                <a:cubicBezTo>
                  <a:pt x="1480314" y="3204230"/>
                  <a:pt x="1456859" y="3187507"/>
                  <a:pt x="1436995" y="3166244"/>
                </a:cubicBezTo>
                <a:cubicBezTo>
                  <a:pt x="1417131" y="3144981"/>
                  <a:pt x="1401792" y="3120152"/>
                  <a:pt x="1390977" y="3091756"/>
                </a:cubicBezTo>
                <a:cubicBezTo>
                  <a:pt x="1380163" y="3063359"/>
                  <a:pt x="1374755" y="3033564"/>
                  <a:pt x="1374755" y="3002370"/>
                </a:cubicBezTo>
                <a:lnTo>
                  <a:pt x="1374755" y="2979926"/>
                </a:lnTo>
                <a:cubicBezTo>
                  <a:pt x="1374755" y="2959547"/>
                  <a:pt x="1379592" y="2932584"/>
                  <a:pt x="1389266" y="2899038"/>
                </a:cubicBezTo>
                <a:cubicBezTo>
                  <a:pt x="1398940" y="2865492"/>
                  <a:pt x="1411521" y="2832899"/>
                  <a:pt x="1427009" y="2801258"/>
                </a:cubicBezTo>
                <a:cubicBezTo>
                  <a:pt x="1442497" y="2769617"/>
                  <a:pt x="1461735" y="2741235"/>
                  <a:pt x="1484724" y="2716113"/>
                </a:cubicBezTo>
                <a:cubicBezTo>
                  <a:pt x="1507713" y="2690991"/>
                  <a:pt x="1534855" y="2678430"/>
                  <a:pt x="1566148" y="2678430"/>
                </a:cubicBezTo>
                <a:lnTo>
                  <a:pt x="1588978" y="2691497"/>
                </a:lnTo>
                <a:cubicBezTo>
                  <a:pt x="1592312" y="2685147"/>
                  <a:pt x="1601579" y="2672125"/>
                  <a:pt x="1616779" y="2652430"/>
                </a:cubicBezTo>
                <a:cubicBezTo>
                  <a:pt x="1631980" y="2632735"/>
                  <a:pt x="1648604" y="2613576"/>
                  <a:pt x="1666652" y="2594953"/>
                </a:cubicBezTo>
                <a:cubicBezTo>
                  <a:pt x="1684700" y="2576329"/>
                  <a:pt x="1704072" y="2560504"/>
                  <a:pt x="1724769" y="2547476"/>
                </a:cubicBezTo>
                <a:cubicBezTo>
                  <a:pt x="1745466" y="2534449"/>
                  <a:pt x="1768455" y="2527935"/>
                  <a:pt x="1793736" y="2527935"/>
                </a:cubicBezTo>
                <a:close/>
                <a:moveTo>
                  <a:pt x="846773" y="2448610"/>
                </a:moveTo>
                <a:lnTo>
                  <a:pt x="860797" y="2462634"/>
                </a:lnTo>
                <a:lnTo>
                  <a:pt x="846773" y="2466171"/>
                </a:lnTo>
                <a:close/>
                <a:moveTo>
                  <a:pt x="882997" y="2431822"/>
                </a:moveTo>
                <a:lnTo>
                  <a:pt x="846773" y="2442299"/>
                </a:lnTo>
                <a:lnTo>
                  <a:pt x="846773" y="2448610"/>
                </a:lnTo>
                <a:lnTo>
                  <a:pt x="843052" y="2444889"/>
                </a:lnTo>
                <a:lnTo>
                  <a:pt x="843052" y="2481114"/>
                </a:lnTo>
                <a:lnTo>
                  <a:pt x="879277" y="2481114"/>
                </a:lnTo>
                <a:lnTo>
                  <a:pt x="860797" y="2462634"/>
                </a:lnTo>
                <a:lnTo>
                  <a:pt x="882997" y="2457033"/>
                </a:lnTo>
                <a:close/>
                <a:moveTo>
                  <a:pt x="874812" y="2373928"/>
                </a:moveTo>
                <a:lnTo>
                  <a:pt x="911037" y="2408248"/>
                </a:lnTo>
                <a:lnTo>
                  <a:pt x="911037" y="2373928"/>
                </a:lnTo>
                <a:close/>
                <a:moveTo>
                  <a:pt x="972116" y="2040255"/>
                </a:moveTo>
                <a:cubicBezTo>
                  <a:pt x="982236" y="2051030"/>
                  <a:pt x="992103" y="2060620"/>
                  <a:pt x="1001718" y="2069024"/>
                </a:cubicBezTo>
                <a:cubicBezTo>
                  <a:pt x="1011332" y="2077428"/>
                  <a:pt x="1021110" y="2086953"/>
                  <a:pt x="1031052" y="2097599"/>
                </a:cubicBezTo>
                <a:cubicBezTo>
                  <a:pt x="1040993" y="2108245"/>
                  <a:pt x="1049615" y="2119407"/>
                  <a:pt x="1056918" y="2131085"/>
                </a:cubicBezTo>
                <a:cubicBezTo>
                  <a:pt x="1064220" y="2142763"/>
                  <a:pt x="1067872" y="2154942"/>
                  <a:pt x="1067872" y="2167622"/>
                </a:cubicBezTo>
                <a:cubicBezTo>
                  <a:pt x="1067872" y="2192030"/>
                  <a:pt x="1060311" y="2218030"/>
                  <a:pt x="1045190" y="2245623"/>
                </a:cubicBezTo>
                <a:cubicBezTo>
                  <a:pt x="1030069" y="2273216"/>
                  <a:pt x="1016377" y="2298512"/>
                  <a:pt x="1004114" y="2321511"/>
                </a:cubicBezTo>
                <a:cubicBezTo>
                  <a:pt x="977583" y="2373342"/>
                  <a:pt x="952768" y="2426653"/>
                  <a:pt x="929670" y="2481441"/>
                </a:cubicBezTo>
                <a:cubicBezTo>
                  <a:pt x="918934" y="2506603"/>
                  <a:pt x="904305" y="2542312"/>
                  <a:pt x="885780" y="2588568"/>
                </a:cubicBezTo>
                <a:cubicBezTo>
                  <a:pt x="867256" y="2634824"/>
                  <a:pt x="848519" y="2683847"/>
                  <a:pt x="829568" y="2735640"/>
                </a:cubicBezTo>
                <a:cubicBezTo>
                  <a:pt x="810617" y="2787432"/>
                  <a:pt x="794827" y="2835846"/>
                  <a:pt x="782196" y="2880881"/>
                </a:cubicBezTo>
                <a:cubicBezTo>
                  <a:pt x="769566" y="2925916"/>
                  <a:pt x="763250" y="2954447"/>
                  <a:pt x="763250" y="2966472"/>
                </a:cubicBezTo>
                <a:cubicBezTo>
                  <a:pt x="816967" y="2895650"/>
                  <a:pt x="878106" y="2822010"/>
                  <a:pt x="946666" y="2745552"/>
                </a:cubicBezTo>
                <a:cubicBezTo>
                  <a:pt x="1015226" y="2669094"/>
                  <a:pt x="1083032" y="2589907"/>
                  <a:pt x="1150084" y="2507992"/>
                </a:cubicBezTo>
                <a:cubicBezTo>
                  <a:pt x="1157327" y="2499578"/>
                  <a:pt x="1164491" y="2490877"/>
                  <a:pt x="1171575" y="2481888"/>
                </a:cubicBezTo>
                <a:cubicBezTo>
                  <a:pt x="1178659" y="2472899"/>
                  <a:pt x="1184840" y="2464177"/>
                  <a:pt x="1190119" y="2455724"/>
                </a:cubicBezTo>
                <a:cubicBezTo>
                  <a:pt x="1197779" y="2441674"/>
                  <a:pt x="1204665" y="2426509"/>
                  <a:pt x="1210776" y="2410227"/>
                </a:cubicBezTo>
                <a:cubicBezTo>
                  <a:pt x="1216888" y="2393945"/>
                  <a:pt x="1222911" y="2378690"/>
                  <a:pt x="1228844" y="2364462"/>
                </a:cubicBezTo>
                <a:cubicBezTo>
                  <a:pt x="1245394" y="2321937"/>
                  <a:pt x="1265634" y="2277075"/>
                  <a:pt x="1289566" y="2229877"/>
                </a:cubicBezTo>
                <a:cubicBezTo>
                  <a:pt x="1313497" y="2182679"/>
                  <a:pt x="1343045" y="2139484"/>
                  <a:pt x="1378208" y="2100292"/>
                </a:cubicBezTo>
                <a:cubicBezTo>
                  <a:pt x="1385907" y="2092653"/>
                  <a:pt x="1393845" y="2088833"/>
                  <a:pt x="1402020" y="2088833"/>
                </a:cubicBezTo>
                <a:cubicBezTo>
                  <a:pt x="1408906" y="2088833"/>
                  <a:pt x="1415341" y="2091224"/>
                  <a:pt x="1421323" y="2096006"/>
                </a:cubicBezTo>
                <a:cubicBezTo>
                  <a:pt x="1424315" y="2098397"/>
                  <a:pt x="1427191" y="2101421"/>
                  <a:pt x="1429952" y="2105077"/>
                </a:cubicBezTo>
                <a:lnTo>
                  <a:pt x="1432162" y="2108660"/>
                </a:lnTo>
                <a:lnTo>
                  <a:pt x="1441043" y="2114104"/>
                </a:lnTo>
                <a:cubicBezTo>
                  <a:pt x="1445220" y="2116902"/>
                  <a:pt x="1448961" y="2119670"/>
                  <a:pt x="1452265" y="2122408"/>
                </a:cubicBezTo>
                <a:cubicBezTo>
                  <a:pt x="1458873" y="2127885"/>
                  <a:pt x="1460937" y="2131715"/>
                  <a:pt x="1458456" y="2133898"/>
                </a:cubicBezTo>
                <a:lnTo>
                  <a:pt x="1475274" y="2137559"/>
                </a:lnTo>
                <a:lnTo>
                  <a:pt x="1473398" y="2148543"/>
                </a:lnTo>
                <a:lnTo>
                  <a:pt x="1469172" y="2146697"/>
                </a:lnTo>
                <a:cubicBezTo>
                  <a:pt x="1485702" y="2160806"/>
                  <a:pt x="1493966" y="2175242"/>
                  <a:pt x="1493966" y="2190006"/>
                </a:cubicBezTo>
                <a:cubicBezTo>
                  <a:pt x="1493966" y="2193995"/>
                  <a:pt x="1492523" y="2201034"/>
                  <a:pt x="1489635" y="2211125"/>
                </a:cubicBezTo>
                <a:cubicBezTo>
                  <a:pt x="1486748" y="2221215"/>
                  <a:pt x="1483385" y="2231058"/>
                  <a:pt x="1479545" y="2240652"/>
                </a:cubicBezTo>
                <a:cubicBezTo>
                  <a:pt x="1475705" y="2250247"/>
                  <a:pt x="1471940" y="2259638"/>
                  <a:pt x="1468249" y="2268825"/>
                </a:cubicBezTo>
                <a:cubicBezTo>
                  <a:pt x="1464558" y="2278013"/>
                  <a:pt x="1461780" y="2285395"/>
                  <a:pt x="1459915" y="2290971"/>
                </a:cubicBezTo>
                <a:cubicBezTo>
                  <a:pt x="1441956" y="2340064"/>
                  <a:pt x="1423883" y="2389986"/>
                  <a:pt x="1405697" y="2440737"/>
                </a:cubicBezTo>
                <a:cubicBezTo>
                  <a:pt x="1387510" y="2491487"/>
                  <a:pt x="1371779" y="2542183"/>
                  <a:pt x="1358503" y="2592824"/>
                </a:cubicBezTo>
                <a:lnTo>
                  <a:pt x="1272540" y="2908399"/>
                </a:lnTo>
                <a:cubicBezTo>
                  <a:pt x="1265674" y="2933184"/>
                  <a:pt x="1259126" y="2959194"/>
                  <a:pt x="1252895" y="2986430"/>
                </a:cubicBezTo>
                <a:cubicBezTo>
                  <a:pt x="1246664" y="3013665"/>
                  <a:pt x="1239808" y="3040499"/>
                  <a:pt x="1232327" y="3066931"/>
                </a:cubicBezTo>
                <a:cubicBezTo>
                  <a:pt x="1224588" y="3102213"/>
                  <a:pt x="1216263" y="3135109"/>
                  <a:pt x="1207353" y="3165619"/>
                </a:cubicBezTo>
                <a:cubicBezTo>
                  <a:pt x="1198443" y="3196129"/>
                  <a:pt x="1188928" y="3226564"/>
                  <a:pt x="1178808" y="3256925"/>
                </a:cubicBezTo>
                <a:cubicBezTo>
                  <a:pt x="1165096" y="3298001"/>
                  <a:pt x="1151389" y="3338771"/>
                  <a:pt x="1137687" y="3379232"/>
                </a:cubicBezTo>
                <a:cubicBezTo>
                  <a:pt x="1123985" y="3419693"/>
                  <a:pt x="1109573" y="3462586"/>
                  <a:pt x="1094452" y="3507909"/>
                </a:cubicBezTo>
                <a:cubicBezTo>
                  <a:pt x="1085562" y="3531999"/>
                  <a:pt x="1077402" y="3554616"/>
                  <a:pt x="1069970" y="3575760"/>
                </a:cubicBezTo>
                <a:cubicBezTo>
                  <a:pt x="1062539" y="3596903"/>
                  <a:pt x="1051947" y="3621236"/>
                  <a:pt x="1038195" y="3648760"/>
                </a:cubicBezTo>
                <a:cubicBezTo>
                  <a:pt x="1025733" y="3674775"/>
                  <a:pt x="1009933" y="3705672"/>
                  <a:pt x="990794" y="3741450"/>
                </a:cubicBezTo>
                <a:cubicBezTo>
                  <a:pt x="971654" y="3777228"/>
                  <a:pt x="949216" y="3811836"/>
                  <a:pt x="923479" y="3845272"/>
                </a:cubicBezTo>
                <a:cubicBezTo>
                  <a:pt x="897741" y="3878709"/>
                  <a:pt x="868372" y="3907542"/>
                  <a:pt x="835372" y="3931771"/>
                </a:cubicBezTo>
                <a:cubicBezTo>
                  <a:pt x="802372" y="3956001"/>
                  <a:pt x="765770" y="3968115"/>
                  <a:pt x="725567" y="3968115"/>
                </a:cubicBezTo>
                <a:cubicBezTo>
                  <a:pt x="698778" y="3968115"/>
                  <a:pt x="674186" y="3963020"/>
                  <a:pt x="651793" y="3952830"/>
                </a:cubicBezTo>
                <a:cubicBezTo>
                  <a:pt x="629399" y="3942641"/>
                  <a:pt x="608618" y="3928666"/>
                  <a:pt x="589449" y="3910906"/>
                </a:cubicBezTo>
                <a:cubicBezTo>
                  <a:pt x="571569" y="3894614"/>
                  <a:pt x="560824" y="3876680"/>
                  <a:pt x="557213" y="3857104"/>
                </a:cubicBezTo>
                <a:cubicBezTo>
                  <a:pt x="553601" y="3837528"/>
                  <a:pt x="551795" y="3817144"/>
                  <a:pt x="551795" y="3795951"/>
                </a:cubicBezTo>
                <a:cubicBezTo>
                  <a:pt x="551795" y="3756482"/>
                  <a:pt x="557540" y="3718347"/>
                  <a:pt x="569030" y="3681547"/>
                </a:cubicBezTo>
                <a:cubicBezTo>
                  <a:pt x="580519" y="3644746"/>
                  <a:pt x="595962" y="3609231"/>
                  <a:pt x="615360" y="3575001"/>
                </a:cubicBezTo>
                <a:cubicBezTo>
                  <a:pt x="634757" y="3540770"/>
                  <a:pt x="657339" y="3508519"/>
                  <a:pt x="683106" y="3478247"/>
                </a:cubicBezTo>
                <a:cubicBezTo>
                  <a:pt x="708873" y="3447976"/>
                  <a:pt x="734705" y="3420537"/>
                  <a:pt x="760601" y="3395930"/>
                </a:cubicBezTo>
                <a:cubicBezTo>
                  <a:pt x="775206" y="3382437"/>
                  <a:pt x="794450" y="3366140"/>
                  <a:pt x="818331" y="3347040"/>
                </a:cubicBezTo>
                <a:cubicBezTo>
                  <a:pt x="842213" y="3327941"/>
                  <a:pt x="873899" y="3312497"/>
                  <a:pt x="913388" y="3300710"/>
                </a:cubicBezTo>
                <a:lnTo>
                  <a:pt x="904042" y="3321249"/>
                </a:lnTo>
                <a:lnTo>
                  <a:pt x="930206" y="3311932"/>
                </a:lnTo>
                <a:lnTo>
                  <a:pt x="928330" y="3332470"/>
                </a:lnTo>
                <a:lnTo>
                  <a:pt x="931316" y="3331144"/>
                </a:lnTo>
                <a:lnTo>
                  <a:pt x="936229" y="3321684"/>
                </a:lnTo>
                <a:cubicBezTo>
                  <a:pt x="939402" y="3314582"/>
                  <a:pt x="942509" y="3306614"/>
                  <a:pt x="945550" y="3297778"/>
                </a:cubicBezTo>
                <a:cubicBezTo>
                  <a:pt x="951632" y="3280108"/>
                  <a:pt x="957788" y="3262501"/>
                  <a:pt x="964019" y="3244959"/>
                </a:cubicBezTo>
                <a:cubicBezTo>
                  <a:pt x="973386" y="3220075"/>
                  <a:pt x="983724" y="3192393"/>
                  <a:pt x="995035" y="3161913"/>
                </a:cubicBezTo>
                <a:cubicBezTo>
                  <a:pt x="1006346" y="3131433"/>
                  <a:pt x="1016466" y="3100874"/>
                  <a:pt x="1025396" y="3070235"/>
                </a:cubicBezTo>
                <a:cubicBezTo>
                  <a:pt x="1033810" y="3042037"/>
                  <a:pt x="1040869" y="3016716"/>
                  <a:pt x="1046574" y="2994273"/>
                </a:cubicBezTo>
                <a:cubicBezTo>
                  <a:pt x="1052279" y="2971830"/>
                  <a:pt x="1058198" y="2948146"/>
                  <a:pt x="1064330" y="2923223"/>
                </a:cubicBezTo>
                <a:cubicBezTo>
                  <a:pt x="1070362" y="2906832"/>
                  <a:pt x="1076806" y="2885902"/>
                  <a:pt x="1083662" y="2860432"/>
                </a:cubicBezTo>
                <a:lnTo>
                  <a:pt x="1090433" y="2836526"/>
                </a:lnTo>
                <a:lnTo>
                  <a:pt x="1027703" y="2906881"/>
                </a:lnTo>
                <a:cubicBezTo>
                  <a:pt x="1005071" y="2932996"/>
                  <a:pt x="982474" y="2959591"/>
                  <a:pt x="959912" y="2986668"/>
                </a:cubicBezTo>
                <a:cubicBezTo>
                  <a:pt x="937349" y="3013745"/>
                  <a:pt x="922447" y="3030905"/>
                  <a:pt x="915204" y="3038148"/>
                </a:cubicBezTo>
                <a:cubicBezTo>
                  <a:pt x="906631" y="3046700"/>
                  <a:pt x="895241" y="3059013"/>
                  <a:pt x="881033" y="3075087"/>
                </a:cubicBezTo>
                <a:cubicBezTo>
                  <a:pt x="866825" y="3091160"/>
                  <a:pt x="851932" y="3106688"/>
                  <a:pt x="836355" y="3121670"/>
                </a:cubicBezTo>
                <a:cubicBezTo>
                  <a:pt x="820777" y="3136652"/>
                  <a:pt x="803910" y="3151044"/>
                  <a:pt x="785753" y="3164845"/>
                </a:cubicBezTo>
                <a:cubicBezTo>
                  <a:pt x="767596" y="3178646"/>
                  <a:pt x="751463" y="3185547"/>
                  <a:pt x="737354" y="3185547"/>
                </a:cubicBezTo>
                <a:cubicBezTo>
                  <a:pt x="728742" y="3185547"/>
                  <a:pt x="717848" y="3183900"/>
                  <a:pt x="704672" y="3180606"/>
                </a:cubicBezTo>
                <a:cubicBezTo>
                  <a:pt x="659229" y="3170208"/>
                  <a:pt x="623977" y="3147948"/>
                  <a:pt x="598914" y="3113827"/>
                </a:cubicBezTo>
                <a:cubicBezTo>
                  <a:pt x="573851" y="3079706"/>
                  <a:pt x="561320" y="3038068"/>
                  <a:pt x="561320" y="2988915"/>
                </a:cubicBezTo>
                <a:cubicBezTo>
                  <a:pt x="561320" y="2958118"/>
                  <a:pt x="565453" y="2921005"/>
                  <a:pt x="573718" y="2877577"/>
                </a:cubicBezTo>
                <a:cubicBezTo>
                  <a:pt x="581983" y="2834149"/>
                  <a:pt x="593021" y="2788801"/>
                  <a:pt x="606832" y="2741533"/>
                </a:cubicBezTo>
                <a:cubicBezTo>
                  <a:pt x="620643" y="2694265"/>
                  <a:pt x="636131" y="2646015"/>
                  <a:pt x="653296" y="2596783"/>
                </a:cubicBezTo>
                <a:cubicBezTo>
                  <a:pt x="670461" y="2547551"/>
                  <a:pt x="689258" y="2499578"/>
                  <a:pt x="709687" y="2452866"/>
                </a:cubicBezTo>
                <a:cubicBezTo>
                  <a:pt x="730116" y="2406154"/>
                  <a:pt x="750267" y="2364170"/>
                  <a:pt x="770141" y="2326913"/>
                </a:cubicBezTo>
                <a:cubicBezTo>
                  <a:pt x="780078" y="2308285"/>
                  <a:pt x="789552" y="2293425"/>
                  <a:pt x="798563" y="2282335"/>
                </a:cubicBezTo>
                <a:lnTo>
                  <a:pt x="806435" y="2274082"/>
                </a:lnTo>
                <a:lnTo>
                  <a:pt x="783729" y="2282004"/>
                </a:lnTo>
                <a:cubicBezTo>
                  <a:pt x="774293" y="2285323"/>
                  <a:pt x="763974" y="2288977"/>
                  <a:pt x="752773" y="2292965"/>
                </a:cubicBezTo>
                <a:cubicBezTo>
                  <a:pt x="730369" y="2300942"/>
                  <a:pt x="710243" y="2307173"/>
                  <a:pt x="692393" y="2311658"/>
                </a:cubicBezTo>
                <a:cubicBezTo>
                  <a:pt x="674544" y="2316143"/>
                  <a:pt x="658922" y="2318385"/>
                  <a:pt x="645527" y="2318385"/>
                </a:cubicBezTo>
                <a:cubicBezTo>
                  <a:pt x="631180" y="2318385"/>
                  <a:pt x="616793" y="2315116"/>
                  <a:pt x="602367" y="2308577"/>
                </a:cubicBezTo>
                <a:cubicBezTo>
                  <a:pt x="587941" y="2302039"/>
                  <a:pt x="574447" y="2293516"/>
                  <a:pt x="561886" y="2283009"/>
                </a:cubicBezTo>
                <a:cubicBezTo>
                  <a:pt x="549325" y="2272501"/>
                  <a:pt x="538927" y="2260119"/>
                  <a:pt x="530691" y="2245861"/>
                </a:cubicBezTo>
                <a:cubicBezTo>
                  <a:pt x="522456" y="2231604"/>
                  <a:pt x="518339" y="2216954"/>
                  <a:pt x="518339" y="2201912"/>
                </a:cubicBezTo>
                <a:cubicBezTo>
                  <a:pt x="518339" y="2194908"/>
                  <a:pt x="520938" y="2187486"/>
                  <a:pt x="526137" y="2179648"/>
                </a:cubicBezTo>
                <a:cubicBezTo>
                  <a:pt x="531336" y="2171809"/>
                  <a:pt x="540068" y="2167890"/>
                  <a:pt x="552331" y="2167890"/>
                </a:cubicBezTo>
                <a:cubicBezTo>
                  <a:pt x="561360" y="2167890"/>
                  <a:pt x="568677" y="2169160"/>
                  <a:pt x="574283" y="2171700"/>
                </a:cubicBezTo>
                <a:cubicBezTo>
                  <a:pt x="579889" y="2174240"/>
                  <a:pt x="584398" y="2175510"/>
                  <a:pt x="587812" y="2175510"/>
                </a:cubicBezTo>
                <a:cubicBezTo>
                  <a:pt x="600075" y="2175510"/>
                  <a:pt x="615563" y="2172970"/>
                  <a:pt x="634276" y="2167890"/>
                </a:cubicBezTo>
                <a:cubicBezTo>
                  <a:pt x="652988" y="2162810"/>
                  <a:pt x="674286" y="2155394"/>
                  <a:pt x="698168" y="2145640"/>
                </a:cubicBezTo>
                <a:cubicBezTo>
                  <a:pt x="722050" y="2135887"/>
                  <a:pt x="741705" y="2127890"/>
                  <a:pt x="757133" y="2121649"/>
                </a:cubicBezTo>
                <a:cubicBezTo>
                  <a:pt x="772562" y="2115408"/>
                  <a:pt x="789920" y="2107972"/>
                  <a:pt x="809208" y="2099340"/>
                </a:cubicBezTo>
                <a:cubicBezTo>
                  <a:pt x="829231" y="2090688"/>
                  <a:pt x="854229" y="2079724"/>
                  <a:pt x="884203" y="2066449"/>
                </a:cubicBezTo>
                <a:cubicBezTo>
                  <a:pt x="914177" y="2053173"/>
                  <a:pt x="943481" y="2044442"/>
                  <a:pt x="972116" y="2040255"/>
                </a:cubicBezTo>
                <a:close/>
                <a:moveTo>
                  <a:pt x="1637823" y="1431209"/>
                </a:moveTo>
                <a:lnTo>
                  <a:pt x="1618714" y="1450301"/>
                </a:lnTo>
                <a:cubicBezTo>
                  <a:pt x="1630174" y="1450301"/>
                  <a:pt x="1638769" y="1447438"/>
                  <a:pt x="1644499" y="1441713"/>
                </a:cubicBezTo>
                <a:lnTo>
                  <a:pt x="1647167" y="1437269"/>
                </a:lnTo>
                <a:lnTo>
                  <a:pt x="1637407" y="1437234"/>
                </a:lnTo>
                <a:close/>
                <a:moveTo>
                  <a:pt x="1691902" y="1419245"/>
                </a:moveTo>
                <a:lnTo>
                  <a:pt x="1692325" y="1419478"/>
                </a:lnTo>
                <a:lnTo>
                  <a:pt x="1691784" y="1419380"/>
                </a:lnTo>
                <a:close/>
                <a:moveTo>
                  <a:pt x="1653055" y="1416218"/>
                </a:moveTo>
                <a:lnTo>
                  <a:pt x="1650254" y="1418875"/>
                </a:lnTo>
                <a:lnTo>
                  <a:pt x="1652410" y="1420730"/>
                </a:lnTo>
                <a:close/>
                <a:moveTo>
                  <a:pt x="1648973" y="1411307"/>
                </a:moveTo>
                <a:lnTo>
                  <a:pt x="1646753" y="1413064"/>
                </a:lnTo>
                <a:lnTo>
                  <a:pt x="1646743" y="1411532"/>
                </a:lnTo>
                <a:close/>
                <a:moveTo>
                  <a:pt x="1658689" y="1410325"/>
                </a:moveTo>
                <a:lnTo>
                  <a:pt x="1656100" y="1410587"/>
                </a:lnTo>
                <a:lnTo>
                  <a:pt x="1656100" y="1412529"/>
                </a:lnTo>
                <a:close/>
                <a:moveTo>
                  <a:pt x="1669760" y="1400379"/>
                </a:moveTo>
                <a:lnTo>
                  <a:pt x="1670896" y="1401723"/>
                </a:lnTo>
                <a:lnTo>
                  <a:pt x="1669167" y="1401723"/>
                </a:lnTo>
                <a:lnTo>
                  <a:pt x="1669386" y="1400733"/>
                </a:lnTo>
                <a:close/>
                <a:moveTo>
                  <a:pt x="1653589" y="1396216"/>
                </a:moveTo>
                <a:lnTo>
                  <a:pt x="1654105" y="1396216"/>
                </a:lnTo>
                <a:lnTo>
                  <a:pt x="1649343" y="1401128"/>
                </a:lnTo>
                <a:close/>
                <a:moveTo>
                  <a:pt x="1654969" y="1395325"/>
                </a:moveTo>
                <a:lnTo>
                  <a:pt x="1654969" y="1396216"/>
                </a:lnTo>
                <a:lnTo>
                  <a:pt x="1654105" y="1396216"/>
                </a:lnTo>
                <a:close/>
                <a:moveTo>
                  <a:pt x="1654969" y="1394602"/>
                </a:moveTo>
                <a:lnTo>
                  <a:pt x="1654969" y="1394620"/>
                </a:lnTo>
                <a:lnTo>
                  <a:pt x="1653589" y="1396216"/>
                </a:lnTo>
                <a:lnTo>
                  <a:pt x="1650087" y="1396216"/>
                </a:lnTo>
                <a:lnTo>
                  <a:pt x="1650577" y="1395266"/>
                </a:lnTo>
                <a:close/>
                <a:moveTo>
                  <a:pt x="1658791" y="1394024"/>
                </a:moveTo>
                <a:lnTo>
                  <a:pt x="1657685" y="1394654"/>
                </a:lnTo>
                <a:lnTo>
                  <a:pt x="1656100" y="1397159"/>
                </a:lnTo>
                <a:lnTo>
                  <a:pt x="1656100" y="1394431"/>
                </a:lnTo>
                <a:close/>
                <a:moveTo>
                  <a:pt x="1673632" y="1391781"/>
                </a:moveTo>
                <a:lnTo>
                  <a:pt x="1671285" y="1392136"/>
                </a:lnTo>
                <a:lnTo>
                  <a:pt x="1670882" y="1393958"/>
                </a:lnTo>
                <a:close/>
                <a:moveTo>
                  <a:pt x="1654969" y="1386745"/>
                </a:moveTo>
                <a:lnTo>
                  <a:pt x="1650577" y="1395266"/>
                </a:lnTo>
                <a:lnTo>
                  <a:pt x="1646080" y="1395945"/>
                </a:lnTo>
                <a:lnTo>
                  <a:pt x="1646226" y="1396083"/>
                </a:lnTo>
                <a:cubicBezTo>
                  <a:pt x="1646460" y="1397221"/>
                  <a:pt x="1646617" y="1400115"/>
                  <a:pt x="1646695" y="1404767"/>
                </a:cubicBezTo>
                <a:lnTo>
                  <a:pt x="1646743" y="1411532"/>
                </a:lnTo>
                <a:lnTo>
                  <a:pt x="1646227" y="1411584"/>
                </a:lnTo>
                <a:cubicBezTo>
                  <a:pt x="1635679" y="1412583"/>
                  <a:pt x="1630874" y="1412803"/>
                  <a:pt x="1631811" y="1412245"/>
                </a:cubicBezTo>
                <a:cubicBezTo>
                  <a:pt x="1633061" y="1411501"/>
                  <a:pt x="1633686" y="1417955"/>
                  <a:pt x="1633686" y="1431608"/>
                </a:cubicBezTo>
                <a:lnTo>
                  <a:pt x="1638052" y="1427892"/>
                </a:lnTo>
                <a:lnTo>
                  <a:pt x="1638365" y="1423350"/>
                </a:lnTo>
                <a:cubicBezTo>
                  <a:pt x="1639643" y="1416278"/>
                  <a:pt x="1642198" y="1413574"/>
                  <a:pt x="1646030" y="1415238"/>
                </a:cubicBezTo>
                <a:lnTo>
                  <a:pt x="1649021" y="1417813"/>
                </a:lnTo>
                <a:lnTo>
                  <a:pt x="1650017" y="1411201"/>
                </a:lnTo>
                <a:lnTo>
                  <a:pt x="1648973" y="1411307"/>
                </a:lnTo>
                <a:lnTo>
                  <a:pt x="1650140" y="1410382"/>
                </a:lnTo>
                <a:lnTo>
                  <a:pt x="1650893" y="1405388"/>
                </a:lnTo>
                <a:lnTo>
                  <a:pt x="1656100" y="1397159"/>
                </a:lnTo>
                <a:lnTo>
                  <a:pt x="1656100" y="1405663"/>
                </a:lnTo>
                <a:lnTo>
                  <a:pt x="1666959" y="1397065"/>
                </a:lnTo>
                <a:lnTo>
                  <a:pt x="1663754" y="1393274"/>
                </a:lnTo>
                <a:lnTo>
                  <a:pt x="1658791" y="1394024"/>
                </a:lnTo>
                <a:lnTo>
                  <a:pt x="1662570" y="1391874"/>
                </a:lnTo>
                <a:lnTo>
                  <a:pt x="1660588" y="1389530"/>
                </a:lnTo>
                <a:lnTo>
                  <a:pt x="1656100" y="1394158"/>
                </a:lnTo>
                <a:lnTo>
                  <a:pt x="1656100" y="1394431"/>
                </a:lnTo>
                <a:lnTo>
                  <a:pt x="1655790" y="1394478"/>
                </a:lnTo>
                <a:lnTo>
                  <a:pt x="1654969" y="1395325"/>
                </a:lnTo>
                <a:lnTo>
                  <a:pt x="1654969" y="1394620"/>
                </a:lnTo>
                <a:lnTo>
                  <a:pt x="1654987" y="1394599"/>
                </a:lnTo>
                <a:lnTo>
                  <a:pt x="1654969" y="1394602"/>
                </a:lnTo>
                <a:close/>
                <a:moveTo>
                  <a:pt x="1656206" y="1384346"/>
                </a:moveTo>
                <a:lnTo>
                  <a:pt x="1656100" y="1384551"/>
                </a:lnTo>
                <a:lnTo>
                  <a:pt x="1656100" y="1393311"/>
                </a:lnTo>
                <a:lnTo>
                  <a:pt x="1659985" y="1388817"/>
                </a:lnTo>
                <a:close/>
                <a:moveTo>
                  <a:pt x="2327196" y="1371124"/>
                </a:moveTo>
                <a:lnTo>
                  <a:pt x="2327196" y="1401723"/>
                </a:lnTo>
                <a:lnTo>
                  <a:pt x="2363420" y="1401723"/>
                </a:lnTo>
                <a:lnTo>
                  <a:pt x="2363420" y="1371124"/>
                </a:lnTo>
                <a:close/>
                <a:moveTo>
                  <a:pt x="1676341" y="1369249"/>
                </a:moveTo>
                <a:lnTo>
                  <a:pt x="1676148" y="1370120"/>
                </a:lnTo>
                <a:lnTo>
                  <a:pt x="1676901" y="1369249"/>
                </a:lnTo>
                <a:close/>
                <a:moveTo>
                  <a:pt x="1623257" y="1365821"/>
                </a:moveTo>
                <a:lnTo>
                  <a:pt x="1620980" y="1366719"/>
                </a:lnTo>
                <a:cubicBezTo>
                  <a:pt x="1619470" y="1367790"/>
                  <a:pt x="1618714" y="1369040"/>
                  <a:pt x="1618714" y="1370469"/>
                </a:cubicBezTo>
                <a:close/>
                <a:moveTo>
                  <a:pt x="1698278" y="1354396"/>
                </a:moveTo>
                <a:lnTo>
                  <a:pt x="1696616" y="1355629"/>
                </a:lnTo>
                <a:lnTo>
                  <a:pt x="1692325" y="1363742"/>
                </a:lnTo>
                <a:close/>
                <a:moveTo>
                  <a:pt x="1688094" y="1333857"/>
                </a:moveTo>
                <a:lnTo>
                  <a:pt x="1687860" y="1334178"/>
                </a:lnTo>
                <a:lnTo>
                  <a:pt x="1687860" y="1337347"/>
                </a:lnTo>
                <a:lnTo>
                  <a:pt x="1688708" y="1333857"/>
                </a:lnTo>
                <a:close/>
                <a:moveTo>
                  <a:pt x="1739056" y="1315016"/>
                </a:moveTo>
                <a:cubicBezTo>
                  <a:pt x="1733019" y="1316802"/>
                  <a:pt x="1727736" y="1318779"/>
                  <a:pt x="1723208" y="1320948"/>
                </a:cubicBezTo>
                <a:lnTo>
                  <a:pt x="1715185" y="1325968"/>
                </a:lnTo>
                <a:lnTo>
                  <a:pt x="1711732" y="1330613"/>
                </a:lnTo>
                <a:lnTo>
                  <a:pt x="1706601" y="1336756"/>
                </a:lnTo>
                <a:lnTo>
                  <a:pt x="1703615" y="1342401"/>
                </a:lnTo>
                <a:lnTo>
                  <a:pt x="1702832" y="1345645"/>
                </a:lnTo>
                <a:cubicBezTo>
                  <a:pt x="1726982" y="1339552"/>
                  <a:pt x="1739056" y="1329343"/>
                  <a:pt x="1739056" y="1315016"/>
                </a:cubicBezTo>
                <a:close/>
                <a:moveTo>
                  <a:pt x="2038261" y="1311295"/>
                </a:moveTo>
                <a:lnTo>
                  <a:pt x="2003881" y="1341924"/>
                </a:lnTo>
                <a:cubicBezTo>
                  <a:pt x="2026801" y="1337062"/>
                  <a:pt x="2038261" y="1326853"/>
                  <a:pt x="2038261" y="1311295"/>
                </a:cubicBezTo>
                <a:close/>
                <a:moveTo>
                  <a:pt x="1116538" y="1257092"/>
                </a:moveTo>
                <a:lnTo>
                  <a:pt x="1080314" y="1267569"/>
                </a:lnTo>
                <a:lnTo>
                  <a:pt x="1080314" y="1287721"/>
                </a:lnTo>
                <a:lnTo>
                  <a:pt x="1116538" y="1287721"/>
                </a:lnTo>
                <a:close/>
                <a:moveTo>
                  <a:pt x="792107" y="1253760"/>
                </a:moveTo>
                <a:lnTo>
                  <a:pt x="791821" y="1254975"/>
                </a:lnTo>
                <a:cubicBezTo>
                  <a:pt x="791839" y="1255964"/>
                  <a:pt x="792004" y="1257389"/>
                  <a:pt x="792316" y="1259250"/>
                </a:cubicBezTo>
                <a:cubicBezTo>
                  <a:pt x="792785" y="1262040"/>
                  <a:pt x="792727" y="1260324"/>
                  <a:pt x="792141" y="1254101"/>
                </a:cubicBezTo>
                <a:close/>
                <a:moveTo>
                  <a:pt x="2059232" y="1247401"/>
                </a:moveTo>
                <a:lnTo>
                  <a:pt x="2058240" y="1247455"/>
                </a:lnTo>
                <a:lnTo>
                  <a:pt x="2058085" y="1248490"/>
                </a:lnTo>
                <a:close/>
                <a:moveTo>
                  <a:pt x="2085767" y="1245960"/>
                </a:moveTo>
                <a:lnTo>
                  <a:pt x="2062340" y="1247232"/>
                </a:lnTo>
                <a:lnTo>
                  <a:pt x="2062546" y="1251698"/>
                </a:lnTo>
                <a:cubicBezTo>
                  <a:pt x="2062608" y="1254475"/>
                  <a:pt x="2062629" y="1257791"/>
                  <a:pt x="2062609" y="1261646"/>
                </a:cubicBezTo>
                <a:cubicBezTo>
                  <a:pt x="2072650" y="1260634"/>
                  <a:pt x="2079873" y="1260307"/>
                  <a:pt x="2084278" y="1260664"/>
                </a:cubicBezTo>
                <a:lnTo>
                  <a:pt x="2086306" y="1261137"/>
                </a:lnTo>
                <a:lnTo>
                  <a:pt x="2085815" y="1255702"/>
                </a:lnTo>
                <a:cubicBezTo>
                  <a:pt x="2085713" y="1253042"/>
                  <a:pt x="2085697" y="1249794"/>
                  <a:pt x="2085767" y="1245960"/>
                </a:cubicBezTo>
                <a:close/>
                <a:moveTo>
                  <a:pt x="1613118" y="1238459"/>
                </a:moveTo>
                <a:lnTo>
                  <a:pt x="1613118" y="1270903"/>
                </a:lnTo>
                <a:lnTo>
                  <a:pt x="1649343" y="1270903"/>
                </a:lnTo>
                <a:lnTo>
                  <a:pt x="1649343" y="1238459"/>
                </a:lnTo>
                <a:close/>
                <a:moveTo>
                  <a:pt x="2085061" y="1215393"/>
                </a:moveTo>
                <a:lnTo>
                  <a:pt x="2075795" y="1224171"/>
                </a:lnTo>
                <a:lnTo>
                  <a:pt x="2075795" y="1217804"/>
                </a:lnTo>
                <a:lnTo>
                  <a:pt x="2078461" y="1216287"/>
                </a:lnTo>
                <a:close/>
                <a:moveTo>
                  <a:pt x="1780275" y="1211134"/>
                </a:moveTo>
                <a:lnTo>
                  <a:pt x="1779718" y="1212387"/>
                </a:lnTo>
                <a:lnTo>
                  <a:pt x="1780507" y="1211134"/>
                </a:lnTo>
                <a:close/>
                <a:moveTo>
                  <a:pt x="1620589" y="1202889"/>
                </a:moveTo>
                <a:lnTo>
                  <a:pt x="1620589" y="1235393"/>
                </a:lnTo>
                <a:lnTo>
                  <a:pt x="1656814" y="1222445"/>
                </a:lnTo>
                <a:close/>
                <a:moveTo>
                  <a:pt x="1782997" y="1199006"/>
                </a:moveTo>
                <a:lnTo>
                  <a:pt x="1781579" y="1203855"/>
                </a:lnTo>
                <a:lnTo>
                  <a:pt x="1780508" y="1204270"/>
                </a:lnTo>
                <a:lnTo>
                  <a:pt x="1780282" y="1202298"/>
                </a:lnTo>
                <a:lnTo>
                  <a:pt x="1779732" y="1199906"/>
                </a:lnTo>
                <a:close/>
                <a:moveTo>
                  <a:pt x="1124962" y="1197322"/>
                </a:moveTo>
                <a:cubicBezTo>
                  <a:pt x="1125577" y="1197322"/>
                  <a:pt x="1119535" y="1203663"/>
                  <a:pt x="1106835" y="1216343"/>
                </a:cubicBezTo>
                <a:lnTo>
                  <a:pt x="1087785" y="1231642"/>
                </a:lnTo>
                <a:lnTo>
                  <a:pt x="1124039" y="1231642"/>
                </a:lnTo>
                <a:cubicBezTo>
                  <a:pt x="1124039" y="1208762"/>
                  <a:pt x="1124347" y="1197322"/>
                  <a:pt x="1124962" y="1197322"/>
                </a:cubicBezTo>
                <a:close/>
                <a:moveTo>
                  <a:pt x="2067139" y="1197028"/>
                </a:moveTo>
                <a:lnTo>
                  <a:pt x="2072756" y="1198116"/>
                </a:lnTo>
                <a:lnTo>
                  <a:pt x="2072783" y="1198127"/>
                </a:lnTo>
                <a:lnTo>
                  <a:pt x="2072640" y="1197322"/>
                </a:lnTo>
                <a:close/>
                <a:moveTo>
                  <a:pt x="1777633" y="1195191"/>
                </a:moveTo>
                <a:cubicBezTo>
                  <a:pt x="1778144" y="1195202"/>
                  <a:pt x="1778620" y="1195799"/>
                  <a:pt x="1779062" y="1196984"/>
                </a:cubicBezTo>
                <a:lnTo>
                  <a:pt x="1779732" y="1199906"/>
                </a:lnTo>
                <a:lnTo>
                  <a:pt x="1777506" y="1200519"/>
                </a:lnTo>
                <a:cubicBezTo>
                  <a:pt x="1775339" y="1200447"/>
                  <a:pt x="1774835" y="1199247"/>
                  <a:pt x="1775996" y="1196921"/>
                </a:cubicBezTo>
                <a:cubicBezTo>
                  <a:pt x="1776576" y="1195757"/>
                  <a:pt x="1777122" y="1195181"/>
                  <a:pt x="1777633" y="1195191"/>
                </a:cubicBezTo>
                <a:close/>
                <a:moveTo>
                  <a:pt x="2111574" y="1189851"/>
                </a:moveTo>
                <a:lnTo>
                  <a:pt x="2111758" y="1190099"/>
                </a:lnTo>
                <a:lnTo>
                  <a:pt x="2112020" y="1189851"/>
                </a:lnTo>
                <a:close/>
                <a:moveTo>
                  <a:pt x="2075795" y="1189851"/>
                </a:moveTo>
                <a:lnTo>
                  <a:pt x="2075795" y="1199389"/>
                </a:lnTo>
                <a:lnTo>
                  <a:pt x="2079147" y="1200794"/>
                </a:lnTo>
                <a:cubicBezTo>
                  <a:pt x="2082176" y="1202821"/>
                  <a:pt x="2082740" y="1205329"/>
                  <a:pt x="2080840" y="1208321"/>
                </a:cubicBezTo>
                <a:cubicBezTo>
                  <a:pt x="2078940" y="1211312"/>
                  <a:pt x="2077307" y="1211892"/>
                  <a:pt x="2075940" y="1210058"/>
                </a:cubicBezTo>
                <a:lnTo>
                  <a:pt x="2075795" y="1209701"/>
                </a:lnTo>
                <a:lnTo>
                  <a:pt x="2075795" y="1217804"/>
                </a:lnTo>
                <a:lnTo>
                  <a:pt x="2067141" y="1222727"/>
                </a:lnTo>
                <a:cubicBezTo>
                  <a:pt x="2064122" y="1225590"/>
                  <a:pt x="2061858" y="1229168"/>
                  <a:pt x="2060349" y="1233462"/>
                </a:cubicBezTo>
                <a:lnTo>
                  <a:pt x="2058571" y="1245264"/>
                </a:lnTo>
                <a:lnTo>
                  <a:pt x="2060882" y="1241242"/>
                </a:lnTo>
                <a:cubicBezTo>
                  <a:pt x="2061190" y="1240788"/>
                  <a:pt x="2061457" y="1240872"/>
                  <a:pt x="2061682" y="1241496"/>
                </a:cubicBezTo>
                <a:lnTo>
                  <a:pt x="2062177" y="1244608"/>
                </a:lnTo>
                <a:lnTo>
                  <a:pt x="2094309" y="1214140"/>
                </a:lnTo>
                <a:lnTo>
                  <a:pt x="2085061" y="1215393"/>
                </a:lnTo>
                <a:lnTo>
                  <a:pt x="2105561" y="1195970"/>
                </a:lnTo>
                <a:lnTo>
                  <a:pt x="2099347" y="1193676"/>
                </a:lnTo>
                <a:cubicBezTo>
                  <a:pt x="2097812" y="1192629"/>
                  <a:pt x="2096981" y="1191363"/>
                  <a:pt x="2096856" y="1189877"/>
                </a:cubicBezTo>
                <a:lnTo>
                  <a:pt x="2096865" y="1189851"/>
                </a:lnTo>
                <a:close/>
                <a:moveTo>
                  <a:pt x="2828211" y="1178630"/>
                </a:moveTo>
                <a:lnTo>
                  <a:pt x="2864465" y="1212979"/>
                </a:lnTo>
                <a:lnTo>
                  <a:pt x="2864465" y="1178630"/>
                </a:lnTo>
                <a:close/>
                <a:moveTo>
                  <a:pt x="2746474" y="1174909"/>
                </a:moveTo>
                <a:lnTo>
                  <a:pt x="2759601" y="1174909"/>
                </a:lnTo>
                <a:lnTo>
                  <a:pt x="2762656" y="1177964"/>
                </a:lnTo>
                <a:lnTo>
                  <a:pt x="2746474" y="1193296"/>
                </a:lnTo>
                <a:close/>
                <a:moveTo>
                  <a:pt x="1327190" y="1174909"/>
                </a:moveTo>
                <a:lnTo>
                  <a:pt x="1327190" y="1203633"/>
                </a:lnTo>
                <a:cubicBezTo>
                  <a:pt x="1351340" y="1197541"/>
                  <a:pt x="1363414" y="1187966"/>
                  <a:pt x="1363414" y="1174909"/>
                </a:cubicBezTo>
                <a:close/>
                <a:moveTo>
                  <a:pt x="1647006" y="1169313"/>
                </a:moveTo>
                <a:lnTo>
                  <a:pt x="1666161" y="1169313"/>
                </a:lnTo>
                <a:cubicBezTo>
                  <a:pt x="1666161" y="1171982"/>
                  <a:pt x="1665406" y="1174543"/>
                  <a:pt x="1663897" y="1176996"/>
                </a:cubicBezTo>
                <a:lnTo>
                  <a:pt x="1659848" y="1181190"/>
                </a:lnTo>
                <a:lnTo>
                  <a:pt x="1633686" y="1181190"/>
                </a:lnTo>
                <a:close/>
                <a:moveTo>
                  <a:pt x="2152233" y="1165533"/>
                </a:moveTo>
                <a:lnTo>
                  <a:pt x="2116008" y="1183511"/>
                </a:lnTo>
                <a:lnTo>
                  <a:pt x="2152233" y="1199882"/>
                </a:lnTo>
                <a:close/>
                <a:moveTo>
                  <a:pt x="2746474" y="1161782"/>
                </a:moveTo>
                <a:lnTo>
                  <a:pt x="2746474" y="1174909"/>
                </a:lnTo>
                <a:lnTo>
                  <a:pt x="2729657" y="1174909"/>
                </a:lnTo>
                <a:lnTo>
                  <a:pt x="2729657" y="1209229"/>
                </a:lnTo>
                <a:lnTo>
                  <a:pt x="2746474" y="1193296"/>
                </a:lnTo>
                <a:lnTo>
                  <a:pt x="2746474" y="1198007"/>
                </a:lnTo>
                <a:lnTo>
                  <a:pt x="2782699" y="1198007"/>
                </a:lnTo>
                <a:lnTo>
                  <a:pt x="2762656" y="1177964"/>
                </a:lnTo>
                <a:lnTo>
                  <a:pt x="2765881" y="1174909"/>
                </a:lnTo>
                <a:lnTo>
                  <a:pt x="2759601" y="1174909"/>
                </a:lnTo>
                <a:close/>
                <a:moveTo>
                  <a:pt x="823617" y="1158091"/>
                </a:moveTo>
                <a:lnTo>
                  <a:pt x="817761" y="1173147"/>
                </a:lnTo>
                <a:lnTo>
                  <a:pt x="838111" y="1192411"/>
                </a:lnTo>
                <a:lnTo>
                  <a:pt x="838111" y="1158091"/>
                </a:lnTo>
                <a:close/>
                <a:moveTo>
                  <a:pt x="1668036" y="1150561"/>
                </a:moveTo>
                <a:lnTo>
                  <a:pt x="1647006" y="1169313"/>
                </a:lnTo>
                <a:lnTo>
                  <a:pt x="1629936" y="1169313"/>
                </a:lnTo>
                <a:lnTo>
                  <a:pt x="1629936" y="1196162"/>
                </a:lnTo>
                <a:cubicBezTo>
                  <a:pt x="1642011" y="1192550"/>
                  <a:pt x="1651067" y="1188507"/>
                  <a:pt x="1657104" y="1184032"/>
                </a:cubicBezTo>
                <a:lnTo>
                  <a:pt x="1659848" y="1181190"/>
                </a:lnTo>
                <a:lnTo>
                  <a:pt x="1665744" y="1181190"/>
                </a:lnTo>
                <a:close/>
                <a:moveTo>
                  <a:pt x="1096655" y="1149251"/>
                </a:moveTo>
                <a:lnTo>
                  <a:pt x="1096923" y="1172379"/>
                </a:lnTo>
                <a:lnTo>
                  <a:pt x="1131034" y="1149251"/>
                </a:lnTo>
                <a:close/>
                <a:moveTo>
                  <a:pt x="760750" y="1146870"/>
                </a:moveTo>
                <a:lnTo>
                  <a:pt x="760750" y="1181190"/>
                </a:lnTo>
                <a:lnTo>
                  <a:pt x="796665" y="1147163"/>
                </a:lnTo>
                <a:lnTo>
                  <a:pt x="796779" y="1146870"/>
                </a:lnTo>
                <a:close/>
                <a:moveTo>
                  <a:pt x="1646553" y="1140611"/>
                </a:moveTo>
                <a:lnTo>
                  <a:pt x="1646753" y="1141929"/>
                </a:lnTo>
                <a:cubicBezTo>
                  <a:pt x="1666260" y="1145004"/>
                  <a:pt x="1674604" y="1144776"/>
                  <a:pt x="1671786" y="1141244"/>
                </a:cubicBezTo>
                <a:cubicBezTo>
                  <a:pt x="1661884" y="1142355"/>
                  <a:pt x="1654587" y="1142540"/>
                  <a:pt x="1649894" y="1141798"/>
                </a:cubicBezTo>
                <a:close/>
                <a:moveTo>
                  <a:pt x="2125355" y="1140083"/>
                </a:moveTo>
                <a:lnTo>
                  <a:pt x="2130600" y="1140083"/>
                </a:lnTo>
                <a:lnTo>
                  <a:pt x="2130914" y="1141499"/>
                </a:lnTo>
                <a:lnTo>
                  <a:pt x="2130586" y="1141490"/>
                </a:lnTo>
                <a:cubicBezTo>
                  <a:pt x="2127099" y="1141177"/>
                  <a:pt x="2125355" y="1140708"/>
                  <a:pt x="2125355" y="1140083"/>
                </a:cubicBezTo>
                <a:close/>
                <a:moveTo>
                  <a:pt x="2791970" y="1140007"/>
                </a:moveTo>
                <a:lnTo>
                  <a:pt x="2791733" y="1140455"/>
                </a:lnTo>
                <a:lnTo>
                  <a:pt x="2784621" y="1153180"/>
                </a:lnTo>
                <a:lnTo>
                  <a:pt x="2800191" y="1153180"/>
                </a:lnTo>
                <a:lnTo>
                  <a:pt x="2802641" y="1150679"/>
                </a:lnTo>
                <a:close/>
                <a:moveTo>
                  <a:pt x="834286" y="1130663"/>
                </a:moveTo>
                <a:lnTo>
                  <a:pt x="826986" y="1149430"/>
                </a:lnTo>
                <a:lnTo>
                  <a:pt x="853053" y="1149430"/>
                </a:lnTo>
                <a:close/>
                <a:moveTo>
                  <a:pt x="2134910" y="1124397"/>
                </a:moveTo>
                <a:cubicBezTo>
                  <a:pt x="2146459" y="1131739"/>
                  <a:pt x="2152233" y="1136224"/>
                  <a:pt x="2152233" y="1137851"/>
                </a:cubicBezTo>
                <a:lnTo>
                  <a:pt x="2152233" y="1140083"/>
                </a:lnTo>
                <a:lnTo>
                  <a:pt x="2135523" y="1140083"/>
                </a:lnTo>
                <a:lnTo>
                  <a:pt x="2135769" y="1141644"/>
                </a:lnTo>
                <a:lnTo>
                  <a:pt x="2146280" y="1141958"/>
                </a:lnTo>
                <a:lnTo>
                  <a:pt x="2135818" y="1141958"/>
                </a:lnTo>
                <a:lnTo>
                  <a:pt x="2136110" y="1143815"/>
                </a:lnTo>
                <a:lnTo>
                  <a:pt x="2140680" y="1145093"/>
                </a:lnTo>
                <a:cubicBezTo>
                  <a:pt x="2142871" y="1145930"/>
                  <a:pt x="2145580" y="1147138"/>
                  <a:pt x="2148810" y="1148715"/>
                </a:cubicBezTo>
                <a:lnTo>
                  <a:pt x="2148942" y="1149597"/>
                </a:lnTo>
                <a:lnTo>
                  <a:pt x="2146965" y="1149024"/>
                </a:lnTo>
                <a:lnTo>
                  <a:pt x="2136731" y="1147767"/>
                </a:lnTo>
                <a:lnTo>
                  <a:pt x="2137500" y="1152662"/>
                </a:lnTo>
                <a:lnTo>
                  <a:pt x="2131873" y="1153180"/>
                </a:lnTo>
                <a:cubicBezTo>
                  <a:pt x="2132776" y="1153180"/>
                  <a:pt x="2132684" y="1150318"/>
                  <a:pt x="2131598" y="1144593"/>
                </a:cubicBezTo>
                <a:lnTo>
                  <a:pt x="2131015" y="1141958"/>
                </a:lnTo>
                <a:lnTo>
                  <a:pt x="2130951" y="1141958"/>
                </a:lnTo>
                <a:lnTo>
                  <a:pt x="2130981" y="1141804"/>
                </a:lnTo>
                <a:lnTo>
                  <a:pt x="2130914" y="1141499"/>
                </a:lnTo>
                <a:lnTo>
                  <a:pt x="2131040" y="1141503"/>
                </a:lnTo>
                <a:lnTo>
                  <a:pt x="2131318" y="1140083"/>
                </a:lnTo>
                <a:lnTo>
                  <a:pt x="2130600" y="1140083"/>
                </a:lnTo>
                <a:lnTo>
                  <a:pt x="2130449" y="1139399"/>
                </a:lnTo>
                <a:lnTo>
                  <a:pt x="2131453" y="1139399"/>
                </a:lnTo>
                <a:lnTo>
                  <a:pt x="2133894" y="1126943"/>
                </a:lnTo>
                <a:lnTo>
                  <a:pt x="2133903" y="1124893"/>
                </a:lnTo>
                <a:close/>
                <a:moveTo>
                  <a:pt x="2768888" y="1116925"/>
                </a:moveTo>
                <a:lnTo>
                  <a:pt x="2769587" y="1117625"/>
                </a:lnTo>
                <a:lnTo>
                  <a:pt x="2768888" y="1119046"/>
                </a:lnTo>
                <a:close/>
                <a:moveTo>
                  <a:pt x="717768" y="1113235"/>
                </a:moveTo>
                <a:cubicBezTo>
                  <a:pt x="717768" y="1127582"/>
                  <a:pt x="717456" y="1134448"/>
                  <a:pt x="716831" y="1133832"/>
                </a:cubicBezTo>
                <a:cubicBezTo>
                  <a:pt x="716206" y="1133217"/>
                  <a:pt x="715893" y="1135301"/>
                  <a:pt x="715893" y="1140083"/>
                </a:cubicBezTo>
                <a:cubicBezTo>
                  <a:pt x="740043" y="1132860"/>
                  <a:pt x="752118" y="1123910"/>
                  <a:pt x="752118" y="1113235"/>
                </a:cubicBezTo>
                <a:close/>
                <a:moveTo>
                  <a:pt x="2777229" y="1102104"/>
                </a:moveTo>
                <a:lnTo>
                  <a:pt x="2775223" y="1106178"/>
                </a:lnTo>
                <a:lnTo>
                  <a:pt x="2779055" y="1102552"/>
                </a:lnTo>
                <a:lnTo>
                  <a:pt x="2780411" y="1106448"/>
                </a:lnTo>
                <a:lnTo>
                  <a:pt x="2775090" y="1106448"/>
                </a:lnTo>
                <a:lnTo>
                  <a:pt x="2771412" y="1113919"/>
                </a:lnTo>
                <a:lnTo>
                  <a:pt x="2769965" y="1113919"/>
                </a:lnTo>
                <a:lnTo>
                  <a:pt x="2773754" y="1107568"/>
                </a:lnTo>
                <a:lnTo>
                  <a:pt x="2774938" y="1106448"/>
                </a:lnTo>
                <a:lnTo>
                  <a:pt x="2774422" y="1106448"/>
                </a:lnTo>
                <a:lnTo>
                  <a:pt x="2776735" y="1102572"/>
                </a:lnTo>
                <a:close/>
                <a:moveTo>
                  <a:pt x="2176552" y="1099555"/>
                </a:moveTo>
                <a:lnTo>
                  <a:pt x="2176552" y="1103155"/>
                </a:lnTo>
                <a:lnTo>
                  <a:pt x="2165662" y="1112161"/>
                </a:lnTo>
                <a:lnTo>
                  <a:pt x="2166787" y="1112537"/>
                </a:lnTo>
                <a:cubicBezTo>
                  <a:pt x="2168296" y="1113086"/>
                  <a:pt x="2169051" y="1113428"/>
                  <a:pt x="2169051" y="1113562"/>
                </a:cubicBezTo>
                <a:lnTo>
                  <a:pt x="2169051" y="1115794"/>
                </a:lnTo>
                <a:lnTo>
                  <a:pt x="2161267" y="1115794"/>
                </a:lnTo>
                <a:lnTo>
                  <a:pt x="2159077" y="1117606"/>
                </a:lnTo>
                <a:lnTo>
                  <a:pt x="2161223" y="1117670"/>
                </a:lnTo>
                <a:lnTo>
                  <a:pt x="2159000" y="1117670"/>
                </a:lnTo>
                <a:lnTo>
                  <a:pt x="2152765" y="1122825"/>
                </a:lnTo>
                <a:lnTo>
                  <a:pt x="2159315" y="1127436"/>
                </a:lnTo>
                <a:lnTo>
                  <a:pt x="2159468" y="1127887"/>
                </a:lnTo>
                <a:lnTo>
                  <a:pt x="2148751" y="1128862"/>
                </a:lnTo>
                <a:cubicBezTo>
                  <a:pt x="2148855" y="1128862"/>
                  <a:pt x="2148757" y="1128146"/>
                  <a:pt x="2148457" y="1126716"/>
                </a:cubicBezTo>
                <a:lnTo>
                  <a:pt x="2147189" y="1121304"/>
                </a:lnTo>
                <a:lnTo>
                  <a:pt x="2149906" y="1121992"/>
                </a:lnTo>
                <a:lnTo>
                  <a:pt x="2149774" y="1117670"/>
                </a:lnTo>
                <a:lnTo>
                  <a:pt x="2146287" y="1117670"/>
                </a:lnTo>
                <a:lnTo>
                  <a:pt x="2146173" y="1117220"/>
                </a:lnTo>
                <a:lnTo>
                  <a:pt x="2149763" y="1117327"/>
                </a:lnTo>
                <a:lnTo>
                  <a:pt x="2149717" y="1115794"/>
                </a:lnTo>
                <a:lnTo>
                  <a:pt x="2145812" y="1115794"/>
                </a:lnTo>
                <a:lnTo>
                  <a:pt x="2145494" y="1114540"/>
                </a:lnTo>
                <a:lnTo>
                  <a:pt x="2144865" y="1109955"/>
                </a:lnTo>
                <a:lnTo>
                  <a:pt x="2147598" y="1106424"/>
                </a:lnTo>
                <a:lnTo>
                  <a:pt x="2148674" y="1106748"/>
                </a:lnTo>
                <a:lnTo>
                  <a:pt x="2149448" y="1106988"/>
                </a:lnTo>
                <a:lnTo>
                  <a:pt x="2149406" y="1105585"/>
                </a:lnTo>
                <a:close/>
                <a:moveTo>
                  <a:pt x="2177953" y="1097751"/>
                </a:moveTo>
                <a:lnTo>
                  <a:pt x="2177936" y="1097942"/>
                </a:lnTo>
                <a:lnTo>
                  <a:pt x="2177913" y="1097930"/>
                </a:lnTo>
                <a:close/>
                <a:moveTo>
                  <a:pt x="1686729" y="1094512"/>
                </a:moveTo>
                <a:lnTo>
                  <a:pt x="1650504" y="1127016"/>
                </a:lnTo>
                <a:cubicBezTo>
                  <a:pt x="1674654" y="1120765"/>
                  <a:pt x="1686729" y="1109931"/>
                  <a:pt x="1686729" y="1094512"/>
                </a:cubicBezTo>
                <a:close/>
                <a:moveTo>
                  <a:pt x="721519" y="1085731"/>
                </a:moveTo>
                <a:lnTo>
                  <a:pt x="721519" y="1099483"/>
                </a:lnTo>
                <a:cubicBezTo>
                  <a:pt x="744419" y="1098352"/>
                  <a:pt x="755868" y="1093768"/>
                  <a:pt x="755868" y="1085731"/>
                </a:cubicBezTo>
                <a:close/>
                <a:moveTo>
                  <a:pt x="2177896" y="1080696"/>
                </a:moveTo>
                <a:lnTo>
                  <a:pt x="2178070" y="1085850"/>
                </a:lnTo>
                <a:lnTo>
                  <a:pt x="2180914" y="1083927"/>
                </a:lnTo>
                <a:close/>
                <a:moveTo>
                  <a:pt x="1329422" y="1079599"/>
                </a:moveTo>
                <a:lnTo>
                  <a:pt x="1329065" y="1102698"/>
                </a:lnTo>
                <a:cubicBezTo>
                  <a:pt x="1346240" y="1100063"/>
                  <a:pt x="1356974" y="1098749"/>
                  <a:pt x="1361268" y="1098755"/>
                </a:cubicBezTo>
                <a:lnTo>
                  <a:pt x="1361750" y="1098855"/>
                </a:lnTo>
                <a:lnTo>
                  <a:pt x="1362725" y="1096375"/>
                </a:lnTo>
                <a:lnTo>
                  <a:pt x="1362484" y="1095185"/>
                </a:lnTo>
                <a:cubicBezTo>
                  <a:pt x="1361864" y="1091919"/>
                  <a:pt x="1360934" y="1086723"/>
                  <a:pt x="1359694" y="1079599"/>
                </a:cubicBezTo>
                <a:close/>
                <a:moveTo>
                  <a:pt x="1692325" y="1079570"/>
                </a:moveTo>
                <a:lnTo>
                  <a:pt x="1656100" y="1090940"/>
                </a:lnTo>
                <a:lnTo>
                  <a:pt x="1656100" y="1108323"/>
                </a:lnTo>
                <a:cubicBezTo>
                  <a:pt x="1680250" y="1102231"/>
                  <a:pt x="1692325" y="1092647"/>
                  <a:pt x="1692325" y="1079570"/>
                </a:cubicBezTo>
                <a:close/>
                <a:moveTo>
                  <a:pt x="1292617" y="1077888"/>
                </a:moveTo>
                <a:cubicBezTo>
                  <a:pt x="1291992" y="1078513"/>
                  <a:pt x="1291679" y="1088033"/>
                  <a:pt x="1291679" y="1106448"/>
                </a:cubicBezTo>
                <a:lnTo>
                  <a:pt x="1331655" y="1106448"/>
                </a:lnTo>
                <a:lnTo>
                  <a:pt x="1312605" y="1081802"/>
                </a:lnTo>
                <a:cubicBezTo>
                  <a:pt x="1299905" y="1078568"/>
                  <a:pt x="1293242" y="1077263"/>
                  <a:pt x="1292617" y="1077888"/>
                </a:cubicBezTo>
                <a:close/>
                <a:moveTo>
                  <a:pt x="2193615" y="1075340"/>
                </a:moveTo>
                <a:lnTo>
                  <a:pt x="2186739" y="1079838"/>
                </a:lnTo>
                <a:lnTo>
                  <a:pt x="2186497" y="1080152"/>
                </a:lnTo>
                <a:close/>
                <a:moveTo>
                  <a:pt x="2797347" y="1070525"/>
                </a:moveTo>
                <a:lnTo>
                  <a:pt x="2805025" y="1075801"/>
                </a:lnTo>
                <a:lnTo>
                  <a:pt x="2806988" y="1073944"/>
                </a:lnTo>
                <a:lnTo>
                  <a:pt x="2806988" y="1077150"/>
                </a:lnTo>
                <a:lnTo>
                  <a:pt x="2807513" y="1077511"/>
                </a:lnTo>
                <a:lnTo>
                  <a:pt x="2806988" y="1077546"/>
                </a:lnTo>
                <a:lnTo>
                  <a:pt x="2806988" y="1080316"/>
                </a:lnTo>
                <a:lnTo>
                  <a:pt x="2804339" y="1084035"/>
                </a:lnTo>
                <a:lnTo>
                  <a:pt x="2801392" y="1082838"/>
                </a:lnTo>
                <a:lnTo>
                  <a:pt x="2801392" y="1089859"/>
                </a:lnTo>
                <a:lnTo>
                  <a:pt x="2801206" y="1089995"/>
                </a:lnTo>
                <a:cubicBezTo>
                  <a:pt x="2798653" y="1091114"/>
                  <a:pt x="2795463" y="1091953"/>
                  <a:pt x="2791634" y="1092512"/>
                </a:cubicBezTo>
                <a:lnTo>
                  <a:pt x="2789525" y="1092644"/>
                </a:lnTo>
                <a:lnTo>
                  <a:pt x="2800340" y="1082411"/>
                </a:lnTo>
                <a:lnTo>
                  <a:pt x="2798731" y="1081757"/>
                </a:lnTo>
                <a:lnTo>
                  <a:pt x="2802888" y="1077824"/>
                </a:lnTo>
                <a:lnTo>
                  <a:pt x="2801168" y="1077940"/>
                </a:lnTo>
                <a:lnTo>
                  <a:pt x="2790394" y="1078371"/>
                </a:lnTo>
                <a:lnTo>
                  <a:pt x="2789754" y="1078111"/>
                </a:lnTo>
                <a:close/>
                <a:moveTo>
                  <a:pt x="2201227" y="1070193"/>
                </a:moveTo>
                <a:lnTo>
                  <a:pt x="2197923" y="1070412"/>
                </a:lnTo>
                <a:lnTo>
                  <a:pt x="2195136" y="1074312"/>
                </a:lnTo>
                <a:close/>
                <a:moveTo>
                  <a:pt x="2791450" y="1066473"/>
                </a:moveTo>
                <a:lnTo>
                  <a:pt x="2793931" y="1068178"/>
                </a:lnTo>
                <a:lnTo>
                  <a:pt x="2789159" y="1077870"/>
                </a:lnTo>
                <a:lnTo>
                  <a:pt x="2786398" y="1076748"/>
                </a:lnTo>
                <a:close/>
                <a:moveTo>
                  <a:pt x="2213908" y="1066473"/>
                </a:moveTo>
                <a:cubicBezTo>
                  <a:pt x="2207870" y="1068219"/>
                  <a:pt x="2202587" y="1070206"/>
                  <a:pt x="2198059" y="1072433"/>
                </a:cubicBezTo>
                <a:lnTo>
                  <a:pt x="2195091" y="1074375"/>
                </a:lnTo>
                <a:lnTo>
                  <a:pt x="2184380" y="1089363"/>
                </a:lnTo>
                <a:lnTo>
                  <a:pt x="2184380" y="1087636"/>
                </a:lnTo>
                <a:lnTo>
                  <a:pt x="2182389" y="1085505"/>
                </a:lnTo>
                <a:lnTo>
                  <a:pt x="2179947" y="1088685"/>
                </a:lnTo>
                <a:lnTo>
                  <a:pt x="2177953" y="1097751"/>
                </a:lnTo>
                <a:lnTo>
                  <a:pt x="2178397" y="1092637"/>
                </a:lnTo>
                <a:cubicBezTo>
                  <a:pt x="2172360" y="1094532"/>
                  <a:pt x="2167077" y="1095905"/>
                  <a:pt x="2162549" y="1096756"/>
                </a:cubicBezTo>
                <a:lnTo>
                  <a:pt x="2154068" y="1097494"/>
                </a:lnTo>
                <a:lnTo>
                  <a:pt x="2148051" y="1105838"/>
                </a:lnTo>
                <a:lnTo>
                  <a:pt x="2147598" y="1106424"/>
                </a:lnTo>
                <a:lnTo>
                  <a:pt x="2144243" y="1105415"/>
                </a:lnTo>
                <a:lnTo>
                  <a:pt x="2144865" y="1109955"/>
                </a:lnTo>
                <a:lnTo>
                  <a:pt x="2144463" y="1110475"/>
                </a:lnTo>
                <a:lnTo>
                  <a:pt x="2145494" y="1114540"/>
                </a:lnTo>
                <a:lnTo>
                  <a:pt x="2145666" y="1115794"/>
                </a:lnTo>
                <a:lnTo>
                  <a:pt x="2145812" y="1115794"/>
                </a:lnTo>
                <a:lnTo>
                  <a:pt x="2146173" y="1117220"/>
                </a:lnTo>
                <a:lnTo>
                  <a:pt x="2145860" y="1117211"/>
                </a:lnTo>
                <a:lnTo>
                  <a:pt x="2145923" y="1117670"/>
                </a:lnTo>
                <a:lnTo>
                  <a:pt x="2146287" y="1117670"/>
                </a:lnTo>
                <a:lnTo>
                  <a:pt x="2146950" y="1120282"/>
                </a:lnTo>
                <a:lnTo>
                  <a:pt x="2147189" y="1121304"/>
                </a:lnTo>
                <a:lnTo>
                  <a:pt x="2141203" y="1119787"/>
                </a:lnTo>
                <a:lnTo>
                  <a:pt x="2137433" y="1119559"/>
                </a:lnTo>
                <a:lnTo>
                  <a:pt x="2136713" y="1120489"/>
                </a:lnTo>
                <a:lnTo>
                  <a:pt x="2133909" y="1123657"/>
                </a:lnTo>
                <a:lnTo>
                  <a:pt x="2133903" y="1124893"/>
                </a:lnTo>
                <a:lnTo>
                  <a:pt x="2131972" y="1125844"/>
                </a:lnTo>
                <a:lnTo>
                  <a:pt x="2128244" y="1130056"/>
                </a:lnTo>
                <a:lnTo>
                  <a:pt x="2129222" y="1133858"/>
                </a:lnTo>
                <a:lnTo>
                  <a:pt x="2130449" y="1139399"/>
                </a:lnTo>
                <a:lnTo>
                  <a:pt x="2118470" y="1139399"/>
                </a:lnTo>
                <a:lnTo>
                  <a:pt x="2117760" y="1140052"/>
                </a:lnTo>
                <a:lnTo>
                  <a:pt x="2110597" y="1144673"/>
                </a:lnTo>
                <a:lnTo>
                  <a:pt x="2108537" y="1156514"/>
                </a:lnTo>
                <a:lnTo>
                  <a:pt x="2117378" y="1168122"/>
                </a:lnTo>
                <a:lnTo>
                  <a:pt x="2139166" y="1168122"/>
                </a:lnTo>
                <a:cubicBezTo>
                  <a:pt x="2139166" y="1165692"/>
                  <a:pt x="2138854" y="1162082"/>
                  <a:pt x="2138229" y="1157295"/>
                </a:cubicBezTo>
                <a:lnTo>
                  <a:pt x="2137500" y="1152662"/>
                </a:lnTo>
                <a:lnTo>
                  <a:pt x="2149240" y="1151580"/>
                </a:lnTo>
                <a:lnTo>
                  <a:pt x="2148942" y="1149597"/>
                </a:lnTo>
                <a:lnTo>
                  <a:pt x="2152233" y="1150549"/>
                </a:lnTo>
                <a:lnTo>
                  <a:pt x="2152233" y="1140083"/>
                </a:lnTo>
                <a:lnTo>
                  <a:pt x="2159734" y="1140083"/>
                </a:lnTo>
                <a:lnTo>
                  <a:pt x="2159734" y="1128674"/>
                </a:lnTo>
                <a:lnTo>
                  <a:pt x="2159468" y="1127887"/>
                </a:lnTo>
                <a:lnTo>
                  <a:pt x="2159734" y="1127863"/>
                </a:lnTo>
                <a:lnTo>
                  <a:pt x="2159734" y="1124784"/>
                </a:lnTo>
                <a:cubicBezTo>
                  <a:pt x="2159734" y="1123236"/>
                  <a:pt x="2160349" y="1123087"/>
                  <a:pt x="2161579" y="1124337"/>
                </a:cubicBezTo>
                <a:lnTo>
                  <a:pt x="2161579" y="1127695"/>
                </a:lnTo>
                <a:lnTo>
                  <a:pt x="2169051" y="1127016"/>
                </a:lnTo>
                <a:lnTo>
                  <a:pt x="2169051" y="1115794"/>
                </a:lnTo>
                <a:lnTo>
                  <a:pt x="2176552" y="1115794"/>
                </a:lnTo>
                <a:lnTo>
                  <a:pt x="2176552" y="1103155"/>
                </a:lnTo>
                <a:lnTo>
                  <a:pt x="2182505" y="1098233"/>
                </a:lnTo>
                <a:lnTo>
                  <a:pt x="2176552" y="1099555"/>
                </a:lnTo>
                <a:lnTo>
                  <a:pt x="2176552" y="1097191"/>
                </a:lnTo>
                <a:lnTo>
                  <a:pt x="2177913" y="1097930"/>
                </a:lnTo>
                <a:lnTo>
                  <a:pt x="2177683" y="1098977"/>
                </a:lnTo>
                <a:lnTo>
                  <a:pt x="2213908" y="1089839"/>
                </a:lnTo>
                <a:close/>
                <a:moveTo>
                  <a:pt x="2796047" y="1064366"/>
                </a:moveTo>
                <a:lnTo>
                  <a:pt x="2802542" y="1065334"/>
                </a:lnTo>
                <a:lnTo>
                  <a:pt x="2797347" y="1070525"/>
                </a:lnTo>
                <a:lnTo>
                  <a:pt x="2795803" y="1069464"/>
                </a:lnTo>
                <a:lnTo>
                  <a:pt x="2793931" y="1068178"/>
                </a:lnTo>
                <a:lnTo>
                  <a:pt x="2794873" y="1066264"/>
                </a:lnTo>
                <a:close/>
                <a:moveTo>
                  <a:pt x="2798027" y="1061166"/>
                </a:moveTo>
                <a:lnTo>
                  <a:pt x="2796047" y="1064366"/>
                </a:lnTo>
                <a:lnTo>
                  <a:pt x="2793369" y="1063967"/>
                </a:lnTo>
                <a:lnTo>
                  <a:pt x="2794542" y="1062776"/>
                </a:lnTo>
                <a:lnTo>
                  <a:pt x="2794608" y="1062685"/>
                </a:lnTo>
                <a:close/>
                <a:moveTo>
                  <a:pt x="2802385" y="1054120"/>
                </a:moveTo>
                <a:lnTo>
                  <a:pt x="2806705" y="1054120"/>
                </a:lnTo>
                <a:lnTo>
                  <a:pt x="2800339" y="1060138"/>
                </a:lnTo>
                <a:lnTo>
                  <a:pt x="2798027" y="1061166"/>
                </a:lnTo>
                <a:close/>
                <a:moveTo>
                  <a:pt x="778460" y="1053941"/>
                </a:moveTo>
                <a:lnTo>
                  <a:pt x="788789" y="1054626"/>
                </a:lnTo>
                <a:lnTo>
                  <a:pt x="806321" y="1053941"/>
                </a:lnTo>
                <a:close/>
                <a:moveTo>
                  <a:pt x="2943433" y="1049655"/>
                </a:moveTo>
                <a:lnTo>
                  <a:pt x="2907179" y="1085880"/>
                </a:lnTo>
                <a:cubicBezTo>
                  <a:pt x="2931348" y="1085880"/>
                  <a:pt x="2943433" y="1073805"/>
                  <a:pt x="2943433" y="1049655"/>
                </a:cubicBezTo>
                <a:close/>
                <a:moveTo>
                  <a:pt x="2805924" y="1048399"/>
                </a:moveTo>
                <a:lnTo>
                  <a:pt x="2802385" y="1054120"/>
                </a:lnTo>
                <a:lnTo>
                  <a:pt x="2801600" y="1054120"/>
                </a:lnTo>
                <a:lnTo>
                  <a:pt x="2801926" y="1052580"/>
                </a:lnTo>
                <a:lnTo>
                  <a:pt x="2804197" y="1049286"/>
                </a:lnTo>
                <a:close/>
                <a:moveTo>
                  <a:pt x="2808167" y="1044774"/>
                </a:moveTo>
                <a:lnTo>
                  <a:pt x="2813289" y="1044774"/>
                </a:lnTo>
                <a:lnTo>
                  <a:pt x="2812528" y="1045012"/>
                </a:lnTo>
                <a:lnTo>
                  <a:pt x="2805924" y="1048399"/>
                </a:lnTo>
                <a:close/>
                <a:moveTo>
                  <a:pt x="2809454" y="1042694"/>
                </a:moveTo>
                <a:lnTo>
                  <a:pt x="2808167" y="1044774"/>
                </a:lnTo>
                <a:lnTo>
                  <a:pt x="2807307" y="1044774"/>
                </a:lnTo>
                <a:lnTo>
                  <a:pt x="2807404" y="1044633"/>
                </a:lnTo>
                <a:close/>
                <a:moveTo>
                  <a:pt x="1673371" y="1039888"/>
                </a:moveTo>
                <a:lnTo>
                  <a:pt x="1669586" y="1041380"/>
                </a:lnTo>
                <a:cubicBezTo>
                  <a:pt x="1668076" y="1042452"/>
                  <a:pt x="1667321" y="1043702"/>
                  <a:pt x="1667321" y="1045131"/>
                </a:cubicBezTo>
                <a:cubicBezTo>
                  <a:pt x="1671052" y="1041400"/>
                  <a:pt x="1672917" y="1040001"/>
                  <a:pt x="1672917" y="1040934"/>
                </a:cubicBezTo>
                <a:close/>
                <a:moveTo>
                  <a:pt x="2959715" y="1029117"/>
                </a:moveTo>
                <a:lnTo>
                  <a:pt x="2959558" y="1031707"/>
                </a:lnTo>
                <a:lnTo>
                  <a:pt x="2952036" y="1031707"/>
                </a:lnTo>
                <a:lnTo>
                  <a:pt x="2952036" y="1029927"/>
                </a:lnTo>
                <a:close/>
                <a:moveTo>
                  <a:pt x="2833152" y="1029117"/>
                </a:moveTo>
                <a:lnTo>
                  <a:pt x="2833152" y="1042863"/>
                </a:lnTo>
                <a:lnTo>
                  <a:pt x="2832080" y="1044774"/>
                </a:lnTo>
                <a:lnTo>
                  <a:pt x="2827556" y="1044774"/>
                </a:lnTo>
                <a:lnTo>
                  <a:pt x="2827556" y="1052846"/>
                </a:lnTo>
                <a:lnTo>
                  <a:pt x="2826841" y="1054120"/>
                </a:lnTo>
                <a:lnTo>
                  <a:pt x="2821960" y="1054120"/>
                </a:lnTo>
                <a:lnTo>
                  <a:pt x="2821960" y="1061591"/>
                </a:lnTo>
                <a:lnTo>
                  <a:pt x="2815157" y="1061591"/>
                </a:lnTo>
                <a:lnTo>
                  <a:pt x="2814141" y="1067063"/>
                </a:lnTo>
                <a:lnTo>
                  <a:pt x="2802542" y="1065334"/>
                </a:lnTo>
                <a:lnTo>
                  <a:pt x="2806289" y="1061591"/>
                </a:lnTo>
                <a:lnTo>
                  <a:pt x="2798802" y="1061591"/>
                </a:lnTo>
                <a:lnTo>
                  <a:pt x="2800339" y="1060138"/>
                </a:lnTo>
                <a:lnTo>
                  <a:pt x="2801306" y="1059708"/>
                </a:lnTo>
                <a:lnTo>
                  <a:pt x="2811073" y="1056812"/>
                </a:lnTo>
                <a:lnTo>
                  <a:pt x="2813767" y="1054120"/>
                </a:lnTo>
                <a:lnTo>
                  <a:pt x="2806705" y="1054120"/>
                </a:lnTo>
                <a:lnTo>
                  <a:pt x="2816591" y="1044774"/>
                </a:lnTo>
                <a:lnTo>
                  <a:pt x="2813289" y="1044774"/>
                </a:lnTo>
                <a:lnTo>
                  <a:pt x="2818225" y="1043229"/>
                </a:lnTo>
                <a:close/>
                <a:moveTo>
                  <a:pt x="2835979" y="1023491"/>
                </a:moveTo>
                <a:lnTo>
                  <a:pt x="2835891" y="1024206"/>
                </a:lnTo>
                <a:lnTo>
                  <a:pt x="2833893" y="1024206"/>
                </a:lnTo>
                <a:close/>
                <a:moveTo>
                  <a:pt x="2841605" y="1012270"/>
                </a:moveTo>
                <a:lnTo>
                  <a:pt x="2829550" y="1023677"/>
                </a:lnTo>
                <a:lnTo>
                  <a:pt x="2829848" y="1024206"/>
                </a:lnTo>
                <a:lnTo>
                  <a:pt x="2833893" y="1024206"/>
                </a:lnTo>
                <a:lnTo>
                  <a:pt x="2826211" y="1026837"/>
                </a:lnTo>
                <a:lnTo>
                  <a:pt x="2809454" y="1042694"/>
                </a:lnTo>
                <a:lnTo>
                  <a:pt x="2815684" y="1032622"/>
                </a:lnTo>
                <a:lnTo>
                  <a:pt x="2807404" y="1044633"/>
                </a:lnTo>
                <a:lnTo>
                  <a:pt x="2807255" y="1044774"/>
                </a:lnTo>
                <a:lnTo>
                  <a:pt x="2807307" y="1044774"/>
                </a:lnTo>
                <a:lnTo>
                  <a:pt x="2804197" y="1049286"/>
                </a:lnTo>
                <a:lnTo>
                  <a:pt x="2802430" y="1050192"/>
                </a:lnTo>
                <a:lnTo>
                  <a:pt x="2801926" y="1052580"/>
                </a:lnTo>
                <a:lnTo>
                  <a:pt x="2800915" y="1054046"/>
                </a:lnTo>
                <a:lnTo>
                  <a:pt x="2794608" y="1062685"/>
                </a:lnTo>
                <a:lnTo>
                  <a:pt x="2793428" y="1063209"/>
                </a:lnTo>
                <a:lnTo>
                  <a:pt x="2793206" y="1063943"/>
                </a:lnTo>
                <a:lnTo>
                  <a:pt x="2793369" y="1063967"/>
                </a:lnTo>
                <a:lnTo>
                  <a:pt x="2789024" y="1068381"/>
                </a:lnTo>
                <a:cubicBezTo>
                  <a:pt x="2787328" y="1069730"/>
                  <a:pt x="2785774" y="1070557"/>
                  <a:pt x="2784362" y="1070864"/>
                </a:cubicBezTo>
                <a:lnTo>
                  <a:pt x="2783660" y="1070746"/>
                </a:lnTo>
                <a:lnTo>
                  <a:pt x="2781985" y="1074956"/>
                </a:lnTo>
                <a:lnTo>
                  <a:pt x="2786398" y="1076748"/>
                </a:lnTo>
                <a:lnTo>
                  <a:pt x="2778234" y="1093351"/>
                </a:lnTo>
                <a:lnTo>
                  <a:pt x="2781643" y="1093138"/>
                </a:lnTo>
                <a:lnTo>
                  <a:pt x="2789159" y="1077870"/>
                </a:lnTo>
                <a:lnTo>
                  <a:pt x="2789754" y="1078111"/>
                </a:lnTo>
                <a:lnTo>
                  <a:pt x="2789456" y="1078409"/>
                </a:lnTo>
                <a:lnTo>
                  <a:pt x="2790394" y="1078371"/>
                </a:lnTo>
                <a:lnTo>
                  <a:pt x="2798731" y="1081757"/>
                </a:lnTo>
                <a:lnTo>
                  <a:pt x="2787063" y="1092798"/>
                </a:lnTo>
                <a:lnTo>
                  <a:pt x="2789525" y="1092644"/>
                </a:lnTo>
                <a:lnTo>
                  <a:pt x="2779055" y="1102552"/>
                </a:lnTo>
                <a:lnTo>
                  <a:pt x="2778485" y="1100915"/>
                </a:lnTo>
                <a:lnTo>
                  <a:pt x="2777229" y="1102104"/>
                </a:lnTo>
                <a:lnTo>
                  <a:pt x="2778207" y="1100116"/>
                </a:lnTo>
                <a:lnTo>
                  <a:pt x="2778204" y="1100108"/>
                </a:lnTo>
                <a:lnTo>
                  <a:pt x="2776735" y="1102572"/>
                </a:lnTo>
                <a:lnTo>
                  <a:pt x="2772638" y="1106448"/>
                </a:lnTo>
                <a:lnTo>
                  <a:pt x="2774422" y="1106448"/>
                </a:lnTo>
                <a:lnTo>
                  <a:pt x="2773754" y="1107568"/>
                </a:lnTo>
                <a:lnTo>
                  <a:pt x="2767042" y="1113919"/>
                </a:lnTo>
                <a:lnTo>
                  <a:pt x="2769965" y="1113919"/>
                </a:lnTo>
                <a:lnTo>
                  <a:pt x="2757696" y="1134487"/>
                </a:lnTo>
                <a:lnTo>
                  <a:pt x="2762764" y="1134487"/>
                </a:lnTo>
                <a:lnTo>
                  <a:pt x="2766730" y="1123429"/>
                </a:lnTo>
                <a:lnTo>
                  <a:pt x="2768888" y="1119046"/>
                </a:lnTo>
                <a:lnTo>
                  <a:pt x="2768888" y="1134487"/>
                </a:lnTo>
                <a:lnTo>
                  <a:pt x="2786449" y="1134487"/>
                </a:lnTo>
                <a:lnTo>
                  <a:pt x="2769587" y="1117625"/>
                </a:lnTo>
                <a:lnTo>
                  <a:pt x="2771412" y="1113919"/>
                </a:lnTo>
                <a:lnTo>
                  <a:pt x="2783011" y="1113919"/>
                </a:lnTo>
                <a:lnTo>
                  <a:pt x="2780411" y="1106448"/>
                </a:lnTo>
                <a:lnTo>
                  <a:pt x="2801392" y="1106448"/>
                </a:lnTo>
                <a:lnTo>
                  <a:pt x="2801392" y="1089859"/>
                </a:lnTo>
                <a:lnTo>
                  <a:pt x="2806949" y="1085800"/>
                </a:lnTo>
                <a:lnTo>
                  <a:pt x="2806988" y="1085680"/>
                </a:lnTo>
                <a:lnTo>
                  <a:pt x="2806988" y="1080316"/>
                </a:lnTo>
                <a:lnTo>
                  <a:pt x="2808502" y="1078191"/>
                </a:lnTo>
                <a:lnTo>
                  <a:pt x="2807513" y="1077511"/>
                </a:lnTo>
                <a:lnTo>
                  <a:pt x="2809061" y="1077406"/>
                </a:lnTo>
                <a:lnTo>
                  <a:pt x="2813335" y="1071406"/>
                </a:lnTo>
                <a:lnTo>
                  <a:pt x="2814141" y="1067063"/>
                </a:lnTo>
                <a:lnTo>
                  <a:pt x="2821960" y="1068228"/>
                </a:lnTo>
                <a:lnTo>
                  <a:pt x="2821960" y="1061591"/>
                </a:lnTo>
                <a:lnTo>
                  <a:pt x="2827556" y="1061591"/>
                </a:lnTo>
                <a:lnTo>
                  <a:pt x="2827556" y="1052846"/>
                </a:lnTo>
                <a:lnTo>
                  <a:pt x="2832080" y="1044774"/>
                </a:lnTo>
                <a:lnTo>
                  <a:pt x="2833152" y="1044774"/>
                </a:lnTo>
                <a:lnTo>
                  <a:pt x="2833152" y="1042863"/>
                </a:lnTo>
                <a:lnTo>
                  <a:pt x="2833695" y="1041894"/>
                </a:lnTo>
                <a:lnTo>
                  <a:pt x="2835891" y="1024206"/>
                </a:lnTo>
                <a:lnTo>
                  <a:pt x="2841605" y="1024206"/>
                </a:lnTo>
                <a:close/>
                <a:moveTo>
                  <a:pt x="840728" y="1010398"/>
                </a:moveTo>
                <a:cubicBezTo>
                  <a:pt x="833819" y="1010167"/>
                  <a:pt x="830833" y="1016020"/>
                  <a:pt x="831771" y="1027956"/>
                </a:cubicBezTo>
                <a:lnTo>
                  <a:pt x="850405" y="1027956"/>
                </a:lnTo>
                <a:lnTo>
                  <a:pt x="855592" y="1017995"/>
                </a:lnTo>
                <a:lnTo>
                  <a:pt x="848945" y="1012656"/>
                </a:lnTo>
                <a:cubicBezTo>
                  <a:pt x="845770" y="1011228"/>
                  <a:pt x="843031" y="1010475"/>
                  <a:pt x="840728" y="1010398"/>
                </a:cubicBezTo>
                <a:close/>
                <a:moveTo>
                  <a:pt x="2845415" y="1006674"/>
                </a:moveTo>
                <a:lnTo>
                  <a:pt x="2842947" y="1007213"/>
                </a:lnTo>
                <a:lnTo>
                  <a:pt x="2844703" y="1010869"/>
                </a:lnTo>
                <a:lnTo>
                  <a:pt x="2845415" y="1011466"/>
                </a:lnTo>
                <a:close/>
                <a:moveTo>
                  <a:pt x="2974283" y="1004297"/>
                </a:moveTo>
                <a:lnTo>
                  <a:pt x="2970728" y="1007388"/>
                </a:lnTo>
                <a:lnTo>
                  <a:pt x="2971216" y="1004789"/>
                </a:lnTo>
                <a:close/>
                <a:moveTo>
                  <a:pt x="2860655" y="986106"/>
                </a:moveTo>
                <a:lnTo>
                  <a:pt x="2860655" y="988009"/>
                </a:lnTo>
                <a:lnTo>
                  <a:pt x="2858304" y="988725"/>
                </a:lnTo>
                <a:cubicBezTo>
                  <a:pt x="2858958" y="988725"/>
                  <a:pt x="2859339" y="988009"/>
                  <a:pt x="2859446" y="986578"/>
                </a:cubicBezTo>
                <a:lnTo>
                  <a:pt x="2859432" y="986400"/>
                </a:lnTo>
                <a:close/>
                <a:moveTo>
                  <a:pt x="2999482" y="982385"/>
                </a:moveTo>
                <a:lnTo>
                  <a:pt x="2987912" y="992446"/>
                </a:lnTo>
                <a:lnTo>
                  <a:pt x="2985671" y="992446"/>
                </a:lnTo>
                <a:lnTo>
                  <a:pt x="2994732" y="983384"/>
                </a:lnTo>
                <a:close/>
                <a:moveTo>
                  <a:pt x="2866787" y="975628"/>
                </a:moveTo>
                <a:lnTo>
                  <a:pt x="2866668" y="976127"/>
                </a:lnTo>
                <a:lnTo>
                  <a:pt x="2868748" y="975628"/>
                </a:lnTo>
                <a:close/>
                <a:moveTo>
                  <a:pt x="3014424" y="963692"/>
                </a:moveTo>
                <a:lnTo>
                  <a:pt x="2994732" y="983384"/>
                </a:lnTo>
                <a:lnTo>
                  <a:pt x="2986958" y="985019"/>
                </a:lnTo>
                <a:cubicBezTo>
                  <a:pt x="2979795" y="987579"/>
                  <a:pt x="2975003" y="991746"/>
                  <a:pt x="2972581" y="997521"/>
                </a:cubicBezTo>
                <a:lnTo>
                  <a:pt x="2971216" y="1004789"/>
                </a:lnTo>
                <a:lnTo>
                  <a:pt x="2952036" y="1007864"/>
                </a:lnTo>
                <a:lnTo>
                  <a:pt x="2952036" y="1029927"/>
                </a:lnTo>
                <a:lnTo>
                  <a:pt x="2947710" y="1030384"/>
                </a:lnTo>
                <a:cubicBezTo>
                  <a:pt x="2944375" y="1030613"/>
                  <a:pt x="2941707" y="1030650"/>
                  <a:pt x="2939705" y="1030494"/>
                </a:cubicBezTo>
                <a:lnTo>
                  <a:pt x="2939069" y="1030327"/>
                </a:lnTo>
                <a:lnTo>
                  <a:pt x="2939785" y="1035016"/>
                </a:lnTo>
                <a:cubicBezTo>
                  <a:pt x="2940029" y="1037671"/>
                  <a:pt x="2940204" y="1040924"/>
                  <a:pt x="2940308" y="1044774"/>
                </a:cubicBezTo>
                <a:cubicBezTo>
                  <a:pt x="2950949" y="1046813"/>
                  <a:pt x="2957248" y="1044387"/>
                  <a:pt x="2959206" y="1037496"/>
                </a:cubicBezTo>
                <a:lnTo>
                  <a:pt x="2959558" y="1031707"/>
                </a:lnTo>
                <a:lnTo>
                  <a:pt x="2979747" y="1031707"/>
                </a:lnTo>
                <a:lnTo>
                  <a:pt x="2982665" y="1002953"/>
                </a:lnTo>
                <a:lnTo>
                  <a:pt x="2974283" y="1004297"/>
                </a:lnTo>
                <a:lnTo>
                  <a:pt x="2987912" y="992446"/>
                </a:lnTo>
                <a:lnTo>
                  <a:pt x="3011954" y="992446"/>
                </a:lnTo>
                <a:close/>
                <a:moveTo>
                  <a:pt x="2881759" y="963692"/>
                </a:moveTo>
                <a:lnTo>
                  <a:pt x="2881759" y="975628"/>
                </a:lnTo>
                <a:lnTo>
                  <a:pt x="2871728" y="975628"/>
                </a:lnTo>
                <a:lnTo>
                  <a:pt x="2871728" y="983012"/>
                </a:lnTo>
                <a:lnTo>
                  <a:pt x="2864465" y="986850"/>
                </a:lnTo>
                <a:lnTo>
                  <a:pt x="2861748" y="987677"/>
                </a:lnTo>
                <a:lnTo>
                  <a:pt x="2861950" y="977478"/>
                </a:lnTo>
                <a:lnTo>
                  <a:pt x="2861697" y="977503"/>
                </a:lnTo>
                <a:lnTo>
                  <a:pt x="2861738" y="977308"/>
                </a:lnTo>
                <a:lnTo>
                  <a:pt x="2861954" y="977256"/>
                </a:lnTo>
                <a:lnTo>
                  <a:pt x="2861976" y="976179"/>
                </a:lnTo>
                <a:lnTo>
                  <a:pt x="2862848" y="972043"/>
                </a:lnTo>
                <a:lnTo>
                  <a:pt x="2869448" y="963944"/>
                </a:lnTo>
                <a:close/>
                <a:moveTo>
                  <a:pt x="823339" y="956203"/>
                </a:moveTo>
                <a:lnTo>
                  <a:pt x="823157" y="957326"/>
                </a:lnTo>
                <a:cubicBezTo>
                  <a:pt x="822450" y="963049"/>
                  <a:pt x="822097" y="967959"/>
                  <a:pt x="822097" y="972056"/>
                </a:cubicBezTo>
                <a:cubicBezTo>
                  <a:pt x="822097" y="971064"/>
                  <a:pt x="822409" y="971193"/>
                  <a:pt x="823034" y="972443"/>
                </a:cubicBezTo>
                <a:cubicBezTo>
                  <a:pt x="823660" y="973693"/>
                  <a:pt x="823972" y="969705"/>
                  <a:pt x="823972" y="960477"/>
                </a:cubicBezTo>
                <a:close/>
                <a:moveTo>
                  <a:pt x="918448" y="954346"/>
                </a:moveTo>
                <a:cubicBezTo>
                  <a:pt x="896144" y="958255"/>
                  <a:pt x="885155" y="960046"/>
                  <a:pt x="885483" y="959718"/>
                </a:cubicBezTo>
                <a:cubicBezTo>
                  <a:pt x="885810" y="959391"/>
                  <a:pt x="885974" y="966559"/>
                  <a:pt x="885974" y="981224"/>
                </a:cubicBezTo>
                <a:cubicBezTo>
                  <a:pt x="907742" y="978763"/>
                  <a:pt x="918597" y="977563"/>
                  <a:pt x="918538" y="977622"/>
                </a:cubicBezTo>
                <a:cubicBezTo>
                  <a:pt x="918478" y="977682"/>
                  <a:pt x="918448" y="969923"/>
                  <a:pt x="918448" y="954346"/>
                </a:cubicBezTo>
                <a:close/>
                <a:moveTo>
                  <a:pt x="2881172" y="949555"/>
                </a:moveTo>
                <a:lnTo>
                  <a:pt x="2890450" y="952470"/>
                </a:lnTo>
                <a:lnTo>
                  <a:pt x="2890450" y="959187"/>
                </a:lnTo>
                <a:lnTo>
                  <a:pt x="2887065" y="959279"/>
                </a:lnTo>
                <a:cubicBezTo>
                  <a:pt x="2883468" y="959592"/>
                  <a:pt x="2881977" y="960061"/>
                  <a:pt x="2882592" y="960686"/>
                </a:cubicBezTo>
                <a:lnTo>
                  <a:pt x="2877294" y="960686"/>
                </a:lnTo>
                <a:lnTo>
                  <a:pt x="2879179" y="952001"/>
                </a:lnTo>
                <a:close/>
                <a:moveTo>
                  <a:pt x="1691028" y="943682"/>
                </a:moveTo>
                <a:lnTo>
                  <a:pt x="1701451" y="949352"/>
                </a:lnTo>
                <a:lnTo>
                  <a:pt x="1687080" y="954666"/>
                </a:lnTo>
                <a:lnTo>
                  <a:pt x="1689404" y="945491"/>
                </a:lnTo>
                <a:close/>
                <a:moveTo>
                  <a:pt x="1682978" y="941189"/>
                </a:moveTo>
                <a:lnTo>
                  <a:pt x="1659850" y="951220"/>
                </a:lnTo>
                <a:cubicBezTo>
                  <a:pt x="1676519" y="952609"/>
                  <a:pt x="1684228" y="949266"/>
                  <a:pt x="1682978" y="941189"/>
                </a:cubicBezTo>
                <a:close/>
                <a:moveTo>
                  <a:pt x="2897794" y="929157"/>
                </a:moveTo>
                <a:lnTo>
                  <a:pt x="2881172" y="949555"/>
                </a:lnTo>
                <a:lnTo>
                  <a:pt x="2879804" y="949125"/>
                </a:lnTo>
                <a:lnTo>
                  <a:pt x="2879179" y="952001"/>
                </a:lnTo>
                <a:lnTo>
                  <a:pt x="2869448" y="963944"/>
                </a:lnTo>
                <a:lnTo>
                  <a:pt x="2864533" y="964044"/>
                </a:lnTo>
                <a:lnTo>
                  <a:pt x="2862848" y="972043"/>
                </a:lnTo>
                <a:lnTo>
                  <a:pt x="2862038" y="973036"/>
                </a:lnTo>
                <a:lnTo>
                  <a:pt x="2861976" y="976179"/>
                </a:lnTo>
                <a:lnTo>
                  <a:pt x="2861738" y="977308"/>
                </a:lnTo>
                <a:lnTo>
                  <a:pt x="2858531" y="978077"/>
                </a:lnTo>
                <a:lnTo>
                  <a:pt x="2858944" y="980138"/>
                </a:lnTo>
                <a:lnTo>
                  <a:pt x="2859432" y="986400"/>
                </a:lnTo>
                <a:lnTo>
                  <a:pt x="2849129" y="988878"/>
                </a:lnTo>
                <a:lnTo>
                  <a:pt x="2844239" y="994879"/>
                </a:lnTo>
                <a:lnTo>
                  <a:pt x="2842974" y="1001792"/>
                </a:lnTo>
                <a:cubicBezTo>
                  <a:pt x="2847618" y="1001792"/>
                  <a:pt x="2849315" y="1001167"/>
                  <a:pt x="2848064" y="999917"/>
                </a:cubicBezTo>
                <a:lnTo>
                  <a:pt x="2860655" y="999917"/>
                </a:lnTo>
                <a:lnTo>
                  <a:pt x="2860655" y="988009"/>
                </a:lnTo>
                <a:lnTo>
                  <a:pt x="2861748" y="987677"/>
                </a:lnTo>
                <a:lnTo>
                  <a:pt x="2861727" y="988725"/>
                </a:lnTo>
                <a:cubicBezTo>
                  <a:pt x="2863875" y="990501"/>
                  <a:pt x="2865375" y="992625"/>
                  <a:pt x="2866229" y="995096"/>
                </a:cubicBezTo>
                <a:lnTo>
                  <a:pt x="2866581" y="999917"/>
                </a:lnTo>
                <a:lnTo>
                  <a:pt x="2871728" y="999917"/>
                </a:lnTo>
                <a:lnTo>
                  <a:pt x="2871728" y="983012"/>
                </a:lnTo>
                <a:lnTo>
                  <a:pt x="2881759" y="977712"/>
                </a:lnTo>
                <a:lnTo>
                  <a:pt x="2881759" y="975628"/>
                </a:lnTo>
                <a:lnTo>
                  <a:pt x="2890450" y="975628"/>
                </a:lnTo>
                <a:lnTo>
                  <a:pt x="2890450" y="959187"/>
                </a:lnTo>
                <a:lnTo>
                  <a:pt x="2904173" y="958811"/>
                </a:lnTo>
                <a:lnTo>
                  <a:pt x="2904173" y="930057"/>
                </a:lnTo>
                <a:close/>
                <a:moveTo>
                  <a:pt x="1426250" y="927721"/>
                </a:moveTo>
                <a:lnTo>
                  <a:pt x="1434078" y="936963"/>
                </a:lnTo>
                <a:lnTo>
                  <a:pt x="1434785" y="938962"/>
                </a:lnTo>
                <a:lnTo>
                  <a:pt x="1426250" y="940118"/>
                </a:lnTo>
                <a:close/>
                <a:moveTo>
                  <a:pt x="1722239" y="926307"/>
                </a:moveTo>
                <a:cubicBezTo>
                  <a:pt x="1710164" y="930097"/>
                  <a:pt x="1701108" y="934388"/>
                  <a:pt x="1695070" y="939180"/>
                </a:cubicBezTo>
                <a:lnTo>
                  <a:pt x="1691028" y="943682"/>
                </a:lnTo>
                <a:lnTo>
                  <a:pt x="1690003" y="943124"/>
                </a:lnTo>
                <a:lnTo>
                  <a:pt x="1689404" y="945491"/>
                </a:lnTo>
                <a:lnTo>
                  <a:pt x="1688278" y="946744"/>
                </a:lnTo>
                <a:cubicBezTo>
                  <a:pt x="1686769" y="949391"/>
                  <a:pt x="1686014" y="952163"/>
                  <a:pt x="1686014" y="955060"/>
                </a:cubicBezTo>
                <a:lnTo>
                  <a:pt x="1687080" y="954666"/>
                </a:lnTo>
                <a:lnTo>
                  <a:pt x="1684139" y="966282"/>
                </a:lnTo>
                <a:cubicBezTo>
                  <a:pt x="1693724" y="965498"/>
                  <a:pt x="1700912" y="964297"/>
                  <a:pt x="1705704" y="962680"/>
                </a:cubicBezTo>
                <a:lnTo>
                  <a:pt x="1707066" y="961988"/>
                </a:lnTo>
                <a:lnTo>
                  <a:pt x="1709921" y="955343"/>
                </a:lnTo>
                <a:lnTo>
                  <a:pt x="1707170" y="952463"/>
                </a:lnTo>
                <a:lnTo>
                  <a:pt x="1701451" y="949352"/>
                </a:lnTo>
                <a:lnTo>
                  <a:pt x="1701863" y="949200"/>
                </a:lnTo>
                <a:cubicBezTo>
                  <a:pt x="1706391" y="947099"/>
                  <a:pt x="1710164" y="944851"/>
                  <a:pt x="1713183" y="942454"/>
                </a:cubicBezTo>
                <a:lnTo>
                  <a:pt x="1718082" y="936950"/>
                </a:lnTo>
                <a:lnTo>
                  <a:pt x="1721004" y="930951"/>
                </a:lnTo>
                <a:close/>
                <a:moveTo>
                  <a:pt x="2425095" y="916960"/>
                </a:moveTo>
                <a:lnTo>
                  <a:pt x="2425095" y="923300"/>
                </a:lnTo>
                <a:lnTo>
                  <a:pt x="2418760" y="923300"/>
                </a:lnTo>
                <a:close/>
                <a:moveTo>
                  <a:pt x="1426250" y="905798"/>
                </a:moveTo>
                <a:lnTo>
                  <a:pt x="1436664" y="905798"/>
                </a:lnTo>
                <a:lnTo>
                  <a:pt x="1436519" y="906483"/>
                </a:lnTo>
                <a:lnTo>
                  <a:pt x="1426250" y="906483"/>
                </a:lnTo>
                <a:close/>
                <a:moveTo>
                  <a:pt x="2407533" y="891349"/>
                </a:moveTo>
                <a:lnTo>
                  <a:pt x="2410511" y="893672"/>
                </a:lnTo>
                <a:lnTo>
                  <a:pt x="2407533" y="895112"/>
                </a:lnTo>
                <a:close/>
                <a:moveTo>
                  <a:pt x="1443782" y="872133"/>
                </a:moveTo>
                <a:lnTo>
                  <a:pt x="1411278" y="906483"/>
                </a:lnTo>
                <a:lnTo>
                  <a:pt x="1426250" y="906483"/>
                </a:lnTo>
                <a:lnTo>
                  <a:pt x="1426250" y="915735"/>
                </a:lnTo>
                <a:lnTo>
                  <a:pt x="1430863" y="915740"/>
                </a:lnTo>
                <a:lnTo>
                  <a:pt x="1426250" y="920971"/>
                </a:lnTo>
                <a:lnTo>
                  <a:pt x="1426250" y="927721"/>
                </a:lnTo>
                <a:lnTo>
                  <a:pt x="1423333" y="924278"/>
                </a:lnTo>
                <a:lnTo>
                  <a:pt x="1419300" y="928851"/>
                </a:lnTo>
                <a:lnTo>
                  <a:pt x="1418749" y="929595"/>
                </a:lnTo>
                <a:lnTo>
                  <a:pt x="1418749" y="953215"/>
                </a:lnTo>
                <a:cubicBezTo>
                  <a:pt x="1431369" y="954137"/>
                  <a:pt x="1437399" y="951321"/>
                  <a:pt x="1436837" y="944765"/>
                </a:cubicBezTo>
                <a:lnTo>
                  <a:pt x="1434785" y="938962"/>
                </a:lnTo>
                <a:lnTo>
                  <a:pt x="1442098" y="937973"/>
                </a:lnTo>
                <a:cubicBezTo>
                  <a:pt x="1455682" y="933683"/>
                  <a:pt x="1462474" y="922958"/>
                  <a:pt x="1462474" y="905798"/>
                </a:cubicBezTo>
                <a:lnTo>
                  <a:pt x="1436664" y="905798"/>
                </a:lnTo>
                <a:close/>
                <a:moveTo>
                  <a:pt x="2407533" y="871984"/>
                </a:moveTo>
                <a:lnTo>
                  <a:pt x="2407533" y="891349"/>
                </a:lnTo>
                <a:lnTo>
                  <a:pt x="2404594" y="889055"/>
                </a:lnTo>
                <a:cubicBezTo>
                  <a:pt x="2401265" y="886505"/>
                  <a:pt x="2399447" y="885230"/>
                  <a:pt x="2399139" y="885230"/>
                </a:cubicBezTo>
                <a:cubicBezTo>
                  <a:pt x="2398524" y="885230"/>
                  <a:pt x="2398216" y="897920"/>
                  <a:pt x="2398216" y="923300"/>
                </a:cubicBezTo>
                <a:lnTo>
                  <a:pt x="2418760" y="923300"/>
                </a:lnTo>
                <a:lnTo>
                  <a:pt x="2388870" y="953215"/>
                </a:lnTo>
                <a:lnTo>
                  <a:pt x="2425095" y="953215"/>
                </a:lnTo>
                <a:lnTo>
                  <a:pt x="2425095" y="923300"/>
                </a:lnTo>
                <a:lnTo>
                  <a:pt x="2438162" y="923300"/>
                </a:lnTo>
                <a:lnTo>
                  <a:pt x="2419112" y="900530"/>
                </a:lnTo>
                <a:cubicBezTo>
                  <a:pt x="2415937" y="897979"/>
                  <a:pt x="2413139" y="895748"/>
                  <a:pt x="2410720" y="893836"/>
                </a:cubicBezTo>
                <a:lnTo>
                  <a:pt x="2410511" y="893672"/>
                </a:lnTo>
                <a:lnTo>
                  <a:pt x="2440037" y="879396"/>
                </a:lnTo>
                <a:close/>
                <a:moveTo>
                  <a:pt x="3041291" y="864919"/>
                </a:moveTo>
                <a:lnTo>
                  <a:pt x="3040612" y="865363"/>
                </a:lnTo>
                <a:cubicBezTo>
                  <a:pt x="2993765" y="899225"/>
                  <a:pt x="2951857" y="939433"/>
                  <a:pt x="2914888" y="985986"/>
                </a:cubicBezTo>
                <a:cubicBezTo>
                  <a:pt x="2890242" y="1017022"/>
                  <a:pt x="2867642" y="1049047"/>
                  <a:pt x="2847089" y="1082063"/>
                </a:cubicBezTo>
                <a:lnTo>
                  <a:pt x="2818624" y="1134366"/>
                </a:lnTo>
                <a:lnTo>
                  <a:pt x="2923520" y="1027301"/>
                </a:lnTo>
                <a:cubicBezTo>
                  <a:pt x="2960370" y="972433"/>
                  <a:pt x="2989753" y="930682"/>
                  <a:pt x="3011671" y="902047"/>
                </a:cubicBezTo>
                <a:close/>
                <a:moveTo>
                  <a:pt x="3098542" y="860911"/>
                </a:moveTo>
                <a:lnTo>
                  <a:pt x="3069788" y="885915"/>
                </a:lnTo>
                <a:cubicBezTo>
                  <a:pt x="3088422" y="885339"/>
                  <a:pt x="3098006" y="877005"/>
                  <a:pt x="3098542" y="860911"/>
                </a:cubicBezTo>
                <a:close/>
                <a:moveTo>
                  <a:pt x="2990136" y="855315"/>
                </a:moveTo>
                <a:lnTo>
                  <a:pt x="2961382" y="865079"/>
                </a:lnTo>
                <a:lnTo>
                  <a:pt x="2976622" y="887790"/>
                </a:lnTo>
                <a:close/>
                <a:moveTo>
                  <a:pt x="1193185" y="847815"/>
                </a:moveTo>
                <a:lnTo>
                  <a:pt x="1158806" y="876598"/>
                </a:lnTo>
                <a:lnTo>
                  <a:pt x="1193185" y="876598"/>
                </a:lnTo>
                <a:close/>
                <a:moveTo>
                  <a:pt x="3158341" y="844094"/>
                </a:moveTo>
                <a:cubicBezTo>
                  <a:pt x="3134191" y="851079"/>
                  <a:pt x="3122116" y="861914"/>
                  <a:pt x="3122116" y="876598"/>
                </a:cubicBezTo>
                <a:lnTo>
                  <a:pt x="3158341" y="876598"/>
                </a:lnTo>
                <a:close/>
                <a:moveTo>
                  <a:pt x="710253" y="763756"/>
                </a:moveTo>
                <a:lnTo>
                  <a:pt x="722987" y="763756"/>
                </a:lnTo>
                <a:lnTo>
                  <a:pt x="710297" y="770067"/>
                </a:lnTo>
                <a:close/>
                <a:moveTo>
                  <a:pt x="743932" y="750689"/>
                </a:moveTo>
                <a:lnTo>
                  <a:pt x="748397" y="750689"/>
                </a:lnTo>
                <a:lnTo>
                  <a:pt x="748397" y="758845"/>
                </a:lnTo>
                <a:lnTo>
                  <a:pt x="743932" y="758845"/>
                </a:lnTo>
                <a:close/>
                <a:moveTo>
                  <a:pt x="1589187" y="746760"/>
                </a:moveTo>
                <a:cubicBezTo>
                  <a:pt x="1616452" y="746760"/>
                  <a:pt x="1640731" y="752952"/>
                  <a:pt x="1662023" y="765334"/>
                </a:cubicBezTo>
                <a:cubicBezTo>
                  <a:pt x="1683316" y="777716"/>
                  <a:pt x="1704677" y="793860"/>
                  <a:pt x="1726108" y="813763"/>
                </a:cubicBezTo>
                <a:cubicBezTo>
                  <a:pt x="1732240" y="819914"/>
                  <a:pt x="1735306" y="827604"/>
                  <a:pt x="1735306" y="836831"/>
                </a:cubicBezTo>
                <a:cubicBezTo>
                  <a:pt x="1735306" y="842288"/>
                  <a:pt x="1731039" y="852379"/>
                  <a:pt x="1722507" y="867103"/>
                </a:cubicBezTo>
                <a:lnTo>
                  <a:pt x="1658660" y="852130"/>
                </a:lnTo>
                <a:cubicBezTo>
                  <a:pt x="1631236" y="861933"/>
                  <a:pt x="1605558" y="877937"/>
                  <a:pt x="1581626" y="900143"/>
                </a:cubicBezTo>
                <a:cubicBezTo>
                  <a:pt x="1557695" y="922348"/>
                  <a:pt x="1535733" y="947683"/>
                  <a:pt x="1515740" y="976149"/>
                </a:cubicBezTo>
                <a:cubicBezTo>
                  <a:pt x="1495747" y="1004615"/>
                  <a:pt x="1478444" y="1033254"/>
                  <a:pt x="1463829" y="1062067"/>
                </a:cubicBezTo>
                <a:lnTo>
                  <a:pt x="1443814" y="1103389"/>
                </a:lnTo>
                <a:lnTo>
                  <a:pt x="1596301" y="969883"/>
                </a:lnTo>
                <a:cubicBezTo>
                  <a:pt x="1614716" y="950456"/>
                  <a:pt x="1628527" y="931853"/>
                  <a:pt x="1637734" y="914073"/>
                </a:cubicBezTo>
                <a:cubicBezTo>
                  <a:pt x="1646942" y="896293"/>
                  <a:pt x="1672332" y="881023"/>
                  <a:pt x="1713905" y="868263"/>
                </a:cubicBezTo>
                <a:lnTo>
                  <a:pt x="1715151" y="882161"/>
                </a:lnTo>
                <a:lnTo>
                  <a:pt x="1716933" y="882467"/>
                </a:lnTo>
                <a:cubicBezTo>
                  <a:pt x="1723482" y="884622"/>
                  <a:pt x="1730856" y="890007"/>
                  <a:pt x="1739056" y="898624"/>
                </a:cubicBezTo>
                <a:lnTo>
                  <a:pt x="1737181" y="898178"/>
                </a:lnTo>
                <a:lnTo>
                  <a:pt x="1730466" y="899333"/>
                </a:lnTo>
                <a:lnTo>
                  <a:pt x="1753999" y="905977"/>
                </a:lnTo>
                <a:lnTo>
                  <a:pt x="1753689" y="907236"/>
                </a:lnTo>
                <a:lnTo>
                  <a:pt x="1755651" y="907794"/>
                </a:lnTo>
                <a:cubicBezTo>
                  <a:pt x="1773242" y="914674"/>
                  <a:pt x="1782038" y="924684"/>
                  <a:pt x="1782038" y="937826"/>
                </a:cubicBezTo>
                <a:cubicBezTo>
                  <a:pt x="1782038" y="945843"/>
                  <a:pt x="1780957" y="953453"/>
                  <a:pt x="1778794" y="960656"/>
                </a:cubicBezTo>
                <a:cubicBezTo>
                  <a:pt x="1776631" y="967859"/>
                  <a:pt x="1774369" y="974408"/>
                  <a:pt x="1772007" y="980301"/>
                </a:cubicBezTo>
                <a:cubicBezTo>
                  <a:pt x="1765439" y="998716"/>
                  <a:pt x="1755864" y="1025808"/>
                  <a:pt x="1743283" y="1061576"/>
                </a:cubicBezTo>
                <a:cubicBezTo>
                  <a:pt x="1730702" y="1097345"/>
                  <a:pt x="1718915" y="1132309"/>
                  <a:pt x="1707922" y="1166470"/>
                </a:cubicBezTo>
                <a:cubicBezTo>
                  <a:pt x="1696928" y="1200631"/>
                  <a:pt x="1687220" y="1233666"/>
                  <a:pt x="1678796" y="1265575"/>
                </a:cubicBezTo>
                <a:lnTo>
                  <a:pt x="1674048" y="1283652"/>
                </a:lnTo>
                <a:lnTo>
                  <a:pt x="1681006" y="1275465"/>
                </a:lnTo>
                <a:cubicBezTo>
                  <a:pt x="1686786" y="1269070"/>
                  <a:pt x="1693178" y="1262360"/>
                  <a:pt x="1700183" y="1255336"/>
                </a:cubicBezTo>
                <a:lnTo>
                  <a:pt x="1715592" y="1255336"/>
                </a:lnTo>
                <a:lnTo>
                  <a:pt x="1716018" y="1254711"/>
                </a:lnTo>
                <a:cubicBezTo>
                  <a:pt x="1719769" y="1249531"/>
                  <a:pt x="1723514" y="1243826"/>
                  <a:pt x="1727255" y="1237595"/>
                </a:cubicBezTo>
                <a:cubicBezTo>
                  <a:pt x="1730995" y="1231365"/>
                  <a:pt x="1735852" y="1225262"/>
                  <a:pt x="1741825" y="1219289"/>
                </a:cubicBezTo>
                <a:lnTo>
                  <a:pt x="1780508" y="1204270"/>
                </a:lnTo>
                <a:lnTo>
                  <a:pt x="1780775" y="1206602"/>
                </a:lnTo>
                <a:lnTo>
                  <a:pt x="1781579" y="1203855"/>
                </a:lnTo>
                <a:lnTo>
                  <a:pt x="1783913" y="1202948"/>
                </a:lnTo>
                <a:lnTo>
                  <a:pt x="1781085" y="1209312"/>
                </a:lnTo>
                <a:lnTo>
                  <a:pt x="1781172" y="1210074"/>
                </a:lnTo>
                <a:lnTo>
                  <a:pt x="1793885" y="1189851"/>
                </a:lnTo>
                <a:lnTo>
                  <a:pt x="1789003" y="1197352"/>
                </a:lnTo>
                <a:lnTo>
                  <a:pt x="1782997" y="1199006"/>
                </a:lnTo>
                <a:lnTo>
                  <a:pt x="1789509" y="1176754"/>
                </a:lnTo>
                <a:cubicBezTo>
                  <a:pt x="1789896" y="1176189"/>
                  <a:pt x="1797701" y="1171493"/>
                  <a:pt x="1812922" y="1162668"/>
                </a:cubicBezTo>
                <a:lnTo>
                  <a:pt x="1827241" y="1154411"/>
                </a:lnTo>
                <a:lnTo>
                  <a:pt x="1816812" y="1154628"/>
                </a:lnTo>
                <a:cubicBezTo>
                  <a:pt x="1805411" y="1154370"/>
                  <a:pt x="1801222" y="1152473"/>
                  <a:pt x="1804243" y="1148938"/>
                </a:cubicBezTo>
                <a:cubicBezTo>
                  <a:pt x="1808272" y="1144226"/>
                  <a:pt x="1823918" y="1135430"/>
                  <a:pt x="1851184" y="1122551"/>
                </a:cubicBezTo>
                <a:cubicBezTo>
                  <a:pt x="1840151" y="1165136"/>
                  <a:pt x="1826136" y="1202770"/>
                  <a:pt x="1809140" y="1235452"/>
                </a:cubicBezTo>
                <a:cubicBezTo>
                  <a:pt x="1792144" y="1268135"/>
                  <a:pt x="1774180" y="1299448"/>
                  <a:pt x="1755249" y="1329393"/>
                </a:cubicBezTo>
                <a:cubicBezTo>
                  <a:pt x="1736318" y="1359337"/>
                  <a:pt x="1715854" y="1388547"/>
                  <a:pt x="1693858" y="1417023"/>
                </a:cubicBezTo>
                <a:lnTo>
                  <a:pt x="1691902" y="1419245"/>
                </a:lnTo>
                <a:lnTo>
                  <a:pt x="1691017" y="1418757"/>
                </a:lnTo>
                <a:cubicBezTo>
                  <a:pt x="1688401" y="1416847"/>
                  <a:pt x="1681862" y="1411367"/>
                  <a:pt x="1671399" y="1402318"/>
                </a:cubicBezTo>
                <a:lnTo>
                  <a:pt x="1670896" y="1401723"/>
                </a:lnTo>
                <a:lnTo>
                  <a:pt x="1692295" y="1401723"/>
                </a:lnTo>
                <a:lnTo>
                  <a:pt x="1699610" y="1370052"/>
                </a:lnTo>
                <a:lnTo>
                  <a:pt x="1682264" y="1370052"/>
                </a:lnTo>
                <a:lnTo>
                  <a:pt x="1682383" y="1369249"/>
                </a:lnTo>
                <a:lnTo>
                  <a:pt x="1678964" y="1369249"/>
                </a:lnTo>
                <a:lnTo>
                  <a:pt x="1676549" y="1372039"/>
                </a:lnTo>
                <a:lnTo>
                  <a:pt x="1675459" y="1373240"/>
                </a:lnTo>
                <a:lnTo>
                  <a:pt x="1672248" y="1387774"/>
                </a:lnTo>
                <a:lnTo>
                  <a:pt x="1684853" y="1386066"/>
                </a:lnTo>
                <a:lnTo>
                  <a:pt x="1669760" y="1400379"/>
                </a:lnTo>
                <a:lnTo>
                  <a:pt x="1669525" y="1400101"/>
                </a:lnTo>
                <a:lnTo>
                  <a:pt x="1669386" y="1400733"/>
                </a:lnTo>
                <a:lnTo>
                  <a:pt x="1656100" y="1413331"/>
                </a:lnTo>
                <a:lnTo>
                  <a:pt x="1656100" y="1418541"/>
                </a:lnTo>
                <a:cubicBezTo>
                  <a:pt x="1674212" y="1418541"/>
                  <a:pt x="1685532" y="1418716"/>
                  <a:pt x="1690061" y="1419068"/>
                </a:cubicBezTo>
                <a:lnTo>
                  <a:pt x="1691784" y="1419380"/>
                </a:lnTo>
                <a:lnTo>
                  <a:pt x="1659088" y="1456551"/>
                </a:lnTo>
                <a:cubicBezTo>
                  <a:pt x="1646906" y="1468666"/>
                  <a:pt x="1634133" y="1479719"/>
                  <a:pt x="1620768" y="1489710"/>
                </a:cubicBezTo>
                <a:cubicBezTo>
                  <a:pt x="1592650" y="1481574"/>
                  <a:pt x="1570018" y="1473012"/>
                  <a:pt x="1552873" y="1464023"/>
                </a:cubicBezTo>
                <a:cubicBezTo>
                  <a:pt x="1535728" y="1455033"/>
                  <a:pt x="1527155" y="1433562"/>
                  <a:pt x="1527155" y="1399610"/>
                </a:cubicBezTo>
                <a:cubicBezTo>
                  <a:pt x="1527155" y="1347599"/>
                  <a:pt x="1532076" y="1295673"/>
                  <a:pt x="1541919" y="1243831"/>
                </a:cubicBezTo>
                <a:cubicBezTo>
                  <a:pt x="1551761" y="1191989"/>
                  <a:pt x="1561167" y="1150551"/>
                  <a:pt x="1570137" y="1119515"/>
                </a:cubicBezTo>
                <a:lnTo>
                  <a:pt x="1539032" y="1179433"/>
                </a:lnTo>
                <a:cubicBezTo>
                  <a:pt x="1528415" y="1190149"/>
                  <a:pt x="1517218" y="1202323"/>
                  <a:pt x="1505441" y="1215956"/>
                </a:cubicBezTo>
                <a:cubicBezTo>
                  <a:pt x="1493664" y="1229588"/>
                  <a:pt x="1481048" y="1242814"/>
                  <a:pt x="1467594" y="1255633"/>
                </a:cubicBezTo>
                <a:cubicBezTo>
                  <a:pt x="1454140" y="1268452"/>
                  <a:pt x="1438935" y="1279808"/>
                  <a:pt x="1421978" y="1289700"/>
                </a:cubicBezTo>
                <a:cubicBezTo>
                  <a:pt x="1405022" y="1299592"/>
                  <a:pt x="1386632" y="1304538"/>
                  <a:pt x="1366808" y="1304538"/>
                </a:cubicBezTo>
                <a:cubicBezTo>
                  <a:pt x="1352877" y="1304538"/>
                  <a:pt x="1338277" y="1301765"/>
                  <a:pt x="1323008" y="1296219"/>
                </a:cubicBezTo>
                <a:cubicBezTo>
                  <a:pt x="1307738" y="1290672"/>
                  <a:pt x="1293237" y="1282844"/>
                  <a:pt x="1279505" y="1272734"/>
                </a:cubicBezTo>
                <a:cubicBezTo>
                  <a:pt x="1265773" y="1262623"/>
                  <a:pt x="1254403" y="1250806"/>
                  <a:pt x="1245394" y="1237283"/>
                </a:cubicBezTo>
                <a:cubicBezTo>
                  <a:pt x="1236385" y="1223759"/>
                  <a:pt x="1231880" y="1208058"/>
                  <a:pt x="1231880" y="1190179"/>
                </a:cubicBezTo>
                <a:cubicBezTo>
                  <a:pt x="1231880" y="1160691"/>
                  <a:pt x="1238622" y="1126986"/>
                  <a:pt x="1252106" y="1089065"/>
                </a:cubicBezTo>
                <a:cubicBezTo>
                  <a:pt x="1265590" y="1051143"/>
                  <a:pt x="1282799" y="1014095"/>
                  <a:pt x="1303734" y="977920"/>
                </a:cubicBezTo>
                <a:cubicBezTo>
                  <a:pt x="1324670" y="941745"/>
                  <a:pt x="1347673" y="907902"/>
                  <a:pt x="1372746" y="876390"/>
                </a:cubicBezTo>
                <a:cubicBezTo>
                  <a:pt x="1397819" y="844878"/>
                  <a:pt x="1422589" y="820281"/>
                  <a:pt x="1447056" y="802601"/>
                </a:cubicBezTo>
                <a:cubicBezTo>
                  <a:pt x="1466285" y="788492"/>
                  <a:pt x="1488137" y="775658"/>
                  <a:pt x="1512615" y="764099"/>
                </a:cubicBezTo>
                <a:cubicBezTo>
                  <a:pt x="1537092" y="752540"/>
                  <a:pt x="1562616" y="746760"/>
                  <a:pt x="1589187" y="746760"/>
                </a:cubicBezTo>
                <a:close/>
                <a:moveTo>
                  <a:pt x="718272" y="746258"/>
                </a:moveTo>
                <a:lnTo>
                  <a:pt x="742801" y="753904"/>
                </a:lnTo>
                <a:lnTo>
                  <a:pt x="732864" y="758845"/>
                </a:lnTo>
                <a:lnTo>
                  <a:pt x="712172" y="758845"/>
                </a:lnTo>
                <a:cubicBezTo>
                  <a:pt x="712172" y="755948"/>
                  <a:pt x="712927" y="753176"/>
                  <a:pt x="714436" y="750529"/>
                </a:cubicBezTo>
                <a:close/>
                <a:moveTo>
                  <a:pt x="2540943" y="741313"/>
                </a:moveTo>
                <a:lnTo>
                  <a:pt x="2504718" y="760244"/>
                </a:lnTo>
                <a:lnTo>
                  <a:pt x="2539117" y="771352"/>
                </a:lnTo>
                <a:lnTo>
                  <a:pt x="2540943" y="767050"/>
                </a:lnTo>
                <a:close/>
                <a:moveTo>
                  <a:pt x="748397" y="730092"/>
                </a:moveTo>
                <a:cubicBezTo>
                  <a:pt x="736322" y="733882"/>
                  <a:pt x="727266" y="738173"/>
                  <a:pt x="721229" y="742965"/>
                </a:cubicBezTo>
                <a:lnTo>
                  <a:pt x="718272" y="746258"/>
                </a:lnTo>
                <a:lnTo>
                  <a:pt x="708422" y="743188"/>
                </a:lnTo>
                <a:cubicBezTo>
                  <a:pt x="708422" y="750769"/>
                  <a:pt x="708735" y="753939"/>
                  <a:pt x="709359" y="752698"/>
                </a:cubicBezTo>
                <a:cubicBezTo>
                  <a:pt x="709828" y="751768"/>
                  <a:pt x="710121" y="754792"/>
                  <a:pt x="710238" y="761771"/>
                </a:cubicBezTo>
                <a:lnTo>
                  <a:pt x="710253" y="763756"/>
                </a:lnTo>
                <a:lnTo>
                  <a:pt x="704701" y="763756"/>
                </a:lnTo>
                <a:lnTo>
                  <a:pt x="704701" y="796231"/>
                </a:lnTo>
                <a:lnTo>
                  <a:pt x="740926" y="796231"/>
                </a:lnTo>
                <a:lnTo>
                  <a:pt x="740926" y="763756"/>
                </a:lnTo>
                <a:lnTo>
                  <a:pt x="722987" y="763756"/>
                </a:lnTo>
                <a:lnTo>
                  <a:pt x="732864" y="758845"/>
                </a:lnTo>
                <a:lnTo>
                  <a:pt x="743932" y="758845"/>
                </a:lnTo>
                <a:lnTo>
                  <a:pt x="743932" y="779413"/>
                </a:lnTo>
                <a:lnTo>
                  <a:pt x="780157" y="779413"/>
                </a:lnTo>
                <a:lnTo>
                  <a:pt x="780157" y="750689"/>
                </a:lnTo>
                <a:lnTo>
                  <a:pt x="748397" y="750689"/>
                </a:lnTo>
                <a:close/>
                <a:moveTo>
                  <a:pt x="756851" y="715685"/>
                </a:moveTo>
                <a:lnTo>
                  <a:pt x="758875" y="720775"/>
                </a:lnTo>
                <a:lnTo>
                  <a:pt x="793254" y="727591"/>
                </a:lnTo>
                <a:cubicBezTo>
                  <a:pt x="793254" y="720348"/>
                  <a:pt x="792941" y="717352"/>
                  <a:pt x="792316" y="718602"/>
                </a:cubicBezTo>
                <a:cubicBezTo>
                  <a:pt x="791691" y="719852"/>
                  <a:pt x="791379" y="720983"/>
                  <a:pt x="791379" y="721995"/>
                </a:cubicBezTo>
                <a:lnTo>
                  <a:pt x="787628" y="715685"/>
                </a:lnTo>
                <a:close/>
                <a:moveTo>
                  <a:pt x="717768" y="705832"/>
                </a:moveTo>
                <a:cubicBezTo>
                  <a:pt x="716518" y="721569"/>
                  <a:pt x="715893" y="730518"/>
                  <a:pt x="715893" y="732681"/>
                </a:cubicBezTo>
                <a:cubicBezTo>
                  <a:pt x="740043" y="725458"/>
                  <a:pt x="752118" y="716509"/>
                  <a:pt x="752118" y="705832"/>
                </a:cubicBezTo>
                <a:close/>
                <a:moveTo>
                  <a:pt x="764890" y="679380"/>
                </a:moveTo>
                <a:lnTo>
                  <a:pt x="776371" y="683864"/>
                </a:lnTo>
                <a:lnTo>
                  <a:pt x="764500" y="687824"/>
                </a:lnTo>
                <a:close/>
                <a:moveTo>
                  <a:pt x="766346" y="660946"/>
                </a:moveTo>
                <a:lnTo>
                  <a:pt x="767090" y="661104"/>
                </a:lnTo>
                <a:lnTo>
                  <a:pt x="767090" y="669161"/>
                </a:lnTo>
                <a:lnTo>
                  <a:pt x="765689" y="668953"/>
                </a:lnTo>
                <a:close/>
                <a:moveTo>
                  <a:pt x="740265" y="651629"/>
                </a:moveTo>
                <a:lnTo>
                  <a:pt x="765215" y="651629"/>
                </a:lnTo>
                <a:cubicBezTo>
                  <a:pt x="765215" y="654893"/>
                  <a:pt x="764460" y="657940"/>
                  <a:pt x="762951" y="660769"/>
                </a:cubicBezTo>
                <a:lnTo>
                  <a:pt x="756980" y="667656"/>
                </a:lnTo>
                <a:lnTo>
                  <a:pt x="732711" y="664042"/>
                </a:lnTo>
                <a:cubicBezTo>
                  <a:pt x="732711" y="661536"/>
                  <a:pt x="733427" y="659164"/>
                  <a:pt x="734859" y="656926"/>
                </a:cubicBezTo>
                <a:close/>
                <a:moveTo>
                  <a:pt x="2491174" y="641985"/>
                </a:moveTo>
                <a:cubicBezTo>
                  <a:pt x="2503934" y="644882"/>
                  <a:pt x="2517160" y="649213"/>
                  <a:pt x="2530852" y="654978"/>
                </a:cubicBezTo>
                <a:cubicBezTo>
                  <a:pt x="2544544" y="660743"/>
                  <a:pt x="2557522" y="668060"/>
                  <a:pt x="2569785" y="676930"/>
                </a:cubicBezTo>
                <a:cubicBezTo>
                  <a:pt x="2582049" y="685800"/>
                  <a:pt x="2592864" y="696084"/>
                  <a:pt x="2602230" y="707782"/>
                </a:cubicBezTo>
                <a:cubicBezTo>
                  <a:pt x="2611596" y="719480"/>
                  <a:pt x="2616279" y="732572"/>
                  <a:pt x="2616279" y="747058"/>
                </a:cubicBezTo>
                <a:cubicBezTo>
                  <a:pt x="2616279" y="754717"/>
                  <a:pt x="2614583" y="764664"/>
                  <a:pt x="2611190" y="776898"/>
                </a:cubicBezTo>
                <a:cubicBezTo>
                  <a:pt x="2607796" y="789131"/>
                  <a:pt x="2603485" y="803082"/>
                  <a:pt x="2598256" y="818748"/>
                </a:cubicBezTo>
                <a:cubicBezTo>
                  <a:pt x="2593028" y="834415"/>
                  <a:pt x="2588582" y="847179"/>
                  <a:pt x="2584921" y="857042"/>
                </a:cubicBezTo>
                <a:cubicBezTo>
                  <a:pt x="2581260" y="866904"/>
                  <a:pt x="2577277" y="877134"/>
                  <a:pt x="2572970" y="887730"/>
                </a:cubicBezTo>
                <a:cubicBezTo>
                  <a:pt x="2563227" y="910134"/>
                  <a:pt x="2547714" y="951563"/>
                  <a:pt x="2526432" y="1012017"/>
                </a:cubicBezTo>
                <a:cubicBezTo>
                  <a:pt x="2505150" y="1072471"/>
                  <a:pt x="2484437" y="1134815"/>
                  <a:pt x="2464296" y="1199049"/>
                </a:cubicBezTo>
                <a:cubicBezTo>
                  <a:pt x="2444155" y="1263283"/>
                  <a:pt x="2427074" y="1323772"/>
                  <a:pt x="2413055" y="1380515"/>
                </a:cubicBezTo>
                <a:cubicBezTo>
                  <a:pt x="2399035" y="1437258"/>
                  <a:pt x="2392025" y="1480403"/>
                  <a:pt x="2392025" y="1509951"/>
                </a:cubicBezTo>
                <a:cubicBezTo>
                  <a:pt x="2392025" y="1525032"/>
                  <a:pt x="2399496" y="1536938"/>
                  <a:pt x="2414438" y="1545670"/>
                </a:cubicBezTo>
                <a:cubicBezTo>
                  <a:pt x="2414438" y="1576943"/>
                  <a:pt x="2401858" y="1592580"/>
                  <a:pt x="2376696" y="1592580"/>
                </a:cubicBezTo>
                <a:cubicBezTo>
                  <a:pt x="2346573" y="1592580"/>
                  <a:pt x="2321694" y="1586776"/>
                  <a:pt x="2302058" y="1575167"/>
                </a:cubicBezTo>
                <a:cubicBezTo>
                  <a:pt x="2282423" y="1563559"/>
                  <a:pt x="2267158" y="1548001"/>
                  <a:pt x="2256264" y="1528495"/>
                </a:cubicBezTo>
                <a:cubicBezTo>
                  <a:pt x="2245370" y="1508988"/>
                  <a:pt x="2238286" y="1488128"/>
                  <a:pt x="2235011" y="1465913"/>
                </a:cubicBezTo>
                <a:cubicBezTo>
                  <a:pt x="2231737" y="1443697"/>
                  <a:pt x="2230100" y="1420356"/>
                  <a:pt x="2230100" y="1395889"/>
                </a:cubicBezTo>
                <a:cubicBezTo>
                  <a:pt x="2230100" y="1365091"/>
                  <a:pt x="2233285" y="1332483"/>
                  <a:pt x="2239655" y="1298064"/>
                </a:cubicBezTo>
                <a:cubicBezTo>
                  <a:pt x="2246025" y="1263645"/>
                  <a:pt x="2253962" y="1229003"/>
                  <a:pt x="2263467" y="1194138"/>
                </a:cubicBezTo>
                <a:cubicBezTo>
                  <a:pt x="2272973" y="1159272"/>
                  <a:pt x="2283182" y="1125786"/>
                  <a:pt x="2294096" y="1093679"/>
                </a:cubicBezTo>
                <a:cubicBezTo>
                  <a:pt x="2305010" y="1061571"/>
                  <a:pt x="2315021" y="1029811"/>
                  <a:pt x="2324130" y="998399"/>
                </a:cubicBezTo>
                <a:cubicBezTo>
                  <a:pt x="2332702" y="970241"/>
                  <a:pt x="2342545" y="943193"/>
                  <a:pt x="2353657" y="917258"/>
                </a:cubicBezTo>
                <a:lnTo>
                  <a:pt x="2354905" y="914496"/>
                </a:lnTo>
                <a:lnTo>
                  <a:pt x="2340772" y="931456"/>
                </a:lnTo>
                <a:cubicBezTo>
                  <a:pt x="2323382" y="953056"/>
                  <a:pt x="2306052" y="976045"/>
                  <a:pt x="2288783" y="1000423"/>
                </a:cubicBezTo>
                <a:cubicBezTo>
                  <a:pt x="2254245" y="1049179"/>
                  <a:pt x="2221468" y="1098362"/>
                  <a:pt x="2190452" y="1147971"/>
                </a:cubicBezTo>
                <a:cubicBezTo>
                  <a:pt x="2180491" y="1164183"/>
                  <a:pt x="2167979" y="1184642"/>
                  <a:pt x="2152918" y="1209348"/>
                </a:cubicBezTo>
                <a:cubicBezTo>
                  <a:pt x="2137857" y="1234053"/>
                  <a:pt x="2121192" y="1260426"/>
                  <a:pt x="2102926" y="1288465"/>
                </a:cubicBezTo>
                <a:cubicBezTo>
                  <a:pt x="2084660" y="1316504"/>
                  <a:pt x="2066915" y="1342326"/>
                  <a:pt x="2049691" y="1365930"/>
                </a:cubicBezTo>
                <a:cubicBezTo>
                  <a:pt x="2032466" y="1389534"/>
                  <a:pt x="2016810" y="1407676"/>
                  <a:pt x="2002721" y="1420356"/>
                </a:cubicBezTo>
                <a:cubicBezTo>
                  <a:pt x="1990973" y="1430417"/>
                  <a:pt x="1977162" y="1435448"/>
                  <a:pt x="1961287" y="1435448"/>
                </a:cubicBezTo>
                <a:cubicBezTo>
                  <a:pt x="1928604" y="1435448"/>
                  <a:pt x="1898878" y="1423149"/>
                  <a:pt x="1872109" y="1398553"/>
                </a:cubicBezTo>
                <a:cubicBezTo>
                  <a:pt x="1845340" y="1373957"/>
                  <a:pt x="1831955" y="1344394"/>
                  <a:pt x="1831955" y="1309866"/>
                </a:cubicBezTo>
                <a:cubicBezTo>
                  <a:pt x="1831955" y="1284050"/>
                  <a:pt x="1835517" y="1251759"/>
                  <a:pt x="1842641" y="1212994"/>
                </a:cubicBezTo>
                <a:cubicBezTo>
                  <a:pt x="1849765" y="1174229"/>
                  <a:pt x="1858913" y="1133862"/>
                  <a:pt x="1870085" y="1091893"/>
                </a:cubicBezTo>
                <a:cubicBezTo>
                  <a:pt x="1881257" y="1049923"/>
                  <a:pt x="1892082" y="1010494"/>
                  <a:pt x="1902559" y="973604"/>
                </a:cubicBezTo>
                <a:cubicBezTo>
                  <a:pt x="1913037" y="936714"/>
                  <a:pt x="1921887" y="906602"/>
                  <a:pt x="1929110" y="883265"/>
                </a:cubicBezTo>
                <a:cubicBezTo>
                  <a:pt x="1937048" y="857250"/>
                  <a:pt x="1944429" y="831141"/>
                  <a:pt x="1951256" y="804937"/>
                </a:cubicBezTo>
                <a:cubicBezTo>
                  <a:pt x="1958082" y="778733"/>
                  <a:pt x="1961495" y="753854"/>
                  <a:pt x="1961495" y="730300"/>
                </a:cubicBezTo>
                <a:cubicBezTo>
                  <a:pt x="1961495" y="727502"/>
                  <a:pt x="1960949" y="724223"/>
                  <a:pt x="1959858" y="720462"/>
                </a:cubicBezTo>
                <a:cubicBezTo>
                  <a:pt x="1958767" y="716702"/>
                  <a:pt x="1957447" y="710436"/>
                  <a:pt x="1955899" y="701665"/>
                </a:cubicBezTo>
                <a:cubicBezTo>
                  <a:pt x="1962150" y="684421"/>
                  <a:pt x="1974671" y="675799"/>
                  <a:pt x="1993463" y="675799"/>
                </a:cubicBezTo>
                <a:cubicBezTo>
                  <a:pt x="1998980" y="675799"/>
                  <a:pt x="2005434" y="677664"/>
                  <a:pt x="2012826" y="681395"/>
                </a:cubicBezTo>
                <a:cubicBezTo>
                  <a:pt x="2020218" y="685126"/>
                  <a:pt x="2025144" y="687616"/>
                  <a:pt x="2027605" y="688866"/>
                </a:cubicBezTo>
                <a:cubicBezTo>
                  <a:pt x="2053501" y="702003"/>
                  <a:pt x="2074356" y="721117"/>
                  <a:pt x="2090172" y="746209"/>
                </a:cubicBezTo>
                <a:cubicBezTo>
                  <a:pt x="2105988" y="771302"/>
                  <a:pt x="2113895" y="798394"/>
                  <a:pt x="2113895" y="827485"/>
                </a:cubicBezTo>
                <a:cubicBezTo>
                  <a:pt x="2113895" y="855524"/>
                  <a:pt x="2109723" y="890027"/>
                  <a:pt x="2101379" y="930994"/>
                </a:cubicBezTo>
                <a:cubicBezTo>
                  <a:pt x="2093034" y="971962"/>
                  <a:pt x="2083112" y="1013758"/>
                  <a:pt x="2071613" y="1056382"/>
                </a:cubicBezTo>
                <a:cubicBezTo>
                  <a:pt x="2060114" y="1099007"/>
                  <a:pt x="2047830" y="1140153"/>
                  <a:pt x="2034763" y="1179820"/>
                </a:cubicBezTo>
                <a:lnTo>
                  <a:pt x="2026831" y="1203406"/>
                </a:lnTo>
                <a:lnTo>
                  <a:pt x="2050494" y="1173056"/>
                </a:lnTo>
                <a:cubicBezTo>
                  <a:pt x="2074485" y="1140894"/>
                  <a:pt x="2099518" y="1104612"/>
                  <a:pt x="2125593" y="1064211"/>
                </a:cubicBezTo>
                <a:cubicBezTo>
                  <a:pt x="2177742" y="983407"/>
                  <a:pt x="2238514" y="906244"/>
                  <a:pt x="2307907" y="832723"/>
                </a:cubicBezTo>
                <a:cubicBezTo>
                  <a:pt x="2320369" y="811907"/>
                  <a:pt x="2338070" y="788120"/>
                  <a:pt x="2361009" y="761360"/>
                </a:cubicBezTo>
                <a:cubicBezTo>
                  <a:pt x="2383948" y="734601"/>
                  <a:pt x="2406838" y="709196"/>
                  <a:pt x="2429679" y="685145"/>
                </a:cubicBezTo>
                <a:cubicBezTo>
                  <a:pt x="2437497" y="677307"/>
                  <a:pt x="2445742" y="669414"/>
                  <a:pt x="2454414" y="661467"/>
                </a:cubicBezTo>
                <a:cubicBezTo>
                  <a:pt x="2463086" y="653519"/>
                  <a:pt x="2475339" y="647026"/>
                  <a:pt x="2491174" y="641985"/>
                </a:cubicBezTo>
                <a:close/>
                <a:moveTo>
                  <a:pt x="843205" y="640437"/>
                </a:moveTo>
                <a:lnTo>
                  <a:pt x="835405" y="673091"/>
                </a:lnTo>
                <a:lnTo>
                  <a:pt x="869871" y="640437"/>
                </a:lnTo>
                <a:close/>
                <a:moveTo>
                  <a:pt x="767090" y="640378"/>
                </a:moveTo>
                <a:cubicBezTo>
                  <a:pt x="755630" y="643255"/>
                  <a:pt x="747035" y="646666"/>
                  <a:pt x="741305" y="650610"/>
                </a:cubicBezTo>
                <a:lnTo>
                  <a:pt x="740265" y="651629"/>
                </a:lnTo>
                <a:lnTo>
                  <a:pt x="728990" y="651629"/>
                </a:lnTo>
                <a:lnTo>
                  <a:pt x="728990" y="680353"/>
                </a:lnTo>
                <a:cubicBezTo>
                  <a:pt x="741065" y="677307"/>
                  <a:pt x="750121" y="673390"/>
                  <a:pt x="756159" y="668603"/>
                </a:cubicBezTo>
                <a:lnTo>
                  <a:pt x="756980" y="667656"/>
                </a:lnTo>
                <a:lnTo>
                  <a:pt x="765689" y="668953"/>
                </a:lnTo>
                <a:lnTo>
                  <a:pt x="764962" y="677816"/>
                </a:lnTo>
                <a:lnTo>
                  <a:pt x="764890" y="679380"/>
                </a:lnTo>
                <a:lnTo>
                  <a:pt x="760750" y="677763"/>
                </a:lnTo>
                <a:lnTo>
                  <a:pt x="760750" y="712143"/>
                </a:lnTo>
                <a:lnTo>
                  <a:pt x="796975" y="712143"/>
                </a:lnTo>
                <a:cubicBezTo>
                  <a:pt x="796975" y="700341"/>
                  <a:pt x="790183" y="690944"/>
                  <a:pt x="776598" y="683953"/>
                </a:cubicBezTo>
                <a:lnTo>
                  <a:pt x="776371" y="683864"/>
                </a:lnTo>
                <a:lnTo>
                  <a:pt x="780349" y="682537"/>
                </a:lnTo>
                <a:cubicBezTo>
                  <a:pt x="793933" y="677380"/>
                  <a:pt x="800725" y="672614"/>
                  <a:pt x="800725" y="668238"/>
                </a:cubicBezTo>
                <a:lnTo>
                  <a:pt x="767090" y="661104"/>
                </a:lnTo>
                <a:close/>
                <a:moveTo>
                  <a:pt x="738336" y="616565"/>
                </a:moveTo>
                <a:cubicBezTo>
                  <a:pt x="738336" y="623034"/>
                  <a:pt x="738644" y="623769"/>
                  <a:pt x="739259" y="618768"/>
                </a:cubicBezTo>
                <a:lnTo>
                  <a:pt x="739401" y="616820"/>
                </a:lnTo>
                <a:close/>
                <a:moveTo>
                  <a:pt x="863170" y="580700"/>
                </a:moveTo>
                <a:lnTo>
                  <a:pt x="857766" y="582484"/>
                </a:lnTo>
                <a:lnTo>
                  <a:pt x="854277" y="595774"/>
                </a:lnTo>
                <a:lnTo>
                  <a:pt x="854184" y="598140"/>
                </a:lnTo>
                <a:lnTo>
                  <a:pt x="890439" y="598140"/>
                </a:lnTo>
                <a:lnTo>
                  <a:pt x="871389" y="582811"/>
                </a:lnTo>
                <a:cubicBezTo>
                  <a:pt x="868214" y="581447"/>
                  <a:pt x="865474" y="580743"/>
                  <a:pt x="863170" y="580700"/>
                </a:cubicBezTo>
                <a:close/>
                <a:moveTo>
                  <a:pt x="910977" y="489020"/>
                </a:moveTo>
                <a:lnTo>
                  <a:pt x="910977" y="495360"/>
                </a:lnTo>
                <a:lnTo>
                  <a:pt x="904637" y="495360"/>
                </a:lnTo>
                <a:close/>
                <a:moveTo>
                  <a:pt x="918448" y="459105"/>
                </a:moveTo>
                <a:lnTo>
                  <a:pt x="918448" y="465305"/>
                </a:lnTo>
                <a:lnTo>
                  <a:pt x="913142" y="473683"/>
                </a:lnTo>
                <a:cubicBezTo>
                  <a:pt x="910124" y="476543"/>
                  <a:pt x="906350" y="478688"/>
                  <a:pt x="901822" y="480118"/>
                </a:cubicBezTo>
                <a:lnTo>
                  <a:pt x="896770" y="480802"/>
                </a:lnTo>
                <a:close/>
                <a:moveTo>
                  <a:pt x="895687" y="447943"/>
                </a:moveTo>
                <a:lnTo>
                  <a:pt x="885974" y="481336"/>
                </a:lnTo>
                <a:lnTo>
                  <a:pt x="885974" y="482263"/>
                </a:lnTo>
                <a:lnTo>
                  <a:pt x="896770" y="480802"/>
                </a:lnTo>
                <a:lnTo>
                  <a:pt x="882223" y="495360"/>
                </a:lnTo>
                <a:lnTo>
                  <a:pt x="904637" y="495360"/>
                </a:lnTo>
                <a:lnTo>
                  <a:pt x="874752" y="525244"/>
                </a:lnTo>
                <a:lnTo>
                  <a:pt x="910977" y="525244"/>
                </a:lnTo>
                <a:lnTo>
                  <a:pt x="910977" y="495360"/>
                </a:lnTo>
                <a:lnTo>
                  <a:pt x="918448" y="495360"/>
                </a:lnTo>
                <a:lnTo>
                  <a:pt x="918448" y="465305"/>
                </a:lnTo>
                <a:lnTo>
                  <a:pt x="919935" y="462958"/>
                </a:lnTo>
                <a:cubicBezTo>
                  <a:pt x="921444" y="458668"/>
                  <a:pt x="922199" y="453663"/>
                  <a:pt x="922199" y="447943"/>
                </a:cubicBezTo>
                <a:close/>
                <a:moveTo>
                  <a:pt x="869871" y="397461"/>
                </a:moveTo>
                <a:lnTo>
                  <a:pt x="869871" y="414993"/>
                </a:lnTo>
                <a:lnTo>
                  <a:pt x="850314" y="414993"/>
                </a:lnTo>
                <a:close/>
                <a:moveTo>
                  <a:pt x="841117" y="382518"/>
                </a:moveTo>
                <a:lnTo>
                  <a:pt x="859606" y="382518"/>
                </a:lnTo>
                <a:lnTo>
                  <a:pt x="841117" y="400050"/>
                </a:lnTo>
                <a:close/>
                <a:moveTo>
                  <a:pt x="841117" y="365701"/>
                </a:moveTo>
                <a:lnTo>
                  <a:pt x="841117" y="382518"/>
                </a:lnTo>
                <a:lnTo>
                  <a:pt x="837367" y="382518"/>
                </a:lnTo>
                <a:lnTo>
                  <a:pt x="837367" y="414993"/>
                </a:lnTo>
                <a:lnTo>
                  <a:pt x="850314" y="414993"/>
                </a:lnTo>
                <a:lnTo>
                  <a:pt x="833646" y="429935"/>
                </a:lnTo>
                <a:lnTo>
                  <a:pt x="869871" y="429935"/>
                </a:lnTo>
                <a:lnTo>
                  <a:pt x="869871" y="414993"/>
                </a:lnTo>
                <a:lnTo>
                  <a:pt x="873591" y="414993"/>
                </a:lnTo>
                <a:lnTo>
                  <a:pt x="873591" y="382518"/>
                </a:lnTo>
                <a:lnTo>
                  <a:pt x="859606" y="382518"/>
                </a:lnTo>
                <a:lnTo>
                  <a:pt x="877342" y="365701"/>
                </a:lnTo>
                <a:close/>
                <a:moveTo>
                  <a:pt x="815971" y="359924"/>
                </a:moveTo>
                <a:lnTo>
                  <a:pt x="813078" y="362665"/>
                </a:lnTo>
                <a:lnTo>
                  <a:pt x="813078" y="361387"/>
                </a:lnTo>
                <a:close/>
                <a:moveTo>
                  <a:pt x="813078" y="328345"/>
                </a:moveTo>
                <a:lnTo>
                  <a:pt x="813078" y="361387"/>
                </a:lnTo>
                <a:lnTo>
                  <a:pt x="805607" y="365165"/>
                </a:lnTo>
                <a:lnTo>
                  <a:pt x="805607" y="388829"/>
                </a:lnTo>
                <a:lnTo>
                  <a:pt x="839956" y="356354"/>
                </a:lnTo>
                <a:cubicBezTo>
                  <a:pt x="831493" y="356354"/>
                  <a:pt x="824399" y="357089"/>
                  <a:pt x="818674" y="358557"/>
                </a:cubicBezTo>
                <a:lnTo>
                  <a:pt x="815971" y="359924"/>
                </a:lnTo>
                <a:lnTo>
                  <a:pt x="849303" y="328345"/>
                </a:lnTo>
                <a:close/>
                <a:moveTo>
                  <a:pt x="950238" y="261015"/>
                </a:moveTo>
                <a:lnTo>
                  <a:pt x="948401" y="261227"/>
                </a:lnTo>
                <a:lnTo>
                  <a:pt x="951309" y="261759"/>
                </a:lnTo>
                <a:cubicBezTo>
                  <a:pt x="952758" y="261898"/>
                  <a:pt x="952401" y="261650"/>
                  <a:pt x="950238" y="261015"/>
                </a:cubicBezTo>
                <a:close/>
                <a:moveTo>
                  <a:pt x="927080" y="212467"/>
                </a:moveTo>
                <a:cubicBezTo>
                  <a:pt x="927080" y="215781"/>
                  <a:pt x="927041" y="218519"/>
                  <a:pt x="926963" y="220681"/>
                </a:cubicBezTo>
                <a:lnTo>
                  <a:pt x="926842" y="222318"/>
                </a:lnTo>
                <a:lnTo>
                  <a:pt x="930801" y="216843"/>
                </a:lnTo>
                <a:lnTo>
                  <a:pt x="967056" y="231845"/>
                </a:lnTo>
                <a:cubicBezTo>
                  <a:pt x="967056" y="223391"/>
                  <a:pt x="965805" y="221655"/>
                  <a:pt x="963305" y="226636"/>
                </a:cubicBezTo>
                <a:lnTo>
                  <a:pt x="963305" y="212467"/>
                </a:lnTo>
                <a:close/>
                <a:moveTo>
                  <a:pt x="2846993" y="59055"/>
                </a:moveTo>
                <a:cubicBezTo>
                  <a:pt x="2852787" y="59055"/>
                  <a:pt x="2859236" y="60861"/>
                  <a:pt x="2866340" y="64473"/>
                </a:cubicBezTo>
                <a:cubicBezTo>
                  <a:pt x="2873444" y="68084"/>
                  <a:pt x="2877780" y="70684"/>
                  <a:pt x="2879348" y="72271"/>
                </a:cubicBezTo>
                <a:cubicBezTo>
                  <a:pt x="2906832" y="87332"/>
                  <a:pt x="2927414" y="111239"/>
                  <a:pt x="2941097" y="143991"/>
                </a:cubicBezTo>
                <a:cubicBezTo>
                  <a:pt x="2954779" y="176743"/>
                  <a:pt x="2961620" y="208389"/>
                  <a:pt x="2961620" y="238929"/>
                </a:cubicBezTo>
                <a:cubicBezTo>
                  <a:pt x="2961620" y="296615"/>
                  <a:pt x="2954680" y="352629"/>
                  <a:pt x="2940799" y="406971"/>
                </a:cubicBezTo>
                <a:cubicBezTo>
                  <a:pt x="2926918" y="461313"/>
                  <a:pt x="2912735" y="517446"/>
                  <a:pt x="2898249" y="575370"/>
                </a:cubicBezTo>
                <a:cubicBezTo>
                  <a:pt x="2879735" y="653256"/>
                  <a:pt x="2860705" y="730736"/>
                  <a:pt x="2841159" y="807809"/>
                </a:cubicBezTo>
                <a:cubicBezTo>
                  <a:pt x="2826499" y="865614"/>
                  <a:pt x="2813575" y="919775"/>
                  <a:pt x="2802387" y="970291"/>
                </a:cubicBezTo>
                <a:lnTo>
                  <a:pt x="2796045" y="999761"/>
                </a:lnTo>
                <a:lnTo>
                  <a:pt x="2802033" y="991553"/>
                </a:lnTo>
                <a:lnTo>
                  <a:pt x="2806157" y="980278"/>
                </a:lnTo>
                <a:cubicBezTo>
                  <a:pt x="2823218" y="941983"/>
                  <a:pt x="2848325" y="906743"/>
                  <a:pt x="2881476" y="874559"/>
                </a:cubicBezTo>
                <a:cubicBezTo>
                  <a:pt x="2925678" y="831647"/>
                  <a:pt x="2980382" y="792282"/>
                  <a:pt x="3045589" y="756464"/>
                </a:cubicBezTo>
                <a:cubicBezTo>
                  <a:pt x="3057892" y="748804"/>
                  <a:pt x="3070344" y="744974"/>
                  <a:pt x="3082945" y="744974"/>
                </a:cubicBezTo>
                <a:cubicBezTo>
                  <a:pt x="3094950" y="744974"/>
                  <a:pt x="3106638" y="748010"/>
                  <a:pt x="3118009" y="754082"/>
                </a:cubicBezTo>
                <a:cubicBezTo>
                  <a:pt x="3129379" y="760155"/>
                  <a:pt x="3140065" y="767472"/>
                  <a:pt x="3150066" y="776035"/>
                </a:cubicBezTo>
                <a:cubicBezTo>
                  <a:pt x="3160068" y="784597"/>
                  <a:pt x="3168576" y="794718"/>
                  <a:pt x="3175590" y="806396"/>
                </a:cubicBezTo>
                <a:cubicBezTo>
                  <a:pt x="3182605" y="818074"/>
                  <a:pt x="3186113" y="829469"/>
                  <a:pt x="3186113" y="840582"/>
                </a:cubicBezTo>
                <a:cubicBezTo>
                  <a:pt x="3186113" y="870724"/>
                  <a:pt x="3175377" y="900549"/>
                  <a:pt x="3153906" y="930057"/>
                </a:cubicBezTo>
                <a:cubicBezTo>
                  <a:pt x="3132435" y="959565"/>
                  <a:pt x="3113544" y="983734"/>
                  <a:pt x="3097232" y="1002566"/>
                </a:cubicBezTo>
                <a:cubicBezTo>
                  <a:pt x="3064292" y="1033165"/>
                  <a:pt x="3026951" y="1073359"/>
                  <a:pt x="2985209" y="1123146"/>
                </a:cubicBezTo>
                <a:cubicBezTo>
                  <a:pt x="2943468" y="1172934"/>
                  <a:pt x="2912011" y="1213753"/>
                  <a:pt x="2890838" y="1245602"/>
                </a:cubicBezTo>
                <a:cubicBezTo>
                  <a:pt x="2901990" y="1265922"/>
                  <a:pt x="2919323" y="1292959"/>
                  <a:pt x="2942838" y="1326714"/>
                </a:cubicBezTo>
                <a:cubicBezTo>
                  <a:pt x="2966353" y="1360468"/>
                  <a:pt x="2993424" y="1392660"/>
                  <a:pt x="3024054" y="1423288"/>
                </a:cubicBezTo>
                <a:cubicBezTo>
                  <a:pt x="3054682" y="1453917"/>
                  <a:pt x="3085837" y="1479312"/>
                  <a:pt x="3117518" y="1499473"/>
                </a:cubicBezTo>
                <a:cubicBezTo>
                  <a:pt x="3149198" y="1519635"/>
                  <a:pt x="3179415" y="1529715"/>
                  <a:pt x="3208169" y="1529715"/>
                </a:cubicBezTo>
                <a:cubicBezTo>
                  <a:pt x="3223528" y="1529715"/>
                  <a:pt x="3239011" y="1528128"/>
                  <a:pt x="3254618" y="1524953"/>
                </a:cubicBezTo>
                <a:cubicBezTo>
                  <a:pt x="3270225" y="1521778"/>
                  <a:pt x="3286512" y="1520190"/>
                  <a:pt x="3303478" y="1520190"/>
                </a:cubicBezTo>
                <a:cubicBezTo>
                  <a:pt x="3318341" y="1520190"/>
                  <a:pt x="3333189" y="1521525"/>
                  <a:pt x="3348022" y="1524194"/>
                </a:cubicBezTo>
                <a:cubicBezTo>
                  <a:pt x="3362856" y="1526863"/>
                  <a:pt x="3382387" y="1531134"/>
                  <a:pt x="3406616" y="1537008"/>
                </a:cubicBezTo>
                <a:cubicBezTo>
                  <a:pt x="3394115" y="1567885"/>
                  <a:pt x="3379524" y="1588507"/>
                  <a:pt x="3362846" y="1598876"/>
                </a:cubicBezTo>
                <a:cubicBezTo>
                  <a:pt x="3346167" y="1609244"/>
                  <a:pt x="3328095" y="1617767"/>
                  <a:pt x="3308628" y="1624444"/>
                </a:cubicBezTo>
                <a:cubicBezTo>
                  <a:pt x="3289161" y="1631122"/>
                  <a:pt x="3270126" y="1635735"/>
                  <a:pt x="3251523" y="1638285"/>
                </a:cubicBezTo>
                <a:cubicBezTo>
                  <a:pt x="3232919" y="1640835"/>
                  <a:pt x="3215352" y="1642110"/>
                  <a:pt x="3198822" y="1642110"/>
                </a:cubicBezTo>
                <a:cubicBezTo>
                  <a:pt x="3151872" y="1642110"/>
                  <a:pt x="3105066" y="1634659"/>
                  <a:pt x="3058403" y="1619756"/>
                </a:cubicBezTo>
                <a:cubicBezTo>
                  <a:pt x="3011741" y="1604854"/>
                  <a:pt x="2968005" y="1584970"/>
                  <a:pt x="2927196" y="1560106"/>
                </a:cubicBezTo>
                <a:cubicBezTo>
                  <a:pt x="2886388" y="1535242"/>
                  <a:pt x="2848273" y="1506071"/>
                  <a:pt x="2812852" y="1472595"/>
                </a:cubicBezTo>
                <a:cubicBezTo>
                  <a:pt x="2795141" y="1455857"/>
                  <a:pt x="2778783" y="1438501"/>
                  <a:pt x="2763776" y="1420527"/>
                </a:cubicBezTo>
                <a:lnTo>
                  <a:pt x="2741500" y="1390200"/>
                </a:lnTo>
                <a:lnTo>
                  <a:pt x="2744450" y="1437352"/>
                </a:lnTo>
                <a:cubicBezTo>
                  <a:pt x="2746990" y="1456700"/>
                  <a:pt x="2748260" y="1476881"/>
                  <a:pt x="2748260" y="1497896"/>
                </a:cubicBezTo>
                <a:cubicBezTo>
                  <a:pt x="2748260" y="1503174"/>
                  <a:pt x="2747943" y="1509261"/>
                  <a:pt x="2747308" y="1516157"/>
                </a:cubicBezTo>
                <a:cubicBezTo>
                  <a:pt x="2746673" y="1523053"/>
                  <a:pt x="2746355" y="1536393"/>
                  <a:pt x="2746355" y="1556177"/>
                </a:cubicBezTo>
                <a:cubicBezTo>
                  <a:pt x="2723991" y="1554927"/>
                  <a:pt x="2708637" y="1554614"/>
                  <a:pt x="2700293" y="1555239"/>
                </a:cubicBezTo>
                <a:cubicBezTo>
                  <a:pt x="2691949" y="1555864"/>
                  <a:pt x="2682885" y="1554857"/>
                  <a:pt x="2673102" y="1552218"/>
                </a:cubicBezTo>
                <a:cubicBezTo>
                  <a:pt x="2661116" y="1550730"/>
                  <a:pt x="2650559" y="1546711"/>
                  <a:pt x="2641431" y="1540163"/>
                </a:cubicBezTo>
                <a:cubicBezTo>
                  <a:pt x="2603431" y="1515180"/>
                  <a:pt x="2579668" y="1485930"/>
                  <a:pt x="2570143" y="1452414"/>
                </a:cubicBezTo>
                <a:cubicBezTo>
                  <a:pt x="2560618" y="1418898"/>
                  <a:pt x="2555855" y="1382990"/>
                  <a:pt x="2555855" y="1344692"/>
                </a:cubicBezTo>
                <a:cubicBezTo>
                  <a:pt x="2555855" y="1268591"/>
                  <a:pt x="2563748" y="1193190"/>
                  <a:pt x="2579534" y="1118488"/>
                </a:cubicBezTo>
                <a:cubicBezTo>
                  <a:pt x="2595320" y="1043786"/>
                  <a:pt x="2611755" y="970985"/>
                  <a:pt x="2628841" y="900083"/>
                </a:cubicBezTo>
                <a:cubicBezTo>
                  <a:pt x="2663428" y="756553"/>
                  <a:pt x="2700794" y="608787"/>
                  <a:pt x="2740938" y="456783"/>
                </a:cubicBezTo>
                <a:cubicBezTo>
                  <a:pt x="2746970" y="434201"/>
                  <a:pt x="2753980" y="409342"/>
                  <a:pt x="2761967" y="382206"/>
                </a:cubicBezTo>
                <a:cubicBezTo>
                  <a:pt x="2769954" y="355069"/>
                  <a:pt x="2777748" y="327749"/>
                  <a:pt x="2785348" y="300246"/>
                </a:cubicBezTo>
                <a:cubicBezTo>
                  <a:pt x="2792948" y="272743"/>
                  <a:pt x="2799462" y="245676"/>
                  <a:pt x="2804889" y="219046"/>
                </a:cubicBezTo>
                <a:cubicBezTo>
                  <a:pt x="2810317" y="192415"/>
                  <a:pt x="2813030" y="170964"/>
                  <a:pt x="2813030" y="154692"/>
                </a:cubicBezTo>
                <a:cubicBezTo>
                  <a:pt x="2813030" y="143183"/>
                  <a:pt x="2812078" y="131520"/>
                  <a:pt x="2810173" y="119703"/>
                </a:cubicBezTo>
                <a:cubicBezTo>
                  <a:pt x="2808268" y="107886"/>
                  <a:pt x="2807315" y="88305"/>
                  <a:pt x="2807315" y="60960"/>
                </a:cubicBezTo>
                <a:cubicBezTo>
                  <a:pt x="2822952" y="60960"/>
                  <a:pt x="2832338" y="60643"/>
                  <a:pt x="2835474" y="60008"/>
                </a:cubicBezTo>
                <a:cubicBezTo>
                  <a:pt x="2838609" y="59373"/>
                  <a:pt x="2842449" y="59055"/>
                  <a:pt x="2846993" y="59055"/>
                </a:cubicBezTo>
                <a:close/>
                <a:moveTo>
                  <a:pt x="1131778" y="0"/>
                </a:moveTo>
                <a:cubicBezTo>
                  <a:pt x="1142077" y="0"/>
                  <a:pt x="1158131" y="1022"/>
                  <a:pt x="1179939" y="3066"/>
                </a:cubicBezTo>
                <a:cubicBezTo>
                  <a:pt x="1201748" y="5110"/>
                  <a:pt x="1223005" y="7387"/>
                  <a:pt x="1243712" y="9897"/>
                </a:cubicBezTo>
                <a:cubicBezTo>
                  <a:pt x="1264419" y="12407"/>
                  <a:pt x="1284144" y="15925"/>
                  <a:pt x="1302886" y="20449"/>
                </a:cubicBezTo>
                <a:cubicBezTo>
                  <a:pt x="1321628" y="24974"/>
                  <a:pt x="1338878" y="31175"/>
                  <a:pt x="1354634" y="39053"/>
                </a:cubicBezTo>
                <a:lnTo>
                  <a:pt x="1378327" y="97453"/>
                </a:lnTo>
                <a:lnTo>
                  <a:pt x="1394341" y="102781"/>
                </a:lnTo>
                <a:lnTo>
                  <a:pt x="1401247" y="133231"/>
                </a:lnTo>
                <a:lnTo>
                  <a:pt x="1357074" y="145524"/>
                </a:lnTo>
                <a:cubicBezTo>
                  <a:pt x="1337052" y="149771"/>
                  <a:pt x="1318037" y="152207"/>
                  <a:pt x="1300029" y="152832"/>
                </a:cubicBezTo>
                <a:cubicBezTo>
                  <a:pt x="1282020" y="153457"/>
                  <a:pt x="1264374" y="154990"/>
                  <a:pt x="1247090" y="157430"/>
                </a:cubicBezTo>
                <a:cubicBezTo>
                  <a:pt x="1203811" y="162352"/>
                  <a:pt x="1160735" y="166663"/>
                  <a:pt x="1117863" y="170364"/>
                </a:cubicBezTo>
                <a:cubicBezTo>
                  <a:pt x="1096427" y="172214"/>
                  <a:pt x="1074880" y="174378"/>
                  <a:pt x="1053223" y="176856"/>
                </a:cubicBezTo>
                <a:lnTo>
                  <a:pt x="1007829" y="182679"/>
                </a:lnTo>
                <a:lnTo>
                  <a:pt x="1008995" y="188774"/>
                </a:lnTo>
                <a:lnTo>
                  <a:pt x="1008995" y="204133"/>
                </a:lnTo>
                <a:cubicBezTo>
                  <a:pt x="1008995" y="222171"/>
                  <a:pt x="1006351" y="244391"/>
                  <a:pt x="1001063" y="270793"/>
                </a:cubicBezTo>
                <a:cubicBezTo>
                  <a:pt x="995774" y="297195"/>
                  <a:pt x="989147" y="324669"/>
                  <a:pt x="981179" y="353214"/>
                </a:cubicBezTo>
                <a:cubicBezTo>
                  <a:pt x="973212" y="381759"/>
                  <a:pt x="965170" y="408836"/>
                  <a:pt x="957054" y="434444"/>
                </a:cubicBezTo>
                <a:cubicBezTo>
                  <a:pt x="948938" y="460053"/>
                  <a:pt x="942906" y="480259"/>
                  <a:pt x="938957" y="495062"/>
                </a:cubicBezTo>
                <a:cubicBezTo>
                  <a:pt x="925840" y="536754"/>
                  <a:pt x="912951" y="584493"/>
                  <a:pt x="900291" y="638279"/>
                </a:cubicBezTo>
                <a:cubicBezTo>
                  <a:pt x="887631" y="692066"/>
                  <a:pt x="875080" y="744498"/>
                  <a:pt x="862638" y="795576"/>
                </a:cubicBezTo>
                <a:cubicBezTo>
                  <a:pt x="860038" y="805637"/>
                  <a:pt x="856283" y="820053"/>
                  <a:pt x="851371" y="838825"/>
                </a:cubicBezTo>
                <a:cubicBezTo>
                  <a:pt x="846460" y="857597"/>
                  <a:pt x="841767" y="875100"/>
                  <a:pt x="837292" y="891332"/>
                </a:cubicBezTo>
                <a:lnTo>
                  <a:pt x="833249" y="908456"/>
                </a:lnTo>
                <a:lnTo>
                  <a:pt x="840700" y="896332"/>
                </a:lnTo>
                <a:cubicBezTo>
                  <a:pt x="857627" y="872897"/>
                  <a:pt x="875829" y="851119"/>
                  <a:pt x="895305" y="830997"/>
                </a:cubicBezTo>
                <a:cubicBezTo>
                  <a:pt x="914782" y="810876"/>
                  <a:pt x="935191" y="792039"/>
                  <a:pt x="956533" y="774487"/>
                </a:cubicBezTo>
                <a:cubicBezTo>
                  <a:pt x="977875" y="756935"/>
                  <a:pt x="1003637" y="738327"/>
                  <a:pt x="1033820" y="718661"/>
                </a:cubicBezTo>
                <a:cubicBezTo>
                  <a:pt x="1041658" y="713383"/>
                  <a:pt x="1049759" y="709082"/>
                  <a:pt x="1058123" y="705758"/>
                </a:cubicBezTo>
                <a:cubicBezTo>
                  <a:pt x="1066488" y="702434"/>
                  <a:pt x="1076295" y="700772"/>
                  <a:pt x="1087547" y="700772"/>
                </a:cubicBezTo>
                <a:cubicBezTo>
                  <a:pt x="1108323" y="700772"/>
                  <a:pt x="1128063" y="705956"/>
                  <a:pt x="1146765" y="716325"/>
                </a:cubicBezTo>
                <a:cubicBezTo>
                  <a:pt x="1165468" y="726693"/>
                  <a:pt x="1181834" y="736997"/>
                  <a:pt x="1195864" y="747236"/>
                </a:cubicBezTo>
                <a:cubicBezTo>
                  <a:pt x="1212572" y="759381"/>
                  <a:pt x="1224007" y="771615"/>
                  <a:pt x="1230169" y="783938"/>
                </a:cubicBezTo>
                <a:cubicBezTo>
                  <a:pt x="1236330" y="796261"/>
                  <a:pt x="1239411" y="812255"/>
                  <a:pt x="1239411" y="831920"/>
                </a:cubicBezTo>
                <a:cubicBezTo>
                  <a:pt x="1239411" y="865634"/>
                  <a:pt x="1235164" y="900133"/>
                  <a:pt x="1226671" y="935415"/>
                </a:cubicBezTo>
                <a:cubicBezTo>
                  <a:pt x="1218178" y="970697"/>
                  <a:pt x="1211213" y="998072"/>
                  <a:pt x="1205776" y="1017538"/>
                </a:cubicBezTo>
                <a:cubicBezTo>
                  <a:pt x="1192064" y="1101914"/>
                  <a:pt x="1177111" y="1183511"/>
                  <a:pt x="1160919" y="1262331"/>
                </a:cubicBezTo>
                <a:cubicBezTo>
                  <a:pt x="1144727" y="1341150"/>
                  <a:pt x="1136630" y="1419364"/>
                  <a:pt x="1136630" y="1496973"/>
                </a:cubicBezTo>
                <a:cubicBezTo>
                  <a:pt x="1136630" y="1510248"/>
                  <a:pt x="1137176" y="1522021"/>
                  <a:pt x="1138267" y="1532290"/>
                </a:cubicBezTo>
                <a:cubicBezTo>
                  <a:pt x="1139359" y="1542559"/>
                  <a:pt x="1141929" y="1554490"/>
                  <a:pt x="1145977" y="1568083"/>
                </a:cubicBezTo>
                <a:cubicBezTo>
                  <a:pt x="1145977" y="1566218"/>
                  <a:pt x="1146289" y="1565598"/>
                  <a:pt x="1146914" y="1566223"/>
                </a:cubicBezTo>
                <a:cubicBezTo>
                  <a:pt x="1147539" y="1566848"/>
                  <a:pt x="1147852" y="1569919"/>
                  <a:pt x="1147852" y="1575435"/>
                </a:cubicBezTo>
                <a:cubicBezTo>
                  <a:pt x="1147852" y="1580912"/>
                  <a:pt x="1147539" y="1584286"/>
                  <a:pt x="1146914" y="1585556"/>
                </a:cubicBezTo>
                <a:cubicBezTo>
                  <a:pt x="1146289" y="1586825"/>
                  <a:pt x="1145977" y="1592273"/>
                  <a:pt x="1145977" y="1601897"/>
                </a:cubicBezTo>
                <a:cubicBezTo>
                  <a:pt x="1130459" y="1605846"/>
                  <a:pt x="1116618" y="1607820"/>
                  <a:pt x="1104454" y="1607820"/>
                </a:cubicBezTo>
                <a:cubicBezTo>
                  <a:pt x="1073398" y="1607820"/>
                  <a:pt x="1044759" y="1596936"/>
                  <a:pt x="1018535" y="1575167"/>
                </a:cubicBezTo>
                <a:cubicBezTo>
                  <a:pt x="992312" y="1553399"/>
                  <a:pt x="977702" y="1526907"/>
                  <a:pt x="974705" y="1495693"/>
                </a:cubicBezTo>
                <a:cubicBezTo>
                  <a:pt x="973435" y="1484581"/>
                  <a:pt x="972800" y="1472709"/>
                  <a:pt x="972800" y="1460079"/>
                </a:cubicBezTo>
                <a:cubicBezTo>
                  <a:pt x="972800" y="1447448"/>
                  <a:pt x="972800" y="1435527"/>
                  <a:pt x="972800" y="1424315"/>
                </a:cubicBezTo>
                <a:cubicBezTo>
                  <a:pt x="972800" y="1402943"/>
                  <a:pt x="973133" y="1380981"/>
                  <a:pt x="973797" y="1358429"/>
                </a:cubicBezTo>
                <a:cubicBezTo>
                  <a:pt x="974462" y="1335876"/>
                  <a:pt x="976035" y="1314232"/>
                  <a:pt x="978515" y="1293495"/>
                </a:cubicBezTo>
                <a:cubicBezTo>
                  <a:pt x="988695" y="1207294"/>
                  <a:pt x="999693" y="1125706"/>
                  <a:pt x="1011510" y="1048732"/>
                </a:cubicBezTo>
                <a:cubicBezTo>
                  <a:pt x="1017419" y="1010245"/>
                  <a:pt x="1024966" y="971850"/>
                  <a:pt x="1034151" y="933547"/>
                </a:cubicBezTo>
                <a:lnTo>
                  <a:pt x="1057373" y="851562"/>
                </a:lnTo>
                <a:lnTo>
                  <a:pt x="1035933" y="872788"/>
                </a:lnTo>
                <a:cubicBezTo>
                  <a:pt x="1019483" y="886738"/>
                  <a:pt x="1002903" y="905337"/>
                  <a:pt x="986195" y="928584"/>
                </a:cubicBezTo>
                <a:cubicBezTo>
                  <a:pt x="969486" y="951830"/>
                  <a:pt x="953949" y="976223"/>
                  <a:pt x="939582" y="1001762"/>
                </a:cubicBezTo>
                <a:cubicBezTo>
                  <a:pt x="908387" y="1055221"/>
                  <a:pt x="880839" y="1112590"/>
                  <a:pt x="856938" y="1173867"/>
                </a:cubicBezTo>
                <a:cubicBezTo>
                  <a:pt x="833036" y="1235145"/>
                  <a:pt x="814378" y="1298724"/>
                  <a:pt x="800963" y="1364605"/>
                </a:cubicBezTo>
                <a:cubicBezTo>
                  <a:pt x="798265" y="1378059"/>
                  <a:pt x="794197" y="1393716"/>
                  <a:pt x="788759" y="1411575"/>
                </a:cubicBezTo>
                <a:cubicBezTo>
                  <a:pt x="743158" y="1407547"/>
                  <a:pt x="709543" y="1399039"/>
                  <a:pt x="687913" y="1386051"/>
                </a:cubicBezTo>
                <a:cubicBezTo>
                  <a:pt x="666284" y="1373064"/>
                  <a:pt x="650171" y="1355988"/>
                  <a:pt x="639574" y="1334825"/>
                </a:cubicBezTo>
                <a:cubicBezTo>
                  <a:pt x="628977" y="1313662"/>
                  <a:pt x="622370" y="1290598"/>
                  <a:pt x="619750" y="1265635"/>
                </a:cubicBezTo>
                <a:cubicBezTo>
                  <a:pt x="617131" y="1240671"/>
                  <a:pt x="615821" y="1213822"/>
                  <a:pt x="615821" y="1185089"/>
                </a:cubicBezTo>
                <a:cubicBezTo>
                  <a:pt x="615821" y="1085552"/>
                  <a:pt x="625291" y="986840"/>
                  <a:pt x="644232" y="888951"/>
                </a:cubicBezTo>
                <a:cubicBezTo>
                  <a:pt x="663173" y="791061"/>
                  <a:pt x="683081" y="694839"/>
                  <a:pt x="703957" y="600284"/>
                </a:cubicBezTo>
                <a:cubicBezTo>
                  <a:pt x="712668" y="561548"/>
                  <a:pt x="721360" y="522967"/>
                  <a:pt x="730032" y="484540"/>
                </a:cubicBezTo>
                <a:cubicBezTo>
                  <a:pt x="738703" y="446113"/>
                  <a:pt x="749221" y="409377"/>
                  <a:pt x="761583" y="374333"/>
                </a:cubicBezTo>
                <a:cubicBezTo>
                  <a:pt x="773351" y="334288"/>
                  <a:pt x="786899" y="295593"/>
                  <a:pt x="802228" y="258247"/>
                </a:cubicBezTo>
                <a:lnTo>
                  <a:pt x="821917" y="209868"/>
                </a:lnTo>
                <a:lnTo>
                  <a:pt x="798362" y="213819"/>
                </a:lnTo>
                <a:cubicBezTo>
                  <a:pt x="774446" y="217848"/>
                  <a:pt x="753074" y="221487"/>
                  <a:pt x="734247" y="224735"/>
                </a:cubicBezTo>
                <a:lnTo>
                  <a:pt x="713598" y="228326"/>
                </a:lnTo>
                <a:lnTo>
                  <a:pt x="714920" y="232708"/>
                </a:lnTo>
                <a:cubicBezTo>
                  <a:pt x="715231" y="234841"/>
                  <a:pt x="715387" y="237560"/>
                  <a:pt x="715387" y="240864"/>
                </a:cubicBezTo>
                <a:cubicBezTo>
                  <a:pt x="715387" y="249436"/>
                  <a:pt x="713338" y="261586"/>
                  <a:pt x="709240" y="277312"/>
                </a:cubicBezTo>
                <a:cubicBezTo>
                  <a:pt x="705143" y="293038"/>
                  <a:pt x="699740" y="309846"/>
                  <a:pt x="693033" y="327735"/>
                </a:cubicBezTo>
                <a:cubicBezTo>
                  <a:pt x="686326" y="345624"/>
                  <a:pt x="680715" y="360338"/>
                  <a:pt x="676201" y="371877"/>
                </a:cubicBezTo>
                <a:cubicBezTo>
                  <a:pt x="671686" y="383416"/>
                  <a:pt x="668536" y="392281"/>
                  <a:pt x="666750" y="398473"/>
                </a:cubicBezTo>
                <a:lnTo>
                  <a:pt x="571827" y="695087"/>
                </a:lnTo>
                <a:cubicBezTo>
                  <a:pt x="563672" y="718463"/>
                  <a:pt x="555848" y="745078"/>
                  <a:pt x="548357" y="774933"/>
                </a:cubicBezTo>
                <a:cubicBezTo>
                  <a:pt x="540866" y="804788"/>
                  <a:pt x="533331" y="834103"/>
                  <a:pt x="525750" y="862876"/>
                </a:cubicBezTo>
                <a:cubicBezTo>
                  <a:pt x="509558" y="923955"/>
                  <a:pt x="493807" y="983908"/>
                  <a:pt x="478497" y="1042735"/>
                </a:cubicBezTo>
                <a:cubicBezTo>
                  <a:pt x="463188" y="1101561"/>
                  <a:pt x="450483" y="1162526"/>
                  <a:pt x="440383" y="1225630"/>
                </a:cubicBezTo>
                <a:cubicBezTo>
                  <a:pt x="433913" y="1265734"/>
                  <a:pt x="428248" y="1304618"/>
                  <a:pt x="423386" y="1342281"/>
                </a:cubicBezTo>
                <a:cubicBezTo>
                  <a:pt x="418525" y="1379945"/>
                  <a:pt x="413603" y="1418709"/>
                  <a:pt x="408623" y="1458575"/>
                </a:cubicBezTo>
                <a:cubicBezTo>
                  <a:pt x="405011" y="1485861"/>
                  <a:pt x="403205" y="1513066"/>
                  <a:pt x="403205" y="1540193"/>
                </a:cubicBezTo>
                <a:cubicBezTo>
                  <a:pt x="403205" y="1584623"/>
                  <a:pt x="407184" y="1625809"/>
                  <a:pt x="415141" y="1663750"/>
                </a:cubicBezTo>
                <a:cubicBezTo>
                  <a:pt x="423099" y="1701691"/>
                  <a:pt x="434062" y="1743462"/>
                  <a:pt x="448032" y="1789063"/>
                </a:cubicBezTo>
                <a:lnTo>
                  <a:pt x="436245" y="1809750"/>
                </a:lnTo>
                <a:cubicBezTo>
                  <a:pt x="413286" y="1804095"/>
                  <a:pt x="399117" y="1800721"/>
                  <a:pt x="393740" y="1799630"/>
                </a:cubicBezTo>
                <a:cubicBezTo>
                  <a:pt x="374531" y="1794153"/>
                  <a:pt x="360045" y="1788418"/>
                  <a:pt x="350282" y="1782425"/>
                </a:cubicBezTo>
                <a:cubicBezTo>
                  <a:pt x="340519" y="1776433"/>
                  <a:pt x="328950" y="1765290"/>
                  <a:pt x="315575" y="1748999"/>
                </a:cubicBezTo>
                <a:cubicBezTo>
                  <a:pt x="278090" y="1706533"/>
                  <a:pt x="254432" y="1659216"/>
                  <a:pt x="244599" y="1607046"/>
                </a:cubicBezTo>
                <a:cubicBezTo>
                  <a:pt x="234767" y="1554877"/>
                  <a:pt x="229850" y="1501924"/>
                  <a:pt x="229850" y="1448187"/>
                </a:cubicBezTo>
                <a:cubicBezTo>
                  <a:pt x="229850" y="1374408"/>
                  <a:pt x="235491" y="1296224"/>
                  <a:pt x="246772" y="1213634"/>
                </a:cubicBezTo>
                <a:cubicBezTo>
                  <a:pt x="258053" y="1131044"/>
                  <a:pt x="272489" y="1047095"/>
                  <a:pt x="290081" y="961787"/>
                </a:cubicBezTo>
                <a:cubicBezTo>
                  <a:pt x="307672" y="876479"/>
                  <a:pt x="327362" y="792034"/>
                  <a:pt x="349151" y="708452"/>
                </a:cubicBezTo>
                <a:cubicBezTo>
                  <a:pt x="370939" y="624870"/>
                  <a:pt x="392063" y="549315"/>
                  <a:pt x="412522" y="481786"/>
                </a:cubicBezTo>
                <a:cubicBezTo>
                  <a:pt x="415875" y="471329"/>
                  <a:pt x="421734" y="453728"/>
                  <a:pt x="430098" y="428983"/>
                </a:cubicBezTo>
                <a:cubicBezTo>
                  <a:pt x="438463" y="404237"/>
                  <a:pt x="446346" y="381596"/>
                  <a:pt x="453747" y="361057"/>
                </a:cubicBezTo>
                <a:cubicBezTo>
                  <a:pt x="461149" y="340519"/>
                  <a:pt x="467866" y="320298"/>
                  <a:pt x="473899" y="300395"/>
                </a:cubicBezTo>
                <a:cubicBezTo>
                  <a:pt x="476915" y="290443"/>
                  <a:pt x="479177" y="283560"/>
                  <a:pt x="480685" y="279745"/>
                </a:cubicBezTo>
                <a:lnTo>
                  <a:pt x="481300" y="278506"/>
                </a:lnTo>
                <a:lnTo>
                  <a:pt x="476225" y="281588"/>
                </a:lnTo>
                <a:cubicBezTo>
                  <a:pt x="466947" y="285913"/>
                  <a:pt x="450004" y="290967"/>
                  <a:pt x="425395" y="296749"/>
                </a:cubicBezTo>
                <a:cubicBezTo>
                  <a:pt x="392584" y="304458"/>
                  <a:pt x="358274" y="311587"/>
                  <a:pt x="322466" y="318135"/>
                </a:cubicBezTo>
                <a:cubicBezTo>
                  <a:pt x="286658" y="324684"/>
                  <a:pt x="254104" y="330448"/>
                  <a:pt x="224805" y="335429"/>
                </a:cubicBezTo>
                <a:cubicBezTo>
                  <a:pt x="195506" y="340410"/>
                  <a:pt x="167412" y="342900"/>
                  <a:pt x="140524" y="342900"/>
                </a:cubicBezTo>
                <a:cubicBezTo>
                  <a:pt x="115203" y="342900"/>
                  <a:pt x="97492" y="339690"/>
                  <a:pt x="87392" y="333271"/>
                </a:cubicBezTo>
                <a:cubicBezTo>
                  <a:pt x="77291" y="326851"/>
                  <a:pt x="62557" y="318850"/>
                  <a:pt x="43190" y="309265"/>
                </a:cubicBezTo>
                <a:cubicBezTo>
                  <a:pt x="38487" y="302220"/>
                  <a:pt x="34196" y="295181"/>
                  <a:pt x="30316" y="288146"/>
                </a:cubicBezTo>
                <a:cubicBezTo>
                  <a:pt x="26437" y="281112"/>
                  <a:pt x="22275" y="273507"/>
                  <a:pt x="17830" y="265331"/>
                </a:cubicBezTo>
                <a:cubicBezTo>
                  <a:pt x="13385" y="257155"/>
                  <a:pt x="9302" y="249014"/>
                  <a:pt x="5581" y="240908"/>
                </a:cubicBezTo>
                <a:cubicBezTo>
                  <a:pt x="1860" y="232802"/>
                  <a:pt x="0" y="225921"/>
                  <a:pt x="0" y="220266"/>
                </a:cubicBezTo>
                <a:cubicBezTo>
                  <a:pt x="0" y="192802"/>
                  <a:pt x="9401" y="179070"/>
                  <a:pt x="28203" y="179070"/>
                </a:cubicBezTo>
                <a:cubicBezTo>
                  <a:pt x="47005" y="179070"/>
                  <a:pt x="61397" y="179070"/>
                  <a:pt x="71378" y="179070"/>
                </a:cubicBezTo>
                <a:cubicBezTo>
                  <a:pt x="89257" y="179070"/>
                  <a:pt x="107097" y="177294"/>
                  <a:pt x="124897" y="173742"/>
                </a:cubicBezTo>
                <a:cubicBezTo>
                  <a:pt x="142696" y="170190"/>
                  <a:pt x="159504" y="166837"/>
                  <a:pt x="175320" y="163681"/>
                </a:cubicBezTo>
                <a:lnTo>
                  <a:pt x="396925" y="116175"/>
                </a:lnTo>
                <a:cubicBezTo>
                  <a:pt x="517773" y="90061"/>
                  <a:pt x="639033" y="64170"/>
                  <a:pt x="760705" y="38502"/>
                </a:cubicBezTo>
                <a:cubicBezTo>
                  <a:pt x="882377" y="12834"/>
                  <a:pt x="1006068" y="0"/>
                  <a:pt x="11317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3AE3EA-F6C2-44FD-BCED-FF94A3AAE9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8898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6" dur="2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0000">
                                          <p:cBhvr>
                                            <p:cTn id="13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6" dur="2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" presetID="2" presetClass="entr" presetSubtype="4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3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0902AD6-039E-4F25-B772-A2D2B4FCD8F9}"/>
              </a:ext>
            </a:extLst>
          </p:cNvPr>
          <p:cNvGrpSpPr/>
          <p:nvPr/>
        </p:nvGrpSpPr>
        <p:grpSpPr>
          <a:xfrm>
            <a:off x="479404" y="685800"/>
            <a:ext cx="9553735" cy="5496018"/>
            <a:chOff x="-9729584" y="685800"/>
            <a:chExt cx="9553735" cy="5496018"/>
          </a:xfrm>
        </p:grpSpPr>
        <p:sp>
          <p:nvSpPr>
            <p:cNvPr id="17" name="Freeform 48">
              <a:extLst>
                <a:ext uri="{FF2B5EF4-FFF2-40B4-BE49-F238E27FC236}">
                  <a16:creationId xmlns:a16="http://schemas.microsoft.com/office/drawing/2014/main" id="{F3458167-D3E9-46D7-8BC6-8164466A1F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687455" y="2470281"/>
              <a:ext cx="1263078" cy="842054"/>
            </a:xfrm>
            <a:custGeom>
              <a:avLst/>
              <a:gdLst>
                <a:gd name="T0" fmla="*/ 120 w 204"/>
                <a:gd name="T1" fmla="*/ 116 h 136"/>
                <a:gd name="T2" fmla="*/ 80 w 204"/>
                <a:gd name="T3" fmla="*/ 108 h 136"/>
                <a:gd name="T4" fmla="*/ 184 w 204"/>
                <a:gd name="T5" fmla="*/ 0 h 136"/>
                <a:gd name="T6" fmla="*/ 0 w 204"/>
                <a:gd name="T7" fmla="*/ 20 h 136"/>
                <a:gd name="T8" fmla="*/ 14 w 204"/>
                <a:gd name="T9" fmla="*/ 116 h 136"/>
                <a:gd name="T10" fmla="*/ 24 w 204"/>
                <a:gd name="T11" fmla="*/ 108 h 136"/>
                <a:gd name="T12" fmla="*/ 8 w 204"/>
                <a:gd name="T13" fmla="*/ 96 h 136"/>
                <a:gd name="T14" fmla="*/ 20 w 204"/>
                <a:gd name="T15" fmla="*/ 8 h 136"/>
                <a:gd name="T16" fmla="*/ 196 w 204"/>
                <a:gd name="T17" fmla="*/ 20 h 136"/>
                <a:gd name="T18" fmla="*/ 188 w 204"/>
                <a:gd name="T19" fmla="*/ 108 h 136"/>
                <a:gd name="T20" fmla="*/ 176 w 204"/>
                <a:gd name="T21" fmla="*/ 116 h 136"/>
                <a:gd name="T22" fmla="*/ 204 w 204"/>
                <a:gd name="T23" fmla="*/ 96 h 136"/>
                <a:gd name="T24" fmla="*/ 184 w 204"/>
                <a:gd name="T25" fmla="*/ 0 h 136"/>
                <a:gd name="T26" fmla="*/ 28 w 204"/>
                <a:gd name="T27" fmla="*/ 112 h 136"/>
                <a:gd name="T28" fmla="*/ 76 w 204"/>
                <a:gd name="T29" fmla="*/ 112 h 136"/>
                <a:gd name="T30" fmla="*/ 52 w 204"/>
                <a:gd name="T31" fmla="*/ 128 h 136"/>
                <a:gd name="T32" fmla="*/ 52 w 204"/>
                <a:gd name="T33" fmla="*/ 96 h 136"/>
                <a:gd name="T34" fmla="*/ 52 w 204"/>
                <a:gd name="T35" fmla="*/ 128 h 136"/>
                <a:gd name="T36" fmla="*/ 124 w 204"/>
                <a:gd name="T37" fmla="*/ 112 h 136"/>
                <a:gd name="T38" fmla="*/ 172 w 204"/>
                <a:gd name="T39" fmla="*/ 112 h 136"/>
                <a:gd name="T40" fmla="*/ 148 w 204"/>
                <a:gd name="T41" fmla="*/ 128 h 136"/>
                <a:gd name="T42" fmla="*/ 148 w 204"/>
                <a:gd name="T43" fmla="*/ 96 h 136"/>
                <a:gd name="T44" fmla="*/ 148 w 204"/>
                <a:gd name="T45" fmla="*/ 128 h 136"/>
                <a:gd name="T46" fmla="*/ 16 w 204"/>
                <a:gd name="T47" fmla="*/ 16 h 136"/>
                <a:gd name="T48" fmla="*/ 64 w 204"/>
                <a:gd name="T49" fmla="*/ 60 h 136"/>
                <a:gd name="T50" fmla="*/ 56 w 204"/>
                <a:gd name="T51" fmla="*/ 52 h 136"/>
                <a:gd name="T52" fmla="*/ 24 w 204"/>
                <a:gd name="T53" fmla="*/ 24 h 136"/>
                <a:gd name="T54" fmla="*/ 56 w 204"/>
                <a:gd name="T55" fmla="*/ 52 h 136"/>
                <a:gd name="T56" fmla="*/ 76 w 204"/>
                <a:gd name="T57" fmla="*/ 16 h 136"/>
                <a:gd name="T58" fmla="*/ 128 w 204"/>
                <a:gd name="T59" fmla="*/ 60 h 136"/>
                <a:gd name="T60" fmla="*/ 120 w 204"/>
                <a:gd name="T61" fmla="*/ 52 h 136"/>
                <a:gd name="T62" fmla="*/ 84 w 204"/>
                <a:gd name="T63" fmla="*/ 24 h 136"/>
                <a:gd name="T64" fmla="*/ 120 w 204"/>
                <a:gd name="T65" fmla="*/ 52 h 136"/>
                <a:gd name="T66" fmla="*/ 140 w 204"/>
                <a:gd name="T67" fmla="*/ 16 h 136"/>
                <a:gd name="T68" fmla="*/ 188 w 204"/>
                <a:gd name="T69" fmla="*/ 60 h 136"/>
                <a:gd name="T70" fmla="*/ 180 w 204"/>
                <a:gd name="T71" fmla="*/ 52 h 136"/>
                <a:gd name="T72" fmla="*/ 148 w 204"/>
                <a:gd name="T73" fmla="*/ 24 h 136"/>
                <a:gd name="T74" fmla="*/ 180 w 204"/>
                <a:gd name="T75" fmla="*/ 5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4" h="136">
                  <a:moveTo>
                    <a:pt x="80" y="116"/>
                  </a:moveTo>
                  <a:cubicBezTo>
                    <a:pt x="120" y="116"/>
                    <a:pt x="120" y="116"/>
                    <a:pt x="120" y="116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80" y="108"/>
                    <a:pt x="80" y="108"/>
                    <a:pt x="80" y="108"/>
                  </a:cubicBezTo>
                  <a:lnTo>
                    <a:pt x="80" y="116"/>
                  </a:lnTo>
                  <a:close/>
                  <a:moveTo>
                    <a:pt x="18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7"/>
                    <a:pt x="6" y="116"/>
                    <a:pt x="14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1" y="108"/>
                    <a:pt x="8" y="103"/>
                    <a:pt x="8" y="96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3"/>
                    <a:pt x="13" y="8"/>
                    <a:pt x="20" y="8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91" y="8"/>
                    <a:pt x="196" y="13"/>
                    <a:pt x="196" y="2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3"/>
                    <a:pt x="192" y="108"/>
                    <a:pt x="188" y="108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116"/>
                    <a:pt x="176" y="116"/>
                    <a:pt x="176" y="116"/>
                  </a:cubicBezTo>
                  <a:cubicBezTo>
                    <a:pt x="188" y="116"/>
                    <a:pt x="188" y="116"/>
                    <a:pt x="188" y="116"/>
                  </a:cubicBezTo>
                  <a:cubicBezTo>
                    <a:pt x="197" y="116"/>
                    <a:pt x="204" y="107"/>
                    <a:pt x="204" y="96"/>
                  </a:cubicBezTo>
                  <a:cubicBezTo>
                    <a:pt x="204" y="20"/>
                    <a:pt x="204" y="20"/>
                    <a:pt x="204" y="20"/>
                  </a:cubicBezTo>
                  <a:cubicBezTo>
                    <a:pt x="204" y="9"/>
                    <a:pt x="195" y="0"/>
                    <a:pt x="184" y="0"/>
                  </a:cubicBezTo>
                  <a:close/>
                  <a:moveTo>
                    <a:pt x="52" y="88"/>
                  </a:moveTo>
                  <a:cubicBezTo>
                    <a:pt x="39" y="88"/>
                    <a:pt x="28" y="99"/>
                    <a:pt x="28" y="112"/>
                  </a:cubicBezTo>
                  <a:cubicBezTo>
                    <a:pt x="28" y="125"/>
                    <a:pt x="39" y="136"/>
                    <a:pt x="52" y="136"/>
                  </a:cubicBezTo>
                  <a:cubicBezTo>
                    <a:pt x="65" y="136"/>
                    <a:pt x="76" y="125"/>
                    <a:pt x="76" y="112"/>
                  </a:cubicBezTo>
                  <a:cubicBezTo>
                    <a:pt x="76" y="99"/>
                    <a:pt x="65" y="88"/>
                    <a:pt x="52" y="88"/>
                  </a:cubicBezTo>
                  <a:close/>
                  <a:moveTo>
                    <a:pt x="52" y="128"/>
                  </a:moveTo>
                  <a:cubicBezTo>
                    <a:pt x="43" y="128"/>
                    <a:pt x="36" y="121"/>
                    <a:pt x="36" y="112"/>
                  </a:cubicBezTo>
                  <a:cubicBezTo>
                    <a:pt x="36" y="103"/>
                    <a:pt x="43" y="96"/>
                    <a:pt x="52" y="96"/>
                  </a:cubicBezTo>
                  <a:cubicBezTo>
                    <a:pt x="61" y="96"/>
                    <a:pt x="68" y="103"/>
                    <a:pt x="68" y="112"/>
                  </a:cubicBezTo>
                  <a:cubicBezTo>
                    <a:pt x="68" y="121"/>
                    <a:pt x="61" y="128"/>
                    <a:pt x="52" y="128"/>
                  </a:cubicBezTo>
                  <a:close/>
                  <a:moveTo>
                    <a:pt x="148" y="88"/>
                  </a:moveTo>
                  <a:cubicBezTo>
                    <a:pt x="135" y="88"/>
                    <a:pt x="124" y="99"/>
                    <a:pt x="124" y="112"/>
                  </a:cubicBezTo>
                  <a:cubicBezTo>
                    <a:pt x="124" y="125"/>
                    <a:pt x="135" y="136"/>
                    <a:pt x="148" y="136"/>
                  </a:cubicBezTo>
                  <a:cubicBezTo>
                    <a:pt x="161" y="136"/>
                    <a:pt x="172" y="125"/>
                    <a:pt x="172" y="112"/>
                  </a:cubicBezTo>
                  <a:cubicBezTo>
                    <a:pt x="172" y="99"/>
                    <a:pt x="161" y="88"/>
                    <a:pt x="148" y="88"/>
                  </a:cubicBezTo>
                  <a:close/>
                  <a:moveTo>
                    <a:pt x="148" y="128"/>
                  </a:moveTo>
                  <a:cubicBezTo>
                    <a:pt x="139" y="128"/>
                    <a:pt x="132" y="121"/>
                    <a:pt x="132" y="112"/>
                  </a:cubicBezTo>
                  <a:cubicBezTo>
                    <a:pt x="132" y="103"/>
                    <a:pt x="139" y="96"/>
                    <a:pt x="148" y="96"/>
                  </a:cubicBezTo>
                  <a:cubicBezTo>
                    <a:pt x="157" y="96"/>
                    <a:pt x="164" y="103"/>
                    <a:pt x="164" y="112"/>
                  </a:cubicBezTo>
                  <a:cubicBezTo>
                    <a:pt x="164" y="121"/>
                    <a:pt x="157" y="128"/>
                    <a:pt x="148" y="128"/>
                  </a:cubicBezTo>
                  <a:close/>
                  <a:moveTo>
                    <a:pt x="64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64" y="60"/>
                    <a:pt x="64" y="60"/>
                    <a:pt x="64" y="60"/>
                  </a:cubicBezTo>
                  <a:lnTo>
                    <a:pt x="64" y="16"/>
                  </a:lnTo>
                  <a:close/>
                  <a:moveTo>
                    <a:pt x="56" y="52"/>
                  </a:moveTo>
                  <a:cubicBezTo>
                    <a:pt x="24" y="52"/>
                    <a:pt x="24" y="52"/>
                    <a:pt x="24" y="52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56" y="24"/>
                    <a:pt x="56" y="24"/>
                    <a:pt x="56" y="24"/>
                  </a:cubicBezTo>
                  <a:lnTo>
                    <a:pt x="56" y="52"/>
                  </a:lnTo>
                  <a:close/>
                  <a:moveTo>
                    <a:pt x="128" y="16"/>
                  </a:moveTo>
                  <a:cubicBezTo>
                    <a:pt x="76" y="16"/>
                    <a:pt x="76" y="16"/>
                    <a:pt x="76" y="16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128" y="60"/>
                    <a:pt x="128" y="60"/>
                    <a:pt x="128" y="60"/>
                  </a:cubicBezTo>
                  <a:lnTo>
                    <a:pt x="128" y="16"/>
                  </a:lnTo>
                  <a:close/>
                  <a:moveTo>
                    <a:pt x="120" y="52"/>
                  </a:moveTo>
                  <a:cubicBezTo>
                    <a:pt x="84" y="52"/>
                    <a:pt x="84" y="52"/>
                    <a:pt x="84" y="52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120" y="24"/>
                    <a:pt x="120" y="24"/>
                    <a:pt x="120" y="24"/>
                  </a:cubicBezTo>
                  <a:lnTo>
                    <a:pt x="120" y="52"/>
                  </a:lnTo>
                  <a:close/>
                  <a:moveTo>
                    <a:pt x="188" y="16"/>
                  </a:moveTo>
                  <a:cubicBezTo>
                    <a:pt x="140" y="16"/>
                    <a:pt x="140" y="16"/>
                    <a:pt x="140" y="16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88" y="60"/>
                    <a:pt x="188" y="60"/>
                    <a:pt x="188" y="60"/>
                  </a:cubicBezTo>
                  <a:lnTo>
                    <a:pt x="188" y="16"/>
                  </a:lnTo>
                  <a:close/>
                  <a:moveTo>
                    <a:pt x="180" y="52"/>
                  </a:moveTo>
                  <a:cubicBezTo>
                    <a:pt x="148" y="52"/>
                    <a:pt x="148" y="52"/>
                    <a:pt x="148" y="52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80" y="24"/>
                    <a:pt x="180" y="24"/>
                    <a:pt x="180" y="24"/>
                  </a:cubicBezTo>
                  <a:lnTo>
                    <a:pt x="180" y="5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18" name="Gruppieren 454">
              <a:extLst>
                <a:ext uri="{FF2B5EF4-FFF2-40B4-BE49-F238E27FC236}">
                  <a16:creationId xmlns:a16="http://schemas.microsoft.com/office/drawing/2014/main" id="{F9634747-408F-447B-8BC7-76FFA6ADA4E4}"/>
                </a:ext>
              </a:extLst>
            </p:cNvPr>
            <p:cNvGrpSpPr/>
            <p:nvPr/>
          </p:nvGrpSpPr>
          <p:grpSpPr>
            <a:xfrm>
              <a:off x="-7566648" y="3879532"/>
              <a:ext cx="999678" cy="982950"/>
              <a:chOff x="6752431" y="3514724"/>
              <a:chExt cx="379412" cy="373063"/>
            </a:xfrm>
            <a:solidFill>
              <a:schemeClr val="accent1">
                <a:alpha val="10000"/>
              </a:schemeClr>
            </a:solidFill>
          </p:grpSpPr>
          <p:sp>
            <p:nvSpPr>
              <p:cNvPr id="48" name="Freeform 114">
                <a:extLst>
                  <a:ext uri="{FF2B5EF4-FFF2-40B4-BE49-F238E27FC236}">
                    <a16:creationId xmlns:a16="http://schemas.microsoft.com/office/drawing/2014/main" id="{6B6860F6-7F57-4CC4-A0A8-4A6C546C17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52431" y="3794124"/>
                <a:ext cx="376238" cy="93663"/>
              </a:xfrm>
              <a:custGeom>
                <a:avLst/>
                <a:gdLst>
                  <a:gd name="T0" fmla="*/ 240 w 240"/>
                  <a:gd name="T1" fmla="*/ 60 h 60"/>
                  <a:gd name="T2" fmla="*/ 0 w 240"/>
                  <a:gd name="T3" fmla="*/ 60 h 60"/>
                  <a:gd name="T4" fmla="*/ 0 w 240"/>
                  <a:gd name="T5" fmla="*/ 56 h 60"/>
                  <a:gd name="T6" fmla="*/ 124 w 240"/>
                  <a:gd name="T7" fmla="*/ 0 h 60"/>
                  <a:gd name="T8" fmla="*/ 240 w 240"/>
                  <a:gd name="T9" fmla="*/ 56 h 60"/>
                  <a:gd name="T10" fmla="*/ 240 w 240"/>
                  <a:gd name="T11" fmla="*/ 60 h 60"/>
                  <a:gd name="T12" fmla="*/ 9 w 240"/>
                  <a:gd name="T13" fmla="*/ 52 h 60"/>
                  <a:gd name="T14" fmla="*/ 231 w 240"/>
                  <a:gd name="T15" fmla="*/ 52 h 60"/>
                  <a:gd name="T16" fmla="*/ 124 w 240"/>
                  <a:gd name="T17" fmla="*/ 8 h 60"/>
                  <a:gd name="T18" fmla="*/ 9 w 240"/>
                  <a:gd name="T19" fmla="*/ 5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" h="60">
                    <a:moveTo>
                      <a:pt x="240" y="6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32"/>
                      <a:pt x="61" y="0"/>
                      <a:pt x="124" y="0"/>
                    </a:cubicBezTo>
                    <a:cubicBezTo>
                      <a:pt x="185" y="0"/>
                      <a:pt x="240" y="31"/>
                      <a:pt x="240" y="56"/>
                    </a:cubicBezTo>
                    <a:lnTo>
                      <a:pt x="240" y="60"/>
                    </a:lnTo>
                    <a:close/>
                    <a:moveTo>
                      <a:pt x="9" y="52"/>
                    </a:moveTo>
                    <a:cubicBezTo>
                      <a:pt x="231" y="52"/>
                      <a:pt x="231" y="52"/>
                      <a:pt x="231" y="52"/>
                    </a:cubicBezTo>
                    <a:cubicBezTo>
                      <a:pt x="225" y="35"/>
                      <a:pt x="182" y="8"/>
                      <a:pt x="124" y="8"/>
                    </a:cubicBezTo>
                    <a:cubicBezTo>
                      <a:pt x="65" y="8"/>
                      <a:pt x="16" y="35"/>
                      <a:pt x="9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9" name="Freeform 115">
                <a:extLst>
                  <a:ext uri="{FF2B5EF4-FFF2-40B4-BE49-F238E27FC236}">
                    <a16:creationId xmlns:a16="http://schemas.microsoft.com/office/drawing/2014/main" id="{10FA6753-4A3A-4738-B220-7F09BA115E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55606" y="3514724"/>
                <a:ext cx="215900" cy="290513"/>
              </a:xfrm>
              <a:custGeom>
                <a:avLst/>
                <a:gdLst>
                  <a:gd name="T0" fmla="*/ 110 w 138"/>
                  <a:gd name="T1" fmla="*/ 186 h 186"/>
                  <a:gd name="T2" fmla="*/ 86 w 138"/>
                  <a:gd name="T3" fmla="*/ 186 h 186"/>
                  <a:gd name="T4" fmla="*/ 83 w 138"/>
                  <a:gd name="T5" fmla="*/ 185 h 186"/>
                  <a:gd name="T6" fmla="*/ 82 w 138"/>
                  <a:gd name="T7" fmla="*/ 182 h 186"/>
                  <a:gd name="T8" fmla="*/ 68 w 138"/>
                  <a:gd name="T9" fmla="*/ 73 h 186"/>
                  <a:gd name="T10" fmla="*/ 34 w 138"/>
                  <a:gd name="T11" fmla="*/ 123 h 186"/>
                  <a:gd name="T12" fmla="*/ 30 w 138"/>
                  <a:gd name="T13" fmla="*/ 126 h 186"/>
                  <a:gd name="T14" fmla="*/ 26 w 138"/>
                  <a:gd name="T15" fmla="*/ 123 h 186"/>
                  <a:gd name="T16" fmla="*/ 31 w 138"/>
                  <a:gd name="T17" fmla="*/ 62 h 186"/>
                  <a:gd name="T18" fmla="*/ 10 w 138"/>
                  <a:gd name="T19" fmla="*/ 82 h 186"/>
                  <a:gd name="T20" fmla="*/ 6 w 138"/>
                  <a:gd name="T21" fmla="*/ 86 h 186"/>
                  <a:gd name="T22" fmla="*/ 6 w 138"/>
                  <a:gd name="T23" fmla="*/ 86 h 186"/>
                  <a:gd name="T24" fmla="*/ 2 w 138"/>
                  <a:gd name="T25" fmla="*/ 82 h 186"/>
                  <a:gd name="T26" fmla="*/ 32 w 138"/>
                  <a:gd name="T27" fmla="*/ 32 h 186"/>
                  <a:gd name="T28" fmla="*/ 27 w 138"/>
                  <a:gd name="T29" fmla="*/ 7 h 186"/>
                  <a:gd name="T30" fmla="*/ 29 w 138"/>
                  <a:gd name="T31" fmla="*/ 6 h 186"/>
                  <a:gd name="T32" fmla="*/ 54 w 138"/>
                  <a:gd name="T33" fmla="*/ 18 h 186"/>
                  <a:gd name="T34" fmla="*/ 82 w 138"/>
                  <a:gd name="T35" fmla="*/ 2 h 186"/>
                  <a:gd name="T36" fmla="*/ 86 w 138"/>
                  <a:gd name="T37" fmla="*/ 4 h 186"/>
                  <a:gd name="T38" fmla="*/ 85 w 138"/>
                  <a:gd name="T39" fmla="*/ 8 h 186"/>
                  <a:gd name="T40" fmla="*/ 77 w 138"/>
                  <a:gd name="T41" fmla="*/ 25 h 186"/>
                  <a:gd name="T42" fmla="*/ 102 w 138"/>
                  <a:gd name="T43" fmla="*/ 22 h 186"/>
                  <a:gd name="T44" fmla="*/ 137 w 138"/>
                  <a:gd name="T45" fmla="*/ 35 h 186"/>
                  <a:gd name="T46" fmla="*/ 138 w 138"/>
                  <a:gd name="T47" fmla="*/ 38 h 186"/>
                  <a:gd name="T48" fmla="*/ 134 w 138"/>
                  <a:gd name="T49" fmla="*/ 42 h 186"/>
                  <a:gd name="T50" fmla="*/ 134 w 138"/>
                  <a:gd name="T51" fmla="*/ 42 h 186"/>
                  <a:gd name="T52" fmla="*/ 130 w 138"/>
                  <a:gd name="T53" fmla="*/ 42 h 186"/>
                  <a:gd name="T54" fmla="*/ 108 w 138"/>
                  <a:gd name="T55" fmla="*/ 45 h 186"/>
                  <a:gd name="T56" fmla="*/ 134 w 138"/>
                  <a:gd name="T57" fmla="*/ 98 h 186"/>
                  <a:gd name="T58" fmla="*/ 132 w 138"/>
                  <a:gd name="T59" fmla="*/ 102 h 186"/>
                  <a:gd name="T60" fmla="*/ 128 w 138"/>
                  <a:gd name="T61" fmla="*/ 101 h 186"/>
                  <a:gd name="T62" fmla="*/ 97 w 138"/>
                  <a:gd name="T63" fmla="*/ 76 h 186"/>
                  <a:gd name="T64" fmla="*/ 114 w 138"/>
                  <a:gd name="T65" fmla="*/ 183 h 186"/>
                  <a:gd name="T66" fmla="*/ 110 w 138"/>
                  <a:gd name="T67" fmla="*/ 186 h 186"/>
                  <a:gd name="T68" fmla="*/ 90 w 138"/>
                  <a:gd name="T69" fmla="*/ 178 h 186"/>
                  <a:gd name="T70" fmla="*/ 106 w 138"/>
                  <a:gd name="T71" fmla="*/ 178 h 186"/>
                  <a:gd name="T72" fmla="*/ 86 w 138"/>
                  <a:gd name="T73" fmla="*/ 67 h 186"/>
                  <a:gd name="T74" fmla="*/ 88 w 138"/>
                  <a:gd name="T75" fmla="*/ 63 h 186"/>
                  <a:gd name="T76" fmla="*/ 93 w 138"/>
                  <a:gd name="T77" fmla="*/ 63 h 186"/>
                  <a:gd name="T78" fmla="*/ 126 w 138"/>
                  <a:gd name="T79" fmla="*/ 89 h 186"/>
                  <a:gd name="T80" fmla="*/ 100 w 138"/>
                  <a:gd name="T81" fmla="*/ 49 h 186"/>
                  <a:gd name="T82" fmla="*/ 98 w 138"/>
                  <a:gd name="T83" fmla="*/ 45 h 186"/>
                  <a:gd name="T84" fmla="*/ 123 w 138"/>
                  <a:gd name="T85" fmla="*/ 34 h 186"/>
                  <a:gd name="T86" fmla="*/ 102 w 138"/>
                  <a:gd name="T87" fmla="*/ 30 h 186"/>
                  <a:gd name="T88" fmla="*/ 75 w 138"/>
                  <a:gd name="T89" fmla="*/ 34 h 186"/>
                  <a:gd name="T90" fmla="*/ 71 w 138"/>
                  <a:gd name="T91" fmla="*/ 32 h 186"/>
                  <a:gd name="T92" fmla="*/ 74 w 138"/>
                  <a:gd name="T93" fmla="*/ 11 h 186"/>
                  <a:gd name="T94" fmla="*/ 58 w 138"/>
                  <a:gd name="T95" fmla="*/ 28 h 186"/>
                  <a:gd name="T96" fmla="*/ 54 w 138"/>
                  <a:gd name="T97" fmla="*/ 30 h 186"/>
                  <a:gd name="T98" fmla="*/ 50 w 138"/>
                  <a:gd name="T99" fmla="*/ 28 h 186"/>
                  <a:gd name="T100" fmla="*/ 32 w 138"/>
                  <a:gd name="T101" fmla="*/ 14 h 186"/>
                  <a:gd name="T102" fmla="*/ 41 w 138"/>
                  <a:gd name="T103" fmla="*/ 31 h 186"/>
                  <a:gd name="T104" fmla="*/ 42 w 138"/>
                  <a:gd name="T105" fmla="*/ 35 h 186"/>
                  <a:gd name="T106" fmla="*/ 39 w 138"/>
                  <a:gd name="T107" fmla="*/ 38 h 186"/>
                  <a:gd name="T108" fmla="*/ 13 w 138"/>
                  <a:gd name="T109" fmla="*/ 63 h 186"/>
                  <a:gd name="T110" fmla="*/ 45 w 138"/>
                  <a:gd name="T111" fmla="*/ 50 h 186"/>
                  <a:gd name="T112" fmla="*/ 50 w 138"/>
                  <a:gd name="T113" fmla="*/ 53 h 186"/>
                  <a:gd name="T114" fmla="*/ 48 w 138"/>
                  <a:gd name="T115" fmla="*/ 57 h 186"/>
                  <a:gd name="T116" fmla="*/ 31 w 138"/>
                  <a:gd name="T117" fmla="*/ 106 h 186"/>
                  <a:gd name="T118" fmla="*/ 68 w 138"/>
                  <a:gd name="T119" fmla="*/ 63 h 186"/>
                  <a:gd name="T120" fmla="*/ 71 w 138"/>
                  <a:gd name="T121" fmla="*/ 62 h 186"/>
                  <a:gd name="T122" fmla="*/ 74 w 138"/>
                  <a:gd name="T123" fmla="*/ 65 h 186"/>
                  <a:gd name="T124" fmla="*/ 90 w 138"/>
                  <a:gd name="T125" fmla="*/ 17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8" h="186">
                    <a:moveTo>
                      <a:pt x="110" y="186"/>
                    </a:moveTo>
                    <a:cubicBezTo>
                      <a:pt x="86" y="186"/>
                      <a:pt x="86" y="186"/>
                      <a:pt x="86" y="186"/>
                    </a:cubicBezTo>
                    <a:cubicBezTo>
                      <a:pt x="85" y="186"/>
                      <a:pt x="84" y="186"/>
                      <a:pt x="83" y="185"/>
                    </a:cubicBezTo>
                    <a:cubicBezTo>
                      <a:pt x="82" y="184"/>
                      <a:pt x="82" y="183"/>
                      <a:pt x="82" y="182"/>
                    </a:cubicBezTo>
                    <a:cubicBezTo>
                      <a:pt x="85" y="149"/>
                      <a:pt x="72" y="91"/>
                      <a:pt x="68" y="73"/>
                    </a:cubicBezTo>
                    <a:cubicBezTo>
                      <a:pt x="39" y="95"/>
                      <a:pt x="34" y="122"/>
                      <a:pt x="34" y="123"/>
                    </a:cubicBezTo>
                    <a:cubicBezTo>
                      <a:pt x="34" y="125"/>
                      <a:pt x="32" y="126"/>
                      <a:pt x="30" y="126"/>
                    </a:cubicBezTo>
                    <a:cubicBezTo>
                      <a:pt x="28" y="126"/>
                      <a:pt x="27" y="125"/>
                      <a:pt x="26" y="123"/>
                    </a:cubicBezTo>
                    <a:cubicBezTo>
                      <a:pt x="26" y="121"/>
                      <a:pt x="15" y="85"/>
                      <a:pt x="31" y="62"/>
                    </a:cubicBezTo>
                    <a:cubicBezTo>
                      <a:pt x="21" y="66"/>
                      <a:pt x="10" y="73"/>
                      <a:pt x="10" y="82"/>
                    </a:cubicBezTo>
                    <a:cubicBezTo>
                      <a:pt x="10" y="84"/>
                      <a:pt x="8" y="86"/>
                      <a:pt x="6" y="86"/>
                    </a:cubicBezTo>
                    <a:cubicBezTo>
                      <a:pt x="6" y="86"/>
                      <a:pt x="6" y="86"/>
                      <a:pt x="6" y="86"/>
                    </a:cubicBezTo>
                    <a:cubicBezTo>
                      <a:pt x="4" y="86"/>
                      <a:pt x="2" y="84"/>
                      <a:pt x="2" y="82"/>
                    </a:cubicBezTo>
                    <a:cubicBezTo>
                      <a:pt x="2" y="82"/>
                      <a:pt x="0" y="46"/>
                      <a:pt x="32" y="32"/>
                    </a:cubicBezTo>
                    <a:cubicBezTo>
                      <a:pt x="27" y="26"/>
                      <a:pt x="21" y="14"/>
                      <a:pt x="27" y="7"/>
                    </a:cubicBezTo>
                    <a:cubicBezTo>
                      <a:pt x="28" y="7"/>
                      <a:pt x="28" y="6"/>
                      <a:pt x="29" y="6"/>
                    </a:cubicBezTo>
                    <a:cubicBezTo>
                      <a:pt x="30" y="6"/>
                      <a:pt x="43" y="2"/>
                      <a:pt x="54" y="18"/>
                    </a:cubicBezTo>
                    <a:cubicBezTo>
                      <a:pt x="59" y="11"/>
                      <a:pt x="68" y="0"/>
                      <a:pt x="82" y="2"/>
                    </a:cubicBezTo>
                    <a:cubicBezTo>
                      <a:pt x="84" y="2"/>
                      <a:pt x="85" y="3"/>
                      <a:pt x="86" y="4"/>
                    </a:cubicBezTo>
                    <a:cubicBezTo>
                      <a:pt x="86" y="6"/>
                      <a:pt x="86" y="7"/>
                      <a:pt x="85" y="8"/>
                    </a:cubicBezTo>
                    <a:cubicBezTo>
                      <a:pt x="81" y="14"/>
                      <a:pt x="78" y="21"/>
                      <a:pt x="77" y="25"/>
                    </a:cubicBezTo>
                    <a:cubicBezTo>
                      <a:pt x="83" y="24"/>
                      <a:pt x="92" y="22"/>
                      <a:pt x="102" y="22"/>
                    </a:cubicBezTo>
                    <a:cubicBezTo>
                      <a:pt x="118" y="22"/>
                      <a:pt x="130" y="27"/>
                      <a:pt x="137" y="35"/>
                    </a:cubicBezTo>
                    <a:cubicBezTo>
                      <a:pt x="138" y="36"/>
                      <a:pt x="138" y="37"/>
                      <a:pt x="138" y="38"/>
                    </a:cubicBezTo>
                    <a:cubicBezTo>
                      <a:pt x="138" y="40"/>
                      <a:pt x="136" y="42"/>
                      <a:pt x="134" y="42"/>
                    </a:cubicBezTo>
                    <a:cubicBezTo>
                      <a:pt x="134" y="42"/>
                      <a:pt x="134" y="42"/>
                      <a:pt x="134" y="42"/>
                    </a:cubicBezTo>
                    <a:cubicBezTo>
                      <a:pt x="134" y="42"/>
                      <a:pt x="132" y="42"/>
                      <a:pt x="130" y="42"/>
                    </a:cubicBezTo>
                    <a:cubicBezTo>
                      <a:pt x="117" y="42"/>
                      <a:pt x="111" y="44"/>
                      <a:pt x="108" y="45"/>
                    </a:cubicBezTo>
                    <a:cubicBezTo>
                      <a:pt x="115" y="53"/>
                      <a:pt x="136" y="74"/>
                      <a:pt x="134" y="98"/>
                    </a:cubicBezTo>
                    <a:cubicBezTo>
                      <a:pt x="134" y="100"/>
                      <a:pt x="133" y="101"/>
                      <a:pt x="132" y="102"/>
                    </a:cubicBezTo>
                    <a:cubicBezTo>
                      <a:pt x="130" y="102"/>
                      <a:pt x="129" y="102"/>
                      <a:pt x="128" y="101"/>
                    </a:cubicBezTo>
                    <a:cubicBezTo>
                      <a:pt x="97" y="76"/>
                      <a:pt x="97" y="76"/>
                      <a:pt x="97" y="76"/>
                    </a:cubicBezTo>
                    <a:cubicBezTo>
                      <a:pt x="103" y="102"/>
                      <a:pt x="117" y="164"/>
                      <a:pt x="114" y="183"/>
                    </a:cubicBezTo>
                    <a:cubicBezTo>
                      <a:pt x="114" y="185"/>
                      <a:pt x="112" y="186"/>
                      <a:pt x="110" y="186"/>
                    </a:cubicBezTo>
                    <a:close/>
                    <a:moveTo>
                      <a:pt x="90" y="178"/>
                    </a:moveTo>
                    <a:cubicBezTo>
                      <a:pt x="106" y="178"/>
                      <a:pt x="106" y="178"/>
                      <a:pt x="106" y="178"/>
                    </a:cubicBezTo>
                    <a:cubicBezTo>
                      <a:pt x="107" y="157"/>
                      <a:pt x="94" y="97"/>
                      <a:pt x="86" y="67"/>
                    </a:cubicBezTo>
                    <a:cubicBezTo>
                      <a:pt x="86" y="65"/>
                      <a:pt x="86" y="64"/>
                      <a:pt x="88" y="63"/>
                    </a:cubicBezTo>
                    <a:cubicBezTo>
                      <a:pt x="89" y="62"/>
                      <a:pt x="91" y="62"/>
                      <a:pt x="93" y="63"/>
                    </a:cubicBezTo>
                    <a:cubicBezTo>
                      <a:pt x="126" y="89"/>
                      <a:pt x="126" y="89"/>
                      <a:pt x="126" y="89"/>
                    </a:cubicBezTo>
                    <a:cubicBezTo>
                      <a:pt x="122" y="67"/>
                      <a:pt x="100" y="49"/>
                      <a:pt x="100" y="49"/>
                    </a:cubicBezTo>
                    <a:cubicBezTo>
                      <a:pt x="98" y="48"/>
                      <a:pt x="98" y="46"/>
                      <a:pt x="98" y="45"/>
                    </a:cubicBezTo>
                    <a:cubicBezTo>
                      <a:pt x="100" y="39"/>
                      <a:pt x="108" y="35"/>
                      <a:pt x="123" y="34"/>
                    </a:cubicBezTo>
                    <a:cubicBezTo>
                      <a:pt x="118" y="32"/>
                      <a:pt x="111" y="30"/>
                      <a:pt x="102" y="30"/>
                    </a:cubicBezTo>
                    <a:cubicBezTo>
                      <a:pt x="88" y="30"/>
                      <a:pt x="75" y="34"/>
                      <a:pt x="75" y="34"/>
                    </a:cubicBezTo>
                    <a:cubicBezTo>
                      <a:pt x="73" y="34"/>
                      <a:pt x="71" y="34"/>
                      <a:pt x="71" y="32"/>
                    </a:cubicBezTo>
                    <a:cubicBezTo>
                      <a:pt x="67" y="26"/>
                      <a:pt x="71" y="17"/>
                      <a:pt x="74" y="11"/>
                    </a:cubicBezTo>
                    <a:cubicBezTo>
                      <a:pt x="64" y="14"/>
                      <a:pt x="58" y="27"/>
                      <a:pt x="58" y="28"/>
                    </a:cubicBezTo>
                    <a:cubicBezTo>
                      <a:pt x="57" y="29"/>
                      <a:pt x="56" y="30"/>
                      <a:pt x="54" y="30"/>
                    </a:cubicBezTo>
                    <a:cubicBezTo>
                      <a:pt x="53" y="30"/>
                      <a:pt x="51" y="29"/>
                      <a:pt x="50" y="28"/>
                    </a:cubicBezTo>
                    <a:cubicBezTo>
                      <a:pt x="44" y="15"/>
                      <a:pt x="36" y="14"/>
                      <a:pt x="32" y="14"/>
                    </a:cubicBezTo>
                    <a:cubicBezTo>
                      <a:pt x="31" y="17"/>
                      <a:pt x="37" y="26"/>
                      <a:pt x="41" y="31"/>
                    </a:cubicBezTo>
                    <a:cubicBezTo>
                      <a:pt x="42" y="32"/>
                      <a:pt x="42" y="34"/>
                      <a:pt x="42" y="35"/>
                    </a:cubicBezTo>
                    <a:cubicBezTo>
                      <a:pt x="41" y="36"/>
                      <a:pt x="41" y="37"/>
                      <a:pt x="39" y="38"/>
                    </a:cubicBezTo>
                    <a:cubicBezTo>
                      <a:pt x="24" y="43"/>
                      <a:pt x="16" y="53"/>
                      <a:pt x="13" y="63"/>
                    </a:cubicBezTo>
                    <a:cubicBezTo>
                      <a:pt x="25" y="53"/>
                      <a:pt x="44" y="50"/>
                      <a:pt x="45" y="50"/>
                    </a:cubicBezTo>
                    <a:cubicBezTo>
                      <a:pt x="47" y="50"/>
                      <a:pt x="49" y="51"/>
                      <a:pt x="50" y="53"/>
                    </a:cubicBezTo>
                    <a:cubicBezTo>
                      <a:pt x="50" y="54"/>
                      <a:pt x="50" y="57"/>
                      <a:pt x="48" y="57"/>
                    </a:cubicBezTo>
                    <a:cubicBezTo>
                      <a:pt x="30" y="68"/>
                      <a:pt x="29" y="91"/>
                      <a:pt x="31" y="106"/>
                    </a:cubicBezTo>
                    <a:cubicBezTo>
                      <a:pt x="36" y="94"/>
                      <a:pt x="47" y="77"/>
                      <a:pt x="68" y="63"/>
                    </a:cubicBezTo>
                    <a:cubicBezTo>
                      <a:pt x="69" y="62"/>
                      <a:pt x="70" y="62"/>
                      <a:pt x="71" y="62"/>
                    </a:cubicBezTo>
                    <a:cubicBezTo>
                      <a:pt x="73" y="63"/>
                      <a:pt x="74" y="64"/>
                      <a:pt x="74" y="65"/>
                    </a:cubicBezTo>
                    <a:cubicBezTo>
                      <a:pt x="75" y="68"/>
                      <a:pt x="92" y="137"/>
                      <a:pt x="90" y="1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50" name="Freeform 116">
                <a:extLst>
                  <a:ext uri="{FF2B5EF4-FFF2-40B4-BE49-F238E27FC236}">
                    <a16:creationId xmlns:a16="http://schemas.microsoft.com/office/drawing/2014/main" id="{D4A39B11-CFCA-4756-A710-0606ACB16A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50868" y="3648074"/>
                <a:ext cx="180975" cy="168275"/>
              </a:xfrm>
              <a:custGeom>
                <a:avLst/>
                <a:gdLst>
                  <a:gd name="T0" fmla="*/ 46 w 115"/>
                  <a:gd name="T1" fmla="*/ 108 h 108"/>
                  <a:gd name="T2" fmla="*/ 27 w 115"/>
                  <a:gd name="T3" fmla="*/ 102 h 108"/>
                  <a:gd name="T4" fmla="*/ 34 w 115"/>
                  <a:gd name="T5" fmla="*/ 65 h 108"/>
                  <a:gd name="T6" fmla="*/ 6 w 115"/>
                  <a:gd name="T7" fmla="*/ 84 h 108"/>
                  <a:gd name="T8" fmla="*/ 25 w 115"/>
                  <a:gd name="T9" fmla="*/ 37 h 108"/>
                  <a:gd name="T10" fmla="*/ 5 w 115"/>
                  <a:gd name="T11" fmla="*/ 35 h 108"/>
                  <a:gd name="T12" fmla="*/ 1 w 115"/>
                  <a:gd name="T13" fmla="*/ 29 h 108"/>
                  <a:gd name="T14" fmla="*/ 50 w 115"/>
                  <a:gd name="T15" fmla="*/ 20 h 108"/>
                  <a:gd name="T16" fmla="*/ 43 w 115"/>
                  <a:gd name="T17" fmla="*/ 3 h 108"/>
                  <a:gd name="T18" fmla="*/ 70 w 115"/>
                  <a:gd name="T19" fmla="*/ 14 h 108"/>
                  <a:gd name="T20" fmla="*/ 91 w 115"/>
                  <a:gd name="T21" fmla="*/ 4 h 108"/>
                  <a:gd name="T22" fmla="*/ 90 w 115"/>
                  <a:gd name="T23" fmla="*/ 26 h 108"/>
                  <a:gd name="T24" fmla="*/ 109 w 115"/>
                  <a:gd name="T25" fmla="*/ 71 h 108"/>
                  <a:gd name="T26" fmla="*/ 91 w 115"/>
                  <a:gd name="T27" fmla="*/ 53 h 108"/>
                  <a:gd name="T28" fmla="*/ 89 w 115"/>
                  <a:gd name="T29" fmla="*/ 104 h 108"/>
                  <a:gd name="T30" fmla="*/ 59 w 115"/>
                  <a:gd name="T31" fmla="*/ 61 h 108"/>
                  <a:gd name="T32" fmla="*/ 49 w 115"/>
                  <a:gd name="T33" fmla="*/ 107 h 108"/>
                  <a:gd name="T34" fmla="*/ 35 w 115"/>
                  <a:gd name="T35" fmla="*/ 97 h 108"/>
                  <a:gd name="T36" fmla="*/ 53 w 115"/>
                  <a:gd name="T37" fmla="*/ 53 h 108"/>
                  <a:gd name="T38" fmla="*/ 59 w 115"/>
                  <a:gd name="T39" fmla="*/ 51 h 108"/>
                  <a:gd name="T40" fmla="*/ 75 w 115"/>
                  <a:gd name="T41" fmla="*/ 48 h 108"/>
                  <a:gd name="T42" fmla="*/ 77 w 115"/>
                  <a:gd name="T43" fmla="*/ 40 h 108"/>
                  <a:gd name="T44" fmla="*/ 82 w 115"/>
                  <a:gd name="T45" fmla="*/ 32 h 108"/>
                  <a:gd name="T46" fmla="*/ 80 w 115"/>
                  <a:gd name="T47" fmla="*/ 25 h 108"/>
                  <a:gd name="T48" fmla="*/ 74 w 115"/>
                  <a:gd name="T49" fmla="*/ 23 h 108"/>
                  <a:gd name="T50" fmla="*/ 66 w 115"/>
                  <a:gd name="T51" fmla="*/ 23 h 108"/>
                  <a:gd name="T52" fmla="*/ 57 w 115"/>
                  <a:gd name="T53" fmla="*/ 27 h 108"/>
                  <a:gd name="T54" fmla="*/ 31 w 115"/>
                  <a:gd name="T55" fmla="*/ 26 h 108"/>
                  <a:gd name="T56" fmla="*/ 35 w 115"/>
                  <a:gd name="T57" fmla="*/ 37 h 108"/>
                  <a:gd name="T58" fmla="*/ 13 w 115"/>
                  <a:gd name="T59" fmla="*/ 71 h 108"/>
                  <a:gd name="T60" fmla="*/ 43 w 115"/>
                  <a:gd name="T61" fmla="*/ 51 h 108"/>
                  <a:gd name="T62" fmla="*/ 35 w 115"/>
                  <a:gd name="T63" fmla="*/ 97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5" h="108">
                    <a:moveTo>
                      <a:pt x="47" y="108"/>
                    </a:moveTo>
                    <a:cubicBezTo>
                      <a:pt x="47" y="108"/>
                      <a:pt x="46" y="108"/>
                      <a:pt x="46" y="108"/>
                    </a:cubicBezTo>
                    <a:cubicBezTo>
                      <a:pt x="41" y="106"/>
                      <a:pt x="35" y="105"/>
                      <a:pt x="29" y="104"/>
                    </a:cubicBezTo>
                    <a:cubicBezTo>
                      <a:pt x="28" y="104"/>
                      <a:pt x="27" y="103"/>
                      <a:pt x="27" y="102"/>
                    </a:cubicBezTo>
                    <a:cubicBezTo>
                      <a:pt x="26" y="101"/>
                      <a:pt x="26" y="100"/>
                      <a:pt x="26" y="99"/>
                    </a:cubicBezTo>
                    <a:cubicBezTo>
                      <a:pt x="29" y="86"/>
                      <a:pt x="32" y="73"/>
                      <a:pt x="34" y="65"/>
                    </a:cubicBezTo>
                    <a:cubicBezTo>
                      <a:pt x="10" y="83"/>
                      <a:pt x="10" y="83"/>
                      <a:pt x="10" y="83"/>
                    </a:cubicBezTo>
                    <a:cubicBezTo>
                      <a:pt x="9" y="84"/>
                      <a:pt x="8" y="85"/>
                      <a:pt x="6" y="84"/>
                    </a:cubicBezTo>
                    <a:cubicBezTo>
                      <a:pt x="5" y="83"/>
                      <a:pt x="4" y="82"/>
                      <a:pt x="4" y="81"/>
                    </a:cubicBezTo>
                    <a:cubicBezTo>
                      <a:pt x="2" y="61"/>
                      <a:pt x="18" y="44"/>
                      <a:pt x="25" y="37"/>
                    </a:cubicBezTo>
                    <a:cubicBezTo>
                      <a:pt x="22" y="36"/>
                      <a:pt x="17" y="35"/>
                      <a:pt x="8" y="35"/>
                    </a:cubicBezTo>
                    <a:cubicBezTo>
                      <a:pt x="6" y="35"/>
                      <a:pt x="5" y="35"/>
                      <a:pt x="5" y="35"/>
                    </a:cubicBezTo>
                    <a:cubicBezTo>
                      <a:pt x="3" y="35"/>
                      <a:pt x="2" y="34"/>
                      <a:pt x="1" y="33"/>
                    </a:cubicBezTo>
                    <a:cubicBezTo>
                      <a:pt x="0" y="32"/>
                      <a:pt x="0" y="30"/>
                      <a:pt x="1" y="29"/>
                    </a:cubicBezTo>
                    <a:cubicBezTo>
                      <a:pt x="7" y="21"/>
                      <a:pt x="17" y="18"/>
                      <a:pt x="31" y="18"/>
                    </a:cubicBezTo>
                    <a:cubicBezTo>
                      <a:pt x="38" y="18"/>
                      <a:pt x="46" y="19"/>
                      <a:pt x="50" y="20"/>
                    </a:cubicBezTo>
                    <a:cubicBezTo>
                      <a:pt x="49" y="16"/>
                      <a:pt x="47" y="11"/>
                      <a:pt x="44" y="7"/>
                    </a:cubicBezTo>
                    <a:cubicBezTo>
                      <a:pt x="43" y="6"/>
                      <a:pt x="43" y="5"/>
                      <a:pt x="43" y="3"/>
                    </a:cubicBezTo>
                    <a:cubicBezTo>
                      <a:pt x="44" y="2"/>
                      <a:pt x="45" y="1"/>
                      <a:pt x="47" y="1"/>
                    </a:cubicBezTo>
                    <a:cubicBezTo>
                      <a:pt x="58" y="0"/>
                      <a:pt x="66" y="8"/>
                      <a:pt x="70" y="14"/>
                    </a:cubicBezTo>
                    <a:cubicBezTo>
                      <a:pt x="76" y="5"/>
                      <a:pt x="83" y="4"/>
                      <a:pt x="87" y="4"/>
                    </a:cubicBezTo>
                    <a:cubicBezTo>
                      <a:pt x="89" y="4"/>
                      <a:pt x="90" y="4"/>
                      <a:pt x="91" y="4"/>
                    </a:cubicBezTo>
                    <a:cubicBezTo>
                      <a:pt x="92" y="5"/>
                      <a:pt x="92" y="5"/>
                      <a:pt x="93" y="6"/>
                    </a:cubicBezTo>
                    <a:cubicBezTo>
                      <a:pt x="98" y="12"/>
                      <a:pt x="93" y="21"/>
                      <a:pt x="90" y="26"/>
                    </a:cubicBezTo>
                    <a:cubicBezTo>
                      <a:pt x="115" y="38"/>
                      <a:pt x="113" y="67"/>
                      <a:pt x="113" y="67"/>
                    </a:cubicBezTo>
                    <a:cubicBezTo>
                      <a:pt x="113" y="70"/>
                      <a:pt x="112" y="71"/>
                      <a:pt x="109" y="71"/>
                    </a:cubicBezTo>
                    <a:cubicBezTo>
                      <a:pt x="107" y="71"/>
                      <a:pt x="105" y="69"/>
                      <a:pt x="105" y="67"/>
                    </a:cubicBezTo>
                    <a:cubicBezTo>
                      <a:pt x="105" y="60"/>
                      <a:pt x="98" y="56"/>
                      <a:pt x="91" y="53"/>
                    </a:cubicBezTo>
                    <a:cubicBezTo>
                      <a:pt x="102" y="72"/>
                      <a:pt x="94" y="100"/>
                      <a:pt x="94" y="101"/>
                    </a:cubicBezTo>
                    <a:cubicBezTo>
                      <a:pt x="93" y="103"/>
                      <a:pt x="91" y="104"/>
                      <a:pt x="89" y="104"/>
                    </a:cubicBezTo>
                    <a:cubicBezTo>
                      <a:pt x="88" y="104"/>
                      <a:pt x="86" y="102"/>
                      <a:pt x="86" y="101"/>
                    </a:cubicBezTo>
                    <a:cubicBezTo>
                      <a:pt x="86" y="100"/>
                      <a:pt x="82" y="79"/>
                      <a:pt x="59" y="61"/>
                    </a:cubicBezTo>
                    <a:cubicBezTo>
                      <a:pt x="57" y="70"/>
                      <a:pt x="54" y="87"/>
                      <a:pt x="51" y="104"/>
                    </a:cubicBezTo>
                    <a:cubicBezTo>
                      <a:pt x="51" y="106"/>
                      <a:pt x="50" y="107"/>
                      <a:pt x="49" y="107"/>
                    </a:cubicBezTo>
                    <a:cubicBezTo>
                      <a:pt x="48" y="108"/>
                      <a:pt x="48" y="108"/>
                      <a:pt x="47" y="108"/>
                    </a:cubicBezTo>
                    <a:close/>
                    <a:moveTo>
                      <a:pt x="35" y="97"/>
                    </a:moveTo>
                    <a:cubicBezTo>
                      <a:pt x="38" y="97"/>
                      <a:pt x="41" y="98"/>
                      <a:pt x="44" y="99"/>
                    </a:cubicBezTo>
                    <a:cubicBezTo>
                      <a:pt x="48" y="75"/>
                      <a:pt x="53" y="53"/>
                      <a:pt x="53" y="53"/>
                    </a:cubicBezTo>
                    <a:cubicBezTo>
                      <a:pt x="53" y="52"/>
                      <a:pt x="54" y="51"/>
                      <a:pt x="56" y="50"/>
                    </a:cubicBezTo>
                    <a:cubicBezTo>
                      <a:pt x="57" y="50"/>
                      <a:pt x="58" y="50"/>
                      <a:pt x="59" y="51"/>
                    </a:cubicBezTo>
                    <a:cubicBezTo>
                      <a:pt x="75" y="62"/>
                      <a:pt x="84" y="75"/>
                      <a:pt x="88" y="84"/>
                    </a:cubicBezTo>
                    <a:cubicBezTo>
                      <a:pt x="90" y="72"/>
                      <a:pt x="88" y="55"/>
                      <a:pt x="75" y="48"/>
                    </a:cubicBezTo>
                    <a:cubicBezTo>
                      <a:pt x="73" y="47"/>
                      <a:pt x="72" y="45"/>
                      <a:pt x="73" y="43"/>
                    </a:cubicBezTo>
                    <a:cubicBezTo>
                      <a:pt x="73" y="41"/>
                      <a:pt x="75" y="40"/>
                      <a:pt x="77" y="40"/>
                    </a:cubicBezTo>
                    <a:cubicBezTo>
                      <a:pt x="78" y="40"/>
                      <a:pt x="92" y="43"/>
                      <a:pt x="102" y="50"/>
                    </a:cubicBezTo>
                    <a:cubicBezTo>
                      <a:pt x="99" y="43"/>
                      <a:pt x="93" y="35"/>
                      <a:pt x="82" y="32"/>
                    </a:cubicBezTo>
                    <a:cubicBezTo>
                      <a:pt x="81" y="31"/>
                      <a:pt x="80" y="30"/>
                      <a:pt x="79" y="29"/>
                    </a:cubicBezTo>
                    <a:cubicBezTo>
                      <a:pt x="79" y="28"/>
                      <a:pt x="79" y="26"/>
                      <a:pt x="80" y="25"/>
                    </a:cubicBezTo>
                    <a:cubicBezTo>
                      <a:pt x="84" y="21"/>
                      <a:pt x="87" y="15"/>
                      <a:pt x="87" y="12"/>
                    </a:cubicBezTo>
                    <a:cubicBezTo>
                      <a:pt x="84" y="12"/>
                      <a:pt x="79" y="14"/>
                      <a:pt x="74" y="23"/>
                    </a:cubicBezTo>
                    <a:cubicBezTo>
                      <a:pt x="73" y="25"/>
                      <a:pt x="71" y="25"/>
                      <a:pt x="70" y="25"/>
                    </a:cubicBezTo>
                    <a:cubicBezTo>
                      <a:pt x="68" y="25"/>
                      <a:pt x="67" y="24"/>
                      <a:pt x="66" y="23"/>
                    </a:cubicBezTo>
                    <a:cubicBezTo>
                      <a:pt x="66" y="23"/>
                      <a:pt x="62" y="14"/>
                      <a:pt x="55" y="10"/>
                    </a:cubicBezTo>
                    <a:cubicBezTo>
                      <a:pt x="58" y="15"/>
                      <a:pt x="60" y="22"/>
                      <a:pt x="57" y="27"/>
                    </a:cubicBezTo>
                    <a:cubicBezTo>
                      <a:pt x="56" y="28"/>
                      <a:pt x="54" y="29"/>
                      <a:pt x="53" y="28"/>
                    </a:cubicBezTo>
                    <a:cubicBezTo>
                      <a:pt x="53" y="28"/>
                      <a:pt x="42" y="26"/>
                      <a:pt x="31" y="26"/>
                    </a:cubicBezTo>
                    <a:cubicBezTo>
                      <a:pt x="26" y="26"/>
                      <a:pt x="21" y="26"/>
                      <a:pt x="17" y="27"/>
                    </a:cubicBezTo>
                    <a:cubicBezTo>
                      <a:pt x="27" y="29"/>
                      <a:pt x="33" y="32"/>
                      <a:pt x="35" y="37"/>
                    </a:cubicBezTo>
                    <a:cubicBezTo>
                      <a:pt x="35" y="38"/>
                      <a:pt x="35" y="40"/>
                      <a:pt x="33" y="41"/>
                    </a:cubicBezTo>
                    <a:cubicBezTo>
                      <a:pt x="33" y="41"/>
                      <a:pt x="16" y="54"/>
                      <a:pt x="13" y="7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9" y="50"/>
                      <a:pt x="41" y="50"/>
                      <a:pt x="43" y="51"/>
                    </a:cubicBezTo>
                    <a:cubicBezTo>
                      <a:pt x="44" y="52"/>
                      <a:pt x="45" y="53"/>
                      <a:pt x="44" y="55"/>
                    </a:cubicBezTo>
                    <a:cubicBezTo>
                      <a:pt x="44" y="55"/>
                      <a:pt x="39" y="75"/>
                      <a:pt x="35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19" name="Freeform 99">
              <a:extLst>
                <a:ext uri="{FF2B5EF4-FFF2-40B4-BE49-F238E27FC236}">
                  <a16:creationId xmlns:a16="http://schemas.microsoft.com/office/drawing/2014/main" id="{44342233-F917-48E5-808F-2CF0146DA1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729584" y="3912839"/>
              <a:ext cx="991314" cy="916335"/>
            </a:xfrm>
            <a:custGeom>
              <a:avLst/>
              <a:gdLst>
                <a:gd name="T0" fmla="*/ 200 w 200"/>
                <a:gd name="T1" fmla="*/ 0 h 184"/>
                <a:gd name="T2" fmla="*/ 0 w 200"/>
                <a:gd name="T3" fmla="*/ 74 h 184"/>
                <a:gd name="T4" fmla="*/ 64 w 200"/>
                <a:gd name="T5" fmla="*/ 123 h 184"/>
                <a:gd name="T6" fmla="*/ 64 w 200"/>
                <a:gd name="T7" fmla="*/ 154 h 184"/>
                <a:gd name="T8" fmla="*/ 65 w 200"/>
                <a:gd name="T9" fmla="*/ 156 h 184"/>
                <a:gd name="T10" fmla="*/ 65 w 200"/>
                <a:gd name="T11" fmla="*/ 157 h 184"/>
                <a:gd name="T12" fmla="*/ 69 w 200"/>
                <a:gd name="T13" fmla="*/ 159 h 184"/>
                <a:gd name="T14" fmla="*/ 71 w 200"/>
                <a:gd name="T15" fmla="*/ 158 h 184"/>
                <a:gd name="T16" fmla="*/ 93 w 200"/>
                <a:gd name="T17" fmla="*/ 144 h 184"/>
                <a:gd name="T18" fmla="*/ 147 w 200"/>
                <a:gd name="T19" fmla="*/ 184 h 184"/>
                <a:gd name="T20" fmla="*/ 200 w 200"/>
                <a:gd name="T21" fmla="*/ 0 h 184"/>
                <a:gd name="T22" fmla="*/ 178 w 200"/>
                <a:gd name="T23" fmla="*/ 17 h 184"/>
                <a:gd name="T24" fmla="*/ 70 w 200"/>
                <a:gd name="T25" fmla="*/ 117 h 184"/>
                <a:gd name="T26" fmla="*/ 17 w 200"/>
                <a:gd name="T27" fmla="*/ 77 h 184"/>
                <a:gd name="T28" fmla="*/ 178 w 200"/>
                <a:gd name="T29" fmla="*/ 17 h 184"/>
                <a:gd name="T30" fmla="*/ 72 w 200"/>
                <a:gd name="T31" fmla="*/ 148 h 184"/>
                <a:gd name="T32" fmla="*/ 72 w 200"/>
                <a:gd name="T33" fmla="*/ 129 h 184"/>
                <a:gd name="T34" fmla="*/ 87 w 200"/>
                <a:gd name="T35" fmla="*/ 139 h 184"/>
                <a:gd name="T36" fmla="*/ 72 w 200"/>
                <a:gd name="T37" fmla="*/ 148 h 184"/>
                <a:gd name="T38" fmla="*/ 77 w 200"/>
                <a:gd name="T39" fmla="*/ 122 h 184"/>
                <a:gd name="T40" fmla="*/ 186 w 200"/>
                <a:gd name="T41" fmla="*/ 21 h 184"/>
                <a:gd name="T42" fmla="*/ 142 w 200"/>
                <a:gd name="T43" fmla="*/ 171 h 184"/>
                <a:gd name="T44" fmla="*/ 77 w 200"/>
                <a:gd name="T45" fmla="*/ 1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0" h="184">
                  <a:moveTo>
                    <a:pt x="200" y="0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4" y="155"/>
                    <a:pt x="65" y="156"/>
                    <a:pt x="65" y="156"/>
                  </a:cubicBezTo>
                  <a:cubicBezTo>
                    <a:pt x="65" y="156"/>
                    <a:pt x="65" y="157"/>
                    <a:pt x="65" y="157"/>
                  </a:cubicBezTo>
                  <a:cubicBezTo>
                    <a:pt x="66" y="158"/>
                    <a:pt x="67" y="159"/>
                    <a:pt x="69" y="159"/>
                  </a:cubicBezTo>
                  <a:cubicBezTo>
                    <a:pt x="69" y="159"/>
                    <a:pt x="70" y="159"/>
                    <a:pt x="71" y="158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147" y="184"/>
                    <a:pt x="147" y="184"/>
                    <a:pt x="147" y="184"/>
                  </a:cubicBezTo>
                  <a:lnTo>
                    <a:pt x="200" y="0"/>
                  </a:lnTo>
                  <a:close/>
                  <a:moveTo>
                    <a:pt x="178" y="17"/>
                  </a:moveTo>
                  <a:cubicBezTo>
                    <a:pt x="70" y="117"/>
                    <a:pt x="70" y="117"/>
                    <a:pt x="70" y="117"/>
                  </a:cubicBezTo>
                  <a:cubicBezTo>
                    <a:pt x="17" y="77"/>
                    <a:pt x="17" y="77"/>
                    <a:pt x="17" y="77"/>
                  </a:cubicBezTo>
                  <a:lnTo>
                    <a:pt x="178" y="17"/>
                  </a:lnTo>
                  <a:close/>
                  <a:moveTo>
                    <a:pt x="72" y="148"/>
                  </a:moveTo>
                  <a:cubicBezTo>
                    <a:pt x="72" y="129"/>
                    <a:pt x="72" y="129"/>
                    <a:pt x="72" y="129"/>
                  </a:cubicBezTo>
                  <a:cubicBezTo>
                    <a:pt x="87" y="139"/>
                    <a:pt x="87" y="139"/>
                    <a:pt x="87" y="139"/>
                  </a:cubicBezTo>
                  <a:lnTo>
                    <a:pt x="72" y="148"/>
                  </a:lnTo>
                  <a:close/>
                  <a:moveTo>
                    <a:pt x="77" y="122"/>
                  </a:moveTo>
                  <a:cubicBezTo>
                    <a:pt x="186" y="21"/>
                    <a:pt x="186" y="21"/>
                    <a:pt x="186" y="21"/>
                  </a:cubicBezTo>
                  <a:cubicBezTo>
                    <a:pt x="142" y="171"/>
                    <a:pt x="142" y="171"/>
                    <a:pt x="142" y="171"/>
                  </a:cubicBezTo>
                  <a:lnTo>
                    <a:pt x="77" y="122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0" name="Freeform 78">
              <a:extLst>
                <a:ext uri="{FF2B5EF4-FFF2-40B4-BE49-F238E27FC236}">
                  <a16:creationId xmlns:a16="http://schemas.microsoft.com/office/drawing/2014/main" id="{08A27BA1-3376-40AD-BB1A-85713EF7AC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718403" y="880386"/>
              <a:ext cx="968950" cy="692105"/>
            </a:xfrm>
            <a:custGeom>
              <a:avLst/>
              <a:gdLst>
                <a:gd name="T0" fmla="*/ 0 w 224"/>
                <a:gd name="T1" fmla="*/ 0 h 160"/>
                <a:gd name="T2" fmla="*/ 0 w 224"/>
                <a:gd name="T3" fmla="*/ 160 h 160"/>
                <a:gd name="T4" fmla="*/ 224 w 224"/>
                <a:gd name="T5" fmla="*/ 160 h 160"/>
                <a:gd name="T6" fmla="*/ 224 w 224"/>
                <a:gd name="T7" fmla="*/ 0 h 160"/>
                <a:gd name="T8" fmla="*/ 0 w 224"/>
                <a:gd name="T9" fmla="*/ 0 h 160"/>
                <a:gd name="T10" fmla="*/ 216 w 224"/>
                <a:gd name="T11" fmla="*/ 152 h 160"/>
                <a:gd name="T12" fmla="*/ 8 w 224"/>
                <a:gd name="T13" fmla="*/ 152 h 160"/>
                <a:gd name="T14" fmla="*/ 8 w 224"/>
                <a:gd name="T15" fmla="*/ 134 h 160"/>
                <a:gd name="T16" fmla="*/ 74 w 224"/>
                <a:gd name="T17" fmla="*/ 66 h 160"/>
                <a:gd name="T18" fmla="*/ 135 w 224"/>
                <a:gd name="T19" fmla="*/ 127 h 160"/>
                <a:gd name="T20" fmla="*/ 135 w 224"/>
                <a:gd name="T21" fmla="*/ 127 h 160"/>
                <a:gd name="T22" fmla="*/ 139 w 224"/>
                <a:gd name="T23" fmla="*/ 130 h 160"/>
                <a:gd name="T24" fmla="*/ 179 w 224"/>
                <a:gd name="T25" fmla="*/ 89 h 160"/>
                <a:gd name="T26" fmla="*/ 216 w 224"/>
                <a:gd name="T27" fmla="*/ 125 h 160"/>
                <a:gd name="T28" fmla="*/ 216 w 224"/>
                <a:gd name="T29" fmla="*/ 125 h 160"/>
                <a:gd name="T30" fmla="*/ 216 w 224"/>
                <a:gd name="T31" fmla="*/ 152 h 160"/>
                <a:gd name="T32" fmla="*/ 216 w 224"/>
                <a:gd name="T33" fmla="*/ 114 h 160"/>
                <a:gd name="T34" fmla="*/ 179 w 224"/>
                <a:gd name="T35" fmla="*/ 78 h 160"/>
                <a:gd name="T36" fmla="*/ 175 w 224"/>
                <a:gd name="T37" fmla="*/ 82 h 160"/>
                <a:gd name="T38" fmla="*/ 175 w 224"/>
                <a:gd name="T39" fmla="*/ 82 h 160"/>
                <a:gd name="T40" fmla="*/ 139 w 224"/>
                <a:gd name="T41" fmla="*/ 119 h 160"/>
                <a:gd name="T42" fmla="*/ 74 w 224"/>
                <a:gd name="T43" fmla="*/ 55 h 160"/>
                <a:gd name="T44" fmla="*/ 69 w 224"/>
                <a:gd name="T45" fmla="*/ 61 h 160"/>
                <a:gd name="T46" fmla="*/ 69 w 224"/>
                <a:gd name="T47" fmla="*/ 61 h 160"/>
                <a:gd name="T48" fmla="*/ 8 w 224"/>
                <a:gd name="T49" fmla="*/ 122 h 160"/>
                <a:gd name="T50" fmla="*/ 8 w 224"/>
                <a:gd name="T51" fmla="*/ 8 h 160"/>
                <a:gd name="T52" fmla="*/ 216 w 224"/>
                <a:gd name="T53" fmla="*/ 8 h 160"/>
                <a:gd name="T54" fmla="*/ 216 w 224"/>
                <a:gd name="T55" fmla="*/ 114 h 160"/>
                <a:gd name="T56" fmla="*/ 146 w 224"/>
                <a:gd name="T57" fmla="*/ 76 h 160"/>
                <a:gd name="T58" fmla="*/ 146 w 224"/>
                <a:gd name="T59" fmla="*/ 76 h 160"/>
                <a:gd name="T60" fmla="*/ 168 w 224"/>
                <a:gd name="T61" fmla="*/ 54 h 160"/>
                <a:gd name="T62" fmla="*/ 168 w 224"/>
                <a:gd name="T63" fmla="*/ 54 h 160"/>
                <a:gd name="T64" fmla="*/ 146 w 224"/>
                <a:gd name="T65" fmla="*/ 32 h 160"/>
                <a:gd name="T66" fmla="*/ 146 w 224"/>
                <a:gd name="T67" fmla="*/ 32 h 160"/>
                <a:gd name="T68" fmla="*/ 124 w 224"/>
                <a:gd name="T69" fmla="*/ 54 h 160"/>
                <a:gd name="T70" fmla="*/ 124 w 224"/>
                <a:gd name="T71" fmla="*/ 54 h 160"/>
                <a:gd name="T72" fmla="*/ 146 w 224"/>
                <a:gd name="T73" fmla="*/ 76 h 160"/>
                <a:gd name="T74" fmla="*/ 132 w 224"/>
                <a:gd name="T75" fmla="*/ 54 h 160"/>
                <a:gd name="T76" fmla="*/ 146 w 224"/>
                <a:gd name="T77" fmla="*/ 40 h 160"/>
                <a:gd name="T78" fmla="*/ 146 w 224"/>
                <a:gd name="T79" fmla="*/ 40 h 160"/>
                <a:gd name="T80" fmla="*/ 160 w 224"/>
                <a:gd name="T81" fmla="*/ 54 h 160"/>
                <a:gd name="T82" fmla="*/ 160 w 224"/>
                <a:gd name="T83" fmla="*/ 54 h 160"/>
                <a:gd name="T84" fmla="*/ 146 w 224"/>
                <a:gd name="T85" fmla="*/ 68 h 160"/>
                <a:gd name="T86" fmla="*/ 146 w 224"/>
                <a:gd name="T87" fmla="*/ 68 h 160"/>
                <a:gd name="T88" fmla="*/ 132 w 224"/>
                <a:gd name="T89" fmla="*/ 5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60">
                  <a:moveTo>
                    <a:pt x="0" y="0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224" y="160"/>
                    <a:pt x="224" y="160"/>
                    <a:pt x="224" y="160"/>
                  </a:cubicBezTo>
                  <a:cubicBezTo>
                    <a:pt x="224" y="0"/>
                    <a:pt x="224" y="0"/>
                    <a:pt x="224" y="0"/>
                  </a:cubicBezTo>
                  <a:lnTo>
                    <a:pt x="0" y="0"/>
                  </a:lnTo>
                  <a:close/>
                  <a:moveTo>
                    <a:pt x="216" y="152"/>
                  </a:moveTo>
                  <a:cubicBezTo>
                    <a:pt x="8" y="152"/>
                    <a:pt x="8" y="152"/>
                    <a:pt x="8" y="152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216" y="125"/>
                    <a:pt x="216" y="125"/>
                    <a:pt x="216" y="125"/>
                  </a:cubicBezTo>
                  <a:lnTo>
                    <a:pt x="216" y="152"/>
                  </a:lnTo>
                  <a:close/>
                  <a:moveTo>
                    <a:pt x="216" y="114"/>
                  </a:moveTo>
                  <a:cubicBezTo>
                    <a:pt x="179" y="78"/>
                    <a:pt x="179" y="78"/>
                    <a:pt x="179" y="78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16" y="8"/>
                    <a:pt x="216" y="8"/>
                    <a:pt x="216" y="8"/>
                  </a:cubicBezTo>
                  <a:lnTo>
                    <a:pt x="216" y="114"/>
                  </a:lnTo>
                  <a:close/>
                  <a:moveTo>
                    <a:pt x="146" y="76"/>
                  </a:moveTo>
                  <a:cubicBezTo>
                    <a:pt x="146" y="76"/>
                    <a:pt x="146" y="76"/>
                    <a:pt x="146" y="76"/>
                  </a:cubicBezTo>
                  <a:cubicBezTo>
                    <a:pt x="158" y="76"/>
                    <a:pt x="168" y="66"/>
                    <a:pt x="168" y="54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42"/>
                    <a:pt x="158" y="32"/>
                    <a:pt x="146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34" y="32"/>
                    <a:pt x="124" y="42"/>
                    <a:pt x="124" y="54"/>
                  </a:cubicBezTo>
                  <a:cubicBezTo>
                    <a:pt x="124" y="54"/>
                    <a:pt x="124" y="54"/>
                    <a:pt x="124" y="54"/>
                  </a:cubicBezTo>
                  <a:cubicBezTo>
                    <a:pt x="124" y="66"/>
                    <a:pt x="134" y="76"/>
                    <a:pt x="146" y="76"/>
                  </a:cubicBezTo>
                  <a:close/>
                  <a:moveTo>
                    <a:pt x="132" y="54"/>
                  </a:moveTo>
                  <a:cubicBezTo>
                    <a:pt x="132" y="46"/>
                    <a:pt x="138" y="40"/>
                    <a:pt x="146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54" y="40"/>
                    <a:pt x="160" y="46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62"/>
                    <a:pt x="154" y="68"/>
                    <a:pt x="146" y="68"/>
                  </a:cubicBezTo>
                  <a:cubicBezTo>
                    <a:pt x="146" y="68"/>
                    <a:pt x="146" y="68"/>
                    <a:pt x="146" y="68"/>
                  </a:cubicBezTo>
                  <a:cubicBezTo>
                    <a:pt x="138" y="68"/>
                    <a:pt x="132" y="62"/>
                    <a:pt x="132" y="54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1" name="Freeform 74">
              <a:extLst>
                <a:ext uri="{FF2B5EF4-FFF2-40B4-BE49-F238E27FC236}">
                  <a16:creationId xmlns:a16="http://schemas.microsoft.com/office/drawing/2014/main" id="{249EFF6A-79E0-4281-B9ED-BE482021D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68558" y="2520495"/>
              <a:ext cx="891315" cy="741626"/>
            </a:xfrm>
            <a:custGeom>
              <a:avLst/>
              <a:gdLst>
                <a:gd name="T0" fmla="*/ 110 w 220"/>
                <a:gd name="T1" fmla="*/ 184 h 184"/>
                <a:gd name="T2" fmla="*/ 102 w 220"/>
                <a:gd name="T3" fmla="*/ 178 h 184"/>
                <a:gd name="T4" fmla="*/ 14 w 220"/>
                <a:gd name="T5" fmla="*/ 95 h 184"/>
                <a:gd name="T6" fmla="*/ 6 w 220"/>
                <a:gd name="T7" fmla="*/ 38 h 184"/>
                <a:gd name="T8" fmla="*/ 35 w 220"/>
                <a:gd name="T9" fmla="*/ 5 h 184"/>
                <a:gd name="T10" fmla="*/ 60 w 220"/>
                <a:gd name="T11" fmla="*/ 0 h 184"/>
                <a:gd name="T12" fmla="*/ 110 w 220"/>
                <a:gd name="T13" fmla="*/ 26 h 184"/>
                <a:gd name="T14" fmla="*/ 160 w 220"/>
                <a:gd name="T15" fmla="*/ 0 h 184"/>
                <a:gd name="T16" fmla="*/ 184 w 220"/>
                <a:gd name="T17" fmla="*/ 5 h 184"/>
                <a:gd name="T18" fmla="*/ 214 w 220"/>
                <a:gd name="T19" fmla="*/ 38 h 184"/>
                <a:gd name="T20" fmla="*/ 205 w 220"/>
                <a:gd name="T21" fmla="*/ 95 h 184"/>
                <a:gd name="T22" fmla="*/ 117 w 220"/>
                <a:gd name="T23" fmla="*/ 178 h 184"/>
                <a:gd name="T24" fmla="*/ 110 w 220"/>
                <a:gd name="T25" fmla="*/ 184 h 184"/>
                <a:gd name="T26" fmla="*/ 60 w 220"/>
                <a:gd name="T27" fmla="*/ 8 h 184"/>
                <a:gd name="T28" fmla="*/ 39 w 220"/>
                <a:gd name="T29" fmla="*/ 12 h 184"/>
                <a:gd name="T30" fmla="*/ 13 w 220"/>
                <a:gd name="T31" fmla="*/ 41 h 184"/>
                <a:gd name="T32" fmla="*/ 21 w 220"/>
                <a:gd name="T33" fmla="*/ 91 h 184"/>
                <a:gd name="T34" fmla="*/ 107 w 220"/>
                <a:gd name="T35" fmla="*/ 172 h 184"/>
                <a:gd name="T36" fmla="*/ 110 w 220"/>
                <a:gd name="T37" fmla="*/ 174 h 184"/>
                <a:gd name="T38" fmla="*/ 112 w 220"/>
                <a:gd name="T39" fmla="*/ 172 h 184"/>
                <a:gd name="T40" fmla="*/ 198 w 220"/>
                <a:gd name="T41" fmla="*/ 91 h 184"/>
                <a:gd name="T42" fmla="*/ 207 w 220"/>
                <a:gd name="T43" fmla="*/ 41 h 184"/>
                <a:gd name="T44" fmla="*/ 181 w 220"/>
                <a:gd name="T45" fmla="*/ 12 h 184"/>
                <a:gd name="T46" fmla="*/ 160 w 220"/>
                <a:gd name="T47" fmla="*/ 8 h 184"/>
                <a:gd name="T48" fmla="*/ 114 w 220"/>
                <a:gd name="T49" fmla="*/ 36 h 184"/>
                <a:gd name="T50" fmla="*/ 110 w 220"/>
                <a:gd name="T51" fmla="*/ 44 h 184"/>
                <a:gd name="T52" fmla="*/ 106 w 220"/>
                <a:gd name="T53" fmla="*/ 36 h 184"/>
                <a:gd name="T54" fmla="*/ 60 w 220"/>
                <a:gd name="T55" fmla="*/ 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4">
                  <a:moveTo>
                    <a:pt x="110" y="184"/>
                  </a:moveTo>
                  <a:cubicBezTo>
                    <a:pt x="102" y="178"/>
                    <a:pt x="102" y="178"/>
                    <a:pt x="102" y="178"/>
                  </a:cubicBezTo>
                  <a:cubicBezTo>
                    <a:pt x="57" y="144"/>
                    <a:pt x="30" y="123"/>
                    <a:pt x="14" y="95"/>
                  </a:cubicBezTo>
                  <a:cubicBezTo>
                    <a:pt x="3" y="75"/>
                    <a:pt x="0" y="55"/>
                    <a:pt x="6" y="38"/>
                  </a:cubicBezTo>
                  <a:cubicBezTo>
                    <a:pt x="10" y="24"/>
                    <a:pt x="21" y="12"/>
                    <a:pt x="35" y="5"/>
                  </a:cubicBezTo>
                  <a:cubicBezTo>
                    <a:pt x="43" y="2"/>
                    <a:pt x="51" y="0"/>
                    <a:pt x="60" y="0"/>
                  </a:cubicBezTo>
                  <a:cubicBezTo>
                    <a:pt x="80" y="0"/>
                    <a:pt x="99" y="10"/>
                    <a:pt x="110" y="26"/>
                  </a:cubicBezTo>
                  <a:cubicBezTo>
                    <a:pt x="120" y="10"/>
                    <a:pt x="140" y="0"/>
                    <a:pt x="160" y="0"/>
                  </a:cubicBezTo>
                  <a:cubicBezTo>
                    <a:pt x="169" y="0"/>
                    <a:pt x="177" y="2"/>
                    <a:pt x="184" y="5"/>
                  </a:cubicBezTo>
                  <a:cubicBezTo>
                    <a:pt x="199" y="12"/>
                    <a:pt x="210" y="24"/>
                    <a:pt x="214" y="38"/>
                  </a:cubicBezTo>
                  <a:cubicBezTo>
                    <a:pt x="220" y="55"/>
                    <a:pt x="217" y="75"/>
                    <a:pt x="205" y="95"/>
                  </a:cubicBezTo>
                  <a:cubicBezTo>
                    <a:pt x="190" y="123"/>
                    <a:pt x="163" y="144"/>
                    <a:pt x="117" y="178"/>
                  </a:cubicBezTo>
                  <a:lnTo>
                    <a:pt x="110" y="184"/>
                  </a:lnTo>
                  <a:close/>
                  <a:moveTo>
                    <a:pt x="60" y="8"/>
                  </a:moveTo>
                  <a:cubicBezTo>
                    <a:pt x="52" y="8"/>
                    <a:pt x="45" y="9"/>
                    <a:pt x="39" y="12"/>
                  </a:cubicBezTo>
                  <a:cubicBezTo>
                    <a:pt x="26" y="18"/>
                    <a:pt x="17" y="28"/>
                    <a:pt x="13" y="41"/>
                  </a:cubicBezTo>
                  <a:cubicBezTo>
                    <a:pt x="8" y="56"/>
                    <a:pt x="11" y="73"/>
                    <a:pt x="21" y="91"/>
                  </a:cubicBezTo>
                  <a:cubicBezTo>
                    <a:pt x="36" y="117"/>
                    <a:pt x="63" y="138"/>
                    <a:pt x="107" y="172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57" y="138"/>
                    <a:pt x="184" y="117"/>
                    <a:pt x="198" y="91"/>
                  </a:cubicBezTo>
                  <a:cubicBezTo>
                    <a:pt x="209" y="73"/>
                    <a:pt x="212" y="56"/>
                    <a:pt x="207" y="41"/>
                  </a:cubicBezTo>
                  <a:cubicBezTo>
                    <a:pt x="203" y="28"/>
                    <a:pt x="193" y="18"/>
                    <a:pt x="181" y="12"/>
                  </a:cubicBezTo>
                  <a:cubicBezTo>
                    <a:pt x="175" y="9"/>
                    <a:pt x="168" y="8"/>
                    <a:pt x="160" y="8"/>
                  </a:cubicBezTo>
                  <a:cubicBezTo>
                    <a:pt x="140" y="8"/>
                    <a:pt x="121" y="19"/>
                    <a:pt x="114" y="36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98" y="19"/>
                    <a:pt x="80" y="8"/>
                    <a:pt x="60" y="8"/>
                  </a:cubicBezTo>
                  <a:close/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2" name="Freeform 55">
              <a:extLst>
                <a:ext uri="{FF2B5EF4-FFF2-40B4-BE49-F238E27FC236}">
                  <a16:creationId xmlns:a16="http://schemas.microsoft.com/office/drawing/2014/main" id="{3ECD9D68-7D48-4F48-B32B-B470C36BDB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511009" y="685800"/>
              <a:ext cx="1263078" cy="1081276"/>
            </a:xfrm>
            <a:custGeom>
              <a:avLst/>
              <a:gdLst>
                <a:gd name="T0" fmla="*/ 219 w 224"/>
                <a:gd name="T1" fmla="*/ 0 h 192"/>
                <a:gd name="T2" fmla="*/ 170 w 224"/>
                <a:gd name="T3" fmla="*/ 64 h 192"/>
                <a:gd name="T4" fmla="*/ 169 w 224"/>
                <a:gd name="T5" fmla="*/ 127 h 192"/>
                <a:gd name="T6" fmla="*/ 133 w 224"/>
                <a:gd name="T7" fmla="*/ 127 h 192"/>
                <a:gd name="T8" fmla="*/ 132 w 224"/>
                <a:gd name="T9" fmla="*/ 65 h 192"/>
                <a:gd name="T10" fmla="*/ 132 w 224"/>
                <a:gd name="T11" fmla="*/ 64 h 192"/>
                <a:gd name="T12" fmla="*/ 83 w 224"/>
                <a:gd name="T13" fmla="*/ 0 h 192"/>
                <a:gd name="T14" fmla="*/ 78 w 224"/>
                <a:gd name="T15" fmla="*/ 6 h 192"/>
                <a:gd name="T16" fmla="*/ 124 w 224"/>
                <a:gd name="T17" fmla="*/ 65 h 192"/>
                <a:gd name="T18" fmla="*/ 125 w 224"/>
                <a:gd name="T19" fmla="*/ 135 h 192"/>
                <a:gd name="T20" fmla="*/ 177 w 224"/>
                <a:gd name="T21" fmla="*/ 135 h 192"/>
                <a:gd name="T22" fmla="*/ 178 w 224"/>
                <a:gd name="T23" fmla="*/ 65 h 192"/>
                <a:gd name="T24" fmla="*/ 224 w 224"/>
                <a:gd name="T25" fmla="*/ 6 h 192"/>
                <a:gd name="T26" fmla="*/ 219 w 224"/>
                <a:gd name="T27" fmla="*/ 0 h 192"/>
                <a:gd name="T28" fmla="*/ 151 w 224"/>
                <a:gd name="T29" fmla="*/ 47 h 192"/>
                <a:gd name="T30" fmla="*/ 173 w 224"/>
                <a:gd name="T31" fmla="*/ 24 h 192"/>
                <a:gd name="T32" fmla="*/ 151 w 224"/>
                <a:gd name="T33" fmla="*/ 2 h 192"/>
                <a:gd name="T34" fmla="*/ 129 w 224"/>
                <a:gd name="T35" fmla="*/ 24 h 192"/>
                <a:gd name="T36" fmla="*/ 151 w 224"/>
                <a:gd name="T37" fmla="*/ 47 h 192"/>
                <a:gd name="T38" fmla="*/ 151 w 224"/>
                <a:gd name="T39" fmla="*/ 10 h 192"/>
                <a:gd name="T40" fmla="*/ 165 w 224"/>
                <a:gd name="T41" fmla="*/ 24 h 192"/>
                <a:gd name="T42" fmla="*/ 151 w 224"/>
                <a:gd name="T43" fmla="*/ 39 h 192"/>
                <a:gd name="T44" fmla="*/ 137 w 224"/>
                <a:gd name="T45" fmla="*/ 24 h 192"/>
                <a:gd name="T46" fmla="*/ 151 w 224"/>
                <a:gd name="T47" fmla="*/ 10 h 192"/>
                <a:gd name="T48" fmla="*/ 69 w 224"/>
                <a:gd name="T49" fmla="*/ 137 h 192"/>
                <a:gd name="T50" fmla="*/ 69 w 224"/>
                <a:gd name="T51" fmla="*/ 184 h 192"/>
                <a:gd name="T52" fmla="*/ 43 w 224"/>
                <a:gd name="T53" fmla="*/ 184 h 192"/>
                <a:gd name="T54" fmla="*/ 42 w 224"/>
                <a:gd name="T55" fmla="*/ 138 h 192"/>
                <a:gd name="T56" fmla="*/ 42 w 224"/>
                <a:gd name="T57" fmla="*/ 137 h 192"/>
                <a:gd name="T58" fmla="*/ 4 w 224"/>
                <a:gd name="T59" fmla="*/ 87 h 192"/>
                <a:gd name="T60" fmla="*/ 0 w 224"/>
                <a:gd name="T61" fmla="*/ 94 h 192"/>
                <a:gd name="T62" fmla="*/ 34 w 224"/>
                <a:gd name="T63" fmla="*/ 138 h 192"/>
                <a:gd name="T64" fmla="*/ 35 w 224"/>
                <a:gd name="T65" fmla="*/ 192 h 192"/>
                <a:gd name="T66" fmla="*/ 76 w 224"/>
                <a:gd name="T67" fmla="*/ 192 h 192"/>
                <a:gd name="T68" fmla="*/ 77 w 224"/>
                <a:gd name="T69" fmla="*/ 138 h 192"/>
                <a:gd name="T70" fmla="*/ 111 w 224"/>
                <a:gd name="T71" fmla="*/ 94 h 192"/>
                <a:gd name="T72" fmla="*/ 107 w 224"/>
                <a:gd name="T73" fmla="*/ 87 h 192"/>
                <a:gd name="T74" fmla="*/ 69 w 224"/>
                <a:gd name="T75" fmla="*/ 137 h 192"/>
                <a:gd name="T76" fmla="*/ 56 w 224"/>
                <a:gd name="T77" fmla="*/ 125 h 192"/>
                <a:gd name="T78" fmla="*/ 73 w 224"/>
                <a:gd name="T79" fmla="*/ 107 h 192"/>
                <a:gd name="T80" fmla="*/ 56 w 224"/>
                <a:gd name="T81" fmla="*/ 89 h 192"/>
                <a:gd name="T82" fmla="*/ 38 w 224"/>
                <a:gd name="T83" fmla="*/ 107 h 192"/>
                <a:gd name="T84" fmla="*/ 56 w 224"/>
                <a:gd name="T85" fmla="*/ 125 h 192"/>
                <a:gd name="T86" fmla="*/ 56 w 224"/>
                <a:gd name="T87" fmla="*/ 97 h 192"/>
                <a:gd name="T88" fmla="*/ 65 w 224"/>
                <a:gd name="T89" fmla="*/ 107 h 192"/>
                <a:gd name="T90" fmla="*/ 56 w 224"/>
                <a:gd name="T91" fmla="*/ 117 h 192"/>
                <a:gd name="T92" fmla="*/ 46 w 224"/>
                <a:gd name="T93" fmla="*/ 107 h 192"/>
                <a:gd name="T94" fmla="*/ 56 w 224"/>
                <a:gd name="T95" fmla="*/ 9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4" h="192">
                  <a:moveTo>
                    <a:pt x="219" y="0"/>
                  </a:moveTo>
                  <a:cubicBezTo>
                    <a:pt x="218" y="1"/>
                    <a:pt x="175" y="30"/>
                    <a:pt x="170" y="64"/>
                  </a:cubicBezTo>
                  <a:cubicBezTo>
                    <a:pt x="169" y="127"/>
                    <a:pt x="169" y="127"/>
                    <a:pt x="169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27" y="30"/>
                    <a:pt x="84" y="1"/>
                    <a:pt x="83" y="0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9" y="7"/>
                    <a:pt x="120" y="35"/>
                    <a:pt x="124" y="6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8" y="65"/>
                    <a:pt x="178" y="65"/>
                    <a:pt x="178" y="65"/>
                  </a:cubicBezTo>
                  <a:cubicBezTo>
                    <a:pt x="182" y="35"/>
                    <a:pt x="223" y="7"/>
                    <a:pt x="224" y="6"/>
                  </a:cubicBezTo>
                  <a:lnTo>
                    <a:pt x="219" y="0"/>
                  </a:lnTo>
                  <a:close/>
                  <a:moveTo>
                    <a:pt x="151" y="47"/>
                  </a:moveTo>
                  <a:cubicBezTo>
                    <a:pt x="163" y="47"/>
                    <a:pt x="173" y="37"/>
                    <a:pt x="173" y="24"/>
                  </a:cubicBezTo>
                  <a:cubicBezTo>
                    <a:pt x="173" y="12"/>
                    <a:pt x="163" y="2"/>
                    <a:pt x="151" y="2"/>
                  </a:cubicBezTo>
                  <a:cubicBezTo>
                    <a:pt x="139" y="2"/>
                    <a:pt x="129" y="12"/>
                    <a:pt x="129" y="24"/>
                  </a:cubicBezTo>
                  <a:cubicBezTo>
                    <a:pt x="129" y="37"/>
                    <a:pt x="139" y="47"/>
                    <a:pt x="151" y="47"/>
                  </a:cubicBezTo>
                  <a:close/>
                  <a:moveTo>
                    <a:pt x="151" y="10"/>
                  </a:moveTo>
                  <a:cubicBezTo>
                    <a:pt x="159" y="10"/>
                    <a:pt x="165" y="16"/>
                    <a:pt x="165" y="24"/>
                  </a:cubicBezTo>
                  <a:cubicBezTo>
                    <a:pt x="165" y="32"/>
                    <a:pt x="159" y="39"/>
                    <a:pt x="151" y="39"/>
                  </a:cubicBezTo>
                  <a:cubicBezTo>
                    <a:pt x="143" y="39"/>
                    <a:pt x="137" y="32"/>
                    <a:pt x="137" y="24"/>
                  </a:cubicBezTo>
                  <a:cubicBezTo>
                    <a:pt x="137" y="16"/>
                    <a:pt x="143" y="10"/>
                    <a:pt x="151" y="10"/>
                  </a:cubicBezTo>
                  <a:close/>
                  <a:moveTo>
                    <a:pt x="69" y="137"/>
                  </a:moveTo>
                  <a:cubicBezTo>
                    <a:pt x="69" y="184"/>
                    <a:pt x="69" y="184"/>
                    <a:pt x="69" y="184"/>
                  </a:cubicBezTo>
                  <a:cubicBezTo>
                    <a:pt x="43" y="184"/>
                    <a:pt x="43" y="184"/>
                    <a:pt x="43" y="184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39" y="111"/>
                    <a:pt x="6" y="88"/>
                    <a:pt x="4" y="87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31" y="115"/>
                    <a:pt x="34" y="138"/>
                  </a:cubicBezTo>
                  <a:cubicBezTo>
                    <a:pt x="35" y="192"/>
                    <a:pt x="35" y="192"/>
                    <a:pt x="35" y="192"/>
                  </a:cubicBezTo>
                  <a:cubicBezTo>
                    <a:pt x="76" y="192"/>
                    <a:pt x="76" y="192"/>
                    <a:pt x="76" y="192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80" y="115"/>
                    <a:pt x="111" y="94"/>
                    <a:pt x="111" y="94"/>
                  </a:cubicBezTo>
                  <a:cubicBezTo>
                    <a:pt x="107" y="87"/>
                    <a:pt x="107" y="87"/>
                    <a:pt x="107" y="87"/>
                  </a:cubicBezTo>
                  <a:cubicBezTo>
                    <a:pt x="106" y="88"/>
                    <a:pt x="73" y="111"/>
                    <a:pt x="69" y="137"/>
                  </a:cubicBezTo>
                  <a:close/>
                  <a:moveTo>
                    <a:pt x="56" y="125"/>
                  </a:moveTo>
                  <a:cubicBezTo>
                    <a:pt x="65" y="125"/>
                    <a:pt x="73" y="117"/>
                    <a:pt x="73" y="107"/>
                  </a:cubicBezTo>
                  <a:cubicBezTo>
                    <a:pt x="73" y="97"/>
                    <a:pt x="65" y="89"/>
                    <a:pt x="56" y="89"/>
                  </a:cubicBezTo>
                  <a:cubicBezTo>
                    <a:pt x="46" y="89"/>
                    <a:pt x="38" y="97"/>
                    <a:pt x="38" y="107"/>
                  </a:cubicBezTo>
                  <a:cubicBezTo>
                    <a:pt x="38" y="117"/>
                    <a:pt x="46" y="125"/>
                    <a:pt x="56" y="125"/>
                  </a:cubicBezTo>
                  <a:close/>
                  <a:moveTo>
                    <a:pt x="56" y="97"/>
                  </a:moveTo>
                  <a:cubicBezTo>
                    <a:pt x="61" y="97"/>
                    <a:pt x="65" y="102"/>
                    <a:pt x="65" y="107"/>
                  </a:cubicBezTo>
                  <a:cubicBezTo>
                    <a:pt x="65" y="113"/>
                    <a:pt x="61" y="117"/>
                    <a:pt x="56" y="117"/>
                  </a:cubicBezTo>
                  <a:cubicBezTo>
                    <a:pt x="50" y="117"/>
                    <a:pt x="46" y="113"/>
                    <a:pt x="46" y="107"/>
                  </a:cubicBezTo>
                  <a:cubicBezTo>
                    <a:pt x="46" y="102"/>
                    <a:pt x="50" y="97"/>
                    <a:pt x="56" y="97"/>
                  </a:cubicBezTo>
                  <a:close/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042EADB6-49C6-46D0-BB56-89315B7926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95349" y="3859423"/>
              <a:ext cx="991314" cy="1023165"/>
            </a:xfrm>
            <a:custGeom>
              <a:avLst/>
              <a:gdLst>
                <a:gd name="T0" fmla="*/ 200 w 211"/>
                <a:gd name="T1" fmla="*/ 154 h 218"/>
                <a:gd name="T2" fmla="*/ 152 w 211"/>
                <a:gd name="T3" fmla="*/ 144 h 218"/>
                <a:gd name="T4" fmla="*/ 137 w 211"/>
                <a:gd name="T5" fmla="*/ 117 h 218"/>
                <a:gd name="T6" fmla="*/ 103 w 211"/>
                <a:gd name="T7" fmla="*/ 121 h 218"/>
                <a:gd name="T8" fmla="*/ 105 w 211"/>
                <a:gd name="T9" fmla="*/ 94 h 218"/>
                <a:gd name="T10" fmla="*/ 160 w 211"/>
                <a:gd name="T11" fmla="*/ 25 h 218"/>
                <a:gd name="T12" fmla="*/ 156 w 211"/>
                <a:gd name="T13" fmla="*/ 22 h 218"/>
                <a:gd name="T14" fmla="*/ 98 w 211"/>
                <a:gd name="T15" fmla="*/ 19 h 218"/>
                <a:gd name="T16" fmla="*/ 33 w 211"/>
                <a:gd name="T17" fmla="*/ 2 h 218"/>
                <a:gd name="T18" fmla="*/ 44 w 211"/>
                <a:gd name="T19" fmla="*/ 54 h 218"/>
                <a:gd name="T20" fmla="*/ 95 w 211"/>
                <a:gd name="T21" fmla="*/ 122 h 218"/>
                <a:gd name="T22" fmla="*/ 73 w 211"/>
                <a:gd name="T23" fmla="*/ 122 h 218"/>
                <a:gd name="T24" fmla="*/ 58 w 211"/>
                <a:gd name="T25" fmla="*/ 134 h 218"/>
                <a:gd name="T26" fmla="*/ 40 w 211"/>
                <a:gd name="T27" fmla="*/ 136 h 218"/>
                <a:gd name="T28" fmla="*/ 8 w 211"/>
                <a:gd name="T29" fmla="*/ 148 h 218"/>
                <a:gd name="T30" fmla="*/ 1 w 211"/>
                <a:gd name="T31" fmla="*/ 159 h 218"/>
                <a:gd name="T32" fmla="*/ 55 w 211"/>
                <a:gd name="T33" fmla="*/ 206 h 218"/>
                <a:gd name="T34" fmla="*/ 123 w 211"/>
                <a:gd name="T35" fmla="*/ 212 h 218"/>
                <a:gd name="T36" fmla="*/ 186 w 211"/>
                <a:gd name="T37" fmla="*/ 203 h 218"/>
                <a:gd name="T38" fmla="*/ 188 w 211"/>
                <a:gd name="T39" fmla="*/ 201 h 218"/>
                <a:gd name="T40" fmla="*/ 153 w 211"/>
                <a:gd name="T41" fmla="*/ 30 h 218"/>
                <a:gd name="T42" fmla="*/ 109 w 211"/>
                <a:gd name="T43" fmla="*/ 86 h 218"/>
                <a:gd name="T44" fmla="*/ 118 w 211"/>
                <a:gd name="T45" fmla="*/ 63 h 218"/>
                <a:gd name="T46" fmla="*/ 115 w 211"/>
                <a:gd name="T47" fmla="*/ 48 h 218"/>
                <a:gd name="T48" fmla="*/ 51 w 211"/>
                <a:gd name="T49" fmla="*/ 49 h 218"/>
                <a:gd name="T50" fmla="*/ 92 w 211"/>
                <a:gd name="T51" fmla="*/ 24 h 218"/>
                <a:gd name="T52" fmla="*/ 101 w 211"/>
                <a:gd name="T53" fmla="*/ 58 h 218"/>
                <a:gd name="T54" fmla="*/ 79 w 211"/>
                <a:gd name="T55" fmla="*/ 41 h 218"/>
                <a:gd name="T56" fmla="*/ 51 w 211"/>
                <a:gd name="T57" fmla="*/ 49 h 218"/>
                <a:gd name="T58" fmla="*/ 45 w 211"/>
                <a:gd name="T59" fmla="*/ 143 h 218"/>
                <a:gd name="T60" fmla="*/ 66 w 211"/>
                <a:gd name="T61" fmla="*/ 134 h 218"/>
                <a:gd name="T62" fmla="*/ 83 w 211"/>
                <a:gd name="T63" fmla="*/ 130 h 218"/>
                <a:gd name="T64" fmla="*/ 137 w 211"/>
                <a:gd name="T65" fmla="*/ 127 h 218"/>
                <a:gd name="T66" fmla="*/ 117 w 211"/>
                <a:gd name="T67" fmla="*/ 135 h 218"/>
                <a:gd name="T68" fmla="*/ 59 w 211"/>
                <a:gd name="T69" fmla="*/ 155 h 218"/>
                <a:gd name="T70" fmla="*/ 60 w 211"/>
                <a:gd name="T71" fmla="*/ 156 h 218"/>
                <a:gd name="T72" fmla="*/ 108 w 211"/>
                <a:gd name="T73" fmla="*/ 166 h 218"/>
                <a:gd name="T74" fmla="*/ 81 w 211"/>
                <a:gd name="T75" fmla="*/ 178 h 218"/>
                <a:gd name="T76" fmla="*/ 29 w 211"/>
                <a:gd name="T77" fmla="*/ 157 h 218"/>
                <a:gd name="T78" fmla="*/ 182 w 211"/>
                <a:gd name="T79" fmla="*/ 195 h 218"/>
                <a:gd name="T80" fmla="*/ 120 w 211"/>
                <a:gd name="T81" fmla="*/ 205 h 218"/>
                <a:gd name="T82" fmla="*/ 59 w 211"/>
                <a:gd name="T83" fmla="*/ 199 h 218"/>
                <a:gd name="T84" fmla="*/ 8 w 211"/>
                <a:gd name="T85" fmla="*/ 157 h 218"/>
                <a:gd name="T86" fmla="*/ 26 w 211"/>
                <a:gd name="T87" fmla="*/ 165 h 218"/>
                <a:gd name="T88" fmla="*/ 121 w 211"/>
                <a:gd name="T89" fmla="*/ 170 h 218"/>
                <a:gd name="T90" fmla="*/ 109 w 211"/>
                <a:gd name="T91" fmla="*/ 158 h 218"/>
                <a:gd name="T92" fmla="*/ 81 w 211"/>
                <a:gd name="T93" fmla="*/ 162 h 218"/>
                <a:gd name="T94" fmla="*/ 93 w 211"/>
                <a:gd name="T95" fmla="*/ 146 h 218"/>
                <a:gd name="T96" fmla="*/ 143 w 211"/>
                <a:gd name="T97" fmla="*/ 149 h 218"/>
                <a:gd name="T98" fmla="*/ 182 w 211"/>
                <a:gd name="T99" fmla="*/ 19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1" h="218">
                  <a:moveTo>
                    <a:pt x="207" y="157"/>
                  </a:moveTo>
                  <a:cubicBezTo>
                    <a:pt x="205" y="155"/>
                    <a:pt x="203" y="154"/>
                    <a:pt x="200" y="154"/>
                  </a:cubicBezTo>
                  <a:cubicBezTo>
                    <a:pt x="190" y="154"/>
                    <a:pt x="169" y="150"/>
                    <a:pt x="152" y="144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44" y="124"/>
                    <a:pt x="144" y="124"/>
                    <a:pt x="144" y="124"/>
                  </a:cubicBezTo>
                  <a:cubicBezTo>
                    <a:pt x="144" y="124"/>
                    <a:pt x="143" y="120"/>
                    <a:pt x="137" y="117"/>
                  </a:cubicBezTo>
                  <a:cubicBezTo>
                    <a:pt x="131" y="114"/>
                    <a:pt x="122" y="114"/>
                    <a:pt x="111" y="118"/>
                  </a:cubicBezTo>
                  <a:cubicBezTo>
                    <a:pt x="108" y="119"/>
                    <a:pt x="105" y="120"/>
                    <a:pt x="103" y="121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24" y="94"/>
                    <a:pt x="140" y="88"/>
                    <a:pt x="149" y="76"/>
                  </a:cubicBezTo>
                  <a:cubicBezTo>
                    <a:pt x="166" y="56"/>
                    <a:pt x="161" y="26"/>
                    <a:pt x="160" y="25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36" y="23"/>
                    <a:pt x="121" y="29"/>
                    <a:pt x="111" y="40"/>
                  </a:cubicBezTo>
                  <a:cubicBezTo>
                    <a:pt x="109" y="34"/>
                    <a:pt x="106" y="26"/>
                    <a:pt x="98" y="19"/>
                  </a:cubicBezTo>
                  <a:cubicBezTo>
                    <a:pt x="85" y="6"/>
                    <a:pt x="64" y="0"/>
                    <a:pt x="36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6"/>
                    <a:pt x="28" y="33"/>
                    <a:pt x="44" y="54"/>
                  </a:cubicBezTo>
                  <a:cubicBezTo>
                    <a:pt x="55" y="67"/>
                    <a:pt x="72" y="75"/>
                    <a:pt x="95" y="77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0" y="123"/>
                    <a:pt x="87" y="123"/>
                    <a:pt x="83" y="122"/>
                  </a:cubicBezTo>
                  <a:cubicBezTo>
                    <a:pt x="81" y="122"/>
                    <a:pt x="77" y="122"/>
                    <a:pt x="73" y="122"/>
                  </a:cubicBezTo>
                  <a:cubicBezTo>
                    <a:pt x="62" y="122"/>
                    <a:pt x="60" y="128"/>
                    <a:pt x="59" y="132"/>
                  </a:cubicBezTo>
                  <a:cubicBezTo>
                    <a:pt x="59" y="133"/>
                    <a:pt x="58" y="134"/>
                    <a:pt x="58" y="134"/>
                  </a:cubicBezTo>
                  <a:cubicBezTo>
                    <a:pt x="58" y="134"/>
                    <a:pt x="57" y="135"/>
                    <a:pt x="53" y="134"/>
                  </a:cubicBezTo>
                  <a:cubicBezTo>
                    <a:pt x="49" y="133"/>
                    <a:pt x="44" y="133"/>
                    <a:pt x="40" y="136"/>
                  </a:cubicBezTo>
                  <a:cubicBezTo>
                    <a:pt x="32" y="141"/>
                    <a:pt x="29" y="154"/>
                    <a:pt x="29" y="157"/>
                  </a:cubicBezTo>
                  <a:cubicBezTo>
                    <a:pt x="23" y="152"/>
                    <a:pt x="14" y="148"/>
                    <a:pt x="8" y="148"/>
                  </a:cubicBezTo>
                  <a:cubicBezTo>
                    <a:pt x="4" y="148"/>
                    <a:pt x="2" y="149"/>
                    <a:pt x="1" y="151"/>
                  </a:cubicBezTo>
                  <a:cubicBezTo>
                    <a:pt x="0" y="153"/>
                    <a:pt x="0" y="156"/>
                    <a:pt x="1" y="159"/>
                  </a:cubicBezTo>
                  <a:cubicBezTo>
                    <a:pt x="5" y="173"/>
                    <a:pt x="38" y="197"/>
                    <a:pt x="55" y="205"/>
                  </a:cubicBezTo>
                  <a:cubicBezTo>
                    <a:pt x="55" y="206"/>
                    <a:pt x="55" y="206"/>
                    <a:pt x="55" y="206"/>
                  </a:cubicBezTo>
                  <a:cubicBezTo>
                    <a:pt x="71" y="214"/>
                    <a:pt x="80" y="218"/>
                    <a:pt x="97" y="218"/>
                  </a:cubicBezTo>
                  <a:cubicBezTo>
                    <a:pt x="105" y="218"/>
                    <a:pt x="113" y="215"/>
                    <a:pt x="123" y="212"/>
                  </a:cubicBezTo>
                  <a:cubicBezTo>
                    <a:pt x="132" y="209"/>
                    <a:pt x="143" y="206"/>
                    <a:pt x="153" y="206"/>
                  </a:cubicBezTo>
                  <a:cubicBezTo>
                    <a:pt x="173" y="206"/>
                    <a:pt x="185" y="203"/>
                    <a:pt x="186" y="203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8" y="201"/>
                    <a:pt x="188" y="201"/>
                    <a:pt x="188" y="201"/>
                  </a:cubicBezTo>
                  <a:cubicBezTo>
                    <a:pt x="197" y="188"/>
                    <a:pt x="211" y="165"/>
                    <a:pt x="207" y="157"/>
                  </a:cubicBezTo>
                  <a:close/>
                  <a:moveTo>
                    <a:pt x="153" y="30"/>
                  </a:moveTo>
                  <a:cubicBezTo>
                    <a:pt x="154" y="38"/>
                    <a:pt x="154" y="57"/>
                    <a:pt x="143" y="71"/>
                  </a:cubicBezTo>
                  <a:cubicBezTo>
                    <a:pt x="136" y="80"/>
                    <a:pt x="124" y="85"/>
                    <a:pt x="109" y="86"/>
                  </a:cubicBezTo>
                  <a:cubicBezTo>
                    <a:pt x="112" y="79"/>
                    <a:pt x="120" y="71"/>
                    <a:pt x="123" y="69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7" y="63"/>
                    <a:pt x="112" y="68"/>
                    <a:pt x="107" y="74"/>
                  </a:cubicBezTo>
                  <a:cubicBezTo>
                    <a:pt x="107" y="66"/>
                    <a:pt x="109" y="56"/>
                    <a:pt x="115" y="48"/>
                  </a:cubicBezTo>
                  <a:cubicBezTo>
                    <a:pt x="122" y="38"/>
                    <a:pt x="135" y="32"/>
                    <a:pt x="153" y="30"/>
                  </a:cubicBezTo>
                  <a:close/>
                  <a:moveTo>
                    <a:pt x="51" y="49"/>
                  </a:moveTo>
                  <a:cubicBezTo>
                    <a:pt x="39" y="34"/>
                    <a:pt x="39" y="17"/>
                    <a:pt x="40" y="10"/>
                  </a:cubicBezTo>
                  <a:cubicBezTo>
                    <a:pt x="64" y="9"/>
                    <a:pt x="81" y="14"/>
                    <a:pt x="92" y="24"/>
                  </a:cubicBezTo>
                  <a:cubicBezTo>
                    <a:pt x="104" y="35"/>
                    <a:pt x="105" y="49"/>
                    <a:pt x="105" y="50"/>
                  </a:cubicBezTo>
                  <a:cubicBezTo>
                    <a:pt x="103" y="52"/>
                    <a:pt x="102" y="55"/>
                    <a:pt x="101" y="58"/>
                  </a:cubicBezTo>
                  <a:cubicBezTo>
                    <a:pt x="95" y="41"/>
                    <a:pt x="83" y="34"/>
                    <a:pt x="82" y="34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42"/>
                    <a:pt x="93" y="49"/>
                    <a:pt x="96" y="69"/>
                  </a:cubicBezTo>
                  <a:cubicBezTo>
                    <a:pt x="75" y="68"/>
                    <a:pt x="60" y="61"/>
                    <a:pt x="51" y="49"/>
                  </a:cubicBezTo>
                  <a:close/>
                  <a:moveTo>
                    <a:pt x="36" y="158"/>
                  </a:moveTo>
                  <a:cubicBezTo>
                    <a:pt x="37" y="155"/>
                    <a:pt x="40" y="146"/>
                    <a:pt x="45" y="143"/>
                  </a:cubicBezTo>
                  <a:cubicBezTo>
                    <a:pt x="47" y="141"/>
                    <a:pt x="49" y="141"/>
                    <a:pt x="52" y="142"/>
                  </a:cubicBezTo>
                  <a:cubicBezTo>
                    <a:pt x="62" y="144"/>
                    <a:pt x="65" y="140"/>
                    <a:pt x="66" y="134"/>
                  </a:cubicBezTo>
                  <a:cubicBezTo>
                    <a:pt x="67" y="131"/>
                    <a:pt x="68" y="130"/>
                    <a:pt x="73" y="130"/>
                  </a:cubicBezTo>
                  <a:cubicBezTo>
                    <a:pt x="77" y="130"/>
                    <a:pt x="80" y="130"/>
                    <a:pt x="83" y="130"/>
                  </a:cubicBezTo>
                  <a:cubicBezTo>
                    <a:pt x="90" y="131"/>
                    <a:pt x="96" y="132"/>
                    <a:pt x="114" y="126"/>
                  </a:cubicBezTo>
                  <a:cubicBezTo>
                    <a:pt x="129" y="120"/>
                    <a:pt x="136" y="124"/>
                    <a:pt x="137" y="127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32" y="137"/>
                    <a:pt x="126" y="135"/>
                    <a:pt x="117" y="135"/>
                  </a:cubicBezTo>
                  <a:cubicBezTo>
                    <a:pt x="111" y="135"/>
                    <a:pt x="102" y="136"/>
                    <a:pt x="91" y="138"/>
                  </a:cubicBezTo>
                  <a:cubicBezTo>
                    <a:pt x="62" y="142"/>
                    <a:pt x="59" y="152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60" y="157"/>
                    <a:pt x="66" y="170"/>
                    <a:pt x="81" y="170"/>
                  </a:cubicBezTo>
                  <a:cubicBezTo>
                    <a:pt x="91" y="170"/>
                    <a:pt x="104" y="167"/>
                    <a:pt x="108" y="166"/>
                  </a:cubicBezTo>
                  <a:cubicBezTo>
                    <a:pt x="110" y="167"/>
                    <a:pt x="112" y="169"/>
                    <a:pt x="112" y="169"/>
                  </a:cubicBezTo>
                  <a:cubicBezTo>
                    <a:pt x="110" y="172"/>
                    <a:pt x="98" y="178"/>
                    <a:pt x="81" y="178"/>
                  </a:cubicBezTo>
                  <a:cubicBezTo>
                    <a:pt x="62" y="178"/>
                    <a:pt x="39" y="167"/>
                    <a:pt x="31" y="159"/>
                  </a:cubicBezTo>
                  <a:cubicBezTo>
                    <a:pt x="31" y="158"/>
                    <a:pt x="30" y="158"/>
                    <a:pt x="29" y="157"/>
                  </a:cubicBezTo>
                  <a:lnTo>
                    <a:pt x="36" y="158"/>
                  </a:lnTo>
                  <a:close/>
                  <a:moveTo>
                    <a:pt x="182" y="195"/>
                  </a:moveTo>
                  <a:cubicBezTo>
                    <a:pt x="178" y="196"/>
                    <a:pt x="168" y="198"/>
                    <a:pt x="153" y="198"/>
                  </a:cubicBezTo>
                  <a:cubicBezTo>
                    <a:pt x="141" y="198"/>
                    <a:pt x="131" y="202"/>
                    <a:pt x="120" y="205"/>
                  </a:cubicBezTo>
                  <a:cubicBezTo>
                    <a:pt x="112" y="207"/>
                    <a:pt x="103" y="210"/>
                    <a:pt x="97" y="210"/>
                  </a:cubicBezTo>
                  <a:cubicBezTo>
                    <a:pt x="82" y="210"/>
                    <a:pt x="75" y="206"/>
                    <a:pt x="59" y="199"/>
                  </a:cubicBezTo>
                  <a:cubicBezTo>
                    <a:pt x="58" y="198"/>
                    <a:pt x="58" y="198"/>
                    <a:pt x="58" y="198"/>
                  </a:cubicBezTo>
                  <a:cubicBezTo>
                    <a:pt x="42" y="190"/>
                    <a:pt x="12" y="167"/>
                    <a:pt x="8" y="157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12" y="156"/>
                    <a:pt x="21" y="160"/>
                    <a:pt x="26" y="165"/>
                  </a:cubicBezTo>
                  <a:cubicBezTo>
                    <a:pt x="35" y="173"/>
                    <a:pt x="60" y="186"/>
                    <a:pt x="81" y="186"/>
                  </a:cubicBezTo>
                  <a:cubicBezTo>
                    <a:pt x="101" y="186"/>
                    <a:pt x="121" y="178"/>
                    <a:pt x="121" y="170"/>
                  </a:cubicBezTo>
                  <a:cubicBezTo>
                    <a:pt x="121" y="164"/>
                    <a:pt x="113" y="159"/>
                    <a:pt x="110" y="158"/>
                  </a:cubicBezTo>
                  <a:cubicBezTo>
                    <a:pt x="109" y="158"/>
                    <a:pt x="109" y="158"/>
                    <a:pt x="109" y="158"/>
                  </a:cubicBezTo>
                  <a:cubicBezTo>
                    <a:pt x="108" y="158"/>
                    <a:pt x="108" y="158"/>
                    <a:pt x="108" y="158"/>
                  </a:cubicBezTo>
                  <a:cubicBezTo>
                    <a:pt x="107" y="158"/>
                    <a:pt x="92" y="162"/>
                    <a:pt x="81" y="162"/>
                  </a:cubicBezTo>
                  <a:cubicBezTo>
                    <a:pt x="73" y="162"/>
                    <a:pt x="70" y="157"/>
                    <a:pt x="69" y="154"/>
                  </a:cubicBezTo>
                  <a:cubicBezTo>
                    <a:pt x="70" y="153"/>
                    <a:pt x="75" y="148"/>
                    <a:pt x="93" y="146"/>
                  </a:cubicBezTo>
                  <a:cubicBezTo>
                    <a:pt x="104" y="144"/>
                    <a:pt x="112" y="143"/>
                    <a:pt x="118" y="143"/>
                  </a:cubicBezTo>
                  <a:cubicBezTo>
                    <a:pt x="126" y="143"/>
                    <a:pt x="131" y="145"/>
                    <a:pt x="143" y="149"/>
                  </a:cubicBezTo>
                  <a:cubicBezTo>
                    <a:pt x="163" y="157"/>
                    <a:pt x="186" y="162"/>
                    <a:pt x="200" y="162"/>
                  </a:cubicBezTo>
                  <a:cubicBezTo>
                    <a:pt x="199" y="167"/>
                    <a:pt x="192" y="181"/>
                    <a:pt x="182" y="195"/>
                  </a:cubicBezTo>
                  <a:close/>
                </a:path>
              </a:pathLst>
            </a:custGeom>
            <a:solidFill>
              <a:schemeClr val="accent6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4" name="Freeform 39">
              <a:extLst>
                <a:ext uri="{FF2B5EF4-FFF2-40B4-BE49-F238E27FC236}">
                  <a16:creationId xmlns:a16="http://schemas.microsoft.com/office/drawing/2014/main" id="{0A6CEE75-1773-46D0-BF29-66BD6648CE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100213" y="685800"/>
              <a:ext cx="755022" cy="1081276"/>
            </a:xfrm>
            <a:custGeom>
              <a:avLst/>
              <a:gdLst>
                <a:gd name="T0" fmla="*/ 28 w 164"/>
                <a:gd name="T1" fmla="*/ 117 h 236"/>
                <a:gd name="T2" fmla="*/ 78 w 164"/>
                <a:gd name="T3" fmla="*/ 87 h 236"/>
                <a:gd name="T4" fmla="*/ 78 w 164"/>
                <a:gd name="T5" fmla="*/ 79 h 236"/>
                <a:gd name="T6" fmla="*/ 26 w 164"/>
                <a:gd name="T7" fmla="*/ 117 h 236"/>
                <a:gd name="T8" fmla="*/ 160 w 164"/>
                <a:gd name="T9" fmla="*/ 153 h 236"/>
                <a:gd name="T10" fmla="*/ 163 w 164"/>
                <a:gd name="T11" fmla="*/ 127 h 236"/>
                <a:gd name="T12" fmla="*/ 1 w 164"/>
                <a:gd name="T13" fmla="*/ 127 h 236"/>
                <a:gd name="T14" fmla="*/ 4 w 164"/>
                <a:gd name="T15" fmla="*/ 153 h 236"/>
                <a:gd name="T16" fmla="*/ 0 w 164"/>
                <a:gd name="T17" fmla="*/ 158 h 236"/>
                <a:gd name="T18" fmla="*/ 22 w 164"/>
                <a:gd name="T19" fmla="*/ 236 h 236"/>
                <a:gd name="T20" fmla="*/ 146 w 164"/>
                <a:gd name="T21" fmla="*/ 233 h 236"/>
                <a:gd name="T22" fmla="*/ 163 w 164"/>
                <a:gd name="T23" fmla="*/ 154 h 236"/>
                <a:gd name="T24" fmla="*/ 155 w 164"/>
                <a:gd name="T25" fmla="*/ 127 h 236"/>
                <a:gd name="T26" fmla="*/ 14 w 164"/>
                <a:gd name="T27" fmla="*/ 153 h 236"/>
                <a:gd name="T28" fmla="*/ 82 w 164"/>
                <a:gd name="T29" fmla="*/ 68 h 236"/>
                <a:gd name="T30" fmla="*/ 9 w 164"/>
                <a:gd name="T31" fmla="*/ 161 h 236"/>
                <a:gd name="T32" fmla="*/ 41 w 164"/>
                <a:gd name="T33" fmla="*/ 228 h 236"/>
                <a:gd name="T34" fmla="*/ 49 w 164"/>
                <a:gd name="T35" fmla="*/ 228 h 236"/>
                <a:gd name="T36" fmla="*/ 64 w 164"/>
                <a:gd name="T37" fmla="*/ 161 h 236"/>
                <a:gd name="T38" fmla="*/ 49 w 164"/>
                <a:gd name="T39" fmla="*/ 228 h 236"/>
                <a:gd name="T40" fmla="*/ 77 w 164"/>
                <a:gd name="T41" fmla="*/ 228 h 236"/>
                <a:gd name="T42" fmla="*/ 97 w 164"/>
                <a:gd name="T43" fmla="*/ 161 h 236"/>
                <a:gd name="T44" fmla="*/ 117 w 164"/>
                <a:gd name="T45" fmla="*/ 228 h 236"/>
                <a:gd name="T46" fmla="*/ 105 w 164"/>
                <a:gd name="T47" fmla="*/ 161 h 236"/>
                <a:gd name="T48" fmla="*/ 117 w 164"/>
                <a:gd name="T49" fmla="*/ 228 h 236"/>
                <a:gd name="T50" fmla="*/ 125 w 164"/>
                <a:gd name="T51" fmla="*/ 228 h 236"/>
                <a:gd name="T52" fmla="*/ 155 w 164"/>
                <a:gd name="T53" fmla="*/ 161 h 236"/>
                <a:gd name="T54" fmla="*/ 64 w 164"/>
                <a:gd name="T55" fmla="*/ 38 h 236"/>
                <a:gd name="T56" fmla="*/ 99 w 164"/>
                <a:gd name="T57" fmla="*/ 38 h 236"/>
                <a:gd name="T58" fmla="*/ 64 w 164"/>
                <a:gd name="T59" fmla="*/ 38 h 236"/>
                <a:gd name="T60" fmla="*/ 81 w 164"/>
                <a:gd name="T61" fmla="*/ 47 h 236"/>
                <a:gd name="T62" fmla="*/ 81 w 164"/>
                <a:gd name="T63" fmla="*/ 28 h 236"/>
                <a:gd name="T64" fmla="*/ 65 w 164"/>
                <a:gd name="T65" fmla="*/ 8 h 236"/>
                <a:gd name="T66" fmla="*/ 77 w 164"/>
                <a:gd name="T67" fmla="*/ 17 h 236"/>
                <a:gd name="T68" fmla="*/ 82 w 164"/>
                <a:gd name="T69" fmla="*/ 14 h 236"/>
                <a:gd name="T70" fmla="*/ 62 w 164"/>
                <a:gd name="T71" fmla="*/ 3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" h="236">
                  <a:moveTo>
                    <a:pt x="26" y="117"/>
                  </a:moveTo>
                  <a:cubicBezTo>
                    <a:pt x="27" y="117"/>
                    <a:pt x="27" y="117"/>
                    <a:pt x="28" y="117"/>
                  </a:cubicBezTo>
                  <a:cubicBezTo>
                    <a:pt x="29" y="117"/>
                    <a:pt x="31" y="116"/>
                    <a:pt x="31" y="114"/>
                  </a:cubicBezTo>
                  <a:cubicBezTo>
                    <a:pt x="36" y="97"/>
                    <a:pt x="54" y="87"/>
                    <a:pt x="78" y="87"/>
                  </a:cubicBezTo>
                  <a:cubicBezTo>
                    <a:pt x="80" y="87"/>
                    <a:pt x="82" y="85"/>
                    <a:pt x="82" y="83"/>
                  </a:cubicBezTo>
                  <a:cubicBezTo>
                    <a:pt x="82" y="80"/>
                    <a:pt x="80" y="79"/>
                    <a:pt x="78" y="79"/>
                  </a:cubicBezTo>
                  <a:cubicBezTo>
                    <a:pt x="50" y="79"/>
                    <a:pt x="29" y="91"/>
                    <a:pt x="24" y="112"/>
                  </a:cubicBezTo>
                  <a:cubicBezTo>
                    <a:pt x="23" y="114"/>
                    <a:pt x="24" y="116"/>
                    <a:pt x="26" y="117"/>
                  </a:cubicBezTo>
                  <a:close/>
                  <a:moveTo>
                    <a:pt x="163" y="154"/>
                  </a:moveTo>
                  <a:cubicBezTo>
                    <a:pt x="162" y="153"/>
                    <a:pt x="161" y="153"/>
                    <a:pt x="160" y="153"/>
                  </a:cubicBezTo>
                  <a:cubicBezTo>
                    <a:pt x="158" y="153"/>
                    <a:pt x="158" y="153"/>
                    <a:pt x="158" y="153"/>
                  </a:cubicBezTo>
                  <a:cubicBezTo>
                    <a:pt x="161" y="143"/>
                    <a:pt x="163" y="136"/>
                    <a:pt x="163" y="127"/>
                  </a:cubicBezTo>
                  <a:cubicBezTo>
                    <a:pt x="163" y="86"/>
                    <a:pt x="131" y="60"/>
                    <a:pt x="82" y="60"/>
                  </a:cubicBezTo>
                  <a:cubicBezTo>
                    <a:pt x="33" y="60"/>
                    <a:pt x="1" y="86"/>
                    <a:pt x="1" y="127"/>
                  </a:cubicBezTo>
                  <a:cubicBezTo>
                    <a:pt x="1" y="136"/>
                    <a:pt x="3" y="144"/>
                    <a:pt x="6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3" y="153"/>
                    <a:pt x="2" y="153"/>
                    <a:pt x="1" y="154"/>
                  </a:cubicBezTo>
                  <a:cubicBezTo>
                    <a:pt x="0" y="155"/>
                    <a:pt x="0" y="156"/>
                    <a:pt x="0" y="158"/>
                  </a:cubicBezTo>
                  <a:cubicBezTo>
                    <a:pt x="18" y="233"/>
                    <a:pt x="18" y="233"/>
                    <a:pt x="18" y="233"/>
                  </a:cubicBezTo>
                  <a:cubicBezTo>
                    <a:pt x="18" y="235"/>
                    <a:pt x="20" y="236"/>
                    <a:pt x="22" y="236"/>
                  </a:cubicBezTo>
                  <a:cubicBezTo>
                    <a:pt x="142" y="236"/>
                    <a:pt x="142" y="236"/>
                    <a:pt x="142" y="236"/>
                  </a:cubicBezTo>
                  <a:cubicBezTo>
                    <a:pt x="144" y="236"/>
                    <a:pt x="146" y="235"/>
                    <a:pt x="146" y="233"/>
                  </a:cubicBezTo>
                  <a:cubicBezTo>
                    <a:pt x="164" y="158"/>
                    <a:pt x="164" y="158"/>
                    <a:pt x="164" y="158"/>
                  </a:cubicBezTo>
                  <a:cubicBezTo>
                    <a:pt x="164" y="156"/>
                    <a:pt x="164" y="155"/>
                    <a:pt x="163" y="154"/>
                  </a:cubicBezTo>
                  <a:close/>
                  <a:moveTo>
                    <a:pt x="82" y="68"/>
                  </a:moveTo>
                  <a:cubicBezTo>
                    <a:pt x="117" y="68"/>
                    <a:pt x="155" y="84"/>
                    <a:pt x="155" y="127"/>
                  </a:cubicBezTo>
                  <a:cubicBezTo>
                    <a:pt x="155" y="136"/>
                    <a:pt x="153" y="142"/>
                    <a:pt x="150" y="153"/>
                  </a:cubicBezTo>
                  <a:cubicBezTo>
                    <a:pt x="14" y="153"/>
                    <a:pt x="14" y="153"/>
                    <a:pt x="14" y="153"/>
                  </a:cubicBezTo>
                  <a:cubicBezTo>
                    <a:pt x="11" y="142"/>
                    <a:pt x="9" y="136"/>
                    <a:pt x="9" y="127"/>
                  </a:cubicBezTo>
                  <a:cubicBezTo>
                    <a:pt x="9" y="84"/>
                    <a:pt x="47" y="68"/>
                    <a:pt x="82" y="68"/>
                  </a:cubicBezTo>
                  <a:close/>
                  <a:moveTo>
                    <a:pt x="25" y="228"/>
                  </a:moveTo>
                  <a:cubicBezTo>
                    <a:pt x="9" y="161"/>
                    <a:pt x="9" y="161"/>
                    <a:pt x="9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41" y="228"/>
                    <a:pt x="41" y="228"/>
                    <a:pt x="41" y="228"/>
                  </a:cubicBezTo>
                  <a:lnTo>
                    <a:pt x="25" y="228"/>
                  </a:lnTo>
                  <a:close/>
                  <a:moveTo>
                    <a:pt x="49" y="228"/>
                  </a:moveTo>
                  <a:cubicBezTo>
                    <a:pt x="41" y="161"/>
                    <a:pt x="41" y="161"/>
                    <a:pt x="41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69" y="228"/>
                    <a:pt x="69" y="228"/>
                    <a:pt x="69" y="228"/>
                  </a:cubicBezTo>
                  <a:lnTo>
                    <a:pt x="49" y="228"/>
                  </a:lnTo>
                  <a:close/>
                  <a:moveTo>
                    <a:pt x="92" y="228"/>
                  </a:moveTo>
                  <a:cubicBezTo>
                    <a:pt x="77" y="228"/>
                    <a:pt x="77" y="228"/>
                    <a:pt x="77" y="228"/>
                  </a:cubicBezTo>
                  <a:cubicBezTo>
                    <a:pt x="72" y="161"/>
                    <a:pt x="72" y="161"/>
                    <a:pt x="72" y="161"/>
                  </a:cubicBezTo>
                  <a:cubicBezTo>
                    <a:pt x="97" y="161"/>
                    <a:pt x="97" y="161"/>
                    <a:pt x="97" y="161"/>
                  </a:cubicBezTo>
                  <a:lnTo>
                    <a:pt x="92" y="228"/>
                  </a:lnTo>
                  <a:close/>
                  <a:moveTo>
                    <a:pt x="117" y="228"/>
                  </a:moveTo>
                  <a:cubicBezTo>
                    <a:pt x="100" y="228"/>
                    <a:pt x="100" y="228"/>
                    <a:pt x="100" y="228"/>
                  </a:cubicBezTo>
                  <a:cubicBezTo>
                    <a:pt x="105" y="161"/>
                    <a:pt x="105" y="161"/>
                    <a:pt x="105" y="161"/>
                  </a:cubicBezTo>
                  <a:cubicBezTo>
                    <a:pt x="125" y="161"/>
                    <a:pt x="125" y="161"/>
                    <a:pt x="125" y="161"/>
                  </a:cubicBezTo>
                  <a:lnTo>
                    <a:pt x="117" y="228"/>
                  </a:lnTo>
                  <a:close/>
                  <a:moveTo>
                    <a:pt x="139" y="228"/>
                  </a:moveTo>
                  <a:cubicBezTo>
                    <a:pt x="125" y="228"/>
                    <a:pt x="125" y="228"/>
                    <a:pt x="125" y="228"/>
                  </a:cubicBezTo>
                  <a:cubicBezTo>
                    <a:pt x="133" y="161"/>
                    <a:pt x="133" y="161"/>
                    <a:pt x="133" y="161"/>
                  </a:cubicBezTo>
                  <a:cubicBezTo>
                    <a:pt x="155" y="161"/>
                    <a:pt x="155" y="161"/>
                    <a:pt x="155" y="161"/>
                  </a:cubicBezTo>
                  <a:lnTo>
                    <a:pt x="139" y="228"/>
                  </a:lnTo>
                  <a:close/>
                  <a:moveTo>
                    <a:pt x="64" y="38"/>
                  </a:moveTo>
                  <a:cubicBezTo>
                    <a:pt x="64" y="47"/>
                    <a:pt x="72" y="55"/>
                    <a:pt x="81" y="55"/>
                  </a:cubicBezTo>
                  <a:cubicBezTo>
                    <a:pt x="91" y="55"/>
                    <a:pt x="99" y="47"/>
                    <a:pt x="99" y="38"/>
                  </a:cubicBezTo>
                  <a:cubicBezTo>
                    <a:pt x="99" y="28"/>
                    <a:pt x="91" y="20"/>
                    <a:pt x="81" y="20"/>
                  </a:cubicBezTo>
                  <a:cubicBezTo>
                    <a:pt x="72" y="20"/>
                    <a:pt x="64" y="28"/>
                    <a:pt x="64" y="38"/>
                  </a:cubicBezTo>
                  <a:close/>
                  <a:moveTo>
                    <a:pt x="91" y="38"/>
                  </a:moveTo>
                  <a:cubicBezTo>
                    <a:pt x="91" y="43"/>
                    <a:pt x="87" y="47"/>
                    <a:pt x="81" y="47"/>
                  </a:cubicBezTo>
                  <a:cubicBezTo>
                    <a:pt x="76" y="47"/>
                    <a:pt x="72" y="43"/>
                    <a:pt x="72" y="38"/>
                  </a:cubicBezTo>
                  <a:cubicBezTo>
                    <a:pt x="72" y="32"/>
                    <a:pt x="76" y="28"/>
                    <a:pt x="81" y="28"/>
                  </a:cubicBezTo>
                  <a:cubicBezTo>
                    <a:pt x="87" y="28"/>
                    <a:pt x="91" y="32"/>
                    <a:pt x="91" y="38"/>
                  </a:cubicBezTo>
                  <a:close/>
                  <a:moveTo>
                    <a:pt x="65" y="8"/>
                  </a:moveTo>
                  <a:cubicBezTo>
                    <a:pt x="73" y="9"/>
                    <a:pt x="74" y="13"/>
                    <a:pt x="74" y="13"/>
                  </a:cubicBezTo>
                  <a:cubicBezTo>
                    <a:pt x="74" y="15"/>
                    <a:pt x="75" y="17"/>
                    <a:pt x="77" y="17"/>
                  </a:cubicBezTo>
                  <a:cubicBezTo>
                    <a:pt x="77" y="17"/>
                    <a:pt x="78" y="17"/>
                    <a:pt x="78" y="17"/>
                  </a:cubicBezTo>
                  <a:cubicBezTo>
                    <a:pt x="80" y="17"/>
                    <a:pt x="81" y="16"/>
                    <a:pt x="82" y="14"/>
                  </a:cubicBezTo>
                  <a:cubicBezTo>
                    <a:pt x="82" y="10"/>
                    <a:pt x="79" y="2"/>
                    <a:pt x="66" y="0"/>
                  </a:cubicBezTo>
                  <a:cubicBezTo>
                    <a:pt x="64" y="0"/>
                    <a:pt x="62" y="1"/>
                    <a:pt x="62" y="3"/>
                  </a:cubicBezTo>
                  <a:cubicBezTo>
                    <a:pt x="61" y="5"/>
                    <a:pt x="63" y="7"/>
                    <a:pt x="65" y="8"/>
                  </a:cubicBezTo>
                  <a:close/>
                </a:path>
              </a:pathLst>
            </a:custGeom>
            <a:solidFill>
              <a:schemeClr val="accent5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5" name="Freeform 35">
              <a:extLst>
                <a:ext uri="{FF2B5EF4-FFF2-40B4-BE49-F238E27FC236}">
                  <a16:creationId xmlns:a16="http://schemas.microsoft.com/office/drawing/2014/main" id="{2D01AEE1-3C7F-417F-8D24-7164DB243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11829" y="2379725"/>
              <a:ext cx="1085171" cy="1023165"/>
            </a:xfrm>
            <a:custGeom>
              <a:avLst/>
              <a:gdLst>
                <a:gd name="T0" fmla="*/ 208 w 208"/>
                <a:gd name="T1" fmla="*/ 78 h 196"/>
                <a:gd name="T2" fmla="*/ 164 w 208"/>
                <a:gd name="T3" fmla="*/ 98 h 196"/>
                <a:gd name="T4" fmla="*/ 133 w 208"/>
                <a:gd name="T5" fmla="*/ 72 h 196"/>
                <a:gd name="T6" fmla="*/ 132 w 208"/>
                <a:gd name="T7" fmla="*/ 72 h 196"/>
                <a:gd name="T8" fmla="*/ 148 w 208"/>
                <a:gd name="T9" fmla="*/ 40 h 196"/>
                <a:gd name="T10" fmla="*/ 108 w 208"/>
                <a:gd name="T11" fmla="*/ 0 h 196"/>
                <a:gd name="T12" fmla="*/ 69 w 208"/>
                <a:gd name="T13" fmla="*/ 31 h 196"/>
                <a:gd name="T14" fmla="*/ 46 w 208"/>
                <a:gd name="T15" fmla="*/ 20 h 196"/>
                <a:gd name="T16" fmla="*/ 16 w 208"/>
                <a:gd name="T17" fmla="*/ 50 h 196"/>
                <a:gd name="T18" fmla="*/ 26 w 208"/>
                <a:gd name="T19" fmla="*/ 72 h 196"/>
                <a:gd name="T20" fmla="*/ 0 w 208"/>
                <a:gd name="T21" fmla="*/ 103 h 196"/>
                <a:gd name="T22" fmla="*/ 0 w 208"/>
                <a:gd name="T23" fmla="*/ 165 h 196"/>
                <a:gd name="T24" fmla="*/ 31 w 208"/>
                <a:gd name="T25" fmla="*/ 196 h 196"/>
                <a:gd name="T26" fmla="*/ 133 w 208"/>
                <a:gd name="T27" fmla="*/ 196 h 196"/>
                <a:gd name="T28" fmla="*/ 164 w 208"/>
                <a:gd name="T29" fmla="*/ 166 h 196"/>
                <a:gd name="T30" fmla="*/ 208 w 208"/>
                <a:gd name="T31" fmla="*/ 186 h 196"/>
                <a:gd name="T32" fmla="*/ 208 w 208"/>
                <a:gd name="T33" fmla="*/ 78 h 196"/>
                <a:gd name="T34" fmla="*/ 108 w 208"/>
                <a:gd name="T35" fmla="*/ 8 h 196"/>
                <a:gd name="T36" fmla="*/ 140 w 208"/>
                <a:gd name="T37" fmla="*/ 40 h 196"/>
                <a:gd name="T38" fmla="*/ 108 w 208"/>
                <a:gd name="T39" fmla="*/ 72 h 196"/>
                <a:gd name="T40" fmla="*/ 76 w 208"/>
                <a:gd name="T41" fmla="*/ 40 h 196"/>
                <a:gd name="T42" fmla="*/ 108 w 208"/>
                <a:gd name="T43" fmla="*/ 8 h 196"/>
                <a:gd name="T44" fmla="*/ 84 w 208"/>
                <a:gd name="T45" fmla="*/ 72 h 196"/>
                <a:gd name="T46" fmla="*/ 66 w 208"/>
                <a:gd name="T47" fmla="*/ 72 h 196"/>
                <a:gd name="T48" fmla="*/ 74 w 208"/>
                <a:gd name="T49" fmla="*/ 61 h 196"/>
                <a:gd name="T50" fmla="*/ 84 w 208"/>
                <a:gd name="T51" fmla="*/ 72 h 196"/>
                <a:gd name="T52" fmla="*/ 24 w 208"/>
                <a:gd name="T53" fmla="*/ 50 h 196"/>
                <a:gd name="T54" fmla="*/ 46 w 208"/>
                <a:gd name="T55" fmla="*/ 28 h 196"/>
                <a:gd name="T56" fmla="*/ 68 w 208"/>
                <a:gd name="T57" fmla="*/ 50 h 196"/>
                <a:gd name="T58" fmla="*/ 46 w 208"/>
                <a:gd name="T59" fmla="*/ 72 h 196"/>
                <a:gd name="T60" fmla="*/ 24 w 208"/>
                <a:gd name="T61" fmla="*/ 50 h 196"/>
                <a:gd name="T62" fmla="*/ 156 w 208"/>
                <a:gd name="T63" fmla="*/ 165 h 196"/>
                <a:gd name="T64" fmla="*/ 133 w 208"/>
                <a:gd name="T65" fmla="*/ 188 h 196"/>
                <a:gd name="T66" fmla="*/ 31 w 208"/>
                <a:gd name="T67" fmla="*/ 188 h 196"/>
                <a:gd name="T68" fmla="*/ 8 w 208"/>
                <a:gd name="T69" fmla="*/ 165 h 196"/>
                <a:gd name="T70" fmla="*/ 8 w 208"/>
                <a:gd name="T71" fmla="*/ 103 h 196"/>
                <a:gd name="T72" fmla="*/ 31 w 208"/>
                <a:gd name="T73" fmla="*/ 80 h 196"/>
                <a:gd name="T74" fmla="*/ 133 w 208"/>
                <a:gd name="T75" fmla="*/ 80 h 196"/>
                <a:gd name="T76" fmla="*/ 156 w 208"/>
                <a:gd name="T77" fmla="*/ 103 h 196"/>
                <a:gd name="T78" fmla="*/ 156 w 208"/>
                <a:gd name="T79" fmla="*/ 165 h 196"/>
                <a:gd name="T80" fmla="*/ 200 w 208"/>
                <a:gd name="T81" fmla="*/ 174 h 196"/>
                <a:gd name="T82" fmla="*/ 164 w 208"/>
                <a:gd name="T83" fmla="*/ 157 h 196"/>
                <a:gd name="T84" fmla="*/ 164 w 208"/>
                <a:gd name="T85" fmla="*/ 107 h 196"/>
                <a:gd name="T86" fmla="*/ 200 w 208"/>
                <a:gd name="T87" fmla="*/ 90 h 196"/>
                <a:gd name="T88" fmla="*/ 200 w 208"/>
                <a:gd name="T89" fmla="*/ 17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8" h="196">
                  <a:moveTo>
                    <a:pt x="208" y="78"/>
                  </a:moveTo>
                  <a:cubicBezTo>
                    <a:pt x="164" y="98"/>
                    <a:pt x="164" y="98"/>
                    <a:pt x="164" y="98"/>
                  </a:cubicBezTo>
                  <a:cubicBezTo>
                    <a:pt x="161" y="83"/>
                    <a:pt x="148" y="72"/>
                    <a:pt x="133" y="72"/>
                  </a:cubicBezTo>
                  <a:cubicBezTo>
                    <a:pt x="132" y="72"/>
                    <a:pt x="132" y="72"/>
                    <a:pt x="132" y="72"/>
                  </a:cubicBezTo>
                  <a:cubicBezTo>
                    <a:pt x="142" y="65"/>
                    <a:pt x="148" y="53"/>
                    <a:pt x="148" y="40"/>
                  </a:cubicBezTo>
                  <a:cubicBezTo>
                    <a:pt x="148" y="18"/>
                    <a:pt x="130" y="0"/>
                    <a:pt x="108" y="0"/>
                  </a:cubicBezTo>
                  <a:cubicBezTo>
                    <a:pt x="89" y="0"/>
                    <a:pt x="73" y="13"/>
                    <a:pt x="69" y="31"/>
                  </a:cubicBezTo>
                  <a:cubicBezTo>
                    <a:pt x="64" y="24"/>
                    <a:pt x="55" y="20"/>
                    <a:pt x="46" y="20"/>
                  </a:cubicBezTo>
                  <a:cubicBezTo>
                    <a:pt x="29" y="20"/>
                    <a:pt x="16" y="33"/>
                    <a:pt x="16" y="50"/>
                  </a:cubicBezTo>
                  <a:cubicBezTo>
                    <a:pt x="16" y="59"/>
                    <a:pt x="20" y="67"/>
                    <a:pt x="26" y="72"/>
                  </a:cubicBezTo>
                  <a:cubicBezTo>
                    <a:pt x="11" y="75"/>
                    <a:pt x="0" y="88"/>
                    <a:pt x="0" y="103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82"/>
                    <a:pt x="14" y="196"/>
                    <a:pt x="31" y="196"/>
                  </a:cubicBezTo>
                  <a:cubicBezTo>
                    <a:pt x="133" y="196"/>
                    <a:pt x="133" y="196"/>
                    <a:pt x="133" y="196"/>
                  </a:cubicBezTo>
                  <a:cubicBezTo>
                    <a:pt x="150" y="196"/>
                    <a:pt x="163" y="183"/>
                    <a:pt x="164" y="166"/>
                  </a:cubicBezTo>
                  <a:cubicBezTo>
                    <a:pt x="208" y="186"/>
                    <a:pt x="208" y="186"/>
                    <a:pt x="208" y="186"/>
                  </a:cubicBezTo>
                  <a:lnTo>
                    <a:pt x="208" y="78"/>
                  </a:lnTo>
                  <a:close/>
                  <a:moveTo>
                    <a:pt x="108" y="8"/>
                  </a:moveTo>
                  <a:cubicBezTo>
                    <a:pt x="126" y="8"/>
                    <a:pt x="140" y="22"/>
                    <a:pt x="140" y="40"/>
                  </a:cubicBezTo>
                  <a:cubicBezTo>
                    <a:pt x="140" y="58"/>
                    <a:pt x="126" y="72"/>
                    <a:pt x="108" y="72"/>
                  </a:cubicBezTo>
                  <a:cubicBezTo>
                    <a:pt x="90" y="72"/>
                    <a:pt x="76" y="58"/>
                    <a:pt x="76" y="40"/>
                  </a:cubicBezTo>
                  <a:cubicBezTo>
                    <a:pt x="76" y="22"/>
                    <a:pt x="90" y="8"/>
                    <a:pt x="108" y="8"/>
                  </a:cubicBezTo>
                  <a:close/>
                  <a:moveTo>
                    <a:pt x="84" y="72"/>
                  </a:moveTo>
                  <a:cubicBezTo>
                    <a:pt x="66" y="72"/>
                    <a:pt x="66" y="72"/>
                    <a:pt x="66" y="72"/>
                  </a:cubicBezTo>
                  <a:cubicBezTo>
                    <a:pt x="70" y="69"/>
                    <a:pt x="72" y="65"/>
                    <a:pt x="74" y="61"/>
                  </a:cubicBezTo>
                  <a:cubicBezTo>
                    <a:pt x="77" y="65"/>
                    <a:pt x="80" y="69"/>
                    <a:pt x="84" y="72"/>
                  </a:cubicBezTo>
                  <a:close/>
                  <a:moveTo>
                    <a:pt x="24" y="50"/>
                  </a:moveTo>
                  <a:cubicBezTo>
                    <a:pt x="24" y="38"/>
                    <a:pt x="34" y="28"/>
                    <a:pt x="46" y="28"/>
                  </a:cubicBezTo>
                  <a:cubicBezTo>
                    <a:pt x="58" y="28"/>
                    <a:pt x="68" y="38"/>
                    <a:pt x="68" y="50"/>
                  </a:cubicBezTo>
                  <a:cubicBezTo>
                    <a:pt x="68" y="62"/>
                    <a:pt x="58" y="72"/>
                    <a:pt x="46" y="72"/>
                  </a:cubicBezTo>
                  <a:cubicBezTo>
                    <a:pt x="34" y="72"/>
                    <a:pt x="24" y="62"/>
                    <a:pt x="24" y="50"/>
                  </a:cubicBezTo>
                  <a:close/>
                  <a:moveTo>
                    <a:pt x="156" y="165"/>
                  </a:moveTo>
                  <a:cubicBezTo>
                    <a:pt x="156" y="178"/>
                    <a:pt x="146" y="188"/>
                    <a:pt x="133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18" y="188"/>
                    <a:pt x="8" y="178"/>
                    <a:pt x="8" y="165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90"/>
                    <a:pt x="18" y="80"/>
                    <a:pt x="31" y="80"/>
                  </a:cubicBezTo>
                  <a:cubicBezTo>
                    <a:pt x="133" y="80"/>
                    <a:pt x="133" y="80"/>
                    <a:pt x="133" y="80"/>
                  </a:cubicBezTo>
                  <a:cubicBezTo>
                    <a:pt x="146" y="80"/>
                    <a:pt x="156" y="90"/>
                    <a:pt x="156" y="103"/>
                  </a:cubicBezTo>
                  <a:lnTo>
                    <a:pt x="156" y="165"/>
                  </a:lnTo>
                  <a:close/>
                  <a:moveTo>
                    <a:pt x="200" y="174"/>
                  </a:moveTo>
                  <a:cubicBezTo>
                    <a:pt x="164" y="157"/>
                    <a:pt x="164" y="157"/>
                    <a:pt x="164" y="15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200" y="90"/>
                    <a:pt x="200" y="90"/>
                    <a:pt x="200" y="90"/>
                  </a:cubicBezTo>
                  <a:lnTo>
                    <a:pt x="200" y="174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872E30E0-E99F-45D9-84F8-A663D36B8E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76675" y="5340704"/>
              <a:ext cx="863019" cy="831496"/>
            </a:xfrm>
            <a:custGeom>
              <a:avLst/>
              <a:gdLst>
                <a:gd name="T0" fmla="*/ 153 w 204"/>
                <a:gd name="T1" fmla="*/ 111 h 196"/>
                <a:gd name="T2" fmla="*/ 133 w 204"/>
                <a:gd name="T3" fmla="*/ 154 h 196"/>
                <a:gd name="T4" fmla="*/ 85 w 204"/>
                <a:gd name="T5" fmla="*/ 42 h 196"/>
                <a:gd name="T6" fmla="*/ 47 w 204"/>
                <a:gd name="T7" fmla="*/ 124 h 196"/>
                <a:gd name="T8" fmla="*/ 38 w 204"/>
                <a:gd name="T9" fmla="*/ 90 h 196"/>
                <a:gd name="T10" fmla="*/ 0 w 204"/>
                <a:gd name="T11" fmla="*/ 196 h 196"/>
                <a:gd name="T12" fmla="*/ 204 w 204"/>
                <a:gd name="T13" fmla="*/ 196 h 196"/>
                <a:gd name="T14" fmla="*/ 153 w 204"/>
                <a:gd name="T15" fmla="*/ 111 h 196"/>
                <a:gd name="T16" fmla="*/ 37 w 204"/>
                <a:gd name="T17" fmla="*/ 118 h 196"/>
                <a:gd name="T18" fmla="*/ 44 w 204"/>
                <a:gd name="T19" fmla="*/ 148 h 196"/>
                <a:gd name="T20" fmla="*/ 85 w 204"/>
                <a:gd name="T21" fmla="*/ 62 h 196"/>
                <a:gd name="T22" fmla="*/ 133 w 204"/>
                <a:gd name="T23" fmla="*/ 174 h 196"/>
                <a:gd name="T24" fmla="*/ 154 w 204"/>
                <a:gd name="T25" fmla="*/ 128 h 196"/>
                <a:gd name="T26" fmla="*/ 190 w 204"/>
                <a:gd name="T27" fmla="*/ 188 h 196"/>
                <a:gd name="T28" fmla="*/ 11 w 204"/>
                <a:gd name="T29" fmla="*/ 188 h 196"/>
                <a:gd name="T30" fmla="*/ 37 w 204"/>
                <a:gd name="T31" fmla="*/ 118 h 196"/>
                <a:gd name="T32" fmla="*/ 61 w 204"/>
                <a:gd name="T33" fmla="*/ 81 h 196"/>
                <a:gd name="T34" fmla="*/ 49 w 204"/>
                <a:gd name="T35" fmla="*/ 52 h 196"/>
                <a:gd name="T36" fmla="*/ 93 w 204"/>
                <a:gd name="T37" fmla="*/ 8 h 196"/>
                <a:gd name="T38" fmla="*/ 137 w 204"/>
                <a:gd name="T39" fmla="*/ 52 h 196"/>
                <a:gd name="T40" fmla="*/ 115 w 204"/>
                <a:gd name="T41" fmla="*/ 90 h 196"/>
                <a:gd name="T42" fmla="*/ 119 w 204"/>
                <a:gd name="T43" fmla="*/ 97 h 196"/>
                <a:gd name="T44" fmla="*/ 145 w 204"/>
                <a:gd name="T45" fmla="*/ 52 h 196"/>
                <a:gd name="T46" fmla="*/ 93 w 204"/>
                <a:gd name="T47" fmla="*/ 0 h 196"/>
                <a:gd name="T48" fmla="*/ 41 w 204"/>
                <a:gd name="T49" fmla="*/ 52 h 196"/>
                <a:gd name="T50" fmla="*/ 55 w 204"/>
                <a:gd name="T51" fmla="*/ 87 h 196"/>
                <a:gd name="T52" fmla="*/ 61 w 204"/>
                <a:gd name="T53" fmla="*/ 8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4" h="196">
                  <a:moveTo>
                    <a:pt x="153" y="111"/>
                  </a:moveTo>
                  <a:cubicBezTo>
                    <a:pt x="133" y="154"/>
                    <a:pt x="133" y="154"/>
                    <a:pt x="133" y="154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47" y="124"/>
                    <a:pt x="47" y="124"/>
                    <a:pt x="47" y="124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204" y="196"/>
                    <a:pt x="204" y="196"/>
                    <a:pt x="204" y="196"/>
                  </a:cubicBezTo>
                  <a:lnTo>
                    <a:pt x="153" y="111"/>
                  </a:lnTo>
                  <a:close/>
                  <a:moveTo>
                    <a:pt x="37" y="118"/>
                  </a:moveTo>
                  <a:cubicBezTo>
                    <a:pt x="44" y="148"/>
                    <a:pt x="44" y="148"/>
                    <a:pt x="44" y="148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90" y="188"/>
                    <a:pt x="190" y="188"/>
                    <a:pt x="190" y="188"/>
                  </a:cubicBezTo>
                  <a:cubicBezTo>
                    <a:pt x="11" y="188"/>
                    <a:pt x="11" y="188"/>
                    <a:pt x="11" y="188"/>
                  </a:cubicBezTo>
                  <a:lnTo>
                    <a:pt x="37" y="118"/>
                  </a:lnTo>
                  <a:close/>
                  <a:moveTo>
                    <a:pt x="61" y="81"/>
                  </a:moveTo>
                  <a:cubicBezTo>
                    <a:pt x="53" y="73"/>
                    <a:pt x="49" y="63"/>
                    <a:pt x="49" y="52"/>
                  </a:cubicBezTo>
                  <a:cubicBezTo>
                    <a:pt x="49" y="28"/>
                    <a:pt x="69" y="8"/>
                    <a:pt x="93" y="8"/>
                  </a:cubicBezTo>
                  <a:cubicBezTo>
                    <a:pt x="117" y="8"/>
                    <a:pt x="137" y="28"/>
                    <a:pt x="137" y="52"/>
                  </a:cubicBezTo>
                  <a:cubicBezTo>
                    <a:pt x="137" y="68"/>
                    <a:pt x="129" y="82"/>
                    <a:pt x="115" y="90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35" y="88"/>
                    <a:pt x="145" y="70"/>
                    <a:pt x="145" y="52"/>
                  </a:cubicBezTo>
                  <a:cubicBezTo>
                    <a:pt x="145" y="23"/>
                    <a:pt x="122" y="0"/>
                    <a:pt x="93" y="0"/>
                  </a:cubicBezTo>
                  <a:cubicBezTo>
                    <a:pt x="65" y="0"/>
                    <a:pt x="41" y="23"/>
                    <a:pt x="41" y="52"/>
                  </a:cubicBezTo>
                  <a:cubicBezTo>
                    <a:pt x="41" y="65"/>
                    <a:pt x="46" y="77"/>
                    <a:pt x="55" y="87"/>
                  </a:cubicBezTo>
                  <a:lnTo>
                    <a:pt x="61" y="81"/>
                  </a:ln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27" name="Freeform 42">
              <a:extLst>
                <a:ext uri="{FF2B5EF4-FFF2-40B4-BE49-F238E27FC236}">
                  <a16:creationId xmlns:a16="http://schemas.microsoft.com/office/drawing/2014/main" id="{86B002AF-1E67-4269-95CE-2AE305BECB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334911" y="5487324"/>
              <a:ext cx="968945" cy="684876"/>
            </a:xfrm>
            <a:custGeom>
              <a:avLst/>
              <a:gdLst>
                <a:gd name="T0" fmla="*/ 229 w 232"/>
                <a:gd name="T1" fmla="*/ 134 h 164"/>
                <a:gd name="T2" fmla="*/ 224 w 232"/>
                <a:gd name="T3" fmla="*/ 136 h 164"/>
                <a:gd name="T4" fmla="*/ 193 w 232"/>
                <a:gd name="T5" fmla="*/ 156 h 164"/>
                <a:gd name="T6" fmla="*/ 160 w 232"/>
                <a:gd name="T7" fmla="*/ 134 h 164"/>
                <a:gd name="T8" fmla="*/ 156 w 232"/>
                <a:gd name="T9" fmla="*/ 132 h 164"/>
                <a:gd name="T10" fmla="*/ 154 w 232"/>
                <a:gd name="T11" fmla="*/ 132 h 164"/>
                <a:gd name="T12" fmla="*/ 150 w 232"/>
                <a:gd name="T13" fmla="*/ 134 h 164"/>
                <a:gd name="T14" fmla="*/ 117 w 232"/>
                <a:gd name="T15" fmla="*/ 156 h 164"/>
                <a:gd name="T16" fmla="*/ 84 w 232"/>
                <a:gd name="T17" fmla="*/ 134 h 164"/>
                <a:gd name="T18" fmla="*/ 81 w 232"/>
                <a:gd name="T19" fmla="*/ 132 h 164"/>
                <a:gd name="T20" fmla="*/ 74 w 232"/>
                <a:gd name="T21" fmla="*/ 132 h 164"/>
                <a:gd name="T22" fmla="*/ 71 w 232"/>
                <a:gd name="T23" fmla="*/ 134 h 164"/>
                <a:gd name="T24" fmla="*/ 38 w 232"/>
                <a:gd name="T25" fmla="*/ 156 h 164"/>
                <a:gd name="T26" fmla="*/ 7 w 232"/>
                <a:gd name="T27" fmla="*/ 138 h 164"/>
                <a:gd name="T28" fmla="*/ 0 w 232"/>
                <a:gd name="T29" fmla="*/ 142 h 164"/>
                <a:gd name="T30" fmla="*/ 38 w 232"/>
                <a:gd name="T31" fmla="*/ 164 h 164"/>
                <a:gd name="T32" fmla="*/ 77 w 232"/>
                <a:gd name="T33" fmla="*/ 140 h 164"/>
                <a:gd name="T34" fmla="*/ 78 w 232"/>
                <a:gd name="T35" fmla="*/ 140 h 164"/>
                <a:gd name="T36" fmla="*/ 117 w 232"/>
                <a:gd name="T37" fmla="*/ 164 h 164"/>
                <a:gd name="T38" fmla="*/ 155 w 232"/>
                <a:gd name="T39" fmla="*/ 143 h 164"/>
                <a:gd name="T40" fmla="*/ 193 w 232"/>
                <a:gd name="T41" fmla="*/ 164 h 164"/>
                <a:gd name="T42" fmla="*/ 232 w 232"/>
                <a:gd name="T43" fmla="*/ 140 h 164"/>
                <a:gd name="T44" fmla="*/ 232 w 232"/>
                <a:gd name="T45" fmla="*/ 140 h 164"/>
                <a:gd name="T46" fmla="*/ 232 w 232"/>
                <a:gd name="T47" fmla="*/ 138 h 164"/>
                <a:gd name="T48" fmla="*/ 229 w 232"/>
                <a:gd name="T49" fmla="*/ 134 h 164"/>
                <a:gd name="T50" fmla="*/ 115 w 232"/>
                <a:gd name="T51" fmla="*/ 59 h 164"/>
                <a:gd name="T52" fmla="*/ 118 w 232"/>
                <a:gd name="T53" fmla="*/ 58 h 164"/>
                <a:gd name="T54" fmla="*/ 139 w 232"/>
                <a:gd name="T55" fmla="*/ 24 h 164"/>
                <a:gd name="T56" fmla="*/ 115 w 232"/>
                <a:gd name="T57" fmla="*/ 0 h 164"/>
                <a:gd name="T58" fmla="*/ 91 w 232"/>
                <a:gd name="T59" fmla="*/ 24 h 164"/>
                <a:gd name="T60" fmla="*/ 112 w 232"/>
                <a:gd name="T61" fmla="*/ 58 h 164"/>
                <a:gd name="T62" fmla="*/ 115 w 232"/>
                <a:gd name="T63" fmla="*/ 59 h 164"/>
                <a:gd name="T64" fmla="*/ 115 w 232"/>
                <a:gd name="T65" fmla="*/ 8 h 164"/>
                <a:gd name="T66" fmla="*/ 131 w 232"/>
                <a:gd name="T67" fmla="*/ 24 h 164"/>
                <a:gd name="T68" fmla="*/ 115 w 232"/>
                <a:gd name="T69" fmla="*/ 49 h 164"/>
                <a:gd name="T70" fmla="*/ 99 w 232"/>
                <a:gd name="T71" fmla="*/ 24 h 164"/>
                <a:gd name="T72" fmla="*/ 115 w 232"/>
                <a:gd name="T73" fmla="*/ 8 h 164"/>
                <a:gd name="T74" fmla="*/ 184 w 232"/>
                <a:gd name="T75" fmla="*/ 95 h 164"/>
                <a:gd name="T76" fmla="*/ 187 w 232"/>
                <a:gd name="T77" fmla="*/ 94 h 164"/>
                <a:gd name="T78" fmla="*/ 208 w 232"/>
                <a:gd name="T79" fmla="*/ 60 h 164"/>
                <a:gd name="T80" fmla="*/ 184 w 232"/>
                <a:gd name="T81" fmla="*/ 36 h 164"/>
                <a:gd name="T82" fmla="*/ 160 w 232"/>
                <a:gd name="T83" fmla="*/ 60 h 164"/>
                <a:gd name="T84" fmla="*/ 181 w 232"/>
                <a:gd name="T85" fmla="*/ 94 h 164"/>
                <a:gd name="T86" fmla="*/ 184 w 232"/>
                <a:gd name="T87" fmla="*/ 95 h 164"/>
                <a:gd name="T88" fmla="*/ 184 w 232"/>
                <a:gd name="T89" fmla="*/ 44 h 164"/>
                <a:gd name="T90" fmla="*/ 200 w 232"/>
                <a:gd name="T91" fmla="*/ 60 h 164"/>
                <a:gd name="T92" fmla="*/ 184 w 232"/>
                <a:gd name="T93" fmla="*/ 85 h 164"/>
                <a:gd name="T94" fmla="*/ 168 w 232"/>
                <a:gd name="T95" fmla="*/ 60 h 164"/>
                <a:gd name="T96" fmla="*/ 184 w 232"/>
                <a:gd name="T97" fmla="*/ 44 h 164"/>
                <a:gd name="T98" fmla="*/ 47 w 232"/>
                <a:gd name="T99" fmla="*/ 91 h 164"/>
                <a:gd name="T100" fmla="*/ 50 w 232"/>
                <a:gd name="T101" fmla="*/ 90 h 164"/>
                <a:gd name="T102" fmla="*/ 71 w 232"/>
                <a:gd name="T103" fmla="*/ 56 h 164"/>
                <a:gd name="T104" fmla="*/ 47 w 232"/>
                <a:gd name="T105" fmla="*/ 32 h 164"/>
                <a:gd name="T106" fmla="*/ 23 w 232"/>
                <a:gd name="T107" fmla="*/ 56 h 164"/>
                <a:gd name="T108" fmla="*/ 44 w 232"/>
                <a:gd name="T109" fmla="*/ 90 h 164"/>
                <a:gd name="T110" fmla="*/ 47 w 232"/>
                <a:gd name="T111" fmla="*/ 91 h 164"/>
                <a:gd name="T112" fmla="*/ 47 w 232"/>
                <a:gd name="T113" fmla="*/ 40 h 164"/>
                <a:gd name="T114" fmla="*/ 63 w 232"/>
                <a:gd name="T115" fmla="*/ 56 h 164"/>
                <a:gd name="T116" fmla="*/ 47 w 232"/>
                <a:gd name="T117" fmla="*/ 81 h 164"/>
                <a:gd name="T118" fmla="*/ 31 w 232"/>
                <a:gd name="T119" fmla="*/ 56 h 164"/>
                <a:gd name="T120" fmla="*/ 47 w 232"/>
                <a:gd name="T121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2" h="164">
                  <a:moveTo>
                    <a:pt x="229" y="134"/>
                  </a:moveTo>
                  <a:cubicBezTo>
                    <a:pt x="227" y="133"/>
                    <a:pt x="225" y="134"/>
                    <a:pt x="224" y="136"/>
                  </a:cubicBezTo>
                  <a:cubicBezTo>
                    <a:pt x="218" y="148"/>
                    <a:pt x="206" y="156"/>
                    <a:pt x="193" y="156"/>
                  </a:cubicBezTo>
                  <a:cubicBezTo>
                    <a:pt x="178" y="156"/>
                    <a:pt x="165" y="147"/>
                    <a:pt x="160" y="134"/>
                  </a:cubicBezTo>
                  <a:cubicBezTo>
                    <a:pt x="159" y="133"/>
                    <a:pt x="158" y="132"/>
                    <a:pt x="156" y="132"/>
                  </a:cubicBezTo>
                  <a:cubicBezTo>
                    <a:pt x="154" y="132"/>
                    <a:pt x="154" y="132"/>
                    <a:pt x="154" y="132"/>
                  </a:cubicBezTo>
                  <a:cubicBezTo>
                    <a:pt x="152" y="132"/>
                    <a:pt x="151" y="133"/>
                    <a:pt x="150" y="134"/>
                  </a:cubicBezTo>
                  <a:cubicBezTo>
                    <a:pt x="144" y="147"/>
                    <a:pt x="132" y="156"/>
                    <a:pt x="117" y="156"/>
                  </a:cubicBezTo>
                  <a:cubicBezTo>
                    <a:pt x="103" y="156"/>
                    <a:pt x="90" y="147"/>
                    <a:pt x="84" y="134"/>
                  </a:cubicBezTo>
                  <a:cubicBezTo>
                    <a:pt x="84" y="133"/>
                    <a:pt x="82" y="132"/>
                    <a:pt x="81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2"/>
                    <a:pt x="71" y="133"/>
                    <a:pt x="71" y="134"/>
                  </a:cubicBezTo>
                  <a:cubicBezTo>
                    <a:pt x="65" y="147"/>
                    <a:pt x="52" y="156"/>
                    <a:pt x="38" y="156"/>
                  </a:cubicBezTo>
                  <a:cubicBezTo>
                    <a:pt x="25" y="156"/>
                    <a:pt x="13" y="149"/>
                    <a:pt x="7" y="13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8" y="155"/>
                    <a:pt x="22" y="164"/>
                    <a:pt x="38" y="164"/>
                  </a:cubicBezTo>
                  <a:cubicBezTo>
                    <a:pt x="55" y="164"/>
                    <a:pt x="70" y="155"/>
                    <a:pt x="77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85" y="155"/>
                    <a:pt x="101" y="164"/>
                    <a:pt x="117" y="164"/>
                  </a:cubicBezTo>
                  <a:cubicBezTo>
                    <a:pt x="133" y="164"/>
                    <a:pt x="147" y="156"/>
                    <a:pt x="155" y="143"/>
                  </a:cubicBezTo>
                  <a:cubicBezTo>
                    <a:pt x="163" y="156"/>
                    <a:pt x="177" y="164"/>
                    <a:pt x="193" y="164"/>
                  </a:cubicBezTo>
                  <a:cubicBezTo>
                    <a:pt x="209" y="164"/>
                    <a:pt x="224" y="155"/>
                    <a:pt x="232" y="140"/>
                  </a:cubicBezTo>
                  <a:cubicBezTo>
                    <a:pt x="232" y="140"/>
                    <a:pt x="232" y="140"/>
                    <a:pt x="232" y="140"/>
                  </a:cubicBezTo>
                  <a:cubicBezTo>
                    <a:pt x="232" y="138"/>
                    <a:pt x="232" y="138"/>
                    <a:pt x="232" y="138"/>
                  </a:cubicBezTo>
                  <a:cubicBezTo>
                    <a:pt x="232" y="136"/>
                    <a:pt x="231" y="134"/>
                    <a:pt x="229" y="134"/>
                  </a:cubicBezTo>
                  <a:close/>
                  <a:moveTo>
                    <a:pt x="115" y="59"/>
                  </a:moveTo>
                  <a:cubicBezTo>
                    <a:pt x="116" y="59"/>
                    <a:pt x="117" y="59"/>
                    <a:pt x="118" y="58"/>
                  </a:cubicBezTo>
                  <a:cubicBezTo>
                    <a:pt x="120" y="56"/>
                    <a:pt x="139" y="36"/>
                    <a:pt x="139" y="24"/>
                  </a:cubicBezTo>
                  <a:cubicBezTo>
                    <a:pt x="139" y="11"/>
                    <a:pt x="129" y="0"/>
                    <a:pt x="115" y="0"/>
                  </a:cubicBezTo>
                  <a:cubicBezTo>
                    <a:pt x="102" y="0"/>
                    <a:pt x="91" y="11"/>
                    <a:pt x="91" y="24"/>
                  </a:cubicBezTo>
                  <a:cubicBezTo>
                    <a:pt x="91" y="36"/>
                    <a:pt x="110" y="56"/>
                    <a:pt x="112" y="58"/>
                  </a:cubicBezTo>
                  <a:cubicBezTo>
                    <a:pt x="113" y="59"/>
                    <a:pt x="114" y="59"/>
                    <a:pt x="115" y="59"/>
                  </a:cubicBezTo>
                  <a:close/>
                  <a:moveTo>
                    <a:pt x="115" y="8"/>
                  </a:moveTo>
                  <a:cubicBezTo>
                    <a:pt x="124" y="8"/>
                    <a:pt x="131" y="15"/>
                    <a:pt x="131" y="24"/>
                  </a:cubicBezTo>
                  <a:cubicBezTo>
                    <a:pt x="131" y="30"/>
                    <a:pt x="122" y="42"/>
                    <a:pt x="115" y="49"/>
                  </a:cubicBezTo>
                  <a:cubicBezTo>
                    <a:pt x="108" y="42"/>
                    <a:pt x="99" y="30"/>
                    <a:pt x="99" y="24"/>
                  </a:cubicBezTo>
                  <a:cubicBezTo>
                    <a:pt x="99" y="15"/>
                    <a:pt x="106" y="8"/>
                    <a:pt x="115" y="8"/>
                  </a:cubicBezTo>
                  <a:close/>
                  <a:moveTo>
                    <a:pt x="184" y="95"/>
                  </a:moveTo>
                  <a:cubicBezTo>
                    <a:pt x="185" y="95"/>
                    <a:pt x="186" y="95"/>
                    <a:pt x="187" y="94"/>
                  </a:cubicBezTo>
                  <a:cubicBezTo>
                    <a:pt x="189" y="92"/>
                    <a:pt x="208" y="72"/>
                    <a:pt x="208" y="60"/>
                  </a:cubicBezTo>
                  <a:cubicBezTo>
                    <a:pt x="208" y="47"/>
                    <a:pt x="197" y="36"/>
                    <a:pt x="184" y="36"/>
                  </a:cubicBezTo>
                  <a:cubicBezTo>
                    <a:pt x="170" y="36"/>
                    <a:pt x="160" y="47"/>
                    <a:pt x="160" y="60"/>
                  </a:cubicBezTo>
                  <a:cubicBezTo>
                    <a:pt x="160" y="72"/>
                    <a:pt x="179" y="92"/>
                    <a:pt x="181" y="94"/>
                  </a:cubicBezTo>
                  <a:cubicBezTo>
                    <a:pt x="182" y="95"/>
                    <a:pt x="183" y="95"/>
                    <a:pt x="184" y="95"/>
                  </a:cubicBezTo>
                  <a:close/>
                  <a:moveTo>
                    <a:pt x="184" y="44"/>
                  </a:moveTo>
                  <a:cubicBezTo>
                    <a:pt x="193" y="44"/>
                    <a:pt x="200" y="51"/>
                    <a:pt x="200" y="60"/>
                  </a:cubicBezTo>
                  <a:cubicBezTo>
                    <a:pt x="200" y="66"/>
                    <a:pt x="191" y="78"/>
                    <a:pt x="184" y="85"/>
                  </a:cubicBezTo>
                  <a:cubicBezTo>
                    <a:pt x="177" y="78"/>
                    <a:pt x="168" y="66"/>
                    <a:pt x="168" y="60"/>
                  </a:cubicBezTo>
                  <a:cubicBezTo>
                    <a:pt x="168" y="51"/>
                    <a:pt x="175" y="44"/>
                    <a:pt x="184" y="44"/>
                  </a:cubicBezTo>
                  <a:close/>
                  <a:moveTo>
                    <a:pt x="47" y="91"/>
                  </a:moveTo>
                  <a:cubicBezTo>
                    <a:pt x="48" y="91"/>
                    <a:pt x="49" y="91"/>
                    <a:pt x="50" y="90"/>
                  </a:cubicBezTo>
                  <a:cubicBezTo>
                    <a:pt x="52" y="88"/>
                    <a:pt x="71" y="68"/>
                    <a:pt x="71" y="56"/>
                  </a:cubicBezTo>
                  <a:cubicBezTo>
                    <a:pt x="71" y="43"/>
                    <a:pt x="60" y="32"/>
                    <a:pt x="47" y="32"/>
                  </a:cubicBezTo>
                  <a:cubicBezTo>
                    <a:pt x="33" y="32"/>
                    <a:pt x="23" y="43"/>
                    <a:pt x="23" y="56"/>
                  </a:cubicBezTo>
                  <a:cubicBezTo>
                    <a:pt x="23" y="68"/>
                    <a:pt x="42" y="88"/>
                    <a:pt x="44" y="90"/>
                  </a:cubicBezTo>
                  <a:cubicBezTo>
                    <a:pt x="45" y="91"/>
                    <a:pt x="46" y="91"/>
                    <a:pt x="47" y="91"/>
                  </a:cubicBezTo>
                  <a:close/>
                  <a:moveTo>
                    <a:pt x="47" y="40"/>
                  </a:moveTo>
                  <a:cubicBezTo>
                    <a:pt x="56" y="40"/>
                    <a:pt x="63" y="47"/>
                    <a:pt x="63" y="56"/>
                  </a:cubicBezTo>
                  <a:cubicBezTo>
                    <a:pt x="63" y="62"/>
                    <a:pt x="54" y="74"/>
                    <a:pt x="47" y="81"/>
                  </a:cubicBezTo>
                  <a:cubicBezTo>
                    <a:pt x="40" y="74"/>
                    <a:pt x="31" y="62"/>
                    <a:pt x="31" y="56"/>
                  </a:cubicBezTo>
                  <a:cubicBezTo>
                    <a:pt x="31" y="47"/>
                    <a:pt x="38" y="40"/>
                    <a:pt x="47" y="40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28" name="Gruppieren 680">
              <a:extLst>
                <a:ext uri="{FF2B5EF4-FFF2-40B4-BE49-F238E27FC236}">
                  <a16:creationId xmlns:a16="http://schemas.microsoft.com/office/drawing/2014/main" id="{717E431E-19EC-4F95-82CC-C0C6240367E1}"/>
                </a:ext>
              </a:extLst>
            </p:cNvPr>
            <p:cNvGrpSpPr/>
            <p:nvPr/>
          </p:nvGrpSpPr>
          <p:grpSpPr>
            <a:xfrm>
              <a:off x="-6535571" y="5516317"/>
              <a:ext cx="959307" cy="655883"/>
              <a:chOff x="7714456" y="3271838"/>
              <a:chExt cx="496888" cy="339725"/>
            </a:xfrm>
            <a:solidFill>
              <a:schemeClr val="accent6">
                <a:alpha val="10000"/>
              </a:schemeClr>
            </a:solidFill>
          </p:grpSpPr>
          <p:sp>
            <p:nvSpPr>
              <p:cNvPr id="38" name="Freeform 335">
                <a:extLst>
                  <a:ext uri="{FF2B5EF4-FFF2-40B4-BE49-F238E27FC236}">
                    <a16:creationId xmlns:a16="http://schemas.microsoft.com/office/drawing/2014/main" id="{F593EB06-3F6C-4813-B267-74D180613C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55731" y="3271838"/>
                <a:ext cx="173038" cy="49213"/>
              </a:xfrm>
              <a:custGeom>
                <a:avLst/>
                <a:gdLst>
                  <a:gd name="T0" fmla="*/ 72 w 84"/>
                  <a:gd name="T1" fmla="*/ 24 h 24"/>
                  <a:gd name="T2" fmla="*/ 12 w 84"/>
                  <a:gd name="T3" fmla="*/ 24 h 24"/>
                  <a:gd name="T4" fmla="*/ 0 w 84"/>
                  <a:gd name="T5" fmla="*/ 12 h 24"/>
                  <a:gd name="T6" fmla="*/ 12 w 84"/>
                  <a:gd name="T7" fmla="*/ 0 h 24"/>
                  <a:gd name="T8" fmla="*/ 72 w 84"/>
                  <a:gd name="T9" fmla="*/ 0 h 24"/>
                  <a:gd name="T10" fmla="*/ 84 w 84"/>
                  <a:gd name="T11" fmla="*/ 12 h 24"/>
                  <a:gd name="T12" fmla="*/ 72 w 84"/>
                  <a:gd name="T13" fmla="*/ 24 h 24"/>
                  <a:gd name="T14" fmla="*/ 12 w 84"/>
                  <a:gd name="T15" fmla="*/ 8 h 24"/>
                  <a:gd name="T16" fmla="*/ 8 w 84"/>
                  <a:gd name="T17" fmla="*/ 12 h 24"/>
                  <a:gd name="T18" fmla="*/ 12 w 84"/>
                  <a:gd name="T19" fmla="*/ 16 h 24"/>
                  <a:gd name="T20" fmla="*/ 72 w 84"/>
                  <a:gd name="T21" fmla="*/ 16 h 24"/>
                  <a:gd name="T22" fmla="*/ 76 w 84"/>
                  <a:gd name="T23" fmla="*/ 12 h 24"/>
                  <a:gd name="T24" fmla="*/ 72 w 84"/>
                  <a:gd name="T25" fmla="*/ 8 h 24"/>
                  <a:gd name="T26" fmla="*/ 12 w 84"/>
                  <a:gd name="T27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24">
                    <a:moveTo>
                      <a:pt x="72" y="24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9" y="0"/>
                      <a:pt x="84" y="5"/>
                      <a:pt x="84" y="12"/>
                    </a:cubicBezTo>
                    <a:cubicBezTo>
                      <a:pt x="84" y="19"/>
                      <a:pt x="79" y="24"/>
                      <a:pt x="72" y="24"/>
                    </a:cubicBezTo>
                    <a:close/>
                    <a:moveTo>
                      <a:pt x="12" y="8"/>
                    </a:moveTo>
                    <a:cubicBezTo>
                      <a:pt x="10" y="8"/>
                      <a:pt x="8" y="10"/>
                      <a:pt x="8" y="12"/>
                    </a:cubicBezTo>
                    <a:cubicBezTo>
                      <a:pt x="8" y="14"/>
                      <a:pt x="10" y="16"/>
                      <a:pt x="1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4" y="16"/>
                      <a:pt x="76" y="14"/>
                      <a:pt x="76" y="12"/>
                    </a:cubicBezTo>
                    <a:cubicBezTo>
                      <a:pt x="76" y="10"/>
                      <a:pt x="74" y="8"/>
                      <a:pt x="72" y="8"/>
                    </a:cubicBezTo>
                    <a:lnTo>
                      <a:pt x="1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9" name="Freeform 336">
                <a:extLst>
                  <a:ext uri="{FF2B5EF4-FFF2-40B4-BE49-F238E27FC236}">
                    <a16:creationId xmlns:a16="http://schemas.microsoft.com/office/drawing/2014/main" id="{5D0141C8-29CF-47AD-A540-4787BDB2A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9543" y="3313113"/>
                <a:ext cx="125413" cy="298450"/>
              </a:xfrm>
              <a:custGeom>
                <a:avLst/>
                <a:gdLst>
                  <a:gd name="T0" fmla="*/ 30 w 60"/>
                  <a:gd name="T1" fmla="*/ 144 h 144"/>
                  <a:gd name="T2" fmla="*/ 0 w 60"/>
                  <a:gd name="T3" fmla="*/ 114 h 144"/>
                  <a:gd name="T4" fmla="*/ 0 w 60"/>
                  <a:gd name="T5" fmla="*/ 0 h 144"/>
                  <a:gd name="T6" fmla="*/ 8 w 60"/>
                  <a:gd name="T7" fmla="*/ 0 h 144"/>
                  <a:gd name="T8" fmla="*/ 8 w 60"/>
                  <a:gd name="T9" fmla="*/ 114 h 144"/>
                  <a:gd name="T10" fmla="*/ 30 w 60"/>
                  <a:gd name="T11" fmla="*/ 136 h 144"/>
                  <a:gd name="T12" fmla="*/ 52 w 60"/>
                  <a:gd name="T13" fmla="*/ 114 h 144"/>
                  <a:gd name="T14" fmla="*/ 52 w 60"/>
                  <a:gd name="T15" fmla="*/ 0 h 144"/>
                  <a:gd name="T16" fmla="*/ 60 w 60"/>
                  <a:gd name="T17" fmla="*/ 0 h 144"/>
                  <a:gd name="T18" fmla="*/ 60 w 60"/>
                  <a:gd name="T19" fmla="*/ 114 h 144"/>
                  <a:gd name="T20" fmla="*/ 30 w 60"/>
                  <a:gd name="T21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44">
                    <a:moveTo>
                      <a:pt x="30" y="144"/>
                    </a:moveTo>
                    <a:cubicBezTo>
                      <a:pt x="13" y="144"/>
                      <a:pt x="0" y="131"/>
                      <a:pt x="0" y="1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14"/>
                      <a:pt x="8" y="114"/>
                      <a:pt x="8" y="114"/>
                    </a:cubicBezTo>
                    <a:cubicBezTo>
                      <a:pt x="8" y="126"/>
                      <a:pt x="18" y="136"/>
                      <a:pt x="30" y="136"/>
                    </a:cubicBezTo>
                    <a:cubicBezTo>
                      <a:pt x="42" y="136"/>
                      <a:pt x="52" y="126"/>
                      <a:pt x="52" y="114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114"/>
                      <a:pt x="60" y="114"/>
                      <a:pt x="60" y="114"/>
                    </a:cubicBezTo>
                    <a:cubicBezTo>
                      <a:pt x="60" y="131"/>
                      <a:pt x="47" y="144"/>
                      <a:pt x="30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0" name="Freeform 337">
                <a:extLst>
                  <a:ext uri="{FF2B5EF4-FFF2-40B4-BE49-F238E27FC236}">
                    <a16:creationId xmlns:a16="http://schemas.microsoft.com/office/drawing/2014/main" id="{320AE0AE-A82C-4662-A1AC-662993A251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95443" y="3271838"/>
                <a:ext cx="174625" cy="49213"/>
              </a:xfrm>
              <a:custGeom>
                <a:avLst/>
                <a:gdLst>
                  <a:gd name="T0" fmla="*/ 72 w 84"/>
                  <a:gd name="T1" fmla="*/ 24 h 24"/>
                  <a:gd name="T2" fmla="*/ 12 w 84"/>
                  <a:gd name="T3" fmla="*/ 24 h 24"/>
                  <a:gd name="T4" fmla="*/ 0 w 84"/>
                  <a:gd name="T5" fmla="*/ 12 h 24"/>
                  <a:gd name="T6" fmla="*/ 12 w 84"/>
                  <a:gd name="T7" fmla="*/ 0 h 24"/>
                  <a:gd name="T8" fmla="*/ 72 w 84"/>
                  <a:gd name="T9" fmla="*/ 0 h 24"/>
                  <a:gd name="T10" fmla="*/ 84 w 84"/>
                  <a:gd name="T11" fmla="*/ 12 h 24"/>
                  <a:gd name="T12" fmla="*/ 72 w 84"/>
                  <a:gd name="T13" fmla="*/ 24 h 24"/>
                  <a:gd name="T14" fmla="*/ 12 w 84"/>
                  <a:gd name="T15" fmla="*/ 8 h 24"/>
                  <a:gd name="T16" fmla="*/ 8 w 84"/>
                  <a:gd name="T17" fmla="*/ 12 h 24"/>
                  <a:gd name="T18" fmla="*/ 12 w 84"/>
                  <a:gd name="T19" fmla="*/ 16 h 24"/>
                  <a:gd name="T20" fmla="*/ 72 w 84"/>
                  <a:gd name="T21" fmla="*/ 16 h 24"/>
                  <a:gd name="T22" fmla="*/ 76 w 84"/>
                  <a:gd name="T23" fmla="*/ 12 h 24"/>
                  <a:gd name="T24" fmla="*/ 72 w 84"/>
                  <a:gd name="T25" fmla="*/ 8 h 24"/>
                  <a:gd name="T26" fmla="*/ 12 w 84"/>
                  <a:gd name="T27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" h="24">
                    <a:moveTo>
                      <a:pt x="72" y="24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9" y="0"/>
                      <a:pt x="84" y="5"/>
                      <a:pt x="84" y="12"/>
                    </a:cubicBezTo>
                    <a:cubicBezTo>
                      <a:pt x="84" y="19"/>
                      <a:pt x="79" y="24"/>
                      <a:pt x="72" y="24"/>
                    </a:cubicBezTo>
                    <a:close/>
                    <a:moveTo>
                      <a:pt x="12" y="8"/>
                    </a:moveTo>
                    <a:cubicBezTo>
                      <a:pt x="10" y="8"/>
                      <a:pt x="8" y="10"/>
                      <a:pt x="8" y="12"/>
                    </a:cubicBezTo>
                    <a:cubicBezTo>
                      <a:pt x="8" y="14"/>
                      <a:pt x="10" y="16"/>
                      <a:pt x="1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4" y="16"/>
                      <a:pt x="76" y="14"/>
                      <a:pt x="76" y="12"/>
                    </a:cubicBezTo>
                    <a:cubicBezTo>
                      <a:pt x="76" y="10"/>
                      <a:pt x="74" y="8"/>
                      <a:pt x="72" y="8"/>
                    </a:cubicBezTo>
                    <a:lnTo>
                      <a:pt x="12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1" name="Freeform 338">
                <a:extLst>
                  <a:ext uri="{FF2B5EF4-FFF2-40B4-BE49-F238E27FC236}">
                    <a16:creationId xmlns:a16="http://schemas.microsoft.com/office/drawing/2014/main" id="{A3C3E9D7-8600-4FFE-A02A-37B322C26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843" y="3313113"/>
                <a:ext cx="123825" cy="298450"/>
              </a:xfrm>
              <a:custGeom>
                <a:avLst/>
                <a:gdLst>
                  <a:gd name="T0" fmla="*/ 30 w 60"/>
                  <a:gd name="T1" fmla="*/ 144 h 144"/>
                  <a:gd name="T2" fmla="*/ 0 w 60"/>
                  <a:gd name="T3" fmla="*/ 114 h 144"/>
                  <a:gd name="T4" fmla="*/ 0 w 60"/>
                  <a:gd name="T5" fmla="*/ 0 h 144"/>
                  <a:gd name="T6" fmla="*/ 8 w 60"/>
                  <a:gd name="T7" fmla="*/ 0 h 144"/>
                  <a:gd name="T8" fmla="*/ 8 w 60"/>
                  <a:gd name="T9" fmla="*/ 114 h 144"/>
                  <a:gd name="T10" fmla="*/ 30 w 60"/>
                  <a:gd name="T11" fmla="*/ 136 h 144"/>
                  <a:gd name="T12" fmla="*/ 52 w 60"/>
                  <a:gd name="T13" fmla="*/ 114 h 144"/>
                  <a:gd name="T14" fmla="*/ 52 w 60"/>
                  <a:gd name="T15" fmla="*/ 0 h 144"/>
                  <a:gd name="T16" fmla="*/ 60 w 60"/>
                  <a:gd name="T17" fmla="*/ 0 h 144"/>
                  <a:gd name="T18" fmla="*/ 60 w 60"/>
                  <a:gd name="T19" fmla="*/ 114 h 144"/>
                  <a:gd name="T20" fmla="*/ 30 w 60"/>
                  <a:gd name="T21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44">
                    <a:moveTo>
                      <a:pt x="30" y="144"/>
                    </a:moveTo>
                    <a:cubicBezTo>
                      <a:pt x="13" y="144"/>
                      <a:pt x="0" y="131"/>
                      <a:pt x="0" y="1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14"/>
                      <a:pt x="8" y="114"/>
                      <a:pt x="8" y="114"/>
                    </a:cubicBezTo>
                    <a:cubicBezTo>
                      <a:pt x="8" y="126"/>
                      <a:pt x="18" y="136"/>
                      <a:pt x="30" y="136"/>
                    </a:cubicBezTo>
                    <a:cubicBezTo>
                      <a:pt x="42" y="136"/>
                      <a:pt x="52" y="126"/>
                      <a:pt x="52" y="114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114"/>
                      <a:pt x="60" y="114"/>
                      <a:pt x="60" y="114"/>
                    </a:cubicBezTo>
                    <a:cubicBezTo>
                      <a:pt x="60" y="131"/>
                      <a:pt x="47" y="144"/>
                      <a:pt x="30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2" name="Freeform 339">
                <a:extLst>
                  <a:ext uri="{FF2B5EF4-FFF2-40B4-BE49-F238E27FC236}">
                    <a16:creationId xmlns:a16="http://schemas.microsoft.com/office/drawing/2014/main" id="{603623CD-F7EB-4AB2-87EB-74063755D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4456" y="3328988"/>
                <a:ext cx="496888" cy="233363"/>
              </a:xfrm>
              <a:custGeom>
                <a:avLst/>
                <a:gdLst>
                  <a:gd name="T0" fmla="*/ 227 w 240"/>
                  <a:gd name="T1" fmla="*/ 112 h 112"/>
                  <a:gd name="T2" fmla="*/ 13 w 240"/>
                  <a:gd name="T3" fmla="*/ 112 h 112"/>
                  <a:gd name="T4" fmla="*/ 0 w 240"/>
                  <a:gd name="T5" fmla="*/ 99 h 112"/>
                  <a:gd name="T6" fmla="*/ 0 w 240"/>
                  <a:gd name="T7" fmla="*/ 0 h 112"/>
                  <a:gd name="T8" fmla="*/ 8 w 240"/>
                  <a:gd name="T9" fmla="*/ 0 h 112"/>
                  <a:gd name="T10" fmla="*/ 8 w 240"/>
                  <a:gd name="T11" fmla="*/ 99 h 112"/>
                  <a:gd name="T12" fmla="*/ 13 w 240"/>
                  <a:gd name="T13" fmla="*/ 104 h 112"/>
                  <a:gd name="T14" fmla="*/ 227 w 240"/>
                  <a:gd name="T15" fmla="*/ 104 h 112"/>
                  <a:gd name="T16" fmla="*/ 232 w 240"/>
                  <a:gd name="T17" fmla="*/ 99 h 112"/>
                  <a:gd name="T18" fmla="*/ 232 w 240"/>
                  <a:gd name="T19" fmla="*/ 0 h 112"/>
                  <a:gd name="T20" fmla="*/ 240 w 240"/>
                  <a:gd name="T21" fmla="*/ 0 h 112"/>
                  <a:gd name="T22" fmla="*/ 240 w 240"/>
                  <a:gd name="T23" fmla="*/ 99 h 112"/>
                  <a:gd name="T24" fmla="*/ 227 w 240"/>
                  <a:gd name="T25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0" h="112">
                    <a:moveTo>
                      <a:pt x="227" y="112"/>
                    </a:moveTo>
                    <a:cubicBezTo>
                      <a:pt x="13" y="112"/>
                      <a:pt x="13" y="112"/>
                      <a:pt x="13" y="112"/>
                    </a:cubicBezTo>
                    <a:cubicBezTo>
                      <a:pt x="6" y="112"/>
                      <a:pt x="0" y="106"/>
                      <a:pt x="0" y="9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99"/>
                      <a:pt x="8" y="99"/>
                      <a:pt x="8" y="99"/>
                    </a:cubicBezTo>
                    <a:cubicBezTo>
                      <a:pt x="8" y="102"/>
                      <a:pt x="10" y="104"/>
                      <a:pt x="13" y="104"/>
                    </a:cubicBezTo>
                    <a:cubicBezTo>
                      <a:pt x="227" y="104"/>
                      <a:pt x="227" y="104"/>
                      <a:pt x="227" y="104"/>
                    </a:cubicBezTo>
                    <a:cubicBezTo>
                      <a:pt x="230" y="104"/>
                      <a:pt x="232" y="102"/>
                      <a:pt x="232" y="99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0" y="99"/>
                      <a:pt x="240" y="99"/>
                      <a:pt x="240" y="99"/>
                    </a:cubicBezTo>
                    <a:cubicBezTo>
                      <a:pt x="240" y="106"/>
                      <a:pt x="234" y="112"/>
                      <a:pt x="227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3" name="Rectangle 340">
                <a:extLst>
                  <a:ext uri="{FF2B5EF4-FFF2-40B4-BE49-F238E27FC236}">
                    <a16:creationId xmlns:a16="http://schemas.microsoft.com/office/drawing/2014/main" id="{36FB247F-85B8-41BA-833D-A22C766FE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2393" y="3429000"/>
                <a:ext cx="6667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4" name="Rectangle 341">
                <a:extLst>
                  <a:ext uri="{FF2B5EF4-FFF2-40B4-BE49-F238E27FC236}">
                    <a16:creationId xmlns:a16="http://schemas.microsoft.com/office/drawing/2014/main" id="{30F35191-DA2C-4B4F-B08A-0A88B6C4F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6731" y="3429000"/>
                <a:ext cx="6667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5" name="Rectangle 342">
                <a:extLst>
                  <a:ext uri="{FF2B5EF4-FFF2-40B4-BE49-F238E27FC236}">
                    <a16:creationId xmlns:a16="http://schemas.microsoft.com/office/drawing/2014/main" id="{48EA937E-ECD1-4866-A9DD-F57D41476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97018" y="3429000"/>
                <a:ext cx="13176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6" name="Rectangle 343">
                <a:extLst>
                  <a:ext uri="{FF2B5EF4-FFF2-40B4-BE49-F238E27FC236}">
                    <a16:creationId xmlns:a16="http://schemas.microsoft.com/office/drawing/2014/main" id="{3DA2BC42-81D8-482A-A902-8D7B4C152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9068" y="3346450"/>
                <a:ext cx="107950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47" name="Rectangle 344">
                <a:extLst>
                  <a:ext uri="{FF2B5EF4-FFF2-40B4-BE49-F238E27FC236}">
                    <a16:creationId xmlns:a16="http://schemas.microsoft.com/office/drawing/2014/main" id="{7D226419-CAB9-4E80-BB38-B16E11D43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28781" y="3371850"/>
                <a:ext cx="107950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29" name="Freeform 34">
              <a:extLst>
                <a:ext uri="{FF2B5EF4-FFF2-40B4-BE49-F238E27FC236}">
                  <a16:creationId xmlns:a16="http://schemas.microsoft.com/office/drawing/2014/main" id="{5A34E9DF-E158-443E-BFEA-85A517ACDE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2413" y="3955257"/>
              <a:ext cx="1151028" cy="831496"/>
            </a:xfrm>
            <a:custGeom>
              <a:avLst/>
              <a:gdLst>
                <a:gd name="T0" fmla="*/ 92 w 216"/>
                <a:gd name="T1" fmla="*/ 112 h 156"/>
                <a:gd name="T2" fmla="*/ 208 w 216"/>
                <a:gd name="T3" fmla="*/ 14 h 156"/>
                <a:gd name="T4" fmla="*/ 203 w 216"/>
                <a:gd name="T5" fmla="*/ 2 h 156"/>
                <a:gd name="T6" fmla="*/ 163 w 216"/>
                <a:gd name="T7" fmla="*/ 12 h 156"/>
                <a:gd name="T8" fmla="*/ 96 w 216"/>
                <a:gd name="T9" fmla="*/ 33 h 156"/>
                <a:gd name="T10" fmla="*/ 60 w 216"/>
                <a:gd name="T11" fmla="*/ 47 h 156"/>
                <a:gd name="T12" fmla="*/ 14 w 216"/>
                <a:gd name="T13" fmla="*/ 94 h 156"/>
                <a:gd name="T14" fmla="*/ 0 w 216"/>
                <a:gd name="T15" fmla="*/ 106 h 156"/>
                <a:gd name="T16" fmla="*/ 44 w 216"/>
                <a:gd name="T17" fmla="*/ 148 h 156"/>
                <a:gd name="T18" fmla="*/ 48 w 216"/>
                <a:gd name="T19" fmla="*/ 149 h 156"/>
                <a:gd name="T20" fmla="*/ 48 w 216"/>
                <a:gd name="T21" fmla="*/ 141 h 156"/>
                <a:gd name="T22" fmla="*/ 8 w 216"/>
                <a:gd name="T23" fmla="*/ 108 h 156"/>
                <a:gd name="T24" fmla="*/ 23 w 216"/>
                <a:gd name="T25" fmla="*/ 107 h 156"/>
                <a:gd name="T26" fmla="*/ 68 w 216"/>
                <a:gd name="T27" fmla="*/ 46 h 156"/>
                <a:gd name="T28" fmla="*/ 97 w 216"/>
                <a:gd name="T29" fmla="*/ 41 h 156"/>
                <a:gd name="T30" fmla="*/ 166 w 216"/>
                <a:gd name="T31" fmla="*/ 19 h 156"/>
                <a:gd name="T32" fmla="*/ 198 w 216"/>
                <a:gd name="T33" fmla="*/ 8 h 156"/>
                <a:gd name="T34" fmla="*/ 155 w 216"/>
                <a:gd name="T35" fmla="*/ 55 h 156"/>
                <a:gd name="T36" fmla="*/ 78 w 216"/>
                <a:gd name="T37" fmla="*/ 115 h 156"/>
                <a:gd name="T38" fmla="*/ 213 w 216"/>
                <a:gd name="T39" fmla="*/ 21 h 156"/>
                <a:gd name="T40" fmla="*/ 173 w 216"/>
                <a:gd name="T41" fmla="*/ 59 h 156"/>
                <a:gd name="T42" fmla="*/ 59 w 216"/>
                <a:gd name="T43" fmla="*/ 148 h 156"/>
                <a:gd name="T44" fmla="*/ 61 w 216"/>
                <a:gd name="T45" fmla="*/ 156 h 156"/>
                <a:gd name="T46" fmla="*/ 78 w 216"/>
                <a:gd name="T47" fmla="*/ 145 h 156"/>
                <a:gd name="T48" fmla="*/ 87 w 216"/>
                <a:gd name="T49" fmla="*/ 152 h 156"/>
                <a:gd name="T50" fmla="*/ 90 w 216"/>
                <a:gd name="T51" fmla="*/ 145 h 156"/>
                <a:gd name="T52" fmla="*/ 96 w 216"/>
                <a:gd name="T53" fmla="*/ 126 h 156"/>
                <a:gd name="T54" fmla="*/ 104 w 216"/>
                <a:gd name="T55" fmla="*/ 131 h 156"/>
                <a:gd name="T56" fmla="*/ 110 w 216"/>
                <a:gd name="T57" fmla="*/ 131 h 156"/>
                <a:gd name="T58" fmla="*/ 103 w 216"/>
                <a:gd name="T59" fmla="*/ 118 h 156"/>
                <a:gd name="T60" fmla="*/ 168 w 216"/>
                <a:gd name="T61" fmla="*/ 75 h 156"/>
                <a:gd name="T62" fmla="*/ 175 w 216"/>
                <a:gd name="T63" fmla="*/ 80 h 156"/>
                <a:gd name="T64" fmla="*/ 178 w 216"/>
                <a:gd name="T65" fmla="*/ 73 h 156"/>
                <a:gd name="T66" fmla="*/ 172 w 216"/>
                <a:gd name="T67" fmla="*/ 69 h 156"/>
                <a:gd name="T68" fmla="*/ 192 w 216"/>
                <a:gd name="T69" fmla="*/ 54 h 156"/>
                <a:gd name="T70" fmla="*/ 196 w 216"/>
                <a:gd name="T71" fmla="*/ 59 h 156"/>
                <a:gd name="T72" fmla="*/ 202 w 216"/>
                <a:gd name="T73" fmla="*/ 59 h 156"/>
                <a:gd name="T74" fmla="*/ 198 w 216"/>
                <a:gd name="T75" fmla="*/ 49 h 156"/>
                <a:gd name="T76" fmla="*/ 214 w 216"/>
                <a:gd name="T77" fmla="*/ 2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6" h="156">
                  <a:moveTo>
                    <a:pt x="84" y="121"/>
                  </a:moveTo>
                  <a:cubicBezTo>
                    <a:pt x="87" y="117"/>
                    <a:pt x="90" y="114"/>
                    <a:pt x="92" y="112"/>
                  </a:cubicBezTo>
                  <a:cubicBezTo>
                    <a:pt x="101" y="103"/>
                    <a:pt x="121" y="85"/>
                    <a:pt x="159" y="62"/>
                  </a:cubicBezTo>
                  <a:cubicBezTo>
                    <a:pt x="196" y="40"/>
                    <a:pt x="207" y="15"/>
                    <a:pt x="208" y="14"/>
                  </a:cubicBezTo>
                  <a:cubicBezTo>
                    <a:pt x="208" y="12"/>
                    <a:pt x="208" y="12"/>
                    <a:pt x="208" y="12"/>
                  </a:cubicBezTo>
                  <a:cubicBezTo>
                    <a:pt x="208" y="12"/>
                    <a:pt x="208" y="7"/>
                    <a:pt x="203" y="2"/>
                  </a:cubicBezTo>
                  <a:cubicBezTo>
                    <a:pt x="202" y="1"/>
                    <a:pt x="200" y="0"/>
                    <a:pt x="197" y="0"/>
                  </a:cubicBezTo>
                  <a:cubicBezTo>
                    <a:pt x="188" y="0"/>
                    <a:pt x="170" y="8"/>
                    <a:pt x="163" y="12"/>
                  </a:cubicBezTo>
                  <a:cubicBezTo>
                    <a:pt x="161" y="13"/>
                    <a:pt x="160" y="13"/>
                    <a:pt x="158" y="14"/>
                  </a:cubicBezTo>
                  <a:cubicBezTo>
                    <a:pt x="145" y="21"/>
                    <a:pt x="128" y="30"/>
                    <a:pt x="96" y="33"/>
                  </a:cubicBezTo>
                  <a:cubicBezTo>
                    <a:pt x="69" y="36"/>
                    <a:pt x="63" y="41"/>
                    <a:pt x="61" y="44"/>
                  </a:cubicBezTo>
                  <a:cubicBezTo>
                    <a:pt x="60" y="45"/>
                    <a:pt x="60" y="46"/>
                    <a:pt x="60" y="47"/>
                  </a:cubicBezTo>
                  <a:cubicBezTo>
                    <a:pt x="42" y="94"/>
                    <a:pt x="28" y="99"/>
                    <a:pt x="23" y="99"/>
                  </a:cubicBezTo>
                  <a:cubicBezTo>
                    <a:pt x="18" y="99"/>
                    <a:pt x="14" y="94"/>
                    <a:pt x="14" y="94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49"/>
                    <a:pt x="47" y="149"/>
                    <a:pt x="48" y="149"/>
                  </a:cubicBezTo>
                  <a:cubicBezTo>
                    <a:pt x="58" y="149"/>
                    <a:pt x="70" y="137"/>
                    <a:pt x="84" y="121"/>
                  </a:cubicBezTo>
                  <a:close/>
                  <a:moveTo>
                    <a:pt x="48" y="141"/>
                  </a:moveTo>
                  <a:cubicBezTo>
                    <a:pt x="48" y="141"/>
                    <a:pt x="48" y="141"/>
                    <a:pt x="48" y="141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4" y="105"/>
                    <a:pt x="18" y="107"/>
                    <a:pt x="23" y="107"/>
                  </a:cubicBezTo>
                  <a:cubicBezTo>
                    <a:pt x="38" y="107"/>
                    <a:pt x="53" y="88"/>
                    <a:pt x="68" y="49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7"/>
                    <a:pt x="68" y="48"/>
                    <a:pt x="68" y="48"/>
                  </a:cubicBezTo>
                  <a:cubicBezTo>
                    <a:pt x="68" y="48"/>
                    <a:pt x="71" y="44"/>
                    <a:pt x="97" y="41"/>
                  </a:cubicBezTo>
                  <a:cubicBezTo>
                    <a:pt x="130" y="38"/>
                    <a:pt x="148" y="28"/>
                    <a:pt x="162" y="21"/>
                  </a:cubicBezTo>
                  <a:cubicBezTo>
                    <a:pt x="163" y="21"/>
                    <a:pt x="165" y="20"/>
                    <a:pt x="166" y="19"/>
                  </a:cubicBezTo>
                  <a:cubicBezTo>
                    <a:pt x="180" y="12"/>
                    <a:pt x="192" y="8"/>
                    <a:pt x="197" y="8"/>
                  </a:cubicBezTo>
                  <a:cubicBezTo>
                    <a:pt x="197" y="8"/>
                    <a:pt x="198" y="8"/>
                    <a:pt x="198" y="8"/>
                  </a:cubicBezTo>
                  <a:cubicBezTo>
                    <a:pt x="199" y="9"/>
                    <a:pt x="200" y="11"/>
                    <a:pt x="200" y="11"/>
                  </a:cubicBezTo>
                  <a:cubicBezTo>
                    <a:pt x="197" y="16"/>
                    <a:pt x="186" y="37"/>
                    <a:pt x="155" y="55"/>
                  </a:cubicBezTo>
                  <a:cubicBezTo>
                    <a:pt x="116" y="79"/>
                    <a:pt x="95" y="97"/>
                    <a:pt x="86" y="106"/>
                  </a:cubicBezTo>
                  <a:cubicBezTo>
                    <a:pt x="84" y="108"/>
                    <a:pt x="81" y="112"/>
                    <a:pt x="78" y="115"/>
                  </a:cubicBezTo>
                  <a:cubicBezTo>
                    <a:pt x="69" y="125"/>
                    <a:pt x="55" y="141"/>
                    <a:pt x="48" y="141"/>
                  </a:cubicBezTo>
                  <a:close/>
                  <a:moveTo>
                    <a:pt x="213" y="21"/>
                  </a:moveTo>
                  <a:cubicBezTo>
                    <a:pt x="211" y="20"/>
                    <a:pt x="209" y="20"/>
                    <a:pt x="208" y="22"/>
                  </a:cubicBezTo>
                  <a:cubicBezTo>
                    <a:pt x="207" y="22"/>
                    <a:pt x="190" y="49"/>
                    <a:pt x="173" y="59"/>
                  </a:cubicBezTo>
                  <a:cubicBezTo>
                    <a:pt x="148" y="74"/>
                    <a:pt x="104" y="103"/>
                    <a:pt x="90" y="120"/>
                  </a:cubicBezTo>
                  <a:cubicBezTo>
                    <a:pt x="72" y="141"/>
                    <a:pt x="66" y="145"/>
                    <a:pt x="59" y="148"/>
                  </a:cubicBezTo>
                  <a:cubicBezTo>
                    <a:pt x="57" y="149"/>
                    <a:pt x="56" y="151"/>
                    <a:pt x="57" y="153"/>
                  </a:cubicBezTo>
                  <a:cubicBezTo>
                    <a:pt x="58" y="155"/>
                    <a:pt x="59" y="156"/>
                    <a:pt x="61" y="156"/>
                  </a:cubicBezTo>
                  <a:cubicBezTo>
                    <a:pt x="61" y="156"/>
                    <a:pt x="62" y="155"/>
                    <a:pt x="62" y="155"/>
                  </a:cubicBezTo>
                  <a:cubicBezTo>
                    <a:pt x="67" y="153"/>
                    <a:pt x="71" y="151"/>
                    <a:pt x="78" y="145"/>
                  </a:cubicBezTo>
                  <a:cubicBezTo>
                    <a:pt x="84" y="151"/>
                    <a:pt x="84" y="151"/>
                    <a:pt x="84" y="151"/>
                  </a:cubicBezTo>
                  <a:cubicBezTo>
                    <a:pt x="85" y="152"/>
                    <a:pt x="86" y="152"/>
                    <a:pt x="87" y="152"/>
                  </a:cubicBezTo>
                  <a:cubicBezTo>
                    <a:pt x="88" y="152"/>
                    <a:pt x="89" y="152"/>
                    <a:pt x="90" y="151"/>
                  </a:cubicBezTo>
                  <a:cubicBezTo>
                    <a:pt x="91" y="150"/>
                    <a:pt x="91" y="147"/>
                    <a:pt x="90" y="145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7" y="136"/>
                    <a:pt x="91" y="131"/>
                    <a:pt x="96" y="126"/>
                  </a:cubicBezTo>
                  <a:cubicBezTo>
                    <a:pt x="96" y="125"/>
                    <a:pt x="97" y="125"/>
                    <a:pt x="97" y="12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05" y="132"/>
                    <a:pt x="106" y="132"/>
                    <a:pt x="107" y="132"/>
                  </a:cubicBezTo>
                  <a:cubicBezTo>
                    <a:pt x="108" y="132"/>
                    <a:pt x="109" y="132"/>
                    <a:pt x="110" y="131"/>
                  </a:cubicBezTo>
                  <a:cubicBezTo>
                    <a:pt x="111" y="130"/>
                    <a:pt x="111" y="127"/>
                    <a:pt x="110" y="125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18" y="105"/>
                    <a:pt x="145" y="86"/>
                    <a:pt x="167" y="72"/>
                  </a:cubicBezTo>
                  <a:cubicBezTo>
                    <a:pt x="167" y="73"/>
                    <a:pt x="167" y="74"/>
                    <a:pt x="168" y="75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3" y="80"/>
                    <a:pt x="174" y="80"/>
                    <a:pt x="175" y="80"/>
                  </a:cubicBezTo>
                  <a:cubicBezTo>
                    <a:pt x="176" y="80"/>
                    <a:pt x="177" y="80"/>
                    <a:pt x="178" y="79"/>
                  </a:cubicBezTo>
                  <a:cubicBezTo>
                    <a:pt x="179" y="78"/>
                    <a:pt x="179" y="75"/>
                    <a:pt x="178" y="73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3" y="69"/>
                    <a:pt x="173" y="69"/>
                    <a:pt x="172" y="69"/>
                  </a:cubicBezTo>
                  <a:cubicBezTo>
                    <a:pt x="174" y="68"/>
                    <a:pt x="176" y="67"/>
                    <a:pt x="177" y="66"/>
                  </a:cubicBezTo>
                  <a:cubicBezTo>
                    <a:pt x="182" y="63"/>
                    <a:pt x="187" y="59"/>
                    <a:pt x="192" y="54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6" y="59"/>
                    <a:pt x="196" y="59"/>
                    <a:pt x="196" y="59"/>
                  </a:cubicBezTo>
                  <a:cubicBezTo>
                    <a:pt x="197" y="60"/>
                    <a:pt x="198" y="60"/>
                    <a:pt x="199" y="60"/>
                  </a:cubicBezTo>
                  <a:cubicBezTo>
                    <a:pt x="200" y="60"/>
                    <a:pt x="201" y="60"/>
                    <a:pt x="202" y="59"/>
                  </a:cubicBezTo>
                  <a:cubicBezTo>
                    <a:pt x="203" y="58"/>
                    <a:pt x="203" y="55"/>
                    <a:pt x="202" y="53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198" y="49"/>
                    <a:pt x="197" y="49"/>
                    <a:pt x="197" y="49"/>
                  </a:cubicBezTo>
                  <a:cubicBezTo>
                    <a:pt x="207" y="38"/>
                    <a:pt x="214" y="27"/>
                    <a:pt x="214" y="27"/>
                  </a:cubicBezTo>
                  <a:cubicBezTo>
                    <a:pt x="216" y="25"/>
                    <a:pt x="215" y="22"/>
                    <a:pt x="213" y="21"/>
                  </a:cubicBezTo>
                  <a:close/>
                </a:path>
              </a:pathLst>
            </a:custGeom>
            <a:solidFill>
              <a:schemeClr val="accent4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30" name="Freeform 55">
              <a:extLst>
                <a:ext uri="{FF2B5EF4-FFF2-40B4-BE49-F238E27FC236}">
                  <a16:creationId xmlns:a16="http://schemas.microsoft.com/office/drawing/2014/main" id="{04806420-05C9-4F25-A0AE-9BE50D0A69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7601733" y="798926"/>
              <a:ext cx="943003" cy="855023"/>
            </a:xfrm>
            <a:custGeom>
              <a:avLst/>
              <a:gdLst>
                <a:gd name="T0" fmla="*/ 45 w 234"/>
                <a:gd name="T1" fmla="*/ 142 h 212"/>
                <a:gd name="T2" fmla="*/ 49 w 234"/>
                <a:gd name="T3" fmla="*/ 137 h 212"/>
                <a:gd name="T4" fmla="*/ 113 w 234"/>
                <a:gd name="T5" fmla="*/ 48 h 212"/>
                <a:gd name="T6" fmla="*/ 148 w 234"/>
                <a:gd name="T7" fmla="*/ 58 h 212"/>
                <a:gd name="T8" fmla="*/ 154 w 234"/>
                <a:gd name="T9" fmla="*/ 53 h 212"/>
                <a:gd name="T10" fmla="*/ 82 w 234"/>
                <a:gd name="T11" fmla="*/ 0 h 212"/>
                <a:gd name="T12" fmla="*/ 43 w 234"/>
                <a:gd name="T13" fmla="*/ 142 h 212"/>
                <a:gd name="T14" fmla="*/ 82 w 234"/>
                <a:gd name="T15" fmla="*/ 8 h 212"/>
                <a:gd name="T16" fmla="*/ 143 w 234"/>
                <a:gd name="T17" fmla="*/ 46 h 212"/>
                <a:gd name="T18" fmla="*/ 113 w 234"/>
                <a:gd name="T19" fmla="*/ 40 h 212"/>
                <a:gd name="T20" fmla="*/ 39 w 234"/>
                <a:gd name="T21" fmla="*/ 129 h 212"/>
                <a:gd name="T22" fmla="*/ 145 w 234"/>
                <a:gd name="T23" fmla="*/ 64 h 212"/>
                <a:gd name="T24" fmla="*/ 109 w 234"/>
                <a:gd name="T25" fmla="*/ 99 h 212"/>
                <a:gd name="T26" fmla="*/ 91 w 234"/>
                <a:gd name="T27" fmla="*/ 106 h 212"/>
                <a:gd name="T28" fmla="*/ 56 w 234"/>
                <a:gd name="T29" fmla="*/ 144 h 212"/>
                <a:gd name="T30" fmla="*/ 88 w 234"/>
                <a:gd name="T31" fmla="*/ 140 h 212"/>
                <a:gd name="T32" fmla="*/ 103 w 234"/>
                <a:gd name="T33" fmla="*/ 114 h 212"/>
                <a:gd name="T34" fmla="*/ 121 w 234"/>
                <a:gd name="T35" fmla="*/ 107 h 212"/>
                <a:gd name="T36" fmla="*/ 155 w 234"/>
                <a:gd name="T37" fmla="*/ 84 h 212"/>
                <a:gd name="T38" fmla="*/ 145 w 234"/>
                <a:gd name="T39" fmla="*/ 64 h 212"/>
                <a:gd name="T40" fmla="*/ 83 w 234"/>
                <a:gd name="T41" fmla="*/ 133 h 212"/>
                <a:gd name="T42" fmla="*/ 63 w 234"/>
                <a:gd name="T43" fmla="*/ 139 h 212"/>
                <a:gd name="T44" fmla="*/ 91 w 234"/>
                <a:gd name="T45" fmla="*/ 114 h 212"/>
                <a:gd name="T46" fmla="*/ 94 w 234"/>
                <a:gd name="T47" fmla="*/ 122 h 212"/>
                <a:gd name="T48" fmla="*/ 137 w 234"/>
                <a:gd name="T49" fmla="*/ 92 h 212"/>
                <a:gd name="T50" fmla="*/ 117 w 234"/>
                <a:gd name="T51" fmla="*/ 98 h 212"/>
                <a:gd name="T52" fmla="*/ 145 w 234"/>
                <a:gd name="T53" fmla="*/ 72 h 212"/>
                <a:gd name="T54" fmla="*/ 148 w 234"/>
                <a:gd name="T55" fmla="*/ 80 h 212"/>
                <a:gd name="T56" fmla="*/ 110 w 234"/>
                <a:gd name="T57" fmla="*/ 136 h 212"/>
                <a:gd name="T58" fmla="*/ 121 w 234"/>
                <a:gd name="T59" fmla="*/ 118 h 212"/>
                <a:gd name="T60" fmla="*/ 234 w 234"/>
                <a:gd name="T61" fmla="*/ 82 h 212"/>
                <a:gd name="T62" fmla="*/ 151 w 234"/>
                <a:gd name="T63" fmla="*/ 130 h 212"/>
                <a:gd name="T64" fmla="*/ 19 w 234"/>
                <a:gd name="T65" fmla="*/ 212 h 212"/>
                <a:gd name="T66" fmla="*/ 224 w 234"/>
                <a:gd name="T67" fmla="*/ 87 h 212"/>
                <a:gd name="T68" fmla="*/ 225 w 234"/>
                <a:gd name="T69" fmla="*/ 157 h 212"/>
                <a:gd name="T70" fmla="*/ 234 w 234"/>
                <a:gd name="T71" fmla="*/ 8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4" h="212">
                  <a:moveTo>
                    <a:pt x="43" y="142"/>
                  </a:moveTo>
                  <a:cubicBezTo>
                    <a:pt x="44" y="142"/>
                    <a:pt x="44" y="142"/>
                    <a:pt x="45" y="142"/>
                  </a:cubicBezTo>
                  <a:cubicBezTo>
                    <a:pt x="46" y="142"/>
                    <a:pt x="47" y="142"/>
                    <a:pt x="47" y="141"/>
                  </a:cubicBezTo>
                  <a:cubicBezTo>
                    <a:pt x="49" y="140"/>
                    <a:pt x="49" y="138"/>
                    <a:pt x="49" y="137"/>
                  </a:cubicBezTo>
                  <a:cubicBezTo>
                    <a:pt x="45" y="125"/>
                    <a:pt x="45" y="113"/>
                    <a:pt x="47" y="101"/>
                  </a:cubicBezTo>
                  <a:cubicBezTo>
                    <a:pt x="54" y="70"/>
                    <a:pt x="82" y="48"/>
                    <a:pt x="113" y="48"/>
                  </a:cubicBezTo>
                  <a:cubicBezTo>
                    <a:pt x="119" y="48"/>
                    <a:pt x="124" y="49"/>
                    <a:pt x="129" y="50"/>
                  </a:cubicBezTo>
                  <a:cubicBezTo>
                    <a:pt x="136" y="52"/>
                    <a:pt x="142" y="54"/>
                    <a:pt x="148" y="58"/>
                  </a:cubicBezTo>
                  <a:cubicBezTo>
                    <a:pt x="150" y="59"/>
                    <a:pt x="152" y="59"/>
                    <a:pt x="153" y="58"/>
                  </a:cubicBezTo>
                  <a:cubicBezTo>
                    <a:pt x="154" y="57"/>
                    <a:pt x="155" y="55"/>
                    <a:pt x="154" y="53"/>
                  </a:cubicBezTo>
                  <a:cubicBezTo>
                    <a:pt x="146" y="28"/>
                    <a:pt x="125" y="8"/>
                    <a:pt x="99" y="2"/>
                  </a:cubicBezTo>
                  <a:cubicBezTo>
                    <a:pt x="93" y="1"/>
                    <a:pt x="87" y="0"/>
                    <a:pt x="82" y="0"/>
                  </a:cubicBezTo>
                  <a:cubicBezTo>
                    <a:pt x="46" y="0"/>
                    <a:pt x="16" y="24"/>
                    <a:pt x="8" y="59"/>
                  </a:cubicBezTo>
                  <a:cubicBezTo>
                    <a:pt x="0" y="91"/>
                    <a:pt x="14" y="125"/>
                    <a:pt x="43" y="142"/>
                  </a:cubicBezTo>
                  <a:close/>
                  <a:moveTo>
                    <a:pt x="16" y="61"/>
                  </a:moveTo>
                  <a:cubicBezTo>
                    <a:pt x="23" y="30"/>
                    <a:pt x="50" y="8"/>
                    <a:pt x="82" y="8"/>
                  </a:cubicBezTo>
                  <a:cubicBezTo>
                    <a:pt x="87" y="8"/>
                    <a:pt x="92" y="9"/>
                    <a:pt x="97" y="10"/>
                  </a:cubicBezTo>
                  <a:cubicBezTo>
                    <a:pt x="117" y="15"/>
                    <a:pt x="134" y="28"/>
                    <a:pt x="143" y="46"/>
                  </a:cubicBezTo>
                  <a:cubicBezTo>
                    <a:pt x="139" y="45"/>
                    <a:pt x="135" y="43"/>
                    <a:pt x="131" y="42"/>
                  </a:cubicBezTo>
                  <a:cubicBezTo>
                    <a:pt x="125" y="41"/>
                    <a:pt x="119" y="40"/>
                    <a:pt x="113" y="40"/>
                  </a:cubicBezTo>
                  <a:cubicBezTo>
                    <a:pt x="78" y="40"/>
                    <a:pt x="48" y="65"/>
                    <a:pt x="39" y="99"/>
                  </a:cubicBezTo>
                  <a:cubicBezTo>
                    <a:pt x="37" y="109"/>
                    <a:pt x="37" y="119"/>
                    <a:pt x="39" y="129"/>
                  </a:cubicBezTo>
                  <a:cubicBezTo>
                    <a:pt x="19" y="113"/>
                    <a:pt x="10" y="87"/>
                    <a:pt x="16" y="61"/>
                  </a:cubicBezTo>
                  <a:close/>
                  <a:moveTo>
                    <a:pt x="145" y="64"/>
                  </a:moveTo>
                  <a:cubicBezTo>
                    <a:pt x="138" y="64"/>
                    <a:pt x="130" y="68"/>
                    <a:pt x="123" y="73"/>
                  </a:cubicBezTo>
                  <a:cubicBezTo>
                    <a:pt x="112" y="81"/>
                    <a:pt x="107" y="92"/>
                    <a:pt x="109" y="99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6" y="106"/>
                    <a:pt x="94" y="106"/>
                    <a:pt x="91" y="106"/>
                  </a:cubicBezTo>
                  <a:cubicBezTo>
                    <a:pt x="84" y="106"/>
                    <a:pt x="76" y="109"/>
                    <a:pt x="69" y="114"/>
                  </a:cubicBezTo>
                  <a:cubicBezTo>
                    <a:pt x="56" y="124"/>
                    <a:pt x="51" y="137"/>
                    <a:pt x="56" y="144"/>
                  </a:cubicBezTo>
                  <a:cubicBezTo>
                    <a:pt x="58" y="146"/>
                    <a:pt x="61" y="148"/>
                    <a:pt x="67" y="148"/>
                  </a:cubicBezTo>
                  <a:cubicBezTo>
                    <a:pt x="73" y="148"/>
                    <a:pt x="81" y="145"/>
                    <a:pt x="88" y="140"/>
                  </a:cubicBezTo>
                  <a:cubicBezTo>
                    <a:pt x="94" y="135"/>
                    <a:pt x="98" y="130"/>
                    <a:pt x="101" y="125"/>
                  </a:cubicBezTo>
                  <a:cubicBezTo>
                    <a:pt x="103" y="121"/>
                    <a:pt x="103" y="117"/>
                    <a:pt x="103" y="114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5" y="106"/>
                    <a:pt x="117" y="107"/>
                    <a:pt x="121" y="107"/>
                  </a:cubicBezTo>
                  <a:cubicBezTo>
                    <a:pt x="127" y="107"/>
                    <a:pt x="135" y="104"/>
                    <a:pt x="142" y="98"/>
                  </a:cubicBezTo>
                  <a:cubicBezTo>
                    <a:pt x="148" y="94"/>
                    <a:pt x="152" y="89"/>
                    <a:pt x="155" y="84"/>
                  </a:cubicBezTo>
                  <a:cubicBezTo>
                    <a:pt x="158" y="78"/>
                    <a:pt x="158" y="72"/>
                    <a:pt x="155" y="69"/>
                  </a:cubicBezTo>
                  <a:cubicBezTo>
                    <a:pt x="153" y="67"/>
                    <a:pt x="150" y="64"/>
                    <a:pt x="145" y="64"/>
                  </a:cubicBezTo>
                  <a:close/>
                  <a:moveTo>
                    <a:pt x="94" y="122"/>
                  </a:moveTo>
                  <a:cubicBezTo>
                    <a:pt x="92" y="126"/>
                    <a:pt x="88" y="130"/>
                    <a:pt x="83" y="133"/>
                  </a:cubicBezTo>
                  <a:cubicBezTo>
                    <a:pt x="78" y="138"/>
                    <a:pt x="71" y="140"/>
                    <a:pt x="67" y="140"/>
                  </a:cubicBezTo>
                  <a:cubicBezTo>
                    <a:pt x="66" y="140"/>
                    <a:pt x="64" y="140"/>
                    <a:pt x="63" y="139"/>
                  </a:cubicBezTo>
                  <a:cubicBezTo>
                    <a:pt x="61" y="137"/>
                    <a:pt x="64" y="128"/>
                    <a:pt x="74" y="121"/>
                  </a:cubicBezTo>
                  <a:cubicBezTo>
                    <a:pt x="79" y="116"/>
                    <a:pt x="86" y="114"/>
                    <a:pt x="91" y="114"/>
                  </a:cubicBezTo>
                  <a:cubicBezTo>
                    <a:pt x="92" y="114"/>
                    <a:pt x="94" y="114"/>
                    <a:pt x="94" y="115"/>
                  </a:cubicBezTo>
                  <a:cubicBezTo>
                    <a:pt x="95" y="116"/>
                    <a:pt x="95" y="119"/>
                    <a:pt x="94" y="122"/>
                  </a:cubicBezTo>
                  <a:close/>
                  <a:moveTo>
                    <a:pt x="148" y="80"/>
                  </a:moveTo>
                  <a:cubicBezTo>
                    <a:pt x="146" y="84"/>
                    <a:pt x="142" y="89"/>
                    <a:pt x="137" y="92"/>
                  </a:cubicBezTo>
                  <a:cubicBezTo>
                    <a:pt x="132" y="96"/>
                    <a:pt x="125" y="99"/>
                    <a:pt x="121" y="99"/>
                  </a:cubicBezTo>
                  <a:cubicBezTo>
                    <a:pt x="120" y="99"/>
                    <a:pt x="118" y="99"/>
                    <a:pt x="117" y="98"/>
                  </a:cubicBezTo>
                  <a:cubicBezTo>
                    <a:pt x="115" y="95"/>
                    <a:pt x="118" y="87"/>
                    <a:pt x="128" y="79"/>
                  </a:cubicBezTo>
                  <a:cubicBezTo>
                    <a:pt x="133" y="75"/>
                    <a:pt x="140" y="72"/>
                    <a:pt x="145" y="72"/>
                  </a:cubicBezTo>
                  <a:cubicBezTo>
                    <a:pt x="146" y="72"/>
                    <a:pt x="148" y="72"/>
                    <a:pt x="148" y="74"/>
                  </a:cubicBezTo>
                  <a:cubicBezTo>
                    <a:pt x="149" y="75"/>
                    <a:pt x="149" y="77"/>
                    <a:pt x="148" y="80"/>
                  </a:cubicBezTo>
                  <a:close/>
                  <a:moveTo>
                    <a:pt x="110" y="128"/>
                  </a:moveTo>
                  <a:cubicBezTo>
                    <a:pt x="110" y="136"/>
                    <a:pt x="110" y="136"/>
                    <a:pt x="110" y="136"/>
                  </a:cubicBezTo>
                  <a:cubicBezTo>
                    <a:pt x="123" y="135"/>
                    <a:pt x="128" y="125"/>
                    <a:pt x="129" y="120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8"/>
                    <a:pt x="119" y="127"/>
                    <a:pt x="110" y="128"/>
                  </a:cubicBezTo>
                  <a:close/>
                  <a:moveTo>
                    <a:pt x="234" y="82"/>
                  </a:moveTo>
                  <a:cubicBezTo>
                    <a:pt x="233" y="81"/>
                    <a:pt x="232" y="81"/>
                    <a:pt x="231" y="80"/>
                  </a:cubicBezTo>
                  <a:cubicBezTo>
                    <a:pt x="230" y="80"/>
                    <a:pt x="192" y="68"/>
                    <a:pt x="151" y="130"/>
                  </a:cubicBezTo>
                  <a:cubicBezTo>
                    <a:pt x="112" y="188"/>
                    <a:pt x="18" y="204"/>
                    <a:pt x="17" y="204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3" y="211"/>
                    <a:pt x="117" y="195"/>
                    <a:pt x="157" y="134"/>
                  </a:cubicBezTo>
                  <a:cubicBezTo>
                    <a:pt x="187" y="90"/>
                    <a:pt x="214" y="87"/>
                    <a:pt x="224" y="87"/>
                  </a:cubicBezTo>
                  <a:cubicBezTo>
                    <a:pt x="218" y="102"/>
                    <a:pt x="201" y="145"/>
                    <a:pt x="219" y="163"/>
                  </a:cubicBezTo>
                  <a:cubicBezTo>
                    <a:pt x="225" y="157"/>
                    <a:pt x="225" y="157"/>
                    <a:pt x="225" y="157"/>
                  </a:cubicBezTo>
                  <a:cubicBezTo>
                    <a:pt x="210" y="142"/>
                    <a:pt x="226" y="101"/>
                    <a:pt x="234" y="86"/>
                  </a:cubicBezTo>
                  <a:cubicBezTo>
                    <a:pt x="234" y="85"/>
                    <a:pt x="234" y="84"/>
                    <a:pt x="234" y="82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31" name="Gruppieren 447">
              <a:extLst>
                <a:ext uri="{FF2B5EF4-FFF2-40B4-BE49-F238E27FC236}">
                  <a16:creationId xmlns:a16="http://schemas.microsoft.com/office/drawing/2014/main" id="{AC528174-54BA-4187-84A0-8E8662F5470A}"/>
                </a:ext>
              </a:extLst>
            </p:cNvPr>
            <p:cNvGrpSpPr/>
            <p:nvPr/>
          </p:nvGrpSpPr>
          <p:grpSpPr>
            <a:xfrm>
              <a:off x="-4334591" y="2470281"/>
              <a:ext cx="932977" cy="842054"/>
              <a:chOff x="2810668" y="3530599"/>
              <a:chExt cx="374650" cy="338138"/>
            </a:xfrm>
            <a:solidFill>
              <a:schemeClr val="accent1">
                <a:alpha val="10000"/>
              </a:schemeClr>
            </a:solidFill>
          </p:grpSpPr>
          <p:sp>
            <p:nvSpPr>
              <p:cNvPr id="32" name="Freeform 85">
                <a:extLst>
                  <a:ext uri="{FF2B5EF4-FFF2-40B4-BE49-F238E27FC236}">
                    <a16:creationId xmlns:a16="http://schemas.microsoft.com/office/drawing/2014/main" id="{E810ACE3-DC2E-4362-8C2B-0C78D88873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10668" y="3605212"/>
                <a:ext cx="374650" cy="263525"/>
              </a:xfrm>
              <a:custGeom>
                <a:avLst/>
                <a:gdLst>
                  <a:gd name="T0" fmla="*/ 224 w 240"/>
                  <a:gd name="T1" fmla="*/ 168 h 168"/>
                  <a:gd name="T2" fmla="*/ 16 w 240"/>
                  <a:gd name="T3" fmla="*/ 168 h 168"/>
                  <a:gd name="T4" fmla="*/ 0 w 240"/>
                  <a:gd name="T5" fmla="*/ 152 h 168"/>
                  <a:gd name="T6" fmla="*/ 0 w 240"/>
                  <a:gd name="T7" fmla="*/ 16 h 168"/>
                  <a:gd name="T8" fmla="*/ 16 w 240"/>
                  <a:gd name="T9" fmla="*/ 0 h 168"/>
                  <a:gd name="T10" fmla="*/ 224 w 240"/>
                  <a:gd name="T11" fmla="*/ 0 h 168"/>
                  <a:gd name="T12" fmla="*/ 240 w 240"/>
                  <a:gd name="T13" fmla="*/ 16 h 168"/>
                  <a:gd name="T14" fmla="*/ 240 w 240"/>
                  <a:gd name="T15" fmla="*/ 152 h 168"/>
                  <a:gd name="T16" fmla="*/ 224 w 240"/>
                  <a:gd name="T17" fmla="*/ 168 h 168"/>
                  <a:gd name="T18" fmla="*/ 16 w 240"/>
                  <a:gd name="T19" fmla="*/ 8 h 168"/>
                  <a:gd name="T20" fmla="*/ 8 w 240"/>
                  <a:gd name="T21" fmla="*/ 16 h 168"/>
                  <a:gd name="T22" fmla="*/ 8 w 240"/>
                  <a:gd name="T23" fmla="*/ 152 h 168"/>
                  <a:gd name="T24" fmla="*/ 16 w 240"/>
                  <a:gd name="T25" fmla="*/ 160 h 168"/>
                  <a:gd name="T26" fmla="*/ 224 w 240"/>
                  <a:gd name="T27" fmla="*/ 160 h 168"/>
                  <a:gd name="T28" fmla="*/ 232 w 240"/>
                  <a:gd name="T29" fmla="*/ 152 h 168"/>
                  <a:gd name="T30" fmla="*/ 232 w 240"/>
                  <a:gd name="T31" fmla="*/ 16 h 168"/>
                  <a:gd name="T32" fmla="*/ 224 w 240"/>
                  <a:gd name="T33" fmla="*/ 8 h 168"/>
                  <a:gd name="T34" fmla="*/ 16 w 240"/>
                  <a:gd name="T35" fmla="*/ 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40" h="168">
                    <a:moveTo>
                      <a:pt x="224" y="168"/>
                    </a:moveTo>
                    <a:cubicBezTo>
                      <a:pt x="16" y="168"/>
                      <a:pt x="16" y="168"/>
                      <a:pt x="16" y="168"/>
                    </a:cubicBezTo>
                    <a:cubicBezTo>
                      <a:pt x="7" y="168"/>
                      <a:pt x="0" y="161"/>
                      <a:pt x="0" y="15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33" y="0"/>
                      <a:pt x="240" y="7"/>
                      <a:pt x="240" y="16"/>
                    </a:cubicBezTo>
                    <a:cubicBezTo>
                      <a:pt x="240" y="152"/>
                      <a:pt x="240" y="152"/>
                      <a:pt x="240" y="152"/>
                    </a:cubicBezTo>
                    <a:cubicBezTo>
                      <a:pt x="240" y="161"/>
                      <a:pt x="233" y="168"/>
                      <a:pt x="224" y="168"/>
                    </a:cubicBezTo>
                    <a:close/>
                    <a:moveTo>
                      <a:pt x="16" y="8"/>
                    </a:moveTo>
                    <a:cubicBezTo>
                      <a:pt x="12" y="8"/>
                      <a:pt x="8" y="12"/>
                      <a:pt x="8" y="16"/>
                    </a:cubicBezTo>
                    <a:cubicBezTo>
                      <a:pt x="8" y="152"/>
                      <a:pt x="8" y="152"/>
                      <a:pt x="8" y="152"/>
                    </a:cubicBezTo>
                    <a:cubicBezTo>
                      <a:pt x="8" y="156"/>
                      <a:pt x="12" y="160"/>
                      <a:pt x="16" y="160"/>
                    </a:cubicBezTo>
                    <a:cubicBezTo>
                      <a:pt x="224" y="160"/>
                      <a:pt x="224" y="160"/>
                      <a:pt x="224" y="160"/>
                    </a:cubicBezTo>
                    <a:cubicBezTo>
                      <a:pt x="228" y="160"/>
                      <a:pt x="232" y="156"/>
                      <a:pt x="232" y="152"/>
                    </a:cubicBezTo>
                    <a:cubicBezTo>
                      <a:pt x="232" y="16"/>
                      <a:pt x="232" y="16"/>
                      <a:pt x="232" y="16"/>
                    </a:cubicBezTo>
                    <a:cubicBezTo>
                      <a:pt x="232" y="12"/>
                      <a:pt x="228" y="8"/>
                      <a:pt x="224" y="8"/>
                    </a:cubicBezTo>
                    <a:lnTo>
                      <a:pt x="16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3" name="Freeform 86">
                <a:extLst>
                  <a:ext uri="{FF2B5EF4-FFF2-40B4-BE49-F238E27FC236}">
                    <a16:creationId xmlns:a16="http://schemas.microsoft.com/office/drawing/2014/main" id="{960142E8-58ED-4965-B9F4-8240A8EC44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17031" y="3555999"/>
                <a:ext cx="155575" cy="61913"/>
              </a:xfrm>
              <a:custGeom>
                <a:avLst/>
                <a:gdLst>
                  <a:gd name="T0" fmla="*/ 100 w 100"/>
                  <a:gd name="T1" fmla="*/ 40 h 40"/>
                  <a:gd name="T2" fmla="*/ 0 w 100"/>
                  <a:gd name="T3" fmla="*/ 40 h 40"/>
                  <a:gd name="T4" fmla="*/ 0 w 100"/>
                  <a:gd name="T5" fmla="*/ 18 h 40"/>
                  <a:gd name="T6" fmla="*/ 18 w 100"/>
                  <a:gd name="T7" fmla="*/ 0 h 40"/>
                  <a:gd name="T8" fmla="*/ 82 w 100"/>
                  <a:gd name="T9" fmla="*/ 0 h 40"/>
                  <a:gd name="T10" fmla="*/ 100 w 100"/>
                  <a:gd name="T11" fmla="*/ 18 h 40"/>
                  <a:gd name="T12" fmla="*/ 100 w 100"/>
                  <a:gd name="T13" fmla="*/ 40 h 40"/>
                  <a:gd name="T14" fmla="*/ 8 w 100"/>
                  <a:gd name="T15" fmla="*/ 32 h 40"/>
                  <a:gd name="T16" fmla="*/ 92 w 100"/>
                  <a:gd name="T17" fmla="*/ 32 h 40"/>
                  <a:gd name="T18" fmla="*/ 92 w 100"/>
                  <a:gd name="T19" fmla="*/ 18 h 40"/>
                  <a:gd name="T20" fmla="*/ 82 w 100"/>
                  <a:gd name="T21" fmla="*/ 8 h 40"/>
                  <a:gd name="T22" fmla="*/ 18 w 100"/>
                  <a:gd name="T23" fmla="*/ 8 h 40"/>
                  <a:gd name="T24" fmla="*/ 8 w 100"/>
                  <a:gd name="T25" fmla="*/ 18 h 40"/>
                  <a:gd name="T26" fmla="*/ 8 w 100"/>
                  <a:gd name="T2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0" h="40">
                    <a:moveTo>
                      <a:pt x="10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92" y="0"/>
                      <a:pt x="100" y="8"/>
                      <a:pt x="100" y="18"/>
                    </a:cubicBezTo>
                    <a:lnTo>
                      <a:pt x="100" y="40"/>
                    </a:lnTo>
                    <a:close/>
                    <a:moveTo>
                      <a:pt x="8" y="32"/>
                    </a:moveTo>
                    <a:cubicBezTo>
                      <a:pt x="92" y="32"/>
                      <a:pt x="92" y="32"/>
                      <a:pt x="92" y="32"/>
                    </a:cubicBezTo>
                    <a:cubicBezTo>
                      <a:pt x="92" y="18"/>
                      <a:pt x="92" y="18"/>
                      <a:pt x="92" y="18"/>
                    </a:cubicBezTo>
                    <a:cubicBezTo>
                      <a:pt x="92" y="13"/>
                      <a:pt x="87" y="8"/>
                      <a:pt x="82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8"/>
                      <a:pt x="8" y="13"/>
                      <a:pt x="8" y="18"/>
                    </a:cubicBezTo>
                    <a:lnTo>
                      <a:pt x="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4" name="Freeform 87">
                <a:extLst>
                  <a:ext uri="{FF2B5EF4-FFF2-40B4-BE49-F238E27FC236}">
                    <a16:creationId xmlns:a16="http://schemas.microsoft.com/office/drawing/2014/main" id="{90089F2B-2063-43EB-BFEE-90E74D848B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91631" y="3530599"/>
                <a:ext cx="206375" cy="87313"/>
              </a:xfrm>
              <a:custGeom>
                <a:avLst/>
                <a:gdLst>
                  <a:gd name="T0" fmla="*/ 132 w 132"/>
                  <a:gd name="T1" fmla="*/ 56 h 56"/>
                  <a:gd name="T2" fmla="*/ 0 w 132"/>
                  <a:gd name="T3" fmla="*/ 56 h 56"/>
                  <a:gd name="T4" fmla="*/ 0 w 132"/>
                  <a:gd name="T5" fmla="*/ 18 h 56"/>
                  <a:gd name="T6" fmla="*/ 18 w 132"/>
                  <a:gd name="T7" fmla="*/ 0 h 56"/>
                  <a:gd name="T8" fmla="*/ 114 w 132"/>
                  <a:gd name="T9" fmla="*/ 0 h 56"/>
                  <a:gd name="T10" fmla="*/ 132 w 132"/>
                  <a:gd name="T11" fmla="*/ 18 h 56"/>
                  <a:gd name="T12" fmla="*/ 132 w 132"/>
                  <a:gd name="T13" fmla="*/ 56 h 56"/>
                  <a:gd name="T14" fmla="*/ 8 w 132"/>
                  <a:gd name="T15" fmla="*/ 48 h 56"/>
                  <a:gd name="T16" fmla="*/ 124 w 132"/>
                  <a:gd name="T17" fmla="*/ 48 h 56"/>
                  <a:gd name="T18" fmla="*/ 124 w 132"/>
                  <a:gd name="T19" fmla="*/ 18 h 56"/>
                  <a:gd name="T20" fmla="*/ 114 w 132"/>
                  <a:gd name="T21" fmla="*/ 8 h 56"/>
                  <a:gd name="T22" fmla="*/ 18 w 132"/>
                  <a:gd name="T23" fmla="*/ 8 h 56"/>
                  <a:gd name="T24" fmla="*/ 8 w 132"/>
                  <a:gd name="T25" fmla="*/ 18 h 56"/>
                  <a:gd name="T26" fmla="*/ 8 w 132"/>
                  <a:gd name="T27" fmla="*/ 4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2" h="56">
                    <a:moveTo>
                      <a:pt x="132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114" y="0"/>
                      <a:pt x="114" y="0"/>
                      <a:pt x="114" y="0"/>
                    </a:cubicBezTo>
                    <a:cubicBezTo>
                      <a:pt x="124" y="0"/>
                      <a:pt x="132" y="8"/>
                      <a:pt x="132" y="18"/>
                    </a:cubicBezTo>
                    <a:lnTo>
                      <a:pt x="132" y="56"/>
                    </a:lnTo>
                    <a:close/>
                    <a:moveTo>
                      <a:pt x="8" y="48"/>
                    </a:moveTo>
                    <a:cubicBezTo>
                      <a:pt x="124" y="48"/>
                      <a:pt x="124" y="48"/>
                      <a:pt x="124" y="48"/>
                    </a:cubicBezTo>
                    <a:cubicBezTo>
                      <a:pt x="124" y="18"/>
                      <a:pt x="124" y="18"/>
                      <a:pt x="124" y="18"/>
                    </a:cubicBezTo>
                    <a:cubicBezTo>
                      <a:pt x="124" y="13"/>
                      <a:pt x="119" y="8"/>
                      <a:pt x="114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3" y="8"/>
                      <a:pt x="8" y="13"/>
                      <a:pt x="8" y="18"/>
                    </a:cubicBezTo>
                    <a:lnTo>
                      <a:pt x="8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5" name="Rectangle 88">
                <a:extLst>
                  <a:ext uri="{FF2B5EF4-FFF2-40B4-BE49-F238E27FC236}">
                    <a16:creationId xmlns:a16="http://schemas.microsoft.com/office/drawing/2014/main" id="{5A8058C9-104C-4D93-BC71-50BC8051D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7018" y="3668712"/>
                <a:ext cx="361950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6" name="Rectangle 89">
                <a:extLst>
                  <a:ext uri="{FF2B5EF4-FFF2-40B4-BE49-F238E27FC236}">
                    <a16:creationId xmlns:a16="http://schemas.microsoft.com/office/drawing/2014/main" id="{046CA161-7132-49C9-B909-2792F766B5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7018" y="3736974"/>
                <a:ext cx="361950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  <p:sp>
            <p:nvSpPr>
              <p:cNvPr id="37" name="Rectangle 90">
                <a:extLst>
                  <a:ext uri="{FF2B5EF4-FFF2-40B4-BE49-F238E27FC236}">
                    <a16:creationId xmlns:a16="http://schemas.microsoft.com/office/drawing/2014/main" id="{D71DD3F9-E858-4F39-9BC3-164286FCD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7018" y="3805237"/>
                <a:ext cx="361950" cy="127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</p:grpSp>
        <p:sp>
          <p:nvSpPr>
            <p:cNvPr id="52" name="Freeform 42">
              <a:extLst>
                <a:ext uri="{FF2B5EF4-FFF2-40B4-BE49-F238E27FC236}">
                  <a16:creationId xmlns:a16="http://schemas.microsoft.com/office/drawing/2014/main" id="{C9324BED-1837-4C4B-9202-8D689EA109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94433" y="717145"/>
              <a:ext cx="1018584" cy="1018584"/>
            </a:xfrm>
            <a:custGeom>
              <a:avLst/>
              <a:gdLst>
                <a:gd name="T0" fmla="*/ 36 w 183"/>
                <a:gd name="T1" fmla="*/ 41 h 183"/>
                <a:gd name="T2" fmla="*/ 30 w 183"/>
                <a:gd name="T3" fmla="*/ 36 h 183"/>
                <a:gd name="T4" fmla="*/ 33 w 183"/>
                <a:gd name="T5" fmla="*/ 90 h 183"/>
                <a:gd name="T6" fmla="*/ 38 w 183"/>
                <a:gd name="T7" fmla="*/ 84 h 183"/>
                <a:gd name="T8" fmla="*/ 36 w 183"/>
                <a:gd name="T9" fmla="*/ 41 h 183"/>
                <a:gd name="T10" fmla="*/ 129 w 183"/>
                <a:gd name="T11" fmla="*/ 107 h 183"/>
                <a:gd name="T12" fmla="*/ 120 w 183"/>
                <a:gd name="T13" fmla="*/ 115 h 183"/>
                <a:gd name="T14" fmla="*/ 103 w 183"/>
                <a:gd name="T15" fmla="*/ 98 h 183"/>
                <a:gd name="T16" fmla="*/ 101 w 183"/>
                <a:gd name="T17" fmla="*/ 22 h 183"/>
                <a:gd name="T18" fmla="*/ 21 w 183"/>
                <a:gd name="T19" fmla="*/ 22 h 183"/>
                <a:gd name="T20" fmla="*/ 21 w 183"/>
                <a:gd name="T21" fmla="*/ 101 h 183"/>
                <a:gd name="T22" fmla="*/ 98 w 183"/>
                <a:gd name="T23" fmla="*/ 104 h 183"/>
                <a:gd name="T24" fmla="*/ 115 w 183"/>
                <a:gd name="T25" fmla="*/ 121 h 183"/>
                <a:gd name="T26" fmla="*/ 106 w 183"/>
                <a:gd name="T27" fmla="*/ 129 h 183"/>
                <a:gd name="T28" fmla="*/ 160 w 183"/>
                <a:gd name="T29" fmla="*/ 183 h 183"/>
                <a:gd name="T30" fmla="*/ 183 w 183"/>
                <a:gd name="T31" fmla="*/ 160 h 183"/>
                <a:gd name="T32" fmla="*/ 129 w 183"/>
                <a:gd name="T33" fmla="*/ 107 h 183"/>
                <a:gd name="T34" fmla="*/ 95 w 183"/>
                <a:gd name="T35" fmla="*/ 95 h 183"/>
                <a:gd name="T36" fmla="*/ 95 w 183"/>
                <a:gd name="T37" fmla="*/ 95 h 183"/>
                <a:gd name="T38" fmla="*/ 27 w 183"/>
                <a:gd name="T39" fmla="*/ 95 h 183"/>
                <a:gd name="T40" fmla="*/ 27 w 183"/>
                <a:gd name="T41" fmla="*/ 27 h 183"/>
                <a:gd name="T42" fmla="*/ 95 w 183"/>
                <a:gd name="T43" fmla="*/ 27 h 183"/>
                <a:gd name="T44" fmla="*/ 95 w 183"/>
                <a:gd name="T45" fmla="*/ 95 h 183"/>
                <a:gd name="T46" fmla="*/ 118 w 183"/>
                <a:gd name="T47" fmla="*/ 129 h 183"/>
                <a:gd name="T48" fmla="*/ 129 w 183"/>
                <a:gd name="T49" fmla="*/ 118 h 183"/>
                <a:gd name="T50" fmla="*/ 171 w 183"/>
                <a:gd name="T51" fmla="*/ 160 h 183"/>
                <a:gd name="T52" fmla="*/ 160 w 183"/>
                <a:gd name="T53" fmla="*/ 172 h 183"/>
                <a:gd name="T54" fmla="*/ 118 w 183"/>
                <a:gd name="T55" fmla="*/ 12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3" h="183">
                  <a:moveTo>
                    <a:pt x="36" y="41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17" y="52"/>
                    <a:pt x="18" y="75"/>
                    <a:pt x="33" y="90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27" y="72"/>
                    <a:pt x="26" y="54"/>
                    <a:pt x="36" y="41"/>
                  </a:cubicBezTo>
                  <a:close/>
                  <a:moveTo>
                    <a:pt x="129" y="107"/>
                  </a:moveTo>
                  <a:cubicBezTo>
                    <a:pt x="120" y="115"/>
                    <a:pt x="120" y="115"/>
                    <a:pt x="120" y="115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22" y="76"/>
                    <a:pt x="121" y="43"/>
                    <a:pt x="101" y="22"/>
                  </a:cubicBezTo>
                  <a:cubicBezTo>
                    <a:pt x="79" y="0"/>
                    <a:pt x="43" y="0"/>
                    <a:pt x="21" y="22"/>
                  </a:cubicBezTo>
                  <a:cubicBezTo>
                    <a:pt x="0" y="44"/>
                    <a:pt x="0" y="79"/>
                    <a:pt x="21" y="101"/>
                  </a:cubicBezTo>
                  <a:cubicBezTo>
                    <a:pt x="42" y="122"/>
                    <a:pt x="76" y="123"/>
                    <a:pt x="98" y="104"/>
                  </a:cubicBezTo>
                  <a:cubicBezTo>
                    <a:pt x="115" y="121"/>
                    <a:pt x="115" y="121"/>
                    <a:pt x="115" y="121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60" y="183"/>
                    <a:pt x="160" y="183"/>
                    <a:pt x="160" y="183"/>
                  </a:cubicBezTo>
                  <a:cubicBezTo>
                    <a:pt x="183" y="160"/>
                    <a:pt x="183" y="160"/>
                    <a:pt x="183" y="160"/>
                  </a:cubicBezTo>
                  <a:lnTo>
                    <a:pt x="129" y="107"/>
                  </a:lnTo>
                  <a:close/>
                  <a:moveTo>
                    <a:pt x="95" y="95"/>
                  </a:moveTo>
                  <a:cubicBezTo>
                    <a:pt x="95" y="95"/>
                    <a:pt x="95" y="95"/>
                    <a:pt x="95" y="95"/>
                  </a:cubicBezTo>
                  <a:cubicBezTo>
                    <a:pt x="76" y="114"/>
                    <a:pt x="46" y="114"/>
                    <a:pt x="27" y="95"/>
                  </a:cubicBezTo>
                  <a:cubicBezTo>
                    <a:pt x="8" y="77"/>
                    <a:pt x="8" y="46"/>
                    <a:pt x="27" y="27"/>
                  </a:cubicBezTo>
                  <a:cubicBezTo>
                    <a:pt x="46" y="9"/>
                    <a:pt x="76" y="9"/>
                    <a:pt x="95" y="27"/>
                  </a:cubicBezTo>
                  <a:cubicBezTo>
                    <a:pt x="114" y="46"/>
                    <a:pt x="114" y="77"/>
                    <a:pt x="95" y="95"/>
                  </a:cubicBezTo>
                  <a:close/>
                  <a:moveTo>
                    <a:pt x="118" y="129"/>
                  </a:moveTo>
                  <a:cubicBezTo>
                    <a:pt x="129" y="118"/>
                    <a:pt x="129" y="118"/>
                    <a:pt x="129" y="118"/>
                  </a:cubicBezTo>
                  <a:cubicBezTo>
                    <a:pt x="171" y="160"/>
                    <a:pt x="171" y="160"/>
                    <a:pt x="171" y="160"/>
                  </a:cubicBezTo>
                  <a:cubicBezTo>
                    <a:pt x="160" y="172"/>
                    <a:pt x="160" y="172"/>
                    <a:pt x="160" y="172"/>
                  </a:cubicBezTo>
                  <a:lnTo>
                    <a:pt x="118" y="129"/>
                  </a:ln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53" name="Freeform 152">
              <a:extLst>
                <a:ext uri="{FF2B5EF4-FFF2-40B4-BE49-F238E27FC236}">
                  <a16:creationId xmlns:a16="http://schemas.microsoft.com/office/drawing/2014/main" id="{899BE57E-A30C-4DDF-BAEB-877968C03C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080778" y="3879532"/>
              <a:ext cx="804949" cy="866867"/>
            </a:xfrm>
            <a:custGeom>
              <a:avLst/>
              <a:gdLst>
                <a:gd name="T0" fmla="*/ 184 w 196"/>
                <a:gd name="T1" fmla="*/ 84 h 212"/>
                <a:gd name="T2" fmla="*/ 184 w 196"/>
                <a:gd name="T3" fmla="*/ 84 h 212"/>
                <a:gd name="T4" fmla="*/ 184 w 196"/>
                <a:gd name="T5" fmla="*/ 84 h 212"/>
                <a:gd name="T6" fmla="*/ 98 w 196"/>
                <a:gd name="T7" fmla="*/ 0 h 212"/>
                <a:gd name="T8" fmla="*/ 12 w 196"/>
                <a:gd name="T9" fmla="*/ 84 h 212"/>
                <a:gd name="T10" fmla="*/ 12 w 196"/>
                <a:gd name="T11" fmla="*/ 84 h 212"/>
                <a:gd name="T12" fmla="*/ 12 w 196"/>
                <a:gd name="T13" fmla="*/ 84 h 212"/>
                <a:gd name="T14" fmla="*/ 0 w 196"/>
                <a:gd name="T15" fmla="*/ 96 h 212"/>
                <a:gd name="T16" fmla="*/ 12 w 196"/>
                <a:gd name="T17" fmla="*/ 96 h 212"/>
                <a:gd name="T18" fmla="*/ 12 w 196"/>
                <a:gd name="T19" fmla="*/ 212 h 212"/>
                <a:gd name="T20" fmla="*/ 184 w 196"/>
                <a:gd name="T21" fmla="*/ 212 h 212"/>
                <a:gd name="T22" fmla="*/ 184 w 196"/>
                <a:gd name="T23" fmla="*/ 96 h 212"/>
                <a:gd name="T24" fmla="*/ 196 w 196"/>
                <a:gd name="T25" fmla="*/ 96 h 212"/>
                <a:gd name="T26" fmla="*/ 184 w 196"/>
                <a:gd name="T27" fmla="*/ 84 h 212"/>
                <a:gd name="T28" fmla="*/ 120 w 196"/>
                <a:gd name="T29" fmla="*/ 204 h 212"/>
                <a:gd name="T30" fmla="*/ 72 w 196"/>
                <a:gd name="T31" fmla="*/ 204 h 212"/>
                <a:gd name="T32" fmla="*/ 72 w 196"/>
                <a:gd name="T33" fmla="*/ 136 h 212"/>
                <a:gd name="T34" fmla="*/ 76 w 196"/>
                <a:gd name="T35" fmla="*/ 132 h 212"/>
                <a:gd name="T36" fmla="*/ 116 w 196"/>
                <a:gd name="T37" fmla="*/ 132 h 212"/>
                <a:gd name="T38" fmla="*/ 120 w 196"/>
                <a:gd name="T39" fmla="*/ 136 h 212"/>
                <a:gd name="T40" fmla="*/ 120 w 196"/>
                <a:gd name="T41" fmla="*/ 204 h 212"/>
                <a:gd name="T42" fmla="*/ 176 w 196"/>
                <a:gd name="T43" fmla="*/ 204 h 212"/>
                <a:gd name="T44" fmla="*/ 128 w 196"/>
                <a:gd name="T45" fmla="*/ 204 h 212"/>
                <a:gd name="T46" fmla="*/ 128 w 196"/>
                <a:gd name="T47" fmla="*/ 136 h 212"/>
                <a:gd name="T48" fmla="*/ 116 w 196"/>
                <a:gd name="T49" fmla="*/ 124 h 212"/>
                <a:gd name="T50" fmla="*/ 76 w 196"/>
                <a:gd name="T51" fmla="*/ 124 h 212"/>
                <a:gd name="T52" fmla="*/ 64 w 196"/>
                <a:gd name="T53" fmla="*/ 136 h 212"/>
                <a:gd name="T54" fmla="*/ 64 w 196"/>
                <a:gd name="T55" fmla="*/ 204 h 212"/>
                <a:gd name="T56" fmla="*/ 20 w 196"/>
                <a:gd name="T57" fmla="*/ 204 h 212"/>
                <a:gd name="T58" fmla="*/ 20 w 196"/>
                <a:gd name="T59" fmla="*/ 88 h 212"/>
                <a:gd name="T60" fmla="*/ 98 w 196"/>
                <a:gd name="T61" fmla="*/ 11 h 212"/>
                <a:gd name="T62" fmla="*/ 176 w 196"/>
                <a:gd name="T63" fmla="*/ 88 h 212"/>
                <a:gd name="T64" fmla="*/ 176 w 196"/>
                <a:gd name="T65" fmla="*/ 204 h 212"/>
                <a:gd name="T66" fmla="*/ 69 w 196"/>
                <a:gd name="T67" fmla="*/ 75 h 212"/>
                <a:gd name="T68" fmla="*/ 97 w 196"/>
                <a:gd name="T69" fmla="*/ 102 h 212"/>
                <a:gd name="T70" fmla="*/ 125 w 196"/>
                <a:gd name="T71" fmla="*/ 75 h 212"/>
                <a:gd name="T72" fmla="*/ 97 w 196"/>
                <a:gd name="T73" fmla="*/ 47 h 212"/>
                <a:gd name="T74" fmla="*/ 69 w 196"/>
                <a:gd name="T75" fmla="*/ 75 h 212"/>
                <a:gd name="T76" fmla="*/ 117 w 196"/>
                <a:gd name="T77" fmla="*/ 75 h 212"/>
                <a:gd name="T78" fmla="*/ 97 w 196"/>
                <a:gd name="T79" fmla="*/ 94 h 212"/>
                <a:gd name="T80" fmla="*/ 77 w 196"/>
                <a:gd name="T81" fmla="*/ 75 h 212"/>
                <a:gd name="T82" fmla="*/ 97 w 196"/>
                <a:gd name="T83" fmla="*/ 55 h 212"/>
                <a:gd name="T84" fmla="*/ 117 w 196"/>
                <a:gd name="T85" fmla="*/ 7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212">
                  <a:moveTo>
                    <a:pt x="184" y="84"/>
                  </a:moveTo>
                  <a:cubicBezTo>
                    <a:pt x="184" y="84"/>
                    <a:pt x="184" y="84"/>
                    <a:pt x="184" y="84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84" y="212"/>
                    <a:pt x="184" y="212"/>
                    <a:pt x="184" y="212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96" y="96"/>
                    <a:pt x="196" y="96"/>
                    <a:pt x="196" y="96"/>
                  </a:cubicBezTo>
                  <a:lnTo>
                    <a:pt x="184" y="84"/>
                  </a:lnTo>
                  <a:close/>
                  <a:moveTo>
                    <a:pt x="120" y="204"/>
                  </a:moveTo>
                  <a:cubicBezTo>
                    <a:pt x="72" y="204"/>
                    <a:pt x="72" y="204"/>
                    <a:pt x="72" y="204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72" y="134"/>
                    <a:pt x="74" y="132"/>
                    <a:pt x="76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8" y="132"/>
                    <a:pt x="120" y="134"/>
                    <a:pt x="120" y="136"/>
                  </a:cubicBezTo>
                  <a:lnTo>
                    <a:pt x="120" y="204"/>
                  </a:lnTo>
                  <a:close/>
                  <a:moveTo>
                    <a:pt x="176" y="204"/>
                  </a:moveTo>
                  <a:cubicBezTo>
                    <a:pt x="128" y="204"/>
                    <a:pt x="128" y="204"/>
                    <a:pt x="128" y="204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0"/>
                    <a:pt x="123" y="124"/>
                    <a:pt x="11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69" y="124"/>
                    <a:pt x="64" y="130"/>
                    <a:pt x="64" y="136"/>
                  </a:cubicBezTo>
                  <a:cubicBezTo>
                    <a:pt x="64" y="204"/>
                    <a:pt x="64" y="204"/>
                    <a:pt x="64" y="204"/>
                  </a:cubicBezTo>
                  <a:cubicBezTo>
                    <a:pt x="20" y="204"/>
                    <a:pt x="20" y="204"/>
                    <a:pt x="20" y="204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176" y="88"/>
                    <a:pt x="176" y="88"/>
                    <a:pt x="176" y="88"/>
                  </a:cubicBezTo>
                  <a:lnTo>
                    <a:pt x="176" y="204"/>
                  </a:lnTo>
                  <a:close/>
                  <a:moveTo>
                    <a:pt x="69" y="75"/>
                  </a:moveTo>
                  <a:cubicBezTo>
                    <a:pt x="69" y="90"/>
                    <a:pt x="82" y="102"/>
                    <a:pt x="97" y="102"/>
                  </a:cubicBezTo>
                  <a:cubicBezTo>
                    <a:pt x="113" y="102"/>
                    <a:pt x="125" y="90"/>
                    <a:pt x="125" y="75"/>
                  </a:cubicBezTo>
                  <a:cubicBezTo>
                    <a:pt x="125" y="59"/>
                    <a:pt x="113" y="47"/>
                    <a:pt x="97" y="47"/>
                  </a:cubicBezTo>
                  <a:cubicBezTo>
                    <a:pt x="82" y="47"/>
                    <a:pt x="69" y="59"/>
                    <a:pt x="69" y="75"/>
                  </a:cubicBezTo>
                  <a:close/>
                  <a:moveTo>
                    <a:pt x="117" y="75"/>
                  </a:moveTo>
                  <a:cubicBezTo>
                    <a:pt x="117" y="85"/>
                    <a:pt x="108" y="94"/>
                    <a:pt x="97" y="94"/>
                  </a:cubicBezTo>
                  <a:cubicBezTo>
                    <a:pt x="86" y="94"/>
                    <a:pt x="77" y="85"/>
                    <a:pt x="77" y="75"/>
                  </a:cubicBezTo>
                  <a:cubicBezTo>
                    <a:pt x="77" y="64"/>
                    <a:pt x="86" y="55"/>
                    <a:pt x="97" y="55"/>
                  </a:cubicBezTo>
                  <a:cubicBezTo>
                    <a:pt x="108" y="55"/>
                    <a:pt x="117" y="64"/>
                    <a:pt x="117" y="75"/>
                  </a:cubicBezTo>
                  <a:close/>
                </a:path>
              </a:pathLst>
            </a:custGeom>
            <a:solidFill>
              <a:schemeClr val="accent5">
                <a:alpha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55" name="Freeform 74">
              <a:extLst>
                <a:ext uri="{FF2B5EF4-FFF2-40B4-BE49-F238E27FC236}">
                  <a16:creationId xmlns:a16="http://schemas.microsoft.com/office/drawing/2014/main" id="{D9AABC9E-AC97-4C69-8A40-FC67B37D8A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990013" y="5491374"/>
              <a:ext cx="829802" cy="690444"/>
            </a:xfrm>
            <a:custGeom>
              <a:avLst/>
              <a:gdLst>
                <a:gd name="T0" fmla="*/ 110 w 220"/>
                <a:gd name="T1" fmla="*/ 184 h 184"/>
                <a:gd name="T2" fmla="*/ 102 w 220"/>
                <a:gd name="T3" fmla="*/ 178 h 184"/>
                <a:gd name="T4" fmla="*/ 14 w 220"/>
                <a:gd name="T5" fmla="*/ 95 h 184"/>
                <a:gd name="T6" fmla="*/ 6 w 220"/>
                <a:gd name="T7" fmla="*/ 38 h 184"/>
                <a:gd name="T8" fmla="*/ 35 w 220"/>
                <a:gd name="T9" fmla="*/ 5 h 184"/>
                <a:gd name="T10" fmla="*/ 60 w 220"/>
                <a:gd name="T11" fmla="*/ 0 h 184"/>
                <a:gd name="T12" fmla="*/ 110 w 220"/>
                <a:gd name="T13" fmla="*/ 26 h 184"/>
                <a:gd name="T14" fmla="*/ 160 w 220"/>
                <a:gd name="T15" fmla="*/ 0 h 184"/>
                <a:gd name="T16" fmla="*/ 184 w 220"/>
                <a:gd name="T17" fmla="*/ 5 h 184"/>
                <a:gd name="T18" fmla="*/ 214 w 220"/>
                <a:gd name="T19" fmla="*/ 38 h 184"/>
                <a:gd name="T20" fmla="*/ 205 w 220"/>
                <a:gd name="T21" fmla="*/ 95 h 184"/>
                <a:gd name="T22" fmla="*/ 117 w 220"/>
                <a:gd name="T23" fmla="*/ 178 h 184"/>
                <a:gd name="T24" fmla="*/ 110 w 220"/>
                <a:gd name="T25" fmla="*/ 184 h 184"/>
                <a:gd name="T26" fmla="*/ 60 w 220"/>
                <a:gd name="T27" fmla="*/ 8 h 184"/>
                <a:gd name="T28" fmla="*/ 39 w 220"/>
                <a:gd name="T29" fmla="*/ 12 h 184"/>
                <a:gd name="T30" fmla="*/ 13 w 220"/>
                <a:gd name="T31" fmla="*/ 41 h 184"/>
                <a:gd name="T32" fmla="*/ 21 w 220"/>
                <a:gd name="T33" fmla="*/ 91 h 184"/>
                <a:gd name="T34" fmla="*/ 107 w 220"/>
                <a:gd name="T35" fmla="*/ 172 h 184"/>
                <a:gd name="T36" fmla="*/ 110 w 220"/>
                <a:gd name="T37" fmla="*/ 174 h 184"/>
                <a:gd name="T38" fmla="*/ 112 w 220"/>
                <a:gd name="T39" fmla="*/ 172 h 184"/>
                <a:gd name="T40" fmla="*/ 198 w 220"/>
                <a:gd name="T41" fmla="*/ 91 h 184"/>
                <a:gd name="T42" fmla="*/ 207 w 220"/>
                <a:gd name="T43" fmla="*/ 41 h 184"/>
                <a:gd name="T44" fmla="*/ 181 w 220"/>
                <a:gd name="T45" fmla="*/ 12 h 184"/>
                <a:gd name="T46" fmla="*/ 160 w 220"/>
                <a:gd name="T47" fmla="*/ 8 h 184"/>
                <a:gd name="T48" fmla="*/ 114 w 220"/>
                <a:gd name="T49" fmla="*/ 36 h 184"/>
                <a:gd name="T50" fmla="*/ 110 w 220"/>
                <a:gd name="T51" fmla="*/ 44 h 184"/>
                <a:gd name="T52" fmla="*/ 106 w 220"/>
                <a:gd name="T53" fmla="*/ 36 h 184"/>
                <a:gd name="T54" fmla="*/ 60 w 220"/>
                <a:gd name="T55" fmla="*/ 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4">
                  <a:moveTo>
                    <a:pt x="110" y="184"/>
                  </a:moveTo>
                  <a:cubicBezTo>
                    <a:pt x="102" y="178"/>
                    <a:pt x="102" y="178"/>
                    <a:pt x="102" y="178"/>
                  </a:cubicBezTo>
                  <a:cubicBezTo>
                    <a:pt x="57" y="144"/>
                    <a:pt x="30" y="123"/>
                    <a:pt x="14" y="95"/>
                  </a:cubicBezTo>
                  <a:cubicBezTo>
                    <a:pt x="3" y="75"/>
                    <a:pt x="0" y="55"/>
                    <a:pt x="6" y="38"/>
                  </a:cubicBezTo>
                  <a:cubicBezTo>
                    <a:pt x="10" y="24"/>
                    <a:pt x="21" y="12"/>
                    <a:pt x="35" y="5"/>
                  </a:cubicBezTo>
                  <a:cubicBezTo>
                    <a:pt x="43" y="2"/>
                    <a:pt x="51" y="0"/>
                    <a:pt x="60" y="0"/>
                  </a:cubicBezTo>
                  <a:cubicBezTo>
                    <a:pt x="80" y="0"/>
                    <a:pt x="99" y="10"/>
                    <a:pt x="110" y="26"/>
                  </a:cubicBezTo>
                  <a:cubicBezTo>
                    <a:pt x="120" y="10"/>
                    <a:pt x="140" y="0"/>
                    <a:pt x="160" y="0"/>
                  </a:cubicBezTo>
                  <a:cubicBezTo>
                    <a:pt x="169" y="0"/>
                    <a:pt x="177" y="2"/>
                    <a:pt x="184" y="5"/>
                  </a:cubicBezTo>
                  <a:cubicBezTo>
                    <a:pt x="199" y="12"/>
                    <a:pt x="210" y="24"/>
                    <a:pt x="214" y="38"/>
                  </a:cubicBezTo>
                  <a:cubicBezTo>
                    <a:pt x="220" y="55"/>
                    <a:pt x="217" y="75"/>
                    <a:pt x="205" y="95"/>
                  </a:cubicBezTo>
                  <a:cubicBezTo>
                    <a:pt x="190" y="123"/>
                    <a:pt x="163" y="144"/>
                    <a:pt x="117" y="178"/>
                  </a:cubicBezTo>
                  <a:lnTo>
                    <a:pt x="110" y="184"/>
                  </a:lnTo>
                  <a:close/>
                  <a:moveTo>
                    <a:pt x="60" y="8"/>
                  </a:moveTo>
                  <a:cubicBezTo>
                    <a:pt x="52" y="8"/>
                    <a:pt x="45" y="9"/>
                    <a:pt x="39" y="12"/>
                  </a:cubicBezTo>
                  <a:cubicBezTo>
                    <a:pt x="26" y="18"/>
                    <a:pt x="17" y="28"/>
                    <a:pt x="13" y="41"/>
                  </a:cubicBezTo>
                  <a:cubicBezTo>
                    <a:pt x="8" y="56"/>
                    <a:pt x="11" y="73"/>
                    <a:pt x="21" y="91"/>
                  </a:cubicBezTo>
                  <a:cubicBezTo>
                    <a:pt x="36" y="117"/>
                    <a:pt x="63" y="138"/>
                    <a:pt x="107" y="172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57" y="138"/>
                    <a:pt x="184" y="117"/>
                    <a:pt x="198" y="91"/>
                  </a:cubicBezTo>
                  <a:cubicBezTo>
                    <a:pt x="209" y="73"/>
                    <a:pt x="212" y="56"/>
                    <a:pt x="207" y="41"/>
                  </a:cubicBezTo>
                  <a:cubicBezTo>
                    <a:pt x="203" y="28"/>
                    <a:pt x="193" y="18"/>
                    <a:pt x="181" y="12"/>
                  </a:cubicBezTo>
                  <a:cubicBezTo>
                    <a:pt x="175" y="9"/>
                    <a:pt x="168" y="8"/>
                    <a:pt x="160" y="8"/>
                  </a:cubicBezTo>
                  <a:cubicBezTo>
                    <a:pt x="140" y="8"/>
                    <a:pt x="121" y="19"/>
                    <a:pt x="114" y="36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98" y="19"/>
                    <a:pt x="80" y="8"/>
                    <a:pt x="60" y="8"/>
                  </a:cubicBezTo>
                  <a:close/>
                </a:path>
              </a:pathLst>
            </a:custGeom>
            <a:solidFill>
              <a:schemeClr val="accent6">
                <a:alpha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Josefin Sans" panose="00000500000000000000" pitchFamily="2" charset="0"/>
              </a:endParaRPr>
            </a:p>
          </p:txBody>
        </p:sp>
      </p:grp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E6806B9-05D2-45C1-9C92-69CC87123DE0}"/>
              </a:ext>
            </a:extLst>
          </p:cNvPr>
          <p:cNvSpPr/>
          <p:nvPr/>
        </p:nvSpPr>
        <p:spPr>
          <a:xfrm>
            <a:off x="1785717" y="1108364"/>
            <a:ext cx="3039034" cy="466061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1054100" dist="1435100" dir="5400000" sx="78000" sy="7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F6A6E22-6583-4A09-A1E9-DC558A70E9E9}"/>
              </a:ext>
            </a:extLst>
          </p:cNvPr>
          <p:cNvSpPr/>
          <p:nvPr/>
        </p:nvSpPr>
        <p:spPr>
          <a:xfrm rot="11700000">
            <a:off x="6168983" y="-1007292"/>
            <a:ext cx="7728312" cy="9677036"/>
          </a:xfrm>
          <a:custGeom>
            <a:avLst/>
            <a:gdLst>
              <a:gd name="connsiteX0" fmla="*/ 391312 w 7728312"/>
              <a:gd name="connsiteY0" fmla="*/ 6583540 h 9677036"/>
              <a:gd name="connsiteX1" fmla="*/ 328245 w 7728312"/>
              <a:gd name="connsiteY1" fmla="*/ 6490341 h 9677036"/>
              <a:gd name="connsiteX2" fmla="*/ 87023 w 7728312"/>
              <a:gd name="connsiteY2" fmla="*/ 5687349 h 9677036"/>
              <a:gd name="connsiteX3" fmla="*/ 86586 w 7728312"/>
              <a:gd name="connsiteY3" fmla="*/ 5660708 h 9677036"/>
              <a:gd name="connsiteX4" fmla="*/ 83176 w 7728312"/>
              <a:gd name="connsiteY4" fmla="*/ 5660782 h 9677036"/>
              <a:gd name="connsiteX5" fmla="*/ 4726 w 7728312"/>
              <a:gd name="connsiteY5" fmla="*/ 1820731 h 9677036"/>
              <a:gd name="connsiteX6" fmla="*/ 4317 w 7728312"/>
              <a:gd name="connsiteY6" fmla="*/ 1817108 h 9677036"/>
              <a:gd name="connsiteX7" fmla="*/ 779919 w 7728312"/>
              <a:gd name="connsiteY7" fmla="*/ 225470 h 9677036"/>
              <a:gd name="connsiteX8" fmla="*/ 2509387 w 7728312"/>
              <a:gd name="connsiteY8" fmla="*/ 283580 h 9677036"/>
              <a:gd name="connsiteX9" fmla="*/ 2520026 w 7728312"/>
              <a:gd name="connsiteY9" fmla="*/ 291279 h 9677036"/>
              <a:gd name="connsiteX10" fmla="*/ 5753669 w 7728312"/>
              <a:gd name="connsiteY10" fmla="*/ 2189474 h 9677036"/>
              <a:gd name="connsiteX11" fmla="*/ 5752422 w 7728312"/>
              <a:gd name="connsiteY11" fmla="*/ 2191726 h 9677036"/>
              <a:gd name="connsiteX12" fmla="*/ 5775408 w 7728312"/>
              <a:gd name="connsiteY12" fmla="*/ 2205089 h 9677036"/>
              <a:gd name="connsiteX13" fmla="*/ 6561248 w 7728312"/>
              <a:gd name="connsiteY13" fmla="*/ 3619318 h 9677036"/>
              <a:gd name="connsiteX14" fmla="*/ 6549987 w 7728312"/>
              <a:gd name="connsiteY14" fmla="*/ 3790140 h 9677036"/>
              <a:gd name="connsiteX15" fmla="*/ 3167588 w 7728312"/>
              <a:gd name="connsiteY15" fmla="*/ 1804622 h 9677036"/>
              <a:gd name="connsiteX16" fmla="*/ 3155580 w 7728312"/>
              <a:gd name="connsiteY16" fmla="*/ 1795934 h 9677036"/>
              <a:gd name="connsiteX17" fmla="*/ 1203788 w 7728312"/>
              <a:gd name="connsiteY17" fmla="*/ 1730353 h 9677036"/>
              <a:gd name="connsiteX18" fmla="*/ 328482 w 7728312"/>
              <a:gd name="connsiteY18" fmla="*/ 3526599 h 9677036"/>
              <a:gd name="connsiteX19" fmla="*/ 328943 w 7728312"/>
              <a:gd name="connsiteY19" fmla="*/ 3530687 h 9677036"/>
              <a:gd name="connsiteX20" fmla="*/ 2716431 w 7728312"/>
              <a:gd name="connsiteY20" fmla="*/ 9602873 h 9677036"/>
              <a:gd name="connsiteX21" fmla="*/ 1361779 w 7728312"/>
              <a:gd name="connsiteY21" fmla="*/ 9457888 h 9677036"/>
              <a:gd name="connsiteX22" fmla="*/ 421821 w 7728312"/>
              <a:gd name="connsiteY22" fmla="*/ 7894362 h 9677036"/>
              <a:gd name="connsiteX23" fmla="*/ 421328 w 7728312"/>
              <a:gd name="connsiteY23" fmla="*/ 7864296 h 9677036"/>
              <a:gd name="connsiteX24" fmla="*/ 417478 w 7728312"/>
              <a:gd name="connsiteY24" fmla="*/ 7864380 h 9677036"/>
              <a:gd name="connsiteX25" fmla="*/ 391312 w 7728312"/>
              <a:gd name="connsiteY25" fmla="*/ 6583540 h 9677036"/>
              <a:gd name="connsiteX26" fmla="*/ 444796 w 7728312"/>
              <a:gd name="connsiteY26" fmla="*/ 6662580 h 9677036"/>
              <a:gd name="connsiteX27" fmla="*/ 919913 w 7728312"/>
              <a:gd name="connsiteY27" fmla="*/ 7072777 h 9677036"/>
              <a:gd name="connsiteX28" fmla="*/ 2502746 w 7728312"/>
              <a:gd name="connsiteY28" fmla="*/ 7036975 h 9677036"/>
              <a:gd name="connsiteX29" fmla="*/ 2555258 w 7728312"/>
              <a:gd name="connsiteY29" fmla="*/ 7003165 h 9677036"/>
              <a:gd name="connsiteX30" fmla="*/ 5721505 w 7728312"/>
              <a:gd name="connsiteY30" fmla="*/ 5064882 h 9677036"/>
              <a:gd name="connsiteX31" fmla="*/ 5775408 w 7728312"/>
              <a:gd name="connsiteY31" fmla="*/ 5033547 h 9677036"/>
              <a:gd name="connsiteX32" fmla="*/ 6546928 w 7728312"/>
              <a:gd name="connsiteY32" fmla="*/ 3836536 h 9677036"/>
              <a:gd name="connsiteX33" fmla="*/ 6549987 w 7728312"/>
              <a:gd name="connsiteY33" fmla="*/ 3790140 h 9677036"/>
              <a:gd name="connsiteX34" fmla="*/ 6816918 w 7728312"/>
              <a:gd name="connsiteY34" fmla="*/ 3946833 h 9677036"/>
              <a:gd name="connsiteX35" fmla="*/ 6815510 w 7728312"/>
              <a:gd name="connsiteY35" fmla="*/ 3949374 h 9677036"/>
              <a:gd name="connsiteX36" fmla="*/ 6841451 w 7728312"/>
              <a:gd name="connsiteY36" fmla="*/ 3964454 h 9677036"/>
              <a:gd name="connsiteX37" fmla="*/ 7728312 w 7728312"/>
              <a:gd name="connsiteY37" fmla="*/ 5560483 h 9677036"/>
              <a:gd name="connsiteX38" fmla="*/ 6841451 w 7728312"/>
              <a:gd name="connsiteY38" fmla="*/ 7156513 h 9677036"/>
              <a:gd name="connsiteX39" fmla="*/ 6780619 w 7728312"/>
              <a:gd name="connsiteY39" fmla="*/ 7191876 h 9677036"/>
              <a:gd name="connsiteX40" fmla="*/ 3207349 w 7728312"/>
              <a:gd name="connsiteY40" fmla="*/ 9379327 h 9677036"/>
              <a:gd name="connsiteX41" fmla="*/ 3148086 w 7728312"/>
              <a:gd name="connsiteY41" fmla="*/ 9417484 h 9677036"/>
              <a:gd name="connsiteX42" fmla="*/ 2716431 w 7728312"/>
              <a:gd name="connsiteY42" fmla="*/ 9602873 h 9677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7728312" h="9677036">
                <a:moveTo>
                  <a:pt x="391312" y="6583540"/>
                </a:moveTo>
                <a:lnTo>
                  <a:pt x="328245" y="6490341"/>
                </a:lnTo>
                <a:cubicBezTo>
                  <a:pt x="187314" y="6250969"/>
                  <a:pt x="104790" y="5974838"/>
                  <a:pt x="87023" y="5687349"/>
                </a:cubicBezTo>
                <a:lnTo>
                  <a:pt x="86586" y="5660708"/>
                </a:lnTo>
                <a:lnTo>
                  <a:pt x="83176" y="5660782"/>
                </a:lnTo>
                <a:lnTo>
                  <a:pt x="4726" y="1820731"/>
                </a:lnTo>
                <a:lnTo>
                  <a:pt x="4317" y="1817108"/>
                </a:lnTo>
                <a:cubicBezTo>
                  <a:pt x="-38549" y="1178110"/>
                  <a:pt x="239057" y="556569"/>
                  <a:pt x="779919" y="225470"/>
                </a:cubicBezTo>
                <a:cubicBezTo>
                  <a:pt x="1320779" y="-105629"/>
                  <a:pt x="1984085" y="-60087"/>
                  <a:pt x="2509387" y="283580"/>
                </a:cubicBezTo>
                <a:lnTo>
                  <a:pt x="2520026" y="291279"/>
                </a:lnTo>
                <a:lnTo>
                  <a:pt x="5753669" y="2189474"/>
                </a:lnTo>
                <a:lnTo>
                  <a:pt x="5752422" y="2191726"/>
                </a:lnTo>
                <a:lnTo>
                  <a:pt x="5775408" y="2205089"/>
                </a:lnTo>
                <a:cubicBezTo>
                  <a:pt x="6249527" y="2511580"/>
                  <a:pt x="6561248" y="3030616"/>
                  <a:pt x="6561248" y="3619318"/>
                </a:cubicBezTo>
                <a:lnTo>
                  <a:pt x="6549987" y="3790140"/>
                </a:lnTo>
                <a:lnTo>
                  <a:pt x="3167588" y="1804622"/>
                </a:lnTo>
                <a:lnTo>
                  <a:pt x="3155580" y="1795934"/>
                </a:lnTo>
                <a:cubicBezTo>
                  <a:pt x="2562751" y="1408088"/>
                  <a:pt x="1814177" y="1356691"/>
                  <a:pt x="1203788" y="1730353"/>
                </a:cubicBezTo>
                <a:cubicBezTo>
                  <a:pt x="593399" y="2104016"/>
                  <a:pt x="280106" y="2805457"/>
                  <a:pt x="328482" y="3526599"/>
                </a:cubicBezTo>
                <a:lnTo>
                  <a:pt x="328943" y="3530687"/>
                </a:lnTo>
                <a:close/>
                <a:moveTo>
                  <a:pt x="2716431" y="9602873"/>
                </a:moveTo>
                <a:cubicBezTo>
                  <a:pt x="2269578" y="9733368"/>
                  <a:pt x="1787353" y="9695650"/>
                  <a:pt x="1361779" y="9457888"/>
                </a:cubicBezTo>
                <a:cubicBezTo>
                  <a:pt x="794348" y="9140873"/>
                  <a:pt x="461925" y="8543255"/>
                  <a:pt x="421821" y="7894362"/>
                </a:cubicBezTo>
                <a:lnTo>
                  <a:pt x="421328" y="7864296"/>
                </a:lnTo>
                <a:lnTo>
                  <a:pt x="417478" y="7864380"/>
                </a:lnTo>
                <a:lnTo>
                  <a:pt x="391312" y="6583540"/>
                </a:lnTo>
                <a:lnTo>
                  <a:pt x="444796" y="6662580"/>
                </a:lnTo>
                <a:cubicBezTo>
                  <a:pt x="572100" y="6827133"/>
                  <a:pt x="731365" y="6967437"/>
                  <a:pt x="919913" y="7072777"/>
                </a:cubicBezTo>
                <a:cubicBezTo>
                  <a:pt x="1422710" y="7353681"/>
                  <a:pt x="2014748" y="7319463"/>
                  <a:pt x="2502746" y="7036975"/>
                </a:cubicBezTo>
                <a:lnTo>
                  <a:pt x="2555258" y="7003165"/>
                </a:lnTo>
                <a:lnTo>
                  <a:pt x="5721505" y="5064882"/>
                </a:lnTo>
                <a:lnTo>
                  <a:pt x="5775408" y="5033547"/>
                </a:lnTo>
                <a:cubicBezTo>
                  <a:pt x="6190262" y="4765367"/>
                  <a:pt x="6480781" y="4334457"/>
                  <a:pt x="6546928" y="3836536"/>
                </a:cubicBezTo>
                <a:lnTo>
                  <a:pt x="6549987" y="3790140"/>
                </a:lnTo>
                <a:lnTo>
                  <a:pt x="6816918" y="3946833"/>
                </a:lnTo>
                <a:lnTo>
                  <a:pt x="6815510" y="3949374"/>
                </a:lnTo>
                <a:lnTo>
                  <a:pt x="6841451" y="3964454"/>
                </a:lnTo>
                <a:cubicBezTo>
                  <a:pt x="7376519" y="4310345"/>
                  <a:pt x="7728312" y="4896104"/>
                  <a:pt x="7728312" y="5560483"/>
                </a:cubicBezTo>
                <a:cubicBezTo>
                  <a:pt x="7728312" y="6224863"/>
                  <a:pt x="7376519" y="6810623"/>
                  <a:pt x="6841451" y="7156513"/>
                </a:cubicBezTo>
                <a:lnTo>
                  <a:pt x="6780619" y="7191876"/>
                </a:lnTo>
                <a:lnTo>
                  <a:pt x="3207349" y="9379327"/>
                </a:lnTo>
                <a:lnTo>
                  <a:pt x="3148086" y="9417484"/>
                </a:lnTo>
                <a:cubicBezTo>
                  <a:pt x="3010404" y="9497185"/>
                  <a:pt x="2865382" y="9559374"/>
                  <a:pt x="2716431" y="9602873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3"/>
              </a:gs>
            </a:gsLst>
            <a:lin ang="5400000" scaled="1"/>
          </a:gra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A4DCCDF-1FAE-4F3F-B32E-5F0C586CA9E5}"/>
              </a:ext>
            </a:extLst>
          </p:cNvPr>
          <p:cNvGrpSpPr/>
          <p:nvPr/>
        </p:nvGrpSpPr>
        <p:grpSpPr>
          <a:xfrm>
            <a:off x="11034106" y="6029118"/>
            <a:ext cx="741385" cy="746987"/>
            <a:chOff x="-1226855" y="-1016975"/>
            <a:chExt cx="2699053" cy="2719450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8E639B8-A88C-486F-A1EE-8E434DDD8002}"/>
                </a:ext>
              </a:extLst>
            </p:cNvPr>
            <p:cNvSpPr/>
            <p:nvPr/>
          </p:nvSpPr>
          <p:spPr>
            <a:xfrm rot="9900000">
              <a:off x="-1226855" y="-1016975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E4807D9-66D9-4BCB-945F-14B0603D120C}"/>
                </a:ext>
              </a:extLst>
            </p:cNvPr>
            <p:cNvSpPr/>
            <p:nvPr/>
          </p:nvSpPr>
          <p:spPr>
            <a:xfrm rot="9900000">
              <a:off x="-981508" y="-938642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chemeClr val="accent3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445433E3-27F4-4BA3-A800-B0649E81A245}"/>
              </a:ext>
            </a:extLst>
          </p:cNvPr>
          <p:cNvSpPr txBox="1"/>
          <p:nvPr/>
        </p:nvSpPr>
        <p:spPr>
          <a:xfrm>
            <a:off x="11162261" y="6244093"/>
            <a:ext cx="61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600" i="0" smtClean="0">
                <a:solidFill>
                  <a:schemeClr val="accent2"/>
                </a:solidFill>
                <a:ea typeface="Liberation Sans" panose="020B0604020202020204" pitchFamily="34" charset="0"/>
                <a:cs typeface="Liberation Sans" panose="020B0604020202020204" pitchFamily="34" charset="0"/>
              </a:rPr>
              <a:pPr algn="ctr"/>
              <a:t>3</a:t>
            </a:fld>
            <a:endParaRPr lang="id-ID" sz="1600" i="0" dirty="0">
              <a:solidFill>
                <a:schemeClr val="accent2"/>
              </a:solidFill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8C64A89B-A060-4885-8316-50A107DF53FF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773AA15-A642-46A2-A9A1-F88FCF2CCDC1}"/>
              </a:ext>
            </a:extLst>
          </p:cNvPr>
          <p:cNvSpPr/>
          <p:nvPr/>
        </p:nvSpPr>
        <p:spPr>
          <a:xfrm>
            <a:off x="1780616" y="1108364"/>
            <a:ext cx="3039034" cy="4647006"/>
          </a:xfrm>
          <a:prstGeom prst="roundRect">
            <a:avLst>
              <a:gd name="adj" fmla="val 2925"/>
            </a:avLst>
          </a:prstGeom>
          <a:gradFill>
            <a:gsLst>
              <a:gs pos="0">
                <a:schemeClr val="bg1">
                  <a:alpha val="54000"/>
                </a:schemeClr>
              </a:gs>
              <a:gs pos="33000">
                <a:schemeClr val="bg1">
                  <a:alpha val="89000"/>
                </a:schemeClr>
              </a:gs>
              <a:gs pos="57000">
                <a:schemeClr val="bg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9FB132A-D6AE-485B-B4CB-7BC742197B16}"/>
              </a:ext>
            </a:extLst>
          </p:cNvPr>
          <p:cNvSpPr txBox="1"/>
          <p:nvPr/>
        </p:nvSpPr>
        <p:spPr>
          <a:xfrm>
            <a:off x="1978261" y="2287473"/>
            <a:ext cx="34252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pc="3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Roboto Light" panose="020000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557A9B-3F32-4097-A342-43C929923B9B}"/>
              </a:ext>
            </a:extLst>
          </p:cNvPr>
          <p:cNvSpPr txBox="1"/>
          <p:nvPr/>
        </p:nvSpPr>
        <p:spPr>
          <a:xfrm>
            <a:off x="1914314" y="2776787"/>
            <a:ext cx="26392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80000"/>
              </a:lnSpc>
              <a:defRPr sz="4000" b="1">
                <a:gradFill>
                  <a:gsLst>
                    <a:gs pos="885">
                      <a:schemeClr val="accent2"/>
                    </a:gs>
                    <a:gs pos="100000">
                      <a:schemeClr val="accent3"/>
                    </a:gs>
                  </a:gsLst>
                  <a:path path="circle">
                    <a:fillToRect r="100000" b="100000"/>
                  </a:path>
                </a:gradFill>
                <a:latin typeface="Tw Cen MT" panose="020B0602020104020603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</a:rPr>
              <a:t>Your </a:t>
            </a:r>
          </a:p>
          <a:p>
            <a:r>
              <a:rPr lang="en-US" b="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</a:rPr>
              <a:t>Text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38F60E-CC69-48B8-BF4B-970D8A199B0C}"/>
              </a:ext>
            </a:extLst>
          </p:cNvPr>
          <p:cNvSpPr/>
          <p:nvPr/>
        </p:nvSpPr>
        <p:spPr>
          <a:xfrm>
            <a:off x="1980529" y="4064197"/>
            <a:ext cx="2639210" cy="119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Far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far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away, behind the word mountains, far from the countries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Vokalia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 and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Consonantia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, there live the blind texts. Separated they live in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Bookmarksgrove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08D13ED-9F42-4267-9034-2A5E72C003A4}"/>
              </a:ext>
            </a:extLst>
          </p:cNvPr>
          <p:cNvGrpSpPr/>
          <p:nvPr/>
        </p:nvGrpSpPr>
        <p:grpSpPr>
          <a:xfrm>
            <a:off x="4137025" y="5262778"/>
            <a:ext cx="1673225" cy="341398"/>
            <a:chOff x="688975" y="5130800"/>
            <a:chExt cx="1673225" cy="341398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6398E1A-2CF0-4268-B6FD-51EA77B42AB2}"/>
                </a:ext>
              </a:extLst>
            </p:cNvPr>
            <p:cNvSpPr/>
            <p:nvPr/>
          </p:nvSpPr>
          <p:spPr>
            <a:xfrm>
              <a:off x="688975" y="5130800"/>
              <a:ext cx="1673225" cy="34139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0F0BE34-A114-447C-9433-6E2E9187DAA3}"/>
                </a:ext>
              </a:extLst>
            </p:cNvPr>
            <p:cNvSpPr txBox="1"/>
            <p:nvPr/>
          </p:nvSpPr>
          <p:spPr>
            <a:xfrm>
              <a:off x="1233132" y="5155811"/>
              <a:ext cx="1083386" cy="290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10000"/>
                </a:lnSpc>
                <a:defRPr sz="1200" b="1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pPr algn="r"/>
              <a:r>
                <a:rPr lang="en-US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BEGIN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AAE7F0B-5E49-4986-8BAF-61D1F5A39A7D}"/>
              </a:ext>
            </a:extLst>
          </p:cNvPr>
          <p:cNvGrpSpPr/>
          <p:nvPr/>
        </p:nvGrpSpPr>
        <p:grpSpPr>
          <a:xfrm>
            <a:off x="4362451" y="1306088"/>
            <a:ext cx="914400" cy="914400"/>
            <a:chOff x="4362451" y="1306088"/>
            <a:chExt cx="914400" cy="91440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CAA6F85-4614-4C7A-882F-1D7E63F9B4AD}"/>
                </a:ext>
              </a:extLst>
            </p:cNvPr>
            <p:cNvSpPr/>
            <p:nvPr/>
          </p:nvSpPr>
          <p:spPr>
            <a:xfrm>
              <a:off x="4362451" y="1306088"/>
              <a:ext cx="914400" cy="914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78000" sy="78000" algn="ctr" rotWithShape="0">
                <a:prstClr val="black">
                  <a:alpha val="7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Josefin Sans" panose="00000500000000000000" pitchFamily="2" charset="0"/>
              </a:endParaRPr>
            </a:p>
          </p:txBody>
        </p:sp>
        <p:sp>
          <p:nvSpPr>
            <p:cNvPr id="11" name="Freeform 109">
              <a:extLst>
                <a:ext uri="{FF2B5EF4-FFF2-40B4-BE49-F238E27FC236}">
                  <a16:creationId xmlns:a16="http://schemas.microsoft.com/office/drawing/2014/main" id="{791E3218-7440-4466-B177-BA2575DC4A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7826" y="1531589"/>
              <a:ext cx="443650" cy="443650"/>
            </a:xfrm>
            <a:custGeom>
              <a:avLst/>
              <a:gdLst>
                <a:gd name="T0" fmla="*/ 116822 w 634"/>
                <a:gd name="T1" fmla="*/ 0 h 634"/>
                <a:gd name="T2" fmla="*/ 116822 w 634"/>
                <a:gd name="T3" fmla="*/ 228190 h 634"/>
                <a:gd name="T4" fmla="*/ 116822 w 634"/>
                <a:gd name="T5" fmla="*/ 0 h 634"/>
                <a:gd name="T6" fmla="*/ 196507 w 634"/>
                <a:gd name="T7" fmla="*/ 58399 h 634"/>
                <a:gd name="T8" fmla="*/ 159369 w 634"/>
                <a:gd name="T9" fmla="*/ 105984 h 634"/>
                <a:gd name="T10" fmla="*/ 196507 w 634"/>
                <a:gd name="T11" fmla="*/ 58399 h 634"/>
                <a:gd name="T12" fmla="*/ 186051 w 634"/>
                <a:gd name="T13" fmla="*/ 47945 h 634"/>
                <a:gd name="T14" fmla="*/ 138096 w 634"/>
                <a:gd name="T15" fmla="*/ 21269 h 634"/>
                <a:gd name="T16" fmla="*/ 85093 w 634"/>
                <a:gd name="T17" fmla="*/ 105984 h 634"/>
                <a:gd name="T18" fmla="*/ 90501 w 634"/>
                <a:gd name="T19" fmla="*/ 69214 h 634"/>
                <a:gd name="T20" fmla="*/ 138096 w 634"/>
                <a:gd name="T21" fmla="*/ 69214 h 634"/>
                <a:gd name="T22" fmla="*/ 85093 w 634"/>
                <a:gd name="T23" fmla="*/ 105984 h 634"/>
                <a:gd name="T24" fmla="*/ 143504 w 634"/>
                <a:gd name="T25" fmla="*/ 122206 h 634"/>
                <a:gd name="T26" fmla="*/ 116822 w 634"/>
                <a:gd name="T27" fmla="*/ 159336 h 634"/>
                <a:gd name="T28" fmla="*/ 85093 w 634"/>
                <a:gd name="T29" fmla="*/ 122206 h 634"/>
                <a:gd name="T30" fmla="*/ 106366 w 634"/>
                <a:gd name="T31" fmla="*/ 15862 h 634"/>
                <a:gd name="T32" fmla="*/ 116822 w 634"/>
                <a:gd name="T33" fmla="*/ 15862 h 634"/>
                <a:gd name="T34" fmla="*/ 138096 w 634"/>
                <a:gd name="T35" fmla="*/ 58399 h 634"/>
                <a:gd name="T36" fmla="*/ 95549 w 634"/>
                <a:gd name="T37" fmla="*/ 58399 h 634"/>
                <a:gd name="T38" fmla="*/ 90501 w 634"/>
                <a:gd name="T39" fmla="*/ 21269 h 634"/>
                <a:gd name="T40" fmla="*/ 79684 w 634"/>
                <a:gd name="T41" fmla="*/ 52992 h 634"/>
                <a:gd name="T42" fmla="*/ 90501 w 634"/>
                <a:gd name="T43" fmla="*/ 21269 h 634"/>
                <a:gd name="T44" fmla="*/ 32090 w 634"/>
                <a:gd name="T45" fmla="*/ 58399 h 634"/>
                <a:gd name="T46" fmla="*/ 74637 w 634"/>
                <a:gd name="T47" fmla="*/ 105984 h 634"/>
                <a:gd name="T48" fmla="*/ 32090 w 634"/>
                <a:gd name="T49" fmla="*/ 58399 h 634"/>
                <a:gd name="T50" fmla="*/ 32090 w 634"/>
                <a:gd name="T51" fmla="*/ 169790 h 634"/>
                <a:gd name="T52" fmla="*/ 74637 w 634"/>
                <a:gd name="T53" fmla="*/ 122206 h 634"/>
                <a:gd name="T54" fmla="*/ 32090 w 634"/>
                <a:gd name="T55" fmla="*/ 169790 h 634"/>
                <a:gd name="T56" fmla="*/ 42546 w 634"/>
                <a:gd name="T57" fmla="*/ 180605 h 634"/>
                <a:gd name="T58" fmla="*/ 90501 w 634"/>
                <a:gd name="T59" fmla="*/ 212328 h 634"/>
                <a:gd name="T60" fmla="*/ 122231 w 634"/>
                <a:gd name="T61" fmla="*/ 212328 h 634"/>
                <a:gd name="T62" fmla="*/ 116822 w 634"/>
                <a:gd name="T63" fmla="*/ 212328 h 634"/>
                <a:gd name="T64" fmla="*/ 95549 w 634"/>
                <a:gd name="T65" fmla="*/ 169790 h 634"/>
                <a:gd name="T66" fmla="*/ 138096 w 634"/>
                <a:gd name="T67" fmla="*/ 169790 h 634"/>
                <a:gd name="T68" fmla="*/ 138096 w 634"/>
                <a:gd name="T69" fmla="*/ 212328 h 634"/>
                <a:gd name="T70" fmla="*/ 148552 w 634"/>
                <a:gd name="T71" fmla="*/ 175198 h 634"/>
                <a:gd name="T72" fmla="*/ 138096 w 634"/>
                <a:gd name="T73" fmla="*/ 212328 h 634"/>
                <a:gd name="T74" fmla="*/ 196507 w 634"/>
                <a:gd name="T75" fmla="*/ 169790 h 634"/>
                <a:gd name="T76" fmla="*/ 159369 w 634"/>
                <a:gd name="T77" fmla="*/ 122206 h 634"/>
                <a:gd name="T78" fmla="*/ 196507 w 634"/>
                <a:gd name="T79" fmla="*/ 169790 h 6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34" h="634">
                  <a:moveTo>
                    <a:pt x="324" y="0"/>
                  </a:moveTo>
                  <a:lnTo>
                    <a:pt x="324" y="0"/>
                  </a:lnTo>
                  <a:cubicBezTo>
                    <a:pt x="148" y="0"/>
                    <a:pt x="0" y="147"/>
                    <a:pt x="0" y="324"/>
                  </a:cubicBezTo>
                  <a:cubicBezTo>
                    <a:pt x="0" y="486"/>
                    <a:pt x="148" y="633"/>
                    <a:pt x="324" y="633"/>
                  </a:cubicBezTo>
                  <a:cubicBezTo>
                    <a:pt x="486" y="633"/>
                    <a:pt x="633" y="486"/>
                    <a:pt x="633" y="324"/>
                  </a:cubicBezTo>
                  <a:cubicBezTo>
                    <a:pt x="633" y="147"/>
                    <a:pt x="486" y="0"/>
                    <a:pt x="324" y="0"/>
                  </a:cubicBezTo>
                  <a:close/>
                  <a:moveTo>
                    <a:pt x="545" y="162"/>
                  </a:moveTo>
                  <a:lnTo>
                    <a:pt x="545" y="162"/>
                  </a:lnTo>
                  <a:cubicBezTo>
                    <a:pt x="574" y="206"/>
                    <a:pt x="589" y="251"/>
                    <a:pt x="589" y="294"/>
                  </a:cubicBezTo>
                  <a:cubicBezTo>
                    <a:pt x="442" y="294"/>
                    <a:pt x="442" y="294"/>
                    <a:pt x="442" y="294"/>
                  </a:cubicBezTo>
                  <a:cubicBezTo>
                    <a:pt x="442" y="265"/>
                    <a:pt x="427" y="221"/>
                    <a:pt x="427" y="192"/>
                  </a:cubicBezTo>
                  <a:cubicBezTo>
                    <a:pt x="471" y="192"/>
                    <a:pt x="516" y="177"/>
                    <a:pt x="545" y="162"/>
                  </a:cubicBezTo>
                  <a:close/>
                  <a:moveTo>
                    <a:pt x="516" y="133"/>
                  </a:moveTo>
                  <a:lnTo>
                    <a:pt x="516" y="133"/>
                  </a:lnTo>
                  <a:cubicBezTo>
                    <a:pt x="486" y="147"/>
                    <a:pt x="457" y="147"/>
                    <a:pt x="412" y="147"/>
                  </a:cubicBezTo>
                  <a:cubicBezTo>
                    <a:pt x="412" y="118"/>
                    <a:pt x="398" y="89"/>
                    <a:pt x="383" y="59"/>
                  </a:cubicBezTo>
                  <a:cubicBezTo>
                    <a:pt x="442" y="59"/>
                    <a:pt x="486" y="89"/>
                    <a:pt x="516" y="133"/>
                  </a:cubicBezTo>
                  <a:close/>
                  <a:moveTo>
                    <a:pt x="236" y="294"/>
                  </a:moveTo>
                  <a:lnTo>
                    <a:pt x="236" y="294"/>
                  </a:lnTo>
                  <a:cubicBezTo>
                    <a:pt x="236" y="265"/>
                    <a:pt x="251" y="236"/>
                    <a:pt x="251" y="192"/>
                  </a:cubicBezTo>
                  <a:cubicBezTo>
                    <a:pt x="280" y="206"/>
                    <a:pt x="295" y="206"/>
                    <a:pt x="324" y="206"/>
                  </a:cubicBezTo>
                  <a:cubicBezTo>
                    <a:pt x="339" y="206"/>
                    <a:pt x="369" y="206"/>
                    <a:pt x="383" y="192"/>
                  </a:cubicBezTo>
                  <a:cubicBezTo>
                    <a:pt x="398" y="236"/>
                    <a:pt x="398" y="265"/>
                    <a:pt x="398" y="294"/>
                  </a:cubicBezTo>
                  <a:lnTo>
                    <a:pt x="236" y="294"/>
                  </a:lnTo>
                  <a:close/>
                  <a:moveTo>
                    <a:pt x="398" y="339"/>
                  </a:moveTo>
                  <a:lnTo>
                    <a:pt x="398" y="339"/>
                  </a:lnTo>
                  <a:cubicBezTo>
                    <a:pt x="398" y="368"/>
                    <a:pt x="398" y="412"/>
                    <a:pt x="383" y="442"/>
                  </a:cubicBezTo>
                  <a:cubicBezTo>
                    <a:pt x="369" y="442"/>
                    <a:pt x="339" y="442"/>
                    <a:pt x="324" y="442"/>
                  </a:cubicBezTo>
                  <a:cubicBezTo>
                    <a:pt x="295" y="442"/>
                    <a:pt x="280" y="442"/>
                    <a:pt x="251" y="442"/>
                  </a:cubicBezTo>
                  <a:cubicBezTo>
                    <a:pt x="251" y="412"/>
                    <a:pt x="236" y="368"/>
                    <a:pt x="236" y="339"/>
                  </a:cubicBezTo>
                  <a:lnTo>
                    <a:pt x="398" y="339"/>
                  </a:lnTo>
                  <a:close/>
                  <a:moveTo>
                    <a:pt x="295" y="44"/>
                  </a:moveTo>
                  <a:lnTo>
                    <a:pt x="295" y="44"/>
                  </a:lnTo>
                  <a:cubicBezTo>
                    <a:pt x="310" y="44"/>
                    <a:pt x="310" y="44"/>
                    <a:pt x="324" y="44"/>
                  </a:cubicBezTo>
                  <a:lnTo>
                    <a:pt x="339" y="44"/>
                  </a:lnTo>
                  <a:cubicBezTo>
                    <a:pt x="354" y="74"/>
                    <a:pt x="369" y="118"/>
                    <a:pt x="383" y="162"/>
                  </a:cubicBezTo>
                  <a:cubicBezTo>
                    <a:pt x="354" y="162"/>
                    <a:pt x="339" y="162"/>
                    <a:pt x="324" y="162"/>
                  </a:cubicBezTo>
                  <a:cubicBezTo>
                    <a:pt x="295" y="162"/>
                    <a:pt x="280" y="162"/>
                    <a:pt x="265" y="162"/>
                  </a:cubicBezTo>
                  <a:cubicBezTo>
                    <a:pt x="265" y="118"/>
                    <a:pt x="280" y="74"/>
                    <a:pt x="295" y="44"/>
                  </a:cubicBezTo>
                  <a:close/>
                  <a:moveTo>
                    <a:pt x="251" y="59"/>
                  </a:moveTo>
                  <a:lnTo>
                    <a:pt x="251" y="59"/>
                  </a:lnTo>
                  <a:cubicBezTo>
                    <a:pt x="236" y="89"/>
                    <a:pt x="221" y="118"/>
                    <a:pt x="221" y="147"/>
                  </a:cubicBezTo>
                  <a:cubicBezTo>
                    <a:pt x="192" y="147"/>
                    <a:pt x="148" y="147"/>
                    <a:pt x="118" y="133"/>
                  </a:cubicBezTo>
                  <a:cubicBezTo>
                    <a:pt x="148" y="89"/>
                    <a:pt x="207" y="59"/>
                    <a:pt x="251" y="59"/>
                  </a:cubicBezTo>
                  <a:close/>
                  <a:moveTo>
                    <a:pt x="89" y="162"/>
                  </a:moveTo>
                  <a:lnTo>
                    <a:pt x="89" y="162"/>
                  </a:lnTo>
                  <a:cubicBezTo>
                    <a:pt x="133" y="177"/>
                    <a:pt x="177" y="192"/>
                    <a:pt x="207" y="192"/>
                  </a:cubicBezTo>
                  <a:cubicBezTo>
                    <a:pt x="207" y="221"/>
                    <a:pt x="207" y="265"/>
                    <a:pt x="207" y="294"/>
                  </a:cubicBezTo>
                  <a:cubicBezTo>
                    <a:pt x="44" y="294"/>
                    <a:pt x="44" y="294"/>
                    <a:pt x="44" y="294"/>
                  </a:cubicBezTo>
                  <a:cubicBezTo>
                    <a:pt x="44" y="251"/>
                    <a:pt x="59" y="206"/>
                    <a:pt x="89" y="162"/>
                  </a:cubicBezTo>
                  <a:close/>
                  <a:moveTo>
                    <a:pt x="89" y="471"/>
                  </a:moveTo>
                  <a:lnTo>
                    <a:pt x="89" y="471"/>
                  </a:lnTo>
                  <a:cubicBezTo>
                    <a:pt x="59" y="427"/>
                    <a:pt x="44" y="383"/>
                    <a:pt x="44" y="339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68"/>
                    <a:pt x="207" y="412"/>
                    <a:pt x="207" y="442"/>
                  </a:cubicBezTo>
                  <a:cubicBezTo>
                    <a:pt x="177" y="457"/>
                    <a:pt x="133" y="457"/>
                    <a:pt x="89" y="471"/>
                  </a:cubicBezTo>
                  <a:close/>
                  <a:moveTo>
                    <a:pt x="118" y="501"/>
                  </a:moveTo>
                  <a:lnTo>
                    <a:pt x="118" y="501"/>
                  </a:lnTo>
                  <a:cubicBezTo>
                    <a:pt x="148" y="501"/>
                    <a:pt x="192" y="486"/>
                    <a:pt x="221" y="486"/>
                  </a:cubicBezTo>
                  <a:cubicBezTo>
                    <a:pt x="221" y="515"/>
                    <a:pt x="236" y="560"/>
                    <a:pt x="251" y="589"/>
                  </a:cubicBezTo>
                  <a:cubicBezTo>
                    <a:pt x="207" y="574"/>
                    <a:pt x="148" y="545"/>
                    <a:pt x="118" y="501"/>
                  </a:cubicBezTo>
                  <a:close/>
                  <a:moveTo>
                    <a:pt x="339" y="589"/>
                  </a:moveTo>
                  <a:lnTo>
                    <a:pt x="339" y="589"/>
                  </a:lnTo>
                  <a:lnTo>
                    <a:pt x="324" y="589"/>
                  </a:lnTo>
                  <a:cubicBezTo>
                    <a:pt x="310" y="589"/>
                    <a:pt x="310" y="589"/>
                    <a:pt x="295" y="589"/>
                  </a:cubicBezTo>
                  <a:cubicBezTo>
                    <a:pt x="280" y="560"/>
                    <a:pt x="265" y="515"/>
                    <a:pt x="265" y="471"/>
                  </a:cubicBezTo>
                  <a:cubicBezTo>
                    <a:pt x="280" y="471"/>
                    <a:pt x="295" y="471"/>
                    <a:pt x="324" y="471"/>
                  </a:cubicBezTo>
                  <a:cubicBezTo>
                    <a:pt x="339" y="471"/>
                    <a:pt x="354" y="471"/>
                    <a:pt x="383" y="471"/>
                  </a:cubicBezTo>
                  <a:cubicBezTo>
                    <a:pt x="369" y="515"/>
                    <a:pt x="354" y="560"/>
                    <a:pt x="339" y="589"/>
                  </a:cubicBezTo>
                  <a:close/>
                  <a:moveTo>
                    <a:pt x="383" y="589"/>
                  </a:moveTo>
                  <a:lnTo>
                    <a:pt x="383" y="589"/>
                  </a:lnTo>
                  <a:cubicBezTo>
                    <a:pt x="398" y="560"/>
                    <a:pt x="412" y="515"/>
                    <a:pt x="412" y="486"/>
                  </a:cubicBezTo>
                  <a:cubicBezTo>
                    <a:pt x="457" y="486"/>
                    <a:pt x="486" y="501"/>
                    <a:pt x="516" y="501"/>
                  </a:cubicBezTo>
                  <a:cubicBezTo>
                    <a:pt x="486" y="545"/>
                    <a:pt x="442" y="574"/>
                    <a:pt x="383" y="589"/>
                  </a:cubicBezTo>
                  <a:close/>
                  <a:moveTo>
                    <a:pt x="545" y="471"/>
                  </a:moveTo>
                  <a:lnTo>
                    <a:pt x="545" y="471"/>
                  </a:lnTo>
                  <a:cubicBezTo>
                    <a:pt x="516" y="457"/>
                    <a:pt x="471" y="457"/>
                    <a:pt x="427" y="442"/>
                  </a:cubicBezTo>
                  <a:cubicBezTo>
                    <a:pt x="427" y="412"/>
                    <a:pt x="442" y="368"/>
                    <a:pt x="442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83"/>
                    <a:pt x="574" y="427"/>
                    <a:pt x="545" y="4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92FA4F9-FD6E-49BB-97B6-F3D409E0DC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871AEAE-90B4-466E-A931-E522030375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5365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4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2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67" grpId="0" animBg="1"/>
          <p:bldP spid="57" grpId="0" animBg="1"/>
          <p:bldP spid="54" grpId="0"/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4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67" grpId="0" animBg="1"/>
          <p:bldP spid="57" grpId="0" animBg="1"/>
          <p:bldP spid="54" grpId="0"/>
          <p:bldP spid="5" grpId="0"/>
          <p:bldP spid="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>
            <a:extLst>
              <a:ext uri="{FF2B5EF4-FFF2-40B4-BE49-F238E27FC236}">
                <a16:creationId xmlns:a16="http://schemas.microsoft.com/office/drawing/2014/main" id="{81A95652-A139-495C-B1A5-DCADE113591B}"/>
              </a:ext>
            </a:extLst>
          </p:cNvPr>
          <p:cNvGrpSpPr/>
          <p:nvPr/>
        </p:nvGrpSpPr>
        <p:grpSpPr>
          <a:xfrm rot="10800000">
            <a:off x="8641416" y="5294550"/>
            <a:ext cx="328997" cy="328997"/>
            <a:chOff x="4953000" y="5917658"/>
            <a:chExt cx="425992" cy="425992"/>
          </a:xfrm>
          <a:solidFill>
            <a:schemeClr val="bg1"/>
          </a:solidFill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41FE79B2-F52E-4B4D-B4FF-80FD485D7A3C}"/>
                </a:ext>
              </a:extLst>
            </p:cNvPr>
            <p:cNvSpPr/>
            <p:nvPr/>
          </p:nvSpPr>
          <p:spPr>
            <a:xfrm>
              <a:off x="4953000" y="5917658"/>
              <a:ext cx="425992" cy="42599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2032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>
                <a:latin typeface="Josefin Sans" panose="00000500000000000000" pitchFamily="2" charset="0"/>
              </a:endParaRPr>
            </a:p>
          </p:txBody>
        </p:sp>
        <p:sp>
          <p:nvSpPr>
            <p:cNvPr id="79" name="Freeform 45">
              <a:extLst>
                <a:ext uri="{FF2B5EF4-FFF2-40B4-BE49-F238E27FC236}">
                  <a16:creationId xmlns:a16="http://schemas.microsoft.com/office/drawing/2014/main" id="{6B652276-994C-48C0-85D4-F92245127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4160" y="6047339"/>
              <a:ext cx="94098" cy="166630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E147714-2958-4DAA-A6C7-A8375D417EA2}"/>
              </a:ext>
            </a:extLst>
          </p:cNvPr>
          <p:cNvGrpSpPr/>
          <p:nvPr/>
        </p:nvGrpSpPr>
        <p:grpSpPr>
          <a:xfrm rot="10800000" flipH="1">
            <a:off x="9115397" y="5294550"/>
            <a:ext cx="328997" cy="328997"/>
            <a:chOff x="4953000" y="5917658"/>
            <a:chExt cx="425992" cy="425992"/>
          </a:xfrm>
          <a:solidFill>
            <a:schemeClr val="accent2"/>
          </a:solidFill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4BFC2749-AB00-4773-9CBF-409141B28F66}"/>
                </a:ext>
              </a:extLst>
            </p:cNvPr>
            <p:cNvSpPr/>
            <p:nvPr/>
          </p:nvSpPr>
          <p:spPr>
            <a:xfrm>
              <a:off x="4953000" y="5917658"/>
              <a:ext cx="425992" cy="425992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2032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>
                <a:latin typeface="Josefin Sans" panose="00000500000000000000" pitchFamily="2" charset="0"/>
              </a:endParaRPr>
            </a:p>
          </p:txBody>
        </p:sp>
        <p:sp>
          <p:nvSpPr>
            <p:cNvPr id="82" name="Freeform 45">
              <a:extLst>
                <a:ext uri="{FF2B5EF4-FFF2-40B4-BE49-F238E27FC236}">
                  <a16:creationId xmlns:a16="http://schemas.microsoft.com/office/drawing/2014/main" id="{75AC59C6-35CC-4BF8-A817-4395BF1CD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4160" y="6047339"/>
              <a:ext cx="94098" cy="166630"/>
            </a:xfrm>
            <a:custGeom>
              <a:avLst/>
              <a:gdLst>
                <a:gd name="T0" fmla="*/ 6350 w 96"/>
                <a:gd name="T1" fmla="*/ 33734 h 168"/>
                <a:gd name="T2" fmla="*/ 106363 w 96"/>
                <a:gd name="T3" fmla="*/ 134938 h 168"/>
                <a:gd name="T4" fmla="*/ 4763 w 96"/>
                <a:gd name="T5" fmla="*/ 237747 h 168"/>
                <a:gd name="T6" fmla="*/ 4763 w 96"/>
                <a:gd name="T7" fmla="*/ 237747 h 168"/>
                <a:gd name="T8" fmla="*/ 0 w 96"/>
                <a:gd name="T9" fmla="*/ 250598 h 168"/>
                <a:gd name="T10" fmla="*/ 19050 w 96"/>
                <a:gd name="T11" fmla="*/ 269875 h 168"/>
                <a:gd name="T12" fmla="*/ 31750 w 96"/>
                <a:gd name="T13" fmla="*/ 265056 h 168"/>
                <a:gd name="T14" fmla="*/ 31750 w 96"/>
                <a:gd name="T15" fmla="*/ 265056 h 168"/>
                <a:gd name="T16" fmla="*/ 146050 w 96"/>
                <a:gd name="T17" fmla="*/ 149395 h 168"/>
                <a:gd name="T18" fmla="*/ 146050 w 96"/>
                <a:gd name="T19" fmla="*/ 149395 h 168"/>
                <a:gd name="T20" fmla="*/ 152400 w 96"/>
                <a:gd name="T21" fmla="*/ 134938 h 168"/>
                <a:gd name="T22" fmla="*/ 152400 w 96"/>
                <a:gd name="T23" fmla="*/ 134938 h 168"/>
                <a:gd name="T24" fmla="*/ 152400 w 96"/>
                <a:gd name="T25" fmla="*/ 134938 h 168"/>
                <a:gd name="T26" fmla="*/ 146050 w 96"/>
                <a:gd name="T27" fmla="*/ 120480 h 168"/>
                <a:gd name="T28" fmla="*/ 146050 w 96"/>
                <a:gd name="T29" fmla="*/ 120480 h 168"/>
                <a:gd name="T30" fmla="*/ 31750 w 96"/>
                <a:gd name="T31" fmla="*/ 4819 h 168"/>
                <a:gd name="T32" fmla="*/ 31750 w 96"/>
                <a:gd name="T33" fmla="*/ 4819 h 168"/>
                <a:gd name="T34" fmla="*/ 19050 w 96"/>
                <a:gd name="T35" fmla="*/ 0 h 168"/>
                <a:gd name="T36" fmla="*/ 0 w 96"/>
                <a:gd name="T37" fmla="*/ 19277 h 168"/>
                <a:gd name="T38" fmla="*/ 6350 w 96"/>
                <a:gd name="T39" fmla="*/ 33734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6" h="168">
                  <a:moveTo>
                    <a:pt x="4" y="21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3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15" y="168"/>
                    <a:pt x="18" y="167"/>
                    <a:pt x="20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5" y="90"/>
                    <a:pt x="96" y="87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1"/>
                    <a:pt x="95" y="77"/>
                    <a:pt x="92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en-US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49" name="Freeform 16">
            <a:extLst>
              <a:ext uri="{FF2B5EF4-FFF2-40B4-BE49-F238E27FC236}">
                <a16:creationId xmlns:a16="http://schemas.microsoft.com/office/drawing/2014/main" id="{D34FB591-29C0-4F8B-9615-35439BD825E3}"/>
              </a:ext>
            </a:extLst>
          </p:cNvPr>
          <p:cNvSpPr>
            <a:spLocks noEditPoints="1"/>
          </p:cNvSpPr>
          <p:nvPr/>
        </p:nvSpPr>
        <p:spPr bwMode="auto">
          <a:xfrm>
            <a:off x="4851451" y="2257925"/>
            <a:ext cx="7705725" cy="1343025"/>
          </a:xfrm>
          <a:custGeom>
            <a:avLst/>
            <a:gdLst>
              <a:gd name="T0" fmla="*/ 2731 w 2842"/>
              <a:gd name="T1" fmla="*/ 149 h 491"/>
              <a:gd name="T2" fmla="*/ 2697 w 2842"/>
              <a:gd name="T3" fmla="*/ 71 h 491"/>
              <a:gd name="T4" fmla="*/ 2637 w 2842"/>
              <a:gd name="T5" fmla="*/ 237 h 491"/>
              <a:gd name="T6" fmla="*/ 2567 w 2842"/>
              <a:gd name="T7" fmla="*/ 239 h 491"/>
              <a:gd name="T8" fmla="*/ 2571 w 2842"/>
              <a:gd name="T9" fmla="*/ 27 h 491"/>
              <a:gd name="T10" fmla="*/ 2511 w 2842"/>
              <a:gd name="T11" fmla="*/ 125 h 491"/>
              <a:gd name="T12" fmla="*/ 2482 w 2842"/>
              <a:gd name="T13" fmla="*/ 149 h 491"/>
              <a:gd name="T14" fmla="*/ 2466 w 2842"/>
              <a:gd name="T15" fmla="*/ 90 h 491"/>
              <a:gd name="T16" fmla="*/ 2386 w 2842"/>
              <a:gd name="T17" fmla="*/ 174 h 491"/>
              <a:gd name="T18" fmla="*/ 2321 w 2842"/>
              <a:gd name="T19" fmla="*/ 210 h 491"/>
              <a:gd name="T20" fmla="*/ 2300 w 2842"/>
              <a:gd name="T21" fmla="*/ 105 h 491"/>
              <a:gd name="T22" fmla="*/ 2226 w 2842"/>
              <a:gd name="T23" fmla="*/ 207 h 491"/>
              <a:gd name="T24" fmla="*/ 2181 w 2842"/>
              <a:gd name="T25" fmla="*/ 164 h 491"/>
              <a:gd name="T26" fmla="*/ 2119 w 2842"/>
              <a:gd name="T27" fmla="*/ 109 h 491"/>
              <a:gd name="T28" fmla="*/ 2084 w 2842"/>
              <a:gd name="T29" fmla="*/ 88 h 491"/>
              <a:gd name="T30" fmla="*/ 2049 w 2842"/>
              <a:gd name="T31" fmla="*/ 104 h 491"/>
              <a:gd name="T32" fmla="*/ 2012 w 2842"/>
              <a:gd name="T33" fmla="*/ 95 h 491"/>
              <a:gd name="T34" fmla="*/ 1972 w 2842"/>
              <a:gd name="T35" fmla="*/ 137 h 491"/>
              <a:gd name="T36" fmla="*/ 1932 w 2842"/>
              <a:gd name="T37" fmla="*/ 164 h 491"/>
              <a:gd name="T38" fmla="*/ 1871 w 2842"/>
              <a:gd name="T39" fmla="*/ 109 h 491"/>
              <a:gd name="T40" fmla="*/ 1835 w 2842"/>
              <a:gd name="T41" fmla="*/ 88 h 491"/>
              <a:gd name="T42" fmla="*/ 1752 w 2842"/>
              <a:gd name="T43" fmla="*/ 105 h 491"/>
              <a:gd name="T44" fmla="*/ 1661 w 2842"/>
              <a:gd name="T45" fmla="*/ 111 h 491"/>
              <a:gd name="T46" fmla="*/ 1651 w 2842"/>
              <a:gd name="T47" fmla="*/ 134 h 491"/>
              <a:gd name="T48" fmla="*/ 1611 w 2842"/>
              <a:gd name="T49" fmla="*/ 75 h 491"/>
              <a:gd name="T50" fmla="*/ 1532 w 2842"/>
              <a:gd name="T51" fmla="*/ 318 h 491"/>
              <a:gd name="T52" fmla="*/ 1476 w 2842"/>
              <a:gd name="T53" fmla="*/ 177 h 491"/>
              <a:gd name="T54" fmla="*/ 1483 w 2842"/>
              <a:gd name="T55" fmla="*/ 37 h 491"/>
              <a:gd name="T56" fmla="*/ 1419 w 2842"/>
              <a:gd name="T57" fmla="*/ 111 h 491"/>
              <a:gd name="T58" fmla="*/ 1403 w 2842"/>
              <a:gd name="T59" fmla="*/ 134 h 491"/>
              <a:gd name="T60" fmla="*/ 1362 w 2842"/>
              <a:gd name="T61" fmla="*/ 75 h 491"/>
              <a:gd name="T62" fmla="*/ 1284 w 2842"/>
              <a:gd name="T63" fmla="*/ 318 h 491"/>
              <a:gd name="T64" fmla="*/ 1206 w 2842"/>
              <a:gd name="T65" fmla="*/ 247 h 491"/>
              <a:gd name="T66" fmla="*/ 1126 w 2842"/>
              <a:gd name="T67" fmla="*/ 134 h 491"/>
              <a:gd name="T68" fmla="*/ 1079 w 2842"/>
              <a:gd name="T69" fmla="*/ 297 h 491"/>
              <a:gd name="T70" fmla="*/ 1036 w 2842"/>
              <a:gd name="T71" fmla="*/ 269 h 491"/>
              <a:gd name="T72" fmla="*/ 993 w 2842"/>
              <a:gd name="T73" fmla="*/ 59 h 491"/>
              <a:gd name="T74" fmla="*/ 972 w 2842"/>
              <a:gd name="T75" fmla="*/ 87 h 491"/>
              <a:gd name="T76" fmla="*/ 926 w 2842"/>
              <a:gd name="T77" fmla="*/ 51 h 491"/>
              <a:gd name="T78" fmla="*/ 895 w 2842"/>
              <a:gd name="T79" fmla="*/ 153 h 491"/>
              <a:gd name="T80" fmla="*/ 831 w 2842"/>
              <a:gd name="T81" fmla="*/ 297 h 491"/>
              <a:gd name="T82" fmla="*/ 788 w 2842"/>
              <a:gd name="T83" fmla="*/ 269 h 491"/>
              <a:gd name="T84" fmla="*/ 745 w 2842"/>
              <a:gd name="T85" fmla="*/ 59 h 491"/>
              <a:gd name="T86" fmla="*/ 723 w 2842"/>
              <a:gd name="T87" fmla="*/ 87 h 491"/>
              <a:gd name="T88" fmla="*/ 636 w 2842"/>
              <a:gd name="T89" fmla="*/ 20 h 491"/>
              <a:gd name="T90" fmla="*/ 563 w 2842"/>
              <a:gd name="T91" fmla="*/ 148 h 491"/>
              <a:gd name="T92" fmla="*/ 508 w 2842"/>
              <a:gd name="T93" fmla="*/ 210 h 491"/>
              <a:gd name="T94" fmla="*/ 451 w 2842"/>
              <a:gd name="T95" fmla="*/ 69 h 491"/>
              <a:gd name="T96" fmla="*/ 432 w 2842"/>
              <a:gd name="T97" fmla="*/ 67 h 491"/>
              <a:gd name="T98" fmla="*/ 373 w 2842"/>
              <a:gd name="T99" fmla="*/ 139 h 491"/>
              <a:gd name="T100" fmla="*/ 355 w 2842"/>
              <a:gd name="T101" fmla="*/ 108 h 491"/>
              <a:gd name="T102" fmla="*/ 321 w 2842"/>
              <a:gd name="T103" fmla="*/ 148 h 491"/>
              <a:gd name="T104" fmla="*/ 260 w 2842"/>
              <a:gd name="T105" fmla="*/ 210 h 491"/>
              <a:gd name="T106" fmla="*/ 202 w 2842"/>
              <a:gd name="T107" fmla="*/ 69 h 491"/>
              <a:gd name="T108" fmla="*/ 183 w 2842"/>
              <a:gd name="T109" fmla="*/ 67 h 491"/>
              <a:gd name="T110" fmla="*/ 88 w 2842"/>
              <a:gd name="T111" fmla="*/ 0 h 491"/>
              <a:gd name="T112" fmla="*/ 16 w 2842"/>
              <a:gd name="T113" fmla="*/ 148 h 491"/>
              <a:gd name="T114" fmla="*/ 323 w 2842"/>
              <a:gd name="T115" fmla="*/ 207 h 491"/>
              <a:gd name="T116" fmla="*/ 604 w 2842"/>
              <a:gd name="T117" fmla="*/ 218 h 491"/>
              <a:gd name="T118" fmla="*/ 1157 w 2842"/>
              <a:gd name="T119" fmla="*/ 201 h 491"/>
              <a:gd name="T120" fmla="*/ 1683 w 2842"/>
              <a:gd name="T121" fmla="*/ 216 h 491"/>
              <a:gd name="T122" fmla="*/ 1976 w 2842"/>
              <a:gd name="T123" fmla="*/ 229 h 491"/>
              <a:gd name="T124" fmla="*/ 2523 w 2842"/>
              <a:gd name="T125" fmla="*/ 207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42" h="491">
                <a:moveTo>
                  <a:pt x="2833" y="104"/>
                </a:moveTo>
                <a:cubicBezTo>
                  <a:pt x="2828" y="112"/>
                  <a:pt x="2820" y="124"/>
                  <a:pt x="2811" y="139"/>
                </a:cubicBezTo>
                <a:cubicBezTo>
                  <a:pt x="2801" y="154"/>
                  <a:pt x="2791" y="172"/>
                  <a:pt x="2780" y="191"/>
                </a:cubicBezTo>
                <a:cubicBezTo>
                  <a:pt x="2773" y="203"/>
                  <a:pt x="2767" y="216"/>
                  <a:pt x="2760" y="229"/>
                </a:cubicBezTo>
                <a:cubicBezTo>
                  <a:pt x="2761" y="221"/>
                  <a:pt x="2761" y="214"/>
                  <a:pt x="2761" y="207"/>
                </a:cubicBezTo>
                <a:cubicBezTo>
                  <a:pt x="2762" y="193"/>
                  <a:pt x="2762" y="182"/>
                  <a:pt x="2762" y="174"/>
                </a:cubicBezTo>
                <a:cubicBezTo>
                  <a:pt x="2763" y="166"/>
                  <a:pt x="2763" y="162"/>
                  <a:pt x="2763" y="162"/>
                </a:cubicBezTo>
                <a:cubicBezTo>
                  <a:pt x="2763" y="162"/>
                  <a:pt x="2758" y="179"/>
                  <a:pt x="2751" y="205"/>
                </a:cubicBezTo>
                <a:cubicBezTo>
                  <a:pt x="2744" y="230"/>
                  <a:pt x="2733" y="264"/>
                  <a:pt x="2721" y="297"/>
                </a:cubicBezTo>
                <a:cubicBezTo>
                  <a:pt x="2719" y="303"/>
                  <a:pt x="2717" y="309"/>
                  <a:pt x="2715" y="314"/>
                </a:cubicBezTo>
                <a:cubicBezTo>
                  <a:pt x="2714" y="300"/>
                  <a:pt x="2713" y="285"/>
                  <a:pt x="2714" y="270"/>
                </a:cubicBezTo>
                <a:cubicBezTo>
                  <a:pt x="2714" y="252"/>
                  <a:pt x="2716" y="233"/>
                  <a:pt x="2718" y="216"/>
                </a:cubicBezTo>
                <a:cubicBezTo>
                  <a:pt x="2720" y="198"/>
                  <a:pt x="2723" y="182"/>
                  <a:pt x="2726" y="168"/>
                </a:cubicBezTo>
                <a:cubicBezTo>
                  <a:pt x="2728" y="161"/>
                  <a:pt x="2729" y="155"/>
                  <a:pt x="2731" y="149"/>
                </a:cubicBezTo>
                <a:cubicBezTo>
                  <a:pt x="2732" y="143"/>
                  <a:pt x="2733" y="138"/>
                  <a:pt x="2735" y="134"/>
                </a:cubicBezTo>
                <a:cubicBezTo>
                  <a:pt x="2737" y="126"/>
                  <a:pt x="2739" y="121"/>
                  <a:pt x="2739" y="121"/>
                </a:cubicBezTo>
                <a:cubicBezTo>
                  <a:pt x="2739" y="121"/>
                  <a:pt x="2736" y="126"/>
                  <a:pt x="2732" y="133"/>
                </a:cubicBezTo>
                <a:cubicBezTo>
                  <a:pt x="2730" y="137"/>
                  <a:pt x="2728" y="141"/>
                  <a:pt x="2725" y="146"/>
                </a:cubicBezTo>
                <a:cubicBezTo>
                  <a:pt x="2722" y="152"/>
                  <a:pt x="2719" y="157"/>
                  <a:pt x="2716" y="164"/>
                </a:cubicBezTo>
                <a:cubicBezTo>
                  <a:pt x="2710" y="177"/>
                  <a:pt x="2704" y="193"/>
                  <a:pt x="2697" y="210"/>
                </a:cubicBezTo>
                <a:cubicBezTo>
                  <a:pt x="2691" y="226"/>
                  <a:pt x="2686" y="245"/>
                  <a:pt x="2681" y="264"/>
                </a:cubicBezTo>
                <a:cubicBezTo>
                  <a:pt x="2680" y="267"/>
                  <a:pt x="2679" y="270"/>
                  <a:pt x="2678" y="274"/>
                </a:cubicBezTo>
                <a:cubicBezTo>
                  <a:pt x="2678" y="272"/>
                  <a:pt x="2678" y="271"/>
                  <a:pt x="2678" y="269"/>
                </a:cubicBezTo>
                <a:cubicBezTo>
                  <a:pt x="2677" y="245"/>
                  <a:pt x="2678" y="220"/>
                  <a:pt x="2679" y="198"/>
                </a:cubicBezTo>
                <a:cubicBezTo>
                  <a:pt x="2680" y="175"/>
                  <a:pt x="2682" y="154"/>
                  <a:pt x="2683" y="135"/>
                </a:cubicBezTo>
                <a:cubicBezTo>
                  <a:pt x="2685" y="116"/>
                  <a:pt x="2688" y="100"/>
                  <a:pt x="2691" y="89"/>
                </a:cubicBezTo>
                <a:cubicBezTo>
                  <a:pt x="2692" y="83"/>
                  <a:pt x="2694" y="79"/>
                  <a:pt x="2695" y="76"/>
                </a:cubicBezTo>
                <a:cubicBezTo>
                  <a:pt x="2696" y="73"/>
                  <a:pt x="2697" y="71"/>
                  <a:pt x="2697" y="71"/>
                </a:cubicBezTo>
                <a:cubicBezTo>
                  <a:pt x="2697" y="71"/>
                  <a:pt x="2696" y="72"/>
                  <a:pt x="2694" y="75"/>
                </a:cubicBezTo>
                <a:cubicBezTo>
                  <a:pt x="2693" y="78"/>
                  <a:pt x="2691" y="82"/>
                  <a:pt x="2688" y="88"/>
                </a:cubicBezTo>
                <a:cubicBezTo>
                  <a:pt x="2683" y="99"/>
                  <a:pt x="2678" y="115"/>
                  <a:pt x="2673" y="133"/>
                </a:cubicBezTo>
                <a:cubicBezTo>
                  <a:pt x="2671" y="142"/>
                  <a:pt x="2669" y="151"/>
                  <a:pt x="2666" y="161"/>
                </a:cubicBezTo>
                <a:cubicBezTo>
                  <a:pt x="2663" y="142"/>
                  <a:pt x="2659" y="124"/>
                  <a:pt x="2655" y="109"/>
                </a:cubicBezTo>
                <a:cubicBezTo>
                  <a:pt x="2650" y="92"/>
                  <a:pt x="2645" y="79"/>
                  <a:pt x="2640" y="69"/>
                </a:cubicBezTo>
                <a:cubicBezTo>
                  <a:pt x="2638" y="65"/>
                  <a:pt x="2636" y="61"/>
                  <a:pt x="2635" y="59"/>
                </a:cubicBezTo>
                <a:cubicBezTo>
                  <a:pt x="2634" y="56"/>
                  <a:pt x="2633" y="55"/>
                  <a:pt x="2633" y="55"/>
                </a:cubicBezTo>
                <a:cubicBezTo>
                  <a:pt x="2633" y="55"/>
                  <a:pt x="2634" y="57"/>
                  <a:pt x="2635" y="59"/>
                </a:cubicBezTo>
                <a:cubicBezTo>
                  <a:pt x="2635" y="62"/>
                  <a:pt x="2636" y="65"/>
                  <a:pt x="2638" y="70"/>
                </a:cubicBezTo>
                <a:cubicBezTo>
                  <a:pt x="2640" y="80"/>
                  <a:pt x="2643" y="94"/>
                  <a:pt x="2645" y="111"/>
                </a:cubicBezTo>
                <a:cubicBezTo>
                  <a:pt x="2646" y="128"/>
                  <a:pt x="2647" y="148"/>
                  <a:pt x="2646" y="170"/>
                </a:cubicBezTo>
                <a:cubicBezTo>
                  <a:pt x="2645" y="180"/>
                  <a:pt x="2644" y="192"/>
                  <a:pt x="2643" y="203"/>
                </a:cubicBezTo>
                <a:cubicBezTo>
                  <a:pt x="2641" y="214"/>
                  <a:pt x="2640" y="226"/>
                  <a:pt x="2637" y="237"/>
                </a:cubicBezTo>
                <a:cubicBezTo>
                  <a:pt x="2632" y="265"/>
                  <a:pt x="2624" y="293"/>
                  <a:pt x="2616" y="318"/>
                </a:cubicBezTo>
                <a:cubicBezTo>
                  <a:pt x="2615" y="298"/>
                  <a:pt x="2614" y="277"/>
                  <a:pt x="2614" y="256"/>
                </a:cubicBezTo>
                <a:cubicBezTo>
                  <a:pt x="2614" y="231"/>
                  <a:pt x="2614" y="205"/>
                  <a:pt x="2615" y="181"/>
                </a:cubicBezTo>
                <a:cubicBezTo>
                  <a:pt x="2615" y="156"/>
                  <a:pt x="2616" y="134"/>
                  <a:pt x="2618" y="114"/>
                </a:cubicBezTo>
                <a:cubicBezTo>
                  <a:pt x="2618" y="105"/>
                  <a:pt x="2619" y="96"/>
                  <a:pt x="2619" y="88"/>
                </a:cubicBezTo>
                <a:cubicBezTo>
                  <a:pt x="2620" y="80"/>
                  <a:pt x="2621" y="73"/>
                  <a:pt x="2621" y="67"/>
                </a:cubicBezTo>
                <a:cubicBezTo>
                  <a:pt x="2622" y="56"/>
                  <a:pt x="2623" y="49"/>
                  <a:pt x="2623" y="49"/>
                </a:cubicBezTo>
                <a:cubicBezTo>
                  <a:pt x="2623" y="49"/>
                  <a:pt x="2621" y="56"/>
                  <a:pt x="2618" y="67"/>
                </a:cubicBezTo>
                <a:cubicBezTo>
                  <a:pt x="2617" y="72"/>
                  <a:pt x="2615" y="79"/>
                  <a:pt x="2613" y="87"/>
                </a:cubicBezTo>
                <a:cubicBezTo>
                  <a:pt x="2611" y="94"/>
                  <a:pt x="2609" y="103"/>
                  <a:pt x="2607" y="112"/>
                </a:cubicBezTo>
                <a:cubicBezTo>
                  <a:pt x="2603" y="131"/>
                  <a:pt x="2598" y="154"/>
                  <a:pt x="2594" y="177"/>
                </a:cubicBezTo>
                <a:cubicBezTo>
                  <a:pt x="2589" y="201"/>
                  <a:pt x="2585" y="227"/>
                  <a:pt x="2581" y="253"/>
                </a:cubicBezTo>
                <a:cubicBezTo>
                  <a:pt x="2579" y="263"/>
                  <a:pt x="2578" y="273"/>
                  <a:pt x="2576" y="283"/>
                </a:cubicBezTo>
                <a:cubicBezTo>
                  <a:pt x="2573" y="268"/>
                  <a:pt x="2570" y="254"/>
                  <a:pt x="2567" y="239"/>
                </a:cubicBezTo>
                <a:cubicBezTo>
                  <a:pt x="2563" y="218"/>
                  <a:pt x="2560" y="197"/>
                  <a:pt x="2559" y="177"/>
                </a:cubicBezTo>
                <a:cubicBezTo>
                  <a:pt x="2563" y="165"/>
                  <a:pt x="2568" y="154"/>
                  <a:pt x="2572" y="144"/>
                </a:cubicBezTo>
                <a:cubicBezTo>
                  <a:pt x="2578" y="128"/>
                  <a:pt x="2584" y="115"/>
                  <a:pt x="2587" y="105"/>
                </a:cubicBezTo>
                <a:cubicBezTo>
                  <a:pt x="2591" y="96"/>
                  <a:pt x="2593" y="90"/>
                  <a:pt x="2593" y="90"/>
                </a:cubicBezTo>
                <a:cubicBezTo>
                  <a:pt x="2593" y="90"/>
                  <a:pt x="2590" y="95"/>
                  <a:pt x="2585" y="104"/>
                </a:cubicBezTo>
                <a:cubicBezTo>
                  <a:pt x="2579" y="112"/>
                  <a:pt x="2572" y="124"/>
                  <a:pt x="2562" y="139"/>
                </a:cubicBezTo>
                <a:cubicBezTo>
                  <a:pt x="2561" y="142"/>
                  <a:pt x="2560" y="144"/>
                  <a:pt x="2558" y="146"/>
                </a:cubicBezTo>
                <a:cubicBezTo>
                  <a:pt x="2558" y="122"/>
                  <a:pt x="2560" y="100"/>
                  <a:pt x="2563" y="81"/>
                </a:cubicBezTo>
                <a:cubicBezTo>
                  <a:pt x="2564" y="70"/>
                  <a:pt x="2566" y="60"/>
                  <a:pt x="2568" y="51"/>
                </a:cubicBezTo>
                <a:cubicBezTo>
                  <a:pt x="2568" y="49"/>
                  <a:pt x="2569" y="47"/>
                  <a:pt x="2569" y="45"/>
                </a:cubicBezTo>
                <a:cubicBezTo>
                  <a:pt x="2570" y="43"/>
                  <a:pt x="2570" y="41"/>
                  <a:pt x="2571" y="39"/>
                </a:cubicBezTo>
                <a:cubicBezTo>
                  <a:pt x="2572" y="35"/>
                  <a:pt x="2572" y="32"/>
                  <a:pt x="2573" y="28"/>
                </a:cubicBezTo>
                <a:cubicBezTo>
                  <a:pt x="2576" y="16"/>
                  <a:pt x="2578" y="9"/>
                  <a:pt x="2578" y="9"/>
                </a:cubicBezTo>
                <a:cubicBezTo>
                  <a:pt x="2578" y="9"/>
                  <a:pt x="2575" y="15"/>
                  <a:pt x="2571" y="27"/>
                </a:cubicBezTo>
                <a:cubicBezTo>
                  <a:pt x="2569" y="30"/>
                  <a:pt x="2568" y="34"/>
                  <a:pt x="2566" y="37"/>
                </a:cubicBezTo>
                <a:cubicBezTo>
                  <a:pt x="2566" y="39"/>
                  <a:pt x="2565" y="41"/>
                  <a:pt x="2564" y="43"/>
                </a:cubicBezTo>
                <a:cubicBezTo>
                  <a:pt x="2563" y="45"/>
                  <a:pt x="2563" y="47"/>
                  <a:pt x="2562" y="49"/>
                </a:cubicBezTo>
                <a:cubicBezTo>
                  <a:pt x="2559" y="58"/>
                  <a:pt x="2556" y="68"/>
                  <a:pt x="2553" y="78"/>
                </a:cubicBezTo>
                <a:cubicBezTo>
                  <a:pt x="2551" y="84"/>
                  <a:pt x="2550" y="89"/>
                  <a:pt x="2548" y="95"/>
                </a:cubicBezTo>
                <a:cubicBezTo>
                  <a:pt x="2547" y="99"/>
                  <a:pt x="2546" y="104"/>
                  <a:pt x="2545" y="108"/>
                </a:cubicBezTo>
                <a:cubicBezTo>
                  <a:pt x="2545" y="108"/>
                  <a:pt x="2545" y="109"/>
                  <a:pt x="2545" y="109"/>
                </a:cubicBezTo>
                <a:cubicBezTo>
                  <a:pt x="2544" y="110"/>
                  <a:pt x="2544" y="112"/>
                  <a:pt x="2544" y="113"/>
                </a:cubicBezTo>
                <a:cubicBezTo>
                  <a:pt x="2541" y="126"/>
                  <a:pt x="2538" y="139"/>
                  <a:pt x="2537" y="153"/>
                </a:cubicBezTo>
                <a:cubicBezTo>
                  <a:pt x="2537" y="157"/>
                  <a:pt x="2536" y="161"/>
                  <a:pt x="2536" y="165"/>
                </a:cubicBezTo>
                <a:cubicBezTo>
                  <a:pt x="2535" y="168"/>
                  <a:pt x="2535" y="172"/>
                  <a:pt x="2535" y="175"/>
                </a:cubicBezTo>
                <a:cubicBezTo>
                  <a:pt x="2530" y="164"/>
                  <a:pt x="2525" y="154"/>
                  <a:pt x="2521" y="144"/>
                </a:cubicBezTo>
                <a:cubicBezTo>
                  <a:pt x="2519" y="141"/>
                  <a:pt x="2517" y="138"/>
                  <a:pt x="2516" y="134"/>
                </a:cubicBezTo>
                <a:cubicBezTo>
                  <a:pt x="2514" y="131"/>
                  <a:pt x="2512" y="128"/>
                  <a:pt x="2511" y="125"/>
                </a:cubicBezTo>
                <a:cubicBezTo>
                  <a:pt x="2508" y="120"/>
                  <a:pt x="2505" y="115"/>
                  <a:pt x="2503" y="111"/>
                </a:cubicBezTo>
                <a:cubicBezTo>
                  <a:pt x="2498" y="103"/>
                  <a:pt x="2495" y="98"/>
                  <a:pt x="2495" y="98"/>
                </a:cubicBezTo>
                <a:cubicBezTo>
                  <a:pt x="2495" y="98"/>
                  <a:pt x="2497" y="103"/>
                  <a:pt x="2500" y="112"/>
                </a:cubicBezTo>
                <a:cubicBezTo>
                  <a:pt x="2501" y="116"/>
                  <a:pt x="2503" y="121"/>
                  <a:pt x="2505" y="127"/>
                </a:cubicBezTo>
                <a:cubicBezTo>
                  <a:pt x="2506" y="130"/>
                  <a:pt x="2507" y="134"/>
                  <a:pt x="2508" y="137"/>
                </a:cubicBezTo>
                <a:cubicBezTo>
                  <a:pt x="2509" y="140"/>
                  <a:pt x="2510" y="144"/>
                  <a:pt x="2511" y="148"/>
                </a:cubicBezTo>
                <a:cubicBezTo>
                  <a:pt x="2512" y="152"/>
                  <a:pt x="2513" y="157"/>
                  <a:pt x="2514" y="162"/>
                </a:cubicBezTo>
                <a:cubicBezTo>
                  <a:pt x="2514" y="165"/>
                  <a:pt x="2509" y="181"/>
                  <a:pt x="2503" y="205"/>
                </a:cubicBezTo>
                <a:cubicBezTo>
                  <a:pt x="2495" y="230"/>
                  <a:pt x="2485" y="264"/>
                  <a:pt x="2473" y="297"/>
                </a:cubicBezTo>
                <a:cubicBezTo>
                  <a:pt x="2471" y="303"/>
                  <a:pt x="2468" y="309"/>
                  <a:pt x="2466" y="314"/>
                </a:cubicBezTo>
                <a:cubicBezTo>
                  <a:pt x="2465" y="300"/>
                  <a:pt x="2465" y="285"/>
                  <a:pt x="2465" y="270"/>
                </a:cubicBezTo>
                <a:cubicBezTo>
                  <a:pt x="2466" y="252"/>
                  <a:pt x="2467" y="233"/>
                  <a:pt x="2469" y="216"/>
                </a:cubicBezTo>
                <a:cubicBezTo>
                  <a:pt x="2472" y="198"/>
                  <a:pt x="2475" y="182"/>
                  <a:pt x="2478" y="168"/>
                </a:cubicBezTo>
                <a:cubicBezTo>
                  <a:pt x="2479" y="161"/>
                  <a:pt x="2481" y="155"/>
                  <a:pt x="2482" y="149"/>
                </a:cubicBezTo>
                <a:cubicBezTo>
                  <a:pt x="2484" y="143"/>
                  <a:pt x="2485" y="138"/>
                  <a:pt x="2486" y="134"/>
                </a:cubicBezTo>
                <a:cubicBezTo>
                  <a:pt x="2489" y="126"/>
                  <a:pt x="2490" y="121"/>
                  <a:pt x="2490" y="121"/>
                </a:cubicBezTo>
                <a:cubicBezTo>
                  <a:pt x="2490" y="121"/>
                  <a:pt x="2488" y="126"/>
                  <a:pt x="2484" y="133"/>
                </a:cubicBezTo>
                <a:cubicBezTo>
                  <a:pt x="2482" y="137"/>
                  <a:pt x="2479" y="141"/>
                  <a:pt x="2477" y="146"/>
                </a:cubicBezTo>
                <a:cubicBezTo>
                  <a:pt x="2474" y="152"/>
                  <a:pt x="2471" y="157"/>
                  <a:pt x="2468" y="164"/>
                </a:cubicBezTo>
                <a:cubicBezTo>
                  <a:pt x="2462" y="177"/>
                  <a:pt x="2455" y="193"/>
                  <a:pt x="2449" y="210"/>
                </a:cubicBezTo>
                <a:cubicBezTo>
                  <a:pt x="2443" y="226"/>
                  <a:pt x="2437" y="245"/>
                  <a:pt x="2432" y="264"/>
                </a:cubicBezTo>
                <a:cubicBezTo>
                  <a:pt x="2432" y="267"/>
                  <a:pt x="2431" y="270"/>
                  <a:pt x="2430" y="274"/>
                </a:cubicBezTo>
                <a:cubicBezTo>
                  <a:pt x="2430" y="272"/>
                  <a:pt x="2430" y="271"/>
                  <a:pt x="2430" y="269"/>
                </a:cubicBezTo>
                <a:cubicBezTo>
                  <a:pt x="2429" y="245"/>
                  <a:pt x="2429" y="220"/>
                  <a:pt x="2431" y="198"/>
                </a:cubicBezTo>
                <a:cubicBezTo>
                  <a:pt x="2431" y="190"/>
                  <a:pt x="2432" y="183"/>
                  <a:pt x="2432" y="175"/>
                </a:cubicBezTo>
                <a:cubicBezTo>
                  <a:pt x="2436" y="164"/>
                  <a:pt x="2440" y="154"/>
                  <a:pt x="2444" y="144"/>
                </a:cubicBezTo>
                <a:cubicBezTo>
                  <a:pt x="2450" y="128"/>
                  <a:pt x="2456" y="115"/>
                  <a:pt x="2460" y="105"/>
                </a:cubicBezTo>
                <a:cubicBezTo>
                  <a:pt x="2464" y="96"/>
                  <a:pt x="2466" y="90"/>
                  <a:pt x="2466" y="90"/>
                </a:cubicBezTo>
                <a:cubicBezTo>
                  <a:pt x="2466" y="90"/>
                  <a:pt x="2463" y="95"/>
                  <a:pt x="2457" y="104"/>
                </a:cubicBezTo>
                <a:cubicBezTo>
                  <a:pt x="2452" y="112"/>
                  <a:pt x="2444" y="124"/>
                  <a:pt x="2435" y="139"/>
                </a:cubicBezTo>
                <a:cubicBezTo>
                  <a:pt x="2436" y="119"/>
                  <a:pt x="2439" y="101"/>
                  <a:pt x="2442" y="89"/>
                </a:cubicBezTo>
                <a:cubicBezTo>
                  <a:pt x="2444" y="83"/>
                  <a:pt x="2445" y="79"/>
                  <a:pt x="2446" y="76"/>
                </a:cubicBezTo>
                <a:cubicBezTo>
                  <a:pt x="2448" y="73"/>
                  <a:pt x="2448" y="71"/>
                  <a:pt x="2448" y="71"/>
                </a:cubicBezTo>
                <a:cubicBezTo>
                  <a:pt x="2448" y="71"/>
                  <a:pt x="2447" y="72"/>
                  <a:pt x="2446" y="75"/>
                </a:cubicBezTo>
                <a:cubicBezTo>
                  <a:pt x="2444" y="78"/>
                  <a:pt x="2442" y="82"/>
                  <a:pt x="2440" y="88"/>
                </a:cubicBezTo>
                <a:cubicBezTo>
                  <a:pt x="2435" y="99"/>
                  <a:pt x="2430" y="115"/>
                  <a:pt x="2425" y="133"/>
                </a:cubicBezTo>
                <a:cubicBezTo>
                  <a:pt x="2423" y="142"/>
                  <a:pt x="2420" y="151"/>
                  <a:pt x="2418" y="162"/>
                </a:cubicBezTo>
                <a:cubicBezTo>
                  <a:pt x="2417" y="165"/>
                  <a:pt x="2416" y="169"/>
                  <a:pt x="2415" y="172"/>
                </a:cubicBezTo>
                <a:cubicBezTo>
                  <a:pt x="2411" y="178"/>
                  <a:pt x="2408" y="185"/>
                  <a:pt x="2404" y="191"/>
                </a:cubicBezTo>
                <a:cubicBezTo>
                  <a:pt x="2397" y="203"/>
                  <a:pt x="2391" y="216"/>
                  <a:pt x="2384" y="229"/>
                </a:cubicBezTo>
                <a:cubicBezTo>
                  <a:pt x="2384" y="221"/>
                  <a:pt x="2385" y="214"/>
                  <a:pt x="2385" y="207"/>
                </a:cubicBezTo>
                <a:cubicBezTo>
                  <a:pt x="2386" y="193"/>
                  <a:pt x="2386" y="182"/>
                  <a:pt x="2386" y="174"/>
                </a:cubicBezTo>
                <a:cubicBezTo>
                  <a:pt x="2387" y="166"/>
                  <a:pt x="2387" y="162"/>
                  <a:pt x="2387" y="162"/>
                </a:cubicBezTo>
                <a:cubicBezTo>
                  <a:pt x="2387" y="162"/>
                  <a:pt x="2382" y="179"/>
                  <a:pt x="2375" y="205"/>
                </a:cubicBezTo>
                <a:cubicBezTo>
                  <a:pt x="2368" y="230"/>
                  <a:pt x="2357" y="264"/>
                  <a:pt x="2345" y="297"/>
                </a:cubicBezTo>
                <a:cubicBezTo>
                  <a:pt x="2343" y="303"/>
                  <a:pt x="2341" y="309"/>
                  <a:pt x="2339" y="314"/>
                </a:cubicBezTo>
                <a:cubicBezTo>
                  <a:pt x="2338" y="300"/>
                  <a:pt x="2337" y="285"/>
                  <a:pt x="2338" y="270"/>
                </a:cubicBezTo>
                <a:cubicBezTo>
                  <a:pt x="2338" y="252"/>
                  <a:pt x="2340" y="233"/>
                  <a:pt x="2342" y="216"/>
                </a:cubicBezTo>
                <a:cubicBezTo>
                  <a:pt x="2344" y="198"/>
                  <a:pt x="2347" y="182"/>
                  <a:pt x="2350" y="168"/>
                </a:cubicBezTo>
                <a:cubicBezTo>
                  <a:pt x="2352" y="161"/>
                  <a:pt x="2353" y="155"/>
                  <a:pt x="2355" y="149"/>
                </a:cubicBezTo>
                <a:cubicBezTo>
                  <a:pt x="2356" y="143"/>
                  <a:pt x="2357" y="138"/>
                  <a:pt x="2359" y="134"/>
                </a:cubicBezTo>
                <a:cubicBezTo>
                  <a:pt x="2361" y="126"/>
                  <a:pt x="2362" y="121"/>
                  <a:pt x="2362" y="121"/>
                </a:cubicBezTo>
                <a:cubicBezTo>
                  <a:pt x="2362" y="121"/>
                  <a:pt x="2360" y="126"/>
                  <a:pt x="2356" y="133"/>
                </a:cubicBezTo>
                <a:cubicBezTo>
                  <a:pt x="2354" y="137"/>
                  <a:pt x="2352" y="141"/>
                  <a:pt x="2349" y="146"/>
                </a:cubicBezTo>
                <a:cubicBezTo>
                  <a:pt x="2346" y="152"/>
                  <a:pt x="2343" y="157"/>
                  <a:pt x="2340" y="164"/>
                </a:cubicBezTo>
                <a:cubicBezTo>
                  <a:pt x="2334" y="177"/>
                  <a:pt x="2328" y="193"/>
                  <a:pt x="2321" y="210"/>
                </a:cubicBezTo>
                <a:cubicBezTo>
                  <a:pt x="2315" y="226"/>
                  <a:pt x="2310" y="245"/>
                  <a:pt x="2305" y="264"/>
                </a:cubicBezTo>
                <a:cubicBezTo>
                  <a:pt x="2304" y="267"/>
                  <a:pt x="2303" y="270"/>
                  <a:pt x="2302" y="274"/>
                </a:cubicBezTo>
                <a:cubicBezTo>
                  <a:pt x="2302" y="272"/>
                  <a:pt x="2302" y="271"/>
                  <a:pt x="2302" y="269"/>
                </a:cubicBezTo>
                <a:cubicBezTo>
                  <a:pt x="2301" y="245"/>
                  <a:pt x="2302" y="220"/>
                  <a:pt x="2303" y="198"/>
                </a:cubicBezTo>
                <a:cubicBezTo>
                  <a:pt x="2304" y="175"/>
                  <a:pt x="2306" y="154"/>
                  <a:pt x="2307" y="135"/>
                </a:cubicBezTo>
                <a:cubicBezTo>
                  <a:pt x="2309" y="116"/>
                  <a:pt x="2312" y="100"/>
                  <a:pt x="2315" y="89"/>
                </a:cubicBezTo>
                <a:cubicBezTo>
                  <a:pt x="2316" y="83"/>
                  <a:pt x="2318" y="79"/>
                  <a:pt x="2319" y="76"/>
                </a:cubicBezTo>
                <a:cubicBezTo>
                  <a:pt x="2320" y="73"/>
                  <a:pt x="2320" y="71"/>
                  <a:pt x="2320" y="71"/>
                </a:cubicBezTo>
                <a:cubicBezTo>
                  <a:pt x="2320" y="71"/>
                  <a:pt x="2320" y="72"/>
                  <a:pt x="2318" y="75"/>
                </a:cubicBezTo>
                <a:cubicBezTo>
                  <a:pt x="2317" y="78"/>
                  <a:pt x="2314" y="82"/>
                  <a:pt x="2312" y="88"/>
                </a:cubicBezTo>
                <a:cubicBezTo>
                  <a:pt x="2307" y="99"/>
                  <a:pt x="2302" y="115"/>
                  <a:pt x="2297" y="133"/>
                </a:cubicBezTo>
                <a:cubicBezTo>
                  <a:pt x="2295" y="142"/>
                  <a:pt x="2293" y="151"/>
                  <a:pt x="2290" y="161"/>
                </a:cubicBezTo>
                <a:cubicBezTo>
                  <a:pt x="2289" y="154"/>
                  <a:pt x="2288" y="146"/>
                  <a:pt x="2286" y="139"/>
                </a:cubicBezTo>
                <a:cubicBezTo>
                  <a:pt x="2292" y="125"/>
                  <a:pt x="2297" y="114"/>
                  <a:pt x="2300" y="105"/>
                </a:cubicBezTo>
                <a:cubicBezTo>
                  <a:pt x="2304" y="96"/>
                  <a:pt x="2306" y="90"/>
                  <a:pt x="2306" y="90"/>
                </a:cubicBezTo>
                <a:cubicBezTo>
                  <a:pt x="2306" y="90"/>
                  <a:pt x="2303" y="95"/>
                  <a:pt x="2298" y="104"/>
                </a:cubicBezTo>
                <a:cubicBezTo>
                  <a:pt x="2294" y="109"/>
                  <a:pt x="2289" y="117"/>
                  <a:pt x="2283" y="126"/>
                </a:cubicBezTo>
                <a:cubicBezTo>
                  <a:pt x="2282" y="120"/>
                  <a:pt x="2280" y="115"/>
                  <a:pt x="2279" y="109"/>
                </a:cubicBezTo>
                <a:cubicBezTo>
                  <a:pt x="2274" y="92"/>
                  <a:pt x="2268" y="79"/>
                  <a:pt x="2264" y="69"/>
                </a:cubicBezTo>
                <a:cubicBezTo>
                  <a:pt x="2262" y="65"/>
                  <a:pt x="2260" y="61"/>
                  <a:pt x="2259" y="59"/>
                </a:cubicBezTo>
                <a:cubicBezTo>
                  <a:pt x="2258" y="56"/>
                  <a:pt x="2257" y="55"/>
                  <a:pt x="2257" y="55"/>
                </a:cubicBezTo>
                <a:cubicBezTo>
                  <a:pt x="2257" y="55"/>
                  <a:pt x="2258" y="57"/>
                  <a:pt x="2258" y="59"/>
                </a:cubicBezTo>
                <a:cubicBezTo>
                  <a:pt x="2259" y="62"/>
                  <a:pt x="2260" y="65"/>
                  <a:pt x="2261" y="70"/>
                </a:cubicBezTo>
                <a:cubicBezTo>
                  <a:pt x="2264" y="80"/>
                  <a:pt x="2267" y="94"/>
                  <a:pt x="2269" y="111"/>
                </a:cubicBezTo>
                <a:cubicBezTo>
                  <a:pt x="2270" y="122"/>
                  <a:pt x="2270" y="134"/>
                  <a:pt x="2270" y="147"/>
                </a:cubicBezTo>
                <a:cubicBezTo>
                  <a:pt x="2262" y="160"/>
                  <a:pt x="2253" y="175"/>
                  <a:pt x="2244" y="191"/>
                </a:cubicBezTo>
                <a:cubicBezTo>
                  <a:pt x="2238" y="203"/>
                  <a:pt x="2231" y="216"/>
                  <a:pt x="2224" y="229"/>
                </a:cubicBezTo>
                <a:cubicBezTo>
                  <a:pt x="2225" y="221"/>
                  <a:pt x="2225" y="214"/>
                  <a:pt x="2226" y="207"/>
                </a:cubicBezTo>
                <a:cubicBezTo>
                  <a:pt x="2226" y="193"/>
                  <a:pt x="2227" y="182"/>
                  <a:pt x="2227" y="174"/>
                </a:cubicBezTo>
                <a:cubicBezTo>
                  <a:pt x="2227" y="166"/>
                  <a:pt x="2227" y="162"/>
                  <a:pt x="2227" y="162"/>
                </a:cubicBezTo>
                <a:cubicBezTo>
                  <a:pt x="2227" y="162"/>
                  <a:pt x="2223" y="179"/>
                  <a:pt x="2215" y="205"/>
                </a:cubicBezTo>
                <a:cubicBezTo>
                  <a:pt x="2208" y="230"/>
                  <a:pt x="2197" y="264"/>
                  <a:pt x="2185" y="297"/>
                </a:cubicBezTo>
                <a:cubicBezTo>
                  <a:pt x="2183" y="303"/>
                  <a:pt x="2181" y="309"/>
                  <a:pt x="2179" y="314"/>
                </a:cubicBezTo>
                <a:cubicBezTo>
                  <a:pt x="2178" y="300"/>
                  <a:pt x="2178" y="285"/>
                  <a:pt x="2178" y="270"/>
                </a:cubicBezTo>
                <a:cubicBezTo>
                  <a:pt x="2179" y="252"/>
                  <a:pt x="2180" y="233"/>
                  <a:pt x="2182" y="216"/>
                </a:cubicBezTo>
                <a:cubicBezTo>
                  <a:pt x="2184" y="198"/>
                  <a:pt x="2187" y="182"/>
                  <a:pt x="2190" y="168"/>
                </a:cubicBezTo>
                <a:cubicBezTo>
                  <a:pt x="2192" y="161"/>
                  <a:pt x="2193" y="155"/>
                  <a:pt x="2195" y="149"/>
                </a:cubicBezTo>
                <a:cubicBezTo>
                  <a:pt x="2196" y="143"/>
                  <a:pt x="2198" y="138"/>
                  <a:pt x="2199" y="134"/>
                </a:cubicBezTo>
                <a:cubicBezTo>
                  <a:pt x="2201" y="126"/>
                  <a:pt x="2203" y="121"/>
                  <a:pt x="2203" y="121"/>
                </a:cubicBezTo>
                <a:cubicBezTo>
                  <a:pt x="2203" y="121"/>
                  <a:pt x="2200" y="126"/>
                  <a:pt x="2196" y="133"/>
                </a:cubicBezTo>
                <a:cubicBezTo>
                  <a:pt x="2194" y="137"/>
                  <a:pt x="2192" y="141"/>
                  <a:pt x="2189" y="146"/>
                </a:cubicBezTo>
                <a:cubicBezTo>
                  <a:pt x="2187" y="152"/>
                  <a:pt x="2184" y="157"/>
                  <a:pt x="2181" y="164"/>
                </a:cubicBezTo>
                <a:cubicBezTo>
                  <a:pt x="2174" y="177"/>
                  <a:pt x="2168" y="193"/>
                  <a:pt x="2162" y="210"/>
                </a:cubicBezTo>
                <a:cubicBezTo>
                  <a:pt x="2156" y="226"/>
                  <a:pt x="2150" y="245"/>
                  <a:pt x="2145" y="264"/>
                </a:cubicBezTo>
                <a:cubicBezTo>
                  <a:pt x="2144" y="267"/>
                  <a:pt x="2143" y="270"/>
                  <a:pt x="2143" y="274"/>
                </a:cubicBezTo>
                <a:cubicBezTo>
                  <a:pt x="2143" y="272"/>
                  <a:pt x="2142" y="271"/>
                  <a:pt x="2142" y="269"/>
                </a:cubicBezTo>
                <a:cubicBezTo>
                  <a:pt x="2141" y="245"/>
                  <a:pt x="2142" y="220"/>
                  <a:pt x="2143" y="198"/>
                </a:cubicBezTo>
                <a:cubicBezTo>
                  <a:pt x="2145" y="175"/>
                  <a:pt x="2146" y="154"/>
                  <a:pt x="2148" y="135"/>
                </a:cubicBezTo>
                <a:cubicBezTo>
                  <a:pt x="2149" y="116"/>
                  <a:pt x="2152" y="100"/>
                  <a:pt x="2155" y="89"/>
                </a:cubicBezTo>
                <a:cubicBezTo>
                  <a:pt x="2157" y="83"/>
                  <a:pt x="2158" y="79"/>
                  <a:pt x="2159" y="76"/>
                </a:cubicBezTo>
                <a:cubicBezTo>
                  <a:pt x="2160" y="73"/>
                  <a:pt x="2161" y="71"/>
                  <a:pt x="2161" y="71"/>
                </a:cubicBezTo>
                <a:cubicBezTo>
                  <a:pt x="2161" y="71"/>
                  <a:pt x="2160" y="72"/>
                  <a:pt x="2158" y="75"/>
                </a:cubicBezTo>
                <a:cubicBezTo>
                  <a:pt x="2157" y="78"/>
                  <a:pt x="2155" y="82"/>
                  <a:pt x="2152" y="88"/>
                </a:cubicBezTo>
                <a:cubicBezTo>
                  <a:pt x="2148" y="99"/>
                  <a:pt x="2142" y="115"/>
                  <a:pt x="2137" y="133"/>
                </a:cubicBezTo>
                <a:cubicBezTo>
                  <a:pt x="2135" y="142"/>
                  <a:pt x="2133" y="151"/>
                  <a:pt x="2130" y="161"/>
                </a:cubicBezTo>
                <a:cubicBezTo>
                  <a:pt x="2128" y="142"/>
                  <a:pt x="2124" y="124"/>
                  <a:pt x="2119" y="109"/>
                </a:cubicBezTo>
                <a:cubicBezTo>
                  <a:pt x="2114" y="92"/>
                  <a:pt x="2109" y="79"/>
                  <a:pt x="2105" y="69"/>
                </a:cubicBezTo>
                <a:cubicBezTo>
                  <a:pt x="2103" y="65"/>
                  <a:pt x="2101" y="61"/>
                  <a:pt x="2100" y="59"/>
                </a:cubicBezTo>
                <a:cubicBezTo>
                  <a:pt x="2098" y="56"/>
                  <a:pt x="2098" y="55"/>
                  <a:pt x="2098" y="55"/>
                </a:cubicBezTo>
                <a:cubicBezTo>
                  <a:pt x="2098" y="55"/>
                  <a:pt x="2098" y="57"/>
                  <a:pt x="2099" y="59"/>
                </a:cubicBezTo>
                <a:cubicBezTo>
                  <a:pt x="2100" y="62"/>
                  <a:pt x="2101" y="65"/>
                  <a:pt x="2102" y="70"/>
                </a:cubicBezTo>
                <a:cubicBezTo>
                  <a:pt x="2104" y="80"/>
                  <a:pt x="2107" y="94"/>
                  <a:pt x="2109" y="111"/>
                </a:cubicBezTo>
                <a:cubicBezTo>
                  <a:pt x="2111" y="128"/>
                  <a:pt x="2111" y="148"/>
                  <a:pt x="2110" y="170"/>
                </a:cubicBezTo>
                <a:cubicBezTo>
                  <a:pt x="2110" y="180"/>
                  <a:pt x="2109" y="192"/>
                  <a:pt x="2107" y="203"/>
                </a:cubicBezTo>
                <a:cubicBezTo>
                  <a:pt x="2106" y="214"/>
                  <a:pt x="2104" y="226"/>
                  <a:pt x="2102" y="237"/>
                </a:cubicBezTo>
                <a:cubicBezTo>
                  <a:pt x="2096" y="265"/>
                  <a:pt x="2088" y="293"/>
                  <a:pt x="2080" y="318"/>
                </a:cubicBezTo>
                <a:cubicBezTo>
                  <a:pt x="2079" y="298"/>
                  <a:pt x="2079" y="277"/>
                  <a:pt x="2078" y="256"/>
                </a:cubicBezTo>
                <a:cubicBezTo>
                  <a:pt x="2078" y="231"/>
                  <a:pt x="2078" y="205"/>
                  <a:pt x="2079" y="181"/>
                </a:cubicBezTo>
                <a:cubicBezTo>
                  <a:pt x="2080" y="156"/>
                  <a:pt x="2081" y="134"/>
                  <a:pt x="2082" y="114"/>
                </a:cubicBezTo>
                <a:cubicBezTo>
                  <a:pt x="2082" y="105"/>
                  <a:pt x="2083" y="96"/>
                  <a:pt x="2084" y="88"/>
                </a:cubicBezTo>
                <a:cubicBezTo>
                  <a:pt x="2084" y="80"/>
                  <a:pt x="2085" y="73"/>
                  <a:pt x="2085" y="67"/>
                </a:cubicBezTo>
                <a:cubicBezTo>
                  <a:pt x="2086" y="56"/>
                  <a:pt x="2087" y="49"/>
                  <a:pt x="2087" y="49"/>
                </a:cubicBezTo>
                <a:cubicBezTo>
                  <a:pt x="2087" y="49"/>
                  <a:pt x="2085" y="56"/>
                  <a:pt x="2083" y="67"/>
                </a:cubicBezTo>
                <a:cubicBezTo>
                  <a:pt x="2081" y="72"/>
                  <a:pt x="2079" y="79"/>
                  <a:pt x="2078" y="87"/>
                </a:cubicBezTo>
                <a:cubicBezTo>
                  <a:pt x="2076" y="94"/>
                  <a:pt x="2074" y="103"/>
                  <a:pt x="2072" y="112"/>
                </a:cubicBezTo>
                <a:cubicBezTo>
                  <a:pt x="2067" y="131"/>
                  <a:pt x="2063" y="154"/>
                  <a:pt x="2058" y="177"/>
                </a:cubicBezTo>
                <a:cubicBezTo>
                  <a:pt x="2053" y="201"/>
                  <a:pt x="2049" y="227"/>
                  <a:pt x="2045" y="253"/>
                </a:cubicBezTo>
                <a:cubicBezTo>
                  <a:pt x="2043" y="263"/>
                  <a:pt x="2042" y="273"/>
                  <a:pt x="2041" y="283"/>
                </a:cubicBezTo>
                <a:cubicBezTo>
                  <a:pt x="2037" y="268"/>
                  <a:pt x="2034" y="254"/>
                  <a:pt x="2031" y="239"/>
                </a:cubicBezTo>
                <a:cubicBezTo>
                  <a:pt x="2027" y="218"/>
                  <a:pt x="2025" y="197"/>
                  <a:pt x="2023" y="177"/>
                </a:cubicBezTo>
                <a:cubicBezTo>
                  <a:pt x="2028" y="165"/>
                  <a:pt x="2032" y="154"/>
                  <a:pt x="2036" y="144"/>
                </a:cubicBezTo>
                <a:cubicBezTo>
                  <a:pt x="2042" y="128"/>
                  <a:pt x="2048" y="115"/>
                  <a:pt x="2052" y="105"/>
                </a:cubicBezTo>
                <a:cubicBezTo>
                  <a:pt x="2056" y="96"/>
                  <a:pt x="2058" y="90"/>
                  <a:pt x="2058" y="90"/>
                </a:cubicBezTo>
                <a:cubicBezTo>
                  <a:pt x="2058" y="90"/>
                  <a:pt x="2055" y="95"/>
                  <a:pt x="2049" y="104"/>
                </a:cubicBezTo>
                <a:cubicBezTo>
                  <a:pt x="2044" y="112"/>
                  <a:pt x="2036" y="124"/>
                  <a:pt x="2027" y="139"/>
                </a:cubicBezTo>
                <a:cubicBezTo>
                  <a:pt x="2025" y="142"/>
                  <a:pt x="2024" y="144"/>
                  <a:pt x="2022" y="146"/>
                </a:cubicBezTo>
                <a:cubicBezTo>
                  <a:pt x="2022" y="122"/>
                  <a:pt x="2024" y="100"/>
                  <a:pt x="2027" y="81"/>
                </a:cubicBezTo>
                <a:cubicBezTo>
                  <a:pt x="2029" y="70"/>
                  <a:pt x="2031" y="60"/>
                  <a:pt x="2032" y="51"/>
                </a:cubicBezTo>
                <a:cubicBezTo>
                  <a:pt x="2033" y="49"/>
                  <a:pt x="2033" y="47"/>
                  <a:pt x="2033" y="45"/>
                </a:cubicBezTo>
                <a:cubicBezTo>
                  <a:pt x="2034" y="43"/>
                  <a:pt x="2034" y="41"/>
                  <a:pt x="2035" y="39"/>
                </a:cubicBezTo>
                <a:cubicBezTo>
                  <a:pt x="2036" y="35"/>
                  <a:pt x="2037" y="32"/>
                  <a:pt x="2038" y="28"/>
                </a:cubicBezTo>
                <a:cubicBezTo>
                  <a:pt x="2041" y="16"/>
                  <a:pt x="2043" y="9"/>
                  <a:pt x="2043" y="9"/>
                </a:cubicBezTo>
                <a:cubicBezTo>
                  <a:pt x="2043" y="9"/>
                  <a:pt x="2040" y="15"/>
                  <a:pt x="2035" y="27"/>
                </a:cubicBezTo>
                <a:cubicBezTo>
                  <a:pt x="2034" y="30"/>
                  <a:pt x="2032" y="34"/>
                  <a:pt x="2031" y="37"/>
                </a:cubicBezTo>
                <a:cubicBezTo>
                  <a:pt x="2030" y="39"/>
                  <a:pt x="2029" y="41"/>
                  <a:pt x="2028" y="43"/>
                </a:cubicBezTo>
                <a:cubicBezTo>
                  <a:pt x="2028" y="45"/>
                  <a:pt x="2027" y="47"/>
                  <a:pt x="2026" y="49"/>
                </a:cubicBezTo>
                <a:cubicBezTo>
                  <a:pt x="2024" y="58"/>
                  <a:pt x="2020" y="68"/>
                  <a:pt x="2017" y="78"/>
                </a:cubicBezTo>
                <a:cubicBezTo>
                  <a:pt x="2015" y="84"/>
                  <a:pt x="2014" y="89"/>
                  <a:pt x="2012" y="95"/>
                </a:cubicBezTo>
                <a:cubicBezTo>
                  <a:pt x="2011" y="99"/>
                  <a:pt x="2010" y="104"/>
                  <a:pt x="2009" y="108"/>
                </a:cubicBezTo>
                <a:cubicBezTo>
                  <a:pt x="2009" y="108"/>
                  <a:pt x="2009" y="109"/>
                  <a:pt x="2009" y="109"/>
                </a:cubicBezTo>
                <a:cubicBezTo>
                  <a:pt x="2009" y="110"/>
                  <a:pt x="2008" y="112"/>
                  <a:pt x="2008" y="113"/>
                </a:cubicBezTo>
                <a:cubicBezTo>
                  <a:pt x="2006" y="126"/>
                  <a:pt x="2003" y="139"/>
                  <a:pt x="2001" y="153"/>
                </a:cubicBezTo>
                <a:cubicBezTo>
                  <a:pt x="2001" y="157"/>
                  <a:pt x="2000" y="161"/>
                  <a:pt x="2000" y="165"/>
                </a:cubicBezTo>
                <a:cubicBezTo>
                  <a:pt x="1999" y="168"/>
                  <a:pt x="1999" y="172"/>
                  <a:pt x="1999" y="175"/>
                </a:cubicBezTo>
                <a:cubicBezTo>
                  <a:pt x="1994" y="164"/>
                  <a:pt x="1990" y="154"/>
                  <a:pt x="1985" y="144"/>
                </a:cubicBezTo>
                <a:cubicBezTo>
                  <a:pt x="1983" y="141"/>
                  <a:pt x="1981" y="138"/>
                  <a:pt x="1980" y="134"/>
                </a:cubicBezTo>
                <a:cubicBezTo>
                  <a:pt x="1978" y="131"/>
                  <a:pt x="1977" y="128"/>
                  <a:pt x="1975" y="125"/>
                </a:cubicBezTo>
                <a:cubicBezTo>
                  <a:pt x="1972" y="120"/>
                  <a:pt x="1969" y="115"/>
                  <a:pt x="1967" y="111"/>
                </a:cubicBezTo>
                <a:cubicBezTo>
                  <a:pt x="1962" y="103"/>
                  <a:pt x="1960" y="98"/>
                  <a:pt x="1960" y="98"/>
                </a:cubicBezTo>
                <a:cubicBezTo>
                  <a:pt x="1960" y="98"/>
                  <a:pt x="1961" y="103"/>
                  <a:pt x="1964" y="112"/>
                </a:cubicBezTo>
                <a:cubicBezTo>
                  <a:pt x="1966" y="116"/>
                  <a:pt x="1967" y="121"/>
                  <a:pt x="1969" y="127"/>
                </a:cubicBezTo>
                <a:cubicBezTo>
                  <a:pt x="1970" y="130"/>
                  <a:pt x="1971" y="134"/>
                  <a:pt x="1972" y="137"/>
                </a:cubicBezTo>
                <a:cubicBezTo>
                  <a:pt x="1973" y="140"/>
                  <a:pt x="1974" y="144"/>
                  <a:pt x="1975" y="148"/>
                </a:cubicBezTo>
                <a:cubicBezTo>
                  <a:pt x="1976" y="152"/>
                  <a:pt x="1977" y="157"/>
                  <a:pt x="1979" y="162"/>
                </a:cubicBezTo>
                <a:cubicBezTo>
                  <a:pt x="1978" y="165"/>
                  <a:pt x="1974" y="181"/>
                  <a:pt x="1967" y="205"/>
                </a:cubicBezTo>
                <a:cubicBezTo>
                  <a:pt x="1960" y="230"/>
                  <a:pt x="1949" y="264"/>
                  <a:pt x="1937" y="297"/>
                </a:cubicBezTo>
                <a:cubicBezTo>
                  <a:pt x="1935" y="303"/>
                  <a:pt x="1933" y="309"/>
                  <a:pt x="1931" y="314"/>
                </a:cubicBezTo>
                <a:cubicBezTo>
                  <a:pt x="1930" y="300"/>
                  <a:pt x="1929" y="285"/>
                  <a:pt x="1930" y="270"/>
                </a:cubicBezTo>
                <a:cubicBezTo>
                  <a:pt x="1930" y="252"/>
                  <a:pt x="1932" y="233"/>
                  <a:pt x="1934" y="216"/>
                </a:cubicBezTo>
                <a:cubicBezTo>
                  <a:pt x="1936" y="198"/>
                  <a:pt x="1939" y="182"/>
                  <a:pt x="1942" y="168"/>
                </a:cubicBezTo>
                <a:cubicBezTo>
                  <a:pt x="1944" y="161"/>
                  <a:pt x="1945" y="155"/>
                  <a:pt x="1947" y="149"/>
                </a:cubicBezTo>
                <a:cubicBezTo>
                  <a:pt x="1948" y="143"/>
                  <a:pt x="1949" y="138"/>
                  <a:pt x="1951" y="134"/>
                </a:cubicBezTo>
                <a:cubicBezTo>
                  <a:pt x="1953" y="126"/>
                  <a:pt x="1954" y="121"/>
                  <a:pt x="1954" y="121"/>
                </a:cubicBezTo>
                <a:cubicBezTo>
                  <a:pt x="1954" y="121"/>
                  <a:pt x="1952" y="126"/>
                  <a:pt x="1948" y="133"/>
                </a:cubicBezTo>
                <a:cubicBezTo>
                  <a:pt x="1946" y="137"/>
                  <a:pt x="1944" y="141"/>
                  <a:pt x="1941" y="146"/>
                </a:cubicBezTo>
                <a:cubicBezTo>
                  <a:pt x="1938" y="152"/>
                  <a:pt x="1935" y="157"/>
                  <a:pt x="1932" y="164"/>
                </a:cubicBezTo>
                <a:cubicBezTo>
                  <a:pt x="1926" y="177"/>
                  <a:pt x="1920" y="193"/>
                  <a:pt x="1913" y="210"/>
                </a:cubicBezTo>
                <a:cubicBezTo>
                  <a:pt x="1907" y="226"/>
                  <a:pt x="1902" y="245"/>
                  <a:pt x="1897" y="264"/>
                </a:cubicBezTo>
                <a:cubicBezTo>
                  <a:pt x="1896" y="267"/>
                  <a:pt x="1895" y="270"/>
                  <a:pt x="1894" y="274"/>
                </a:cubicBezTo>
                <a:cubicBezTo>
                  <a:pt x="1894" y="272"/>
                  <a:pt x="1894" y="271"/>
                  <a:pt x="1894" y="269"/>
                </a:cubicBezTo>
                <a:cubicBezTo>
                  <a:pt x="1893" y="245"/>
                  <a:pt x="1894" y="220"/>
                  <a:pt x="1895" y="198"/>
                </a:cubicBezTo>
                <a:cubicBezTo>
                  <a:pt x="1896" y="175"/>
                  <a:pt x="1898" y="154"/>
                  <a:pt x="1899" y="135"/>
                </a:cubicBezTo>
                <a:cubicBezTo>
                  <a:pt x="1901" y="116"/>
                  <a:pt x="1904" y="100"/>
                  <a:pt x="1907" y="89"/>
                </a:cubicBezTo>
                <a:cubicBezTo>
                  <a:pt x="1908" y="83"/>
                  <a:pt x="1910" y="79"/>
                  <a:pt x="1911" y="76"/>
                </a:cubicBezTo>
                <a:cubicBezTo>
                  <a:pt x="1912" y="73"/>
                  <a:pt x="1912" y="71"/>
                  <a:pt x="1912" y="71"/>
                </a:cubicBezTo>
                <a:cubicBezTo>
                  <a:pt x="1912" y="71"/>
                  <a:pt x="1912" y="72"/>
                  <a:pt x="1910" y="75"/>
                </a:cubicBezTo>
                <a:cubicBezTo>
                  <a:pt x="1909" y="78"/>
                  <a:pt x="1906" y="82"/>
                  <a:pt x="1904" y="88"/>
                </a:cubicBezTo>
                <a:cubicBezTo>
                  <a:pt x="1899" y="99"/>
                  <a:pt x="1894" y="115"/>
                  <a:pt x="1889" y="133"/>
                </a:cubicBezTo>
                <a:cubicBezTo>
                  <a:pt x="1887" y="142"/>
                  <a:pt x="1885" y="151"/>
                  <a:pt x="1882" y="161"/>
                </a:cubicBezTo>
                <a:cubicBezTo>
                  <a:pt x="1879" y="142"/>
                  <a:pt x="1875" y="124"/>
                  <a:pt x="1871" y="109"/>
                </a:cubicBezTo>
                <a:cubicBezTo>
                  <a:pt x="1866" y="92"/>
                  <a:pt x="1860" y="79"/>
                  <a:pt x="1856" y="69"/>
                </a:cubicBezTo>
                <a:cubicBezTo>
                  <a:pt x="1854" y="65"/>
                  <a:pt x="1852" y="61"/>
                  <a:pt x="1851" y="59"/>
                </a:cubicBezTo>
                <a:cubicBezTo>
                  <a:pt x="1850" y="56"/>
                  <a:pt x="1849" y="55"/>
                  <a:pt x="1849" y="55"/>
                </a:cubicBezTo>
                <a:cubicBezTo>
                  <a:pt x="1849" y="55"/>
                  <a:pt x="1850" y="57"/>
                  <a:pt x="1850" y="59"/>
                </a:cubicBezTo>
                <a:cubicBezTo>
                  <a:pt x="1851" y="62"/>
                  <a:pt x="1852" y="65"/>
                  <a:pt x="1853" y="70"/>
                </a:cubicBezTo>
                <a:cubicBezTo>
                  <a:pt x="1856" y="80"/>
                  <a:pt x="1859" y="94"/>
                  <a:pt x="1860" y="111"/>
                </a:cubicBezTo>
                <a:cubicBezTo>
                  <a:pt x="1862" y="128"/>
                  <a:pt x="1863" y="148"/>
                  <a:pt x="1862" y="170"/>
                </a:cubicBezTo>
                <a:cubicBezTo>
                  <a:pt x="1861" y="180"/>
                  <a:pt x="1860" y="192"/>
                  <a:pt x="1859" y="203"/>
                </a:cubicBezTo>
                <a:cubicBezTo>
                  <a:pt x="1857" y="214"/>
                  <a:pt x="1855" y="226"/>
                  <a:pt x="1853" y="237"/>
                </a:cubicBezTo>
                <a:cubicBezTo>
                  <a:pt x="1848" y="265"/>
                  <a:pt x="1840" y="293"/>
                  <a:pt x="1832" y="318"/>
                </a:cubicBezTo>
                <a:cubicBezTo>
                  <a:pt x="1831" y="298"/>
                  <a:pt x="1830" y="277"/>
                  <a:pt x="1830" y="256"/>
                </a:cubicBezTo>
                <a:cubicBezTo>
                  <a:pt x="1830" y="231"/>
                  <a:pt x="1830" y="205"/>
                  <a:pt x="1831" y="181"/>
                </a:cubicBezTo>
                <a:cubicBezTo>
                  <a:pt x="1831" y="156"/>
                  <a:pt x="1832" y="134"/>
                  <a:pt x="1834" y="114"/>
                </a:cubicBezTo>
                <a:cubicBezTo>
                  <a:pt x="1834" y="105"/>
                  <a:pt x="1835" y="96"/>
                  <a:pt x="1835" y="88"/>
                </a:cubicBezTo>
                <a:cubicBezTo>
                  <a:pt x="1836" y="80"/>
                  <a:pt x="1836" y="73"/>
                  <a:pt x="1837" y="67"/>
                </a:cubicBezTo>
                <a:cubicBezTo>
                  <a:pt x="1838" y="56"/>
                  <a:pt x="1839" y="49"/>
                  <a:pt x="1839" y="49"/>
                </a:cubicBezTo>
                <a:cubicBezTo>
                  <a:pt x="1839" y="49"/>
                  <a:pt x="1837" y="56"/>
                  <a:pt x="1834" y="67"/>
                </a:cubicBezTo>
                <a:cubicBezTo>
                  <a:pt x="1833" y="72"/>
                  <a:pt x="1831" y="79"/>
                  <a:pt x="1829" y="87"/>
                </a:cubicBezTo>
                <a:cubicBezTo>
                  <a:pt x="1827" y="94"/>
                  <a:pt x="1825" y="103"/>
                  <a:pt x="1823" y="112"/>
                </a:cubicBezTo>
                <a:cubicBezTo>
                  <a:pt x="1819" y="131"/>
                  <a:pt x="1814" y="154"/>
                  <a:pt x="1809" y="177"/>
                </a:cubicBezTo>
                <a:cubicBezTo>
                  <a:pt x="1808" y="186"/>
                  <a:pt x="1806" y="194"/>
                  <a:pt x="1805" y="202"/>
                </a:cubicBezTo>
                <a:cubicBezTo>
                  <a:pt x="1797" y="104"/>
                  <a:pt x="1793" y="15"/>
                  <a:pt x="1793" y="15"/>
                </a:cubicBezTo>
                <a:cubicBezTo>
                  <a:pt x="1793" y="15"/>
                  <a:pt x="1781" y="128"/>
                  <a:pt x="1775" y="240"/>
                </a:cubicBezTo>
                <a:cubicBezTo>
                  <a:pt x="1774" y="253"/>
                  <a:pt x="1773" y="265"/>
                  <a:pt x="1772" y="277"/>
                </a:cubicBezTo>
                <a:cubicBezTo>
                  <a:pt x="1772" y="287"/>
                  <a:pt x="1757" y="287"/>
                  <a:pt x="1756" y="277"/>
                </a:cubicBezTo>
                <a:cubicBezTo>
                  <a:pt x="1755" y="260"/>
                  <a:pt x="1753" y="241"/>
                  <a:pt x="1751" y="223"/>
                </a:cubicBezTo>
                <a:cubicBezTo>
                  <a:pt x="1749" y="189"/>
                  <a:pt x="1746" y="154"/>
                  <a:pt x="1745" y="123"/>
                </a:cubicBezTo>
                <a:cubicBezTo>
                  <a:pt x="1748" y="116"/>
                  <a:pt x="1750" y="110"/>
                  <a:pt x="1752" y="105"/>
                </a:cubicBezTo>
                <a:cubicBezTo>
                  <a:pt x="1756" y="96"/>
                  <a:pt x="1758" y="90"/>
                  <a:pt x="1758" y="90"/>
                </a:cubicBezTo>
                <a:cubicBezTo>
                  <a:pt x="1758" y="90"/>
                  <a:pt x="1755" y="95"/>
                  <a:pt x="1750" y="104"/>
                </a:cubicBezTo>
                <a:cubicBezTo>
                  <a:pt x="1748" y="106"/>
                  <a:pt x="1746" y="109"/>
                  <a:pt x="1744" y="112"/>
                </a:cubicBezTo>
                <a:cubicBezTo>
                  <a:pt x="1744" y="97"/>
                  <a:pt x="1743" y="83"/>
                  <a:pt x="1743" y="70"/>
                </a:cubicBezTo>
                <a:cubicBezTo>
                  <a:pt x="1742" y="49"/>
                  <a:pt x="1742" y="32"/>
                  <a:pt x="1742" y="20"/>
                </a:cubicBezTo>
                <a:cubicBezTo>
                  <a:pt x="1741" y="7"/>
                  <a:pt x="1741" y="0"/>
                  <a:pt x="1741" y="0"/>
                </a:cubicBezTo>
                <a:cubicBezTo>
                  <a:pt x="1741" y="0"/>
                  <a:pt x="1740" y="7"/>
                  <a:pt x="1739" y="19"/>
                </a:cubicBezTo>
                <a:cubicBezTo>
                  <a:pt x="1737" y="31"/>
                  <a:pt x="1735" y="49"/>
                  <a:pt x="1732" y="69"/>
                </a:cubicBezTo>
                <a:cubicBezTo>
                  <a:pt x="1730" y="91"/>
                  <a:pt x="1727" y="117"/>
                  <a:pt x="1724" y="144"/>
                </a:cubicBezTo>
                <a:cubicBezTo>
                  <a:pt x="1716" y="157"/>
                  <a:pt x="1708" y="172"/>
                  <a:pt x="1699" y="187"/>
                </a:cubicBezTo>
                <a:cubicBezTo>
                  <a:pt x="1692" y="171"/>
                  <a:pt x="1686" y="157"/>
                  <a:pt x="1679" y="144"/>
                </a:cubicBezTo>
                <a:cubicBezTo>
                  <a:pt x="1678" y="141"/>
                  <a:pt x="1676" y="138"/>
                  <a:pt x="1674" y="134"/>
                </a:cubicBezTo>
                <a:cubicBezTo>
                  <a:pt x="1673" y="131"/>
                  <a:pt x="1671" y="128"/>
                  <a:pt x="1669" y="125"/>
                </a:cubicBezTo>
                <a:cubicBezTo>
                  <a:pt x="1666" y="120"/>
                  <a:pt x="1664" y="115"/>
                  <a:pt x="1661" y="111"/>
                </a:cubicBezTo>
                <a:cubicBezTo>
                  <a:pt x="1657" y="103"/>
                  <a:pt x="1654" y="98"/>
                  <a:pt x="1654" y="98"/>
                </a:cubicBezTo>
                <a:cubicBezTo>
                  <a:pt x="1654" y="98"/>
                  <a:pt x="1656" y="103"/>
                  <a:pt x="1659" y="112"/>
                </a:cubicBezTo>
                <a:cubicBezTo>
                  <a:pt x="1660" y="116"/>
                  <a:pt x="1662" y="121"/>
                  <a:pt x="1664" y="127"/>
                </a:cubicBezTo>
                <a:cubicBezTo>
                  <a:pt x="1665" y="130"/>
                  <a:pt x="1665" y="134"/>
                  <a:pt x="1667" y="137"/>
                </a:cubicBezTo>
                <a:cubicBezTo>
                  <a:pt x="1667" y="140"/>
                  <a:pt x="1668" y="144"/>
                  <a:pt x="1669" y="148"/>
                </a:cubicBezTo>
                <a:cubicBezTo>
                  <a:pt x="1672" y="156"/>
                  <a:pt x="1674" y="165"/>
                  <a:pt x="1676" y="175"/>
                </a:cubicBezTo>
                <a:cubicBezTo>
                  <a:pt x="1674" y="182"/>
                  <a:pt x="1671" y="192"/>
                  <a:pt x="1667" y="205"/>
                </a:cubicBezTo>
                <a:cubicBezTo>
                  <a:pt x="1660" y="230"/>
                  <a:pt x="1649" y="264"/>
                  <a:pt x="1637" y="297"/>
                </a:cubicBezTo>
                <a:cubicBezTo>
                  <a:pt x="1635" y="303"/>
                  <a:pt x="1633" y="309"/>
                  <a:pt x="1631" y="314"/>
                </a:cubicBezTo>
                <a:cubicBezTo>
                  <a:pt x="1630" y="300"/>
                  <a:pt x="1630" y="285"/>
                  <a:pt x="1630" y="270"/>
                </a:cubicBezTo>
                <a:cubicBezTo>
                  <a:pt x="1631" y="252"/>
                  <a:pt x="1632" y="233"/>
                  <a:pt x="1634" y="216"/>
                </a:cubicBezTo>
                <a:cubicBezTo>
                  <a:pt x="1637" y="198"/>
                  <a:pt x="1639" y="182"/>
                  <a:pt x="1643" y="168"/>
                </a:cubicBezTo>
                <a:cubicBezTo>
                  <a:pt x="1644" y="161"/>
                  <a:pt x="1646" y="155"/>
                  <a:pt x="1647" y="149"/>
                </a:cubicBezTo>
                <a:cubicBezTo>
                  <a:pt x="1649" y="143"/>
                  <a:pt x="1650" y="138"/>
                  <a:pt x="1651" y="134"/>
                </a:cubicBezTo>
                <a:cubicBezTo>
                  <a:pt x="1654" y="126"/>
                  <a:pt x="1655" y="121"/>
                  <a:pt x="1655" y="121"/>
                </a:cubicBezTo>
                <a:cubicBezTo>
                  <a:pt x="1655" y="121"/>
                  <a:pt x="1653" y="126"/>
                  <a:pt x="1649" y="133"/>
                </a:cubicBezTo>
                <a:cubicBezTo>
                  <a:pt x="1646" y="137"/>
                  <a:pt x="1644" y="141"/>
                  <a:pt x="1642" y="146"/>
                </a:cubicBezTo>
                <a:cubicBezTo>
                  <a:pt x="1639" y="152"/>
                  <a:pt x="1636" y="157"/>
                  <a:pt x="1633" y="164"/>
                </a:cubicBezTo>
                <a:cubicBezTo>
                  <a:pt x="1627" y="177"/>
                  <a:pt x="1620" y="193"/>
                  <a:pt x="1614" y="210"/>
                </a:cubicBezTo>
                <a:cubicBezTo>
                  <a:pt x="1608" y="226"/>
                  <a:pt x="1602" y="245"/>
                  <a:pt x="1597" y="264"/>
                </a:cubicBezTo>
                <a:cubicBezTo>
                  <a:pt x="1596" y="267"/>
                  <a:pt x="1596" y="270"/>
                  <a:pt x="1595" y="274"/>
                </a:cubicBezTo>
                <a:cubicBezTo>
                  <a:pt x="1595" y="272"/>
                  <a:pt x="1595" y="271"/>
                  <a:pt x="1595" y="269"/>
                </a:cubicBezTo>
                <a:cubicBezTo>
                  <a:pt x="1594" y="245"/>
                  <a:pt x="1594" y="220"/>
                  <a:pt x="1596" y="198"/>
                </a:cubicBezTo>
                <a:cubicBezTo>
                  <a:pt x="1597" y="175"/>
                  <a:pt x="1598" y="154"/>
                  <a:pt x="1600" y="135"/>
                </a:cubicBezTo>
                <a:cubicBezTo>
                  <a:pt x="1602" y="116"/>
                  <a:pt x="1604" y="100"/>
                  <a:pt x="1607" y="89"/>
                </a:cubicBezTo>
                <a:cubicBezTo>
                  <a:pt x="1609" y="83"/>
                  <a:pt x="1610" y="79"/>
                  <a:pt x="1611" y="76"/>
                </a:cubicBezTo>
                <a:cubicBezTo>
                  <a:pt x="1612" y="73"/>
                  <a:pt x="1613" y="71"/>
                  <a:pt x="1613" y="71"/>
                </a:cubicBezTo>
                <a:cubicBezTo>
                  <a:pt x="1613" y="71"/>
                  <a:pt x="1612" y="72"/>
                  <a:pt x="1611" y="75"/>
                </a:cubicBezTo>
                <a:cubicBezTo>
                  <a:pt x="1609" y="78"/>
                  <a:pt x="1607" y="82"/>
                  <a:pt x="1605" y="88"/>
                </a:cubicBezTo>
                <a:cubicBezTo>
                  <a:pt x="1600" y="99"/>
                  <a:pt x="1594" y="115"/>
                  <a:pt x="1590" y="133"/>
                </a:cubicBezTo>
                <a:cubicBezTo>
                  <a:pt x="1587" y="142"/>
                  <a:pt x="1585" y="151"/>
                  <a:pt x="1583" y="161"/>
                </a:cubicBezTo>
                <a:cubicBezTo>
                  <a:pt x="1580" y="142"/>
                  <a:pt x="1576" y="124"/>
                  <a:pt x="1571" y="109"/>
                </a:cubicBezTo>
                <a:cubicBezTo>
                  <a:pt x="1566" y="92"/>
                  <a:pt x="1561" y="79"/>
                  <a:pt x="1557" y="69"/>
                </a:cubicBezTo>
                <a:cubicBezTo>
                  <a:pt x="1555" y="65"/>
                  <a:pt x="1553" y="61"/>
                  <a:pt x="1552" y="59"/>
                </a:cubicBezTo>
                <a:cubicBezTo>
                  <a:pt x="1551" y="56"/>
                  <a:pt x="1550" y="55"/>
                  <a:pt x="1550" y="55"/>
                </a:cubicBezTo>
                <a:cubicBezTo>
                  <a:pt x="1550" y="55"/>
                  <a:pt x="1550" y="57"/>
                  <a:pt x="1551" y="59"/>
                </a:cubicBezTo>
                <a:cubicBezTo>
                  <a:pt x="1552" y="62"/>
                  <a:pt x="1553" y="65"/>
                  <a:pt x="1554" y="70"/>
                </a:cubicBezTo>
                <a:cubicBezTo>
                  <a:pt x="1556" y="80"/>
                  <a:pt x="1559" y="94"/>
                  <a:pt x="1561" y="111"/>
                </a:cubicBezTo>
                <a:cubicBezTo>
                  <a:pt x="1563" y="128"/>
                  <a:pt x="1564" y="148"/>
                  <a:pt x="1562" y="170"/>
                </a:cubicBezTo>
                <a:cubicBezTo>
                  <a:pt x="1562" y="180"/>
                  <a:pt x="1561" y="192"/>
                  <a:pt x="1559" y="203"/>
                </a:cubicBezTo>
                <a:cubicBezTo>
                  <a:pt x="1558" y="214"/>
                  <a:pt x="1556" y="226"/>
                  <a:pt x="1554" y="237"/>
                </a:cubicBezTo>
                <a:cubicBezTo>
                  <a:pt x="1548" y="265"/>
                  <a:pt x="1540" y="293"/>
                  <a:pt x="1532" y="318"/>
                </a:cubicBezTo>
                <a:cubicBezTo>
                  <a:pt x="1531" y="298"/>
                  <a:pt x="1531" y="277"/>
                  <a:pt x="1531" y="256"/>
                </a:cubicBezTo>
                <a:cubicBezTo>
                  <a:pt x="1530" y="231"/>
                  <a:pt x="1530" y="205"/>
                  <a:pt x="1531" y="181"/>
                </a:cubicBezTo>
                <a:cubicBezTo>
                  <a:pt x="1532" y="156"/>
                  <a:pt x="1533" y="134"/>
                  <a:pt x="1534" y="114"/>
                </a:cubicBezTo>
                <a:cubicBezTo>
                  <a:pt x="1535" y="105"/>
                  <a:pt x="1535" y="96"/>
                  <a:pt x="1536" y="88"/>
                </a:cubicBezTo>
                <a:cubicBezTo>
                  <a:pt x="1536" y="80"/>
                  <a:pt x="1537" y="73"/>
                  <a:pt x="1538" y="67"/>
                </a:cubicBezTo>
                <a:cubicBezTo>
                  <a:pt x="1539" y="56"/>
                  <a:pt x="1539" y="49"/>
                  <a:pt x="1539" y="49"/>
                </a:cubicBezTo>
                <a:cubicBezTo>
                  <a:pt x="1539" y="49"/>
                  <a:pt x="1538" y="56"/>
                  <a:pt x="1535" y="67"/>
                </a:cubicBezTo>
                <a:cubicBezTo>
                  <a:pt x="1533" y="72"/>
                  <a:pt x="1532" y="79"/>
                  <a:pt x="1530" y="87"/>
                </a:cubicBezTo>
                <a:cubicBezTo>
                  <a:pt x="1528" y="94"/>
                  <a:pt x="1526" y="103"/>
                  <a:pt x="1524" y="112"/>
                </a:cubicBezTo>
                <a:cubicBezTo>
                  <a:pt x="1519" y="131"/>
                  <a:pt x="1515" y="154"/>
                  <a:pt x="1510" y="177"/>
                </a:cubicBezTo>
                <a:cubicBezTo>
                  <a:pt x="1505" y="201"/>
                  <a:pt x="1501" y="227"/>
                  <a:pt x="1497" y="253"/>
                </a:cubicBezTo>
                <a:cubicBezTo>
                  <a:pt x="1496" y="263"/>
                  <a:pt x="1494" y="273"/>
                  <a:pt x="1493" y="283"/>
                </a:cubicBezTo>
                <a:cubicBezTo>
                  <a:pt x="1489" y="268"/>
                  <a:pt x="1486" y="254"/>
                  <a:pt x="1483" y="239"/>
                </a:cubicBezTo>
                <a:cubicBezTo>
                  <a:pt x="1479" y="218"/>
                  <a:pt x="1477" y="197"/>
                  <a:pt x="1476" y="177"/>
                </a:cubicBezTo>
                <a:cubicBezTo>
                  <a:pt x="1480" y="165"/>
                  <a:pt x="1484" y="154"/>
                  <a:pt x="1488" y="144"/>
                </a:cubicBezTo>
                <a:cubicBezTo>
                  <a:pt x="1494" y="128"/>
                  <a:pt x="1500" y="115"/>
                  <a:pt x="1504" y="105"/>
                </a:cubicBezTo>
                <a:cubicBezTo>
                  <a:pt x="1508" y="96"/>
                  <a:pt x="1510" y="90"/>
                  <a:pt x="1510" y="90"/>
                </a:cubicBezTo>
                <a:cubicBezTo>
                  <a:pt x="1510" y="90"/>
                  <a:pt x="1507" y="95"/>
                  <a:pt x="1501" y="104"/>
                </a:cubicBezTo>
                <a:cubicBezTo>
                  <a:pt x="1496" y="112"/>
                  <a:pt x="1488" y="124"/>
                  <a:pt x="1479" y="139"/>
                </a:cubicBezTo>
                <a:cubicBezTo>
                  <a:pt x="1477" y="142"/>
                  <a:pt x="1476" y="144"/>
                  <a:pt x="1475" y="146"/>
                </a:cubicBezTo>
                <a:cubicBezTo>
                  <a:pt x="1475" y="122"/>
                  <a:pt x="1476" y="100"/>
                  <a:pt x="1479" y="81"/>
                </a:cubicBezTo>
                <a:cubicBezTo>
                  <a:pt x="1481" y="70"/>
                  <a:pt x="1483" y="60"/>
                  <a:pt x="1484" y="51"/>
                </a:cubicBezTo>
                <a:cubicBezTo>
                  <a:pt x="1485" y="49"/>
                  <a:pt x="1485" y="47"/>
                  <a:pt x="1486" y="45"/>
                </a:cubicBezTo>
                <a:cubicBezTo>
                  <a:pt x="1486" y="43"/>
                  <a:pt x="1487" y="41"/>
                  <a:pt x="1487" y="39"/>
                </a:cubicBezTo>
                <a:cubicBezTo>
                  <a:pt x="1488" y="35"/>
                  <a:pt x="1489" y="32"/>
                  <a:pt x="1490" y="28"/>
                </a:cubicBezTo>
                <a:cubicBezTo>
                  <a:pt x="1493" y="16"/>
                  <a:pt x="1495" y="9"/>
                  <a:pt x="1495" y="9"/>
                </a:cubicBezTo>
                <a:cubicBezTo>
                  <a:pt x="1495" y="9"/>
                  <a:pt x="1492" y="15"/>
                  <a:pt x="1487" y="27"/>
                </a:cubicBezTo>
                <a:cubicBezTo>
                  <a:pt x="1486" y="30"/>
                  <a:pt x="1484" y="34"/>
                  <a:pt x="1483" y="37"/>
                </a:cubicBezTo>
                <a:cubicBezTo>
                  <a:pt x="1482" y="39"/>
                  <a:pt x="1481" y="41"/>
                  <a:pt x="1481" y="43"/>
                </a:cubicBezTo>
                <a:cubicBezTo>
                  <a:pt x="1480" y="45"/>
                  <a:pt x="1479" y="47"/>
                  <a:pt x="1478" y="49"/>
                </a:cubicBezTo>
                <a:cubicBezTo>
                  <a:pt x="1476" y="58"/>
                  <a:pt x="1472" y="68"/>
                  <a:pt x="1469" y="78"/>
                </a:cubicBezTo>
                <a:cubicBezTo>
                  <a:pt x="1468" y="84"/>
                  <a:pt x="1466" y="89"/>
                  <a:pt x="1465" y="95"/>
                </a:cubicBezTo>
                <a:cubicBezTo>
                  <a:pt x="1463" y="99"/>
                  <a:pt x="1462" y="104"/>
                  <a:pt x="1461" y="108"/>
                </a:cubicBezTo>
                <a:cubicBezTo>
                  <a:pt x="1461" y="108"/>
                  <a:pt x="1461" y="109"/>
                  <a:pt x="1461" y="109"/>
                </a:cubicBezTo>
                <a:cubicBezTo>
                  <a:pt x="1461" y="110"/>
                  <a:pt x="1460" y="112"/>
                  <a:pt x="1460" y="113"/>
                </a:cubicBezTo>
                <a:cubicBezTo>
                  <a:pt x="1458" y="126"/>
                  <a:pt x="1455" y="139"/>
                  <a:pt x="1453" y="153"/>
                </a:cubicBezTo>
                <a:cubicBezTo>
                  <a:pt x="1453" y="157"/>
                  <a:pt x="1453" y="161"/>
                  <a:pt x="1452" y="165"/>
                </a:cubicBezTo>
                <a:cubicBezTo>
                  <a:pt x="1452" y="168"/>
                  <a:pt x="1451" y="172"/>
                  <a:pt x="1451" y="175"/>
                </a:cubicBezTo>
                <a:cubicBezTo>
                  <a:pt x="1446" y="164"/>
                  <a:pt x="1442" y="154"/>
                  <a:pt x="1437" y="144"/>
                </a:cubicBezTo>
                <a:cubicBezTo>
                  <a:pt x="1435" y="141"/>
                  <a:pt x="1434" y="138"/>
                  <a:pt x="1432" y="134"/>
                </a:cubicBezTo>
                <a:cubicBezTo>
                  <a:pt x="1430" y="131"/>
                  <a:pt x="1429" y="128"/>
                  <a:pt x="1427" y="125"/>
                </a:cubicBezTo>
                <a:cubicBezTo>
                  <a:pt x="1424" y="120"/>
                  <a:pt x="1421" y="115"/>
                  <a:pt x="1419" y="111"/>
                </a:cubicBezTo>
                <a:cubicBezTo>
                  <a:pt x="1414" y="103"/>
                  <a:pt x="1412" y="98"/>
                  <a:pt x="1412" y="98"/>
                </a:cubicBezTo>
                <a:cubicBezTo>
                  <a:pt x="1412" y="98"/>
                  <a:pt x="1413" y="103"/>
                  <a:pt x="1416" y="112"/>
                </a:cubicBezTo>
                <a:cubicBezTo>
                  <a:pt x="1418" y="116"/>
                  <a:pt x="1420" y="121"/>
                  <a:pt x="1421" y="127"/>
                </a:cubicBezTo>
                <a:cubicBezTo>
                  <a:pt x="1422" y="130"/>
                  <a:pt x="1423" y="134"/>
                  <a:pt x="1424" y="137"/>
                </a:cubicBezTo>
                <a:cubicBezTo>
                  <a:pt x="1425" y="140"/>
                  <a:pt x="1426" y="144"/>
                  <a:pt x="1427" y="148"/>
                </a:cubicBezTo>
                <a:cubicBezTo>
                  <a:pt x="1428" y="152"/>
                  <a:pt x="1430" y="157"/>
                  <a:pt x="1431" y="162"/>
                </a:cubicBezTo>
                <a:cubicBezTo>
                  <a:pt x="1430" y="165"/>
                  <a:pt x="1426" y="181"/>
                  <a:pt x="1419" y="205"/>
                </a:cubicBezTo>
                <a:cubicBezTo>
                  <a:pt x="1412" y="230"/>
                  <a:pt x="1401" y="264"/>
                  <a:pt x="1389" y="297"/>
                </a:cubicBezTo>
                <a:cubicBezTo>
                  <a:pt x="1387" y="303"/>
                  <a:pt x="1385" y="309"/>
                  <a:pt x="1383" y="314"/>
                </a:cubicBezTo>
                <a:cubicBezTo>
                  <a:pt x="1382" y="300"/>
                  <a:pt x="1382" y="285"/>
                  <a:pt x="1382" y="270"/>
                </a:cubicBezTo>
                <a:cubicBezTo>
                  <a:pt x="1382" y="252"/>
                  <a:pt x="1384" y="233"/>
                  <a:pt x="1386" y="216"/>
                </a:cubicBezTo>
                <a:cubicBezTo>
                  <a:pt x="1388" y="198"/>
                  <a:pt x="1391" y="182"/>
                  <a:pt x="1394" y="168"/>
                </a:cubicBezTo>
                <a:cubicBezTo>
                  <a:pt x="1396" y="161"/>
                  <a:pt x="1397" y="155"/>
                  <a:pt x="1399" y="149"/>
                </a:cubicBezTo>
                <a:cubicBezTo>
                  <a:pt x="1400" y="143"/>
                  <a:pt x="1402" y="138"/>
                  <a:pt x="1403" y="134"/>
                </a:cubicBezTo>
                <a:cubicBezTo>
                  <a:pt x="1405" y="126"/>
                  <a:pt x="1407" y="121"/>
                  <a:pt x="1407" y="121"/>
                </a:cubicBezTo>
                <a:cubicBezTo>
                  <a:pt x="1407" y="121"/>
                  <a:pt x="1404" y="126"/>
                  <a:pt x="1400" y="133"/>
                </a:cubicBezTo>
                <a:cubicBezTo>
                  <a:pt x="1398" y="137"/>
                  <a:pt x="1396" y="141"/>
                  <a:pt x="1393" y="146"/>
                </a:cubicBezTo>
                <a:cubicBezTo>
                  <a:pt x="1390" y="152"/>
                  <a:pt x="1387" y="157"/>
                  <a:pt x="1384" y="164"/>
                </a:cubicBezTo>
                <a:cubicBezTo>
                  <a:pt x="1378" y="177"/>
                  <a:pt x="1372" y="193"/>
                  <a:pt x="1366" y="210"/>
                </a:cubicBezTo>
                <a:cubicBezTo>
                  <a:pt x="1359" y="226"/>
                  <a:pt x="1354" y="245"/>
                  <a:pt x="1349" y="264"/>
                </a:cubicBezTo>
                <a:cubicBezTo>
                  <a:pt x="1348" y="267"/>
                  <a:pt x="1347" y="270"/>
                  <a:pt x="1346" y="274"/>
                </a:cubicBezTo>
                <a:cubicBezTo>
                  <a:pt x="1346" y="272"/>
                  <a:pt x="1346" y="271"/>
                  <a:pt x="1346" y="269"/>
                </a:cubicBezTo>
                <a:cubicBezTo>
                  <a:pt x="1345" y="245"/>
                  <a:pt x="1346" y="220"/>
                  <a:pt x="1347" y="198"/>
                </a:cubicBezTo>
                <a:cubicBezTo>
                  <a:pt x="1349" y="175"/>
                  <a:pt x="1350" y="154"/>
                  <a:pt x="1352" y="135"/>
                </a:cubicBezTo>
                <a:cubicBezTo>
                  <a:pt x="1353" y="116"/>
                  <a:pt x="1356" y="100"/>
                  <a:pt x="1359" y="89"/>
                </a:cubicBezTo>
                <a:cubicBezTo>
                  <a:pt x="1360" y="83"/>
                  <a:pt x="1362" y="79"/>
                  <a:pt x="1363" y="76"/>
                </a:cubicBezTo>
                <a:cubicBezTo>
                  <a:pt x="1364" y="73"/>
                  <a:pt x="1365" y="71"/>
                  <a:pt x="1365" y="71"/>
                </a:cubicBezTo>
                <a:cubicBezTo>
                  <a:pt x="1365" y="71"/>
                  <a:pt x="1364" y="72"/>
                  <a:pt x="1362" y="75"/>
                </a:cubicBezTo>
                <a:cubicBezTo>
                  <a:pt x="1361" y="78"/>
                  <a:pt x="1359" y="82"/>
                  <a:pt x="1356" y="88"/>
                </a:cubicBezTo>
                <a:cubicBezTo>
                  <a:pt x="1351" y="99"/>
                  <a:pt x="1346" y="115"/>
                  <a:pt x="1341" y="133"/>
                </a:cubicBezTo>
                <a:cubicBezTo>
                  <a:pt x="1339" y="142"/>
                  <a:pt x="1337" y="151"/>
                  <a:pt x="1334" y="161"/>
                </a:cubicBezTo>
                <a:cubicBezTo>
                  <a:pt x="1331" y="142"/>
                  <a:pt x="1327" y="124"/>
                  <a:pt x="1323" y="109"/>
                </a:cubicBezTo>
                <a:cubicBezTo>
                  <a:pt x="1318" y="92"/>
                  <a:pt x="1313" y="79"/>
                  <a:pt x="1308" y="69"/>
                </a:cubicBezTo>
                <a:cubicBezTo>
                  <a:pt x="1306" y="65"/>
                  <a:pt x="1304" y="61"/>
                  <a:pt x="1303" y="59"/>
                </a:cubicBezTo>
                <a:cubicBezTo>
                  <a:pt x="1302" y="56"/>
                  <a:pt x="1302" y="55"/>
                  <a:pt x="1302" y="55"/>
                </a:cubicBezTo>
                <a:cubicBezTo>
                  <a:pt x="1302" y="55"/>
                  <a:pt x="1302" y="57"/>
                  <a:pt x="1303" y="59"/>
                </a:cubicBezTo>
                <a:cubicBezTo>
                  <a:pt x="1303" y="62"/>
                  <a:pt x="1305" y="65"/>
                  <a:pt x="1306" y="70"/>
                </a:cubicBezTo>
                <a:cubicBezTo>
                  <a:pt x="1308" y="80"/>
                  <a:pt x="1311" y="94"/>
                  <a:pt x="1313" y="111"/>
                </a:cubicBezTo>
                <a:cubicBezTo>
                  <a:pt x="1314" y="128"/>
                  <a:pt x="1315" y="148"/>
                  <a:pt x="1314" y="170"/>
                </a:cubicBezTo>
                <a:cubicBezTo>
                  <a:pt x="1313" y="180"/>
                  <a:pt x="1312" y="192"/>
                  <a:pt x="1311" y="203"/>
                </a:cubicBezTo>
                <a:cubicBezTo>
                  <a:pt x="1309" y="214"/>
                  <a:pt x="1308" y="226"/>
                  <a:pt x="1305" y="237"/>
                </a:cubicBezTo>
                <a:cubicBezTo>
                  <a:pt x="1300" y="265"/>
                  <a:pt x="1292" y="293"/>
                  <a:pt x="1284" y="318"/>
                </a:cubicBezTo>
                <a:cubicBezTo>
                  <a:pt x="1283" y="298"/>
                  <a:pt x="1282" y="277"/>
                  <a:pt x="1282" y="256"/>
                </a:cubicBezTo>
                <a:cubicBezTo>
                  <a:pt x="1282" y="231"/>
                  <a:pt x="1282" y="205"/>
                  <a:pt x="1283" y="181"/>
                </a:cubicBezTo>
                <a:cubicBezTo>
                  <a:pt x="1283" y="156"/>
                  <a:pt x="1284" y="134"/>
                  <a:pt x="1286" y="114"/>
                </a:cubicBezTo>
                <a:cubicBezTo>
                  <a:pt x="1286" y="105"/>
                  <a:pt x="1287" y="96"/>
                  <a:pt x="1288" y="88"/>
                </a:cubicBezTo>
                <a:cubicBezTo>
                  <a:pt x="1288" y="80"/>
                  <a:pt x="1289" y="73"/>
                  <a:pt x="1289" y="67"/>
                </a:cubicBezTo>
                <a:cubicBezTo>
                  <a:pt x="1290" y="56"/>
                  <a:pt x="1291" y="49"/>
                  <a:pt x="1291" y="49"/>
                </a:cubicBezTo>
                <a:cubicBezTo>
                  <a:pt x="1291" y="49"/>
                  <a:pt x="1289" y="56"/>
                  <a:pt x="1286" y="67"/>
                </a:cubicBezTo>
                <a:cubicBezTo>
                  <a:pt x="1285" y="72"/>
                  <a:pt x="1283" y="79"/>
                  <a:pt x="1281" y="87"/>
                </a:cubicBezTo>
                <a:cubicBezTo>
                  <a:pt x="1280" y="94"/>
                  <a:pt x="1277" y="103"/>
                  <a:pt x="1275" y="112"/>
                </a:cubicBezTo>
                <a:cubicBezTo>
                  <a:pt x="1271" y="131"/>
                  <a:pt x="1266" y="154"/>
                  <a:pt x="1262" y="177"/>
                </a:cubicBezTo>
                <a:cubicBezTo>
                  <a:pt x="1260" y="186"/>
                  <a:pt x="1259" y="194"/>
                  <a:pt x="1257" y="202"/>
                </a:cubicBezTo>
                <a:cubicBezTo>
                  <a:pt x="1249" y="104"/>
                  <a:pt x="1245" y="15"/>
                  <a:pt x="1245" y="15"/>
                </a:cubicBezTo>
                <a:cubicBezTo>
                  <a:pt x="1245" y="15"/>
                  <a:pt x="1237" y="204"/>
                  <a:pt x="1222" y="239"/>
                </a:cubicBezTo>
                <a:cubicBezTo>
                  <a:pt x="1219" y="246"/>
                  <a:pt x="1213" y="251"/>
                  <a:pt x="1206" y="247"/>
                </a:cubicBezTo>
                <a:cubicBezTo>
                  <a:pt x="1206" y="247"/>
                  <a:pt x="1206" y="247"/>
                  <a:pt x="1206" y="247"/>
                </a:cubicBezTo>
                <a:cubicBezTo>
                  <a:pt x="1193" y="229"/>
                  <a:pt x="1197" y="137"/>
                  <a:pt x="1196" y="100"/>
                </a:cubicBezTo>
                <a:cubicBezTo>
                  <a:pt x="1199" y="94"/>
                  <a:pt x="1200" y="90"/>
                  <a:pt x="1200" y="90"/>
                </a:cubicBezTo>
                <a:cubicBezTo>
                  <a:pt x="1200" y="90"/>
                  <a:pt x="1199" y="93"/>
                  <a:pt x="1196" y="97"/>
                </a:cubicBezTo>
                <a:cubicBezTo>
                  <a:pt x="1195" y="88"/>
                  <a:pt x="1195" y="79"/>
                  <a:pt x="1195" y="70"/>
                </a:cubicBezTo>
                <a:cubicBezTo>
                  <a:pt x="1194" y="49"/>
                  <a:pt x="1194" y="32"/>
                  <a:pt x="1194" y="20"/>
                </a:cubicBezTo>
                <a:cubicBezTo>
                  <a:pt x="1194" y="7"/>
                  <a:pt x="1194" y="0"/>
                  <a:pt x="1194" y="0"/>
                </a:cubicBezTo>
                <a:cubicBezTo>
                  <a:pt x="1194" y="0"/>
                  <a:pt x="1193" y="7"/>
                  <a:pt x="1191" y="19"/>
                </a:cubicBezTo>
                <a:cubicBezTo>
                  <a:pt x="1189" y="31"/>
                  <a:pt x="1187" y="49"/>
                  <a:pt x="1184" y="69"/>
                </a:cubicBezTo>
                <a:cubicBezTo>
                  <a:pt x="1182" y="86"/>
                  <a:pt x="1180" y="105"/>
                  <a:pt x="1178" y="125"/>
                </a:cubicBezTo>
                <a:cubicBezTo>
                  <a:pt x="1175" y="129"/>
                  <a:pt x="1172" y="134"/>
                  <a:pt x="1169" y="139"/>
                </a:cubicBezTo>
                <a:cubicBezTo>
                  <a:pt x="1162" y="151"/>
                  <a:pt x="1155" y="163"/>
                  <a:pt x="1147" y="177"/>
                </a:cubicBezTo>
                <a:cubicBezTo>
                  <a:pt x="1141" y="165"/>
                  <a:pt x="1137" y="154"/>
                  <a:pt x="1132" y="144"/>
                </a:cubicBezTo>
                <a:cubicBezTo>
                  <a:pt x="1130" y="141"/>
                  <a:pt x="1128" y="138"/>
                  <a:pt x="1126" y="134"/>
                </a:cubicBezTo>
                <a:cubicBezTo>
                  <a:pt x="1125" y="131"/>
                  <a:pt x="1123" y="128"/>
                  <a:pt x="1122" y="125"/>
                </a:cubicBezTo>
                <a:cubicBezTo>
                  <a:pt x="1119" y="120"/>
                  <a:pt x="1116" y="115"/>
                  <a:pt x="1114" y="111"/>
                </a:cubicBezTo>
                <a:cubicBezTo>
                  <a:pt x="1109" y="103"/>
                  <a:pt x="1106" y="98"/>
                  <a:pt x="1106" y="98"/>
                </a:cubicBezTo>
                <a:cubicBezTo>
                  <a:pt x="1106" y="98"/>
                  <a:pt x="1108" y="103"/>
                  <a:pt x="1111" y="112"/>
                </a:cubicBezTo>
                <a:cubicBezTo>
                  <a:pt x="1112" y="116"/>
                  <a:pt x="1114" y="121"/>
                  <a:pt x="1116" y="127"/>
                </a:cubicBezTo>
                <a:cubicBezTo>
                  <a:pt x="1117" y="130"/>
                  <a:pt x="1118" y="134"/>
                  <a:pt x="1119" y="137"/>
                </a:cubicBezTo>
                <a:cubicBezTo>
                  <a:pt x="1120" y="140"/>
                  <a:pt x="1121" y="144"/>
                  <a:pt x="1122" y="148"/>
                </a:cubicBezTo>
                <a:cubicBezTo>
                  <a:pt x="1126" y="163"/>
                  <a:pt x="1130" y="181"/>
                  <a:pt x="1133" y="201"/>
                </a:cubicBezTo>
                <a:cubicBezTo>
                  <a:pt x="1128" y="210"/>
                  <a:pt x="1123" y="219"/>
                  <a:pt x="1118" y="229"/>
                </a:cubicBezTo>
                <a:cubicBezTo>
                  <a:pt x="1119" y="221"/>
                  <a:pt x="1119" y="214"/>
                  <a:pt x="1120" y="207"/>
                </a:cubicBezTo>
                <a:cubicBezTo>
                  <a:pt x="1120" y="193"/>
                  <a:pt x="1121" y="182"/>
                  <a:pt x="1121" y="174"/>
                </a:cubicBezTo>
                <a:cubicBezTo>
                  <a:pt x="1121" y="166"/>
                  <a:pt x="1121" y="162"/>
                  <a:pt x="1121" y="162"/>
                </a:cubicBezTo>
                <a:cubicBezTo>
                  <a:pt x="1121" y="162"/>
                  <a:pt x="1117" y="179"/>
                  <a:pt x="1109" y="205"/>
                </a:cubicBezTo>
                <a:cubicBezTo>
                  <a:pt x="1102" y="230"/>
                  <a:pt x="1091" y="264"/>
                  <a:pt x="1079" y="297"/>
                </a:cubicBezTo>
                <a:cubicBezTo>
                  <a:pt x="1077" y="303"/>
                  <a:pt x="1075" y="309"/>
                  <a:pt x="1073" y="314"/>
                </a:cubicBezTo>
                <a:cubicBezTo>
                  <a:pt x="1072" y="300"/>
                  <a:pt x="1072" y="285"/>
                  <a:pt x="1072" y="270"/>
                </a:cubicBezTo>
                <a:cubicBezTo>
                  <a:pt x="1073" y="252"/>
                  <a:pt x="1074" y="233"/>
                  <a:pt x="1076" y="216"/>
                </a:cubicBezTo>
                <a:cubicBezTo>
                  <a:pt x="1079" y="198"/>
                  <a:pt x="1081" y="182"/>
                  <a:pt x="1085" y="168"/>
                </a:cubicBezTo>
                <a:cubicBezTo>
                  <a:pt x="1086" y="161"/>
                  <a:pt x="1088" y="155"/>
                  <a:pt x="1089" y="149"/>
                </a:cubicBezTo>
                <a:cubicBezTo>
                  <a:pt x="1091" y="143"/>
                  <a:pt x="1092" y="138"/>
                  <a:pt x="1093" y="134"/>
                </a:cubicBezTo>
                <a:cubicBezTo>
                  <a:pt x="1095" y="126"/>
                  <a:pt x="1097" y="121"/>
                  <a:pt x="1097" y="121"/>
                </a:cubicBezTo>
                <a:cubicBezTo>
                  <a:pt x="1097" y="121"/>
                  <a:pt x="1095" y="126"/>
                  <a:pt x="1090" y="133"/>
                </a:cubicBezTo>
                <a:cubicBezTo>
                  <a:pt x="1088" y="137"/>
                  <a:pt x="1086" y="141"/>
                  <a:pt x="1083" y="146"/>
                </a:cubicBezTo>
                <a:cubicBezTo>
                  <a:pt x="1081" y="152"/>
                  <a:pt x="1078" y="157"/>
                  <a:pt x="1075" y="164"/>
                </a:cubicBezTo>
                <a:cubicBezTo>
                  <a:pt x="1069" y="177"/>
                  <a:pt x="1062" y="193"/>
                  <a:pt x="1056" y="210"/>
                </a:cubicBezTo>
                <a:cubicBezTo>
                  <a:pt x="1050" y="226"/>
                  <a:pt x="1044" y="245"/>
                  <a:pt x="1039" y="264"/>
                </a:cubicBezTo>
                <a:cubicBezTo>
                  <a:pt x="1038" y="267"/>
                  <a:pt x="1037" y="270"/>
                  <a:pt x="1037" y="274"/>
                </a:cubicBezTo>
                <a:cubicBezTo>
                  <a:pt x="1037" y="272"/>
                  <a:pt x="1037" y="271"/>
                  <a:pt x="1036" y="269"/>
                </a:cubicBezTo>
                <a:cubicBezTo>
                  <a:pt x="1035" y="245"/>
                  <a:pt x="1036" y="220"/>
                  <a:pt x="1038" y="198"/>
                </a:cubicBezTo>
                <a:cubicBezTo>
                  <a:pt x="1039" y="175"/>
                  <a:pt x="1040" y="154"/>
                  <a:pt x="1042" y="135"/>
                </a:cubicBezTo>
                <a:cubicBezTo>
                  <a:pt x="1043" y="116"/>
                  <a:pt x="1046" y="100"/>
                  <a:pt x="1049" y="89"/>
                </a:cubicBezTo>
                <a:cubicBezTo>
                  <a:pt x="1051" y="83"/>
                  <a:pt x="1052" y="79"/>
                  <a:pt x="1053" y="76"/>
                </a:cubicBezTo>
                <a:cubicBezTo>
                  <a:pt x="1054" y="73"/>
                  <a:pt x="1055" y="71"/>
                  <a:pt x="1055" y="71"/>
                </a:cubicBezTo>
                <a:cubicBezTo>
                  <a:pt x="1055" y="71"/>
                  <a:pt x="1054" y="72"/>
                  <a:pt x="1053" y="75"/>
                </a:cubicBezTo>
                <a:cubicBezTo>
                  <a:pt x="1051" y="78"/>
                  <a:pt x="1049" y="82"/>
                  <a:pt x="1047" y="88"/>
                </a:cubicBezTo>
                <a:cubicBezTo>
                  <a:pt x="1042" y="99"/>
                  <a:pt x="1036" y="115"/>
                  <a:pt x="1032" y="133"/>
                </a:cubicBezTo>
                <a:cubicBezTo>
                  <a:pt x="1029" y="142"/>
                  <a:pt x="1027" y="151"/>
                  <a:pt x="1024" y="161"/>
                </a:cubicBezTo>
                <a:cubicBezTo>
                  <a:pt x="1022" y="142"/>
                  <a:pt x="1018" y="124"/>
                  <a:pt x="1013" y="109"/>
                </a:cubicBezTo>
                <a:cubicBezTo>
                  <a:pt x="1008" y="92"/>
                  <a:pt x="1003" y="79"/>
                  <a:pt x="999" y="69"/>
                </a:cubicBezTo>
                <a:cubicBezTo>
                  <a:pt x="997" y="65"/>
                  <a:pt x="995" y="61"/>
                  <a:pt x="994" y="59"/>
                </a:cubicBezTo>
                <a:cubicBezTo>
                  <a:pt x="992" y="56"/>
                  <a:pt x="992" y="55"/>
                  <a:pt x="992" y="55"/>
                </a:cubicBezTo>
                <a:cubicBezTo>
                  <a:pt x="992" y="55"/>
                  <a:pt x="992" y="57"/>
                  <a:pt x="993" y="59"/>
                </a:cubicBezTo>
                <a:cubicBezTo>
                  <a:pt x="994" y="62"/>
                  <a:pt x="995" y="65"/>
                  <a:pt x="996" y="70"/>
                </a:cubicBezTo>
                <a:cubicBezTo>
                  <a:pt x="998" y="80"/>
                  <a:pt x="1001" y="94"/>
                  <a:pt x="1003" y="111"/>
                </a:cubicBezTo>
                <a:cubicBezTo>
                  <a:pt x="1005" y="128"/>
                  <a:pt x="1005" y="148"/>
                  <a:pt x="1004" y="170"/>
                </a:cubicBezTo>
                <a:cubicBezTo>
                  <a:pt x="1004" y="180"/>
                  <a:pt x="1003" y="192"/>
                  <a:pt x="1001" y="203"/>
                </a:cubicBezTo>
                <a:cubicBezTo>
                  <a:pt x="1000" y="214"/>
                  <a:pt x="998" y="226"/>
                  <a:pt x="996" y="237"/>
                </a:cubicBezTo>
                <a:cubicBezTo>
                  <a:pt x="990" y="265"/>
                  <a:pt x="982" y="293"/>
                  <a:pt x="974" y="318"/>
                </a:cubicBezTo>
                <a:cubicBezTo>
                  <a:pt x="973" y="298"/>
                  <a:pt x="973" y="277"/>
                  <a:pt x="972" y="256"/>
                </a:cubicBezTo>
                <a:cubicBezTo>
                  <a:pt x="972" y="231"/>
                  <a:pt x="972" y="205"/>
                  <a:pt x="973" y="181"/>
                </a:cubicBezTo>
                <a:cubicBezTo>
                  <a:pt x="974" y="156"/>
                  <a:pt x="975" y="134"/>
                  <a:pt x="976" y="114"/>
                </a:cubicBezTo>
                <a:cubicBezTo>
                  <a:pt x="977" y="105"/>
                  <a:pt x="977" y="96"/>
                  <a:pt x="978" y="88"/>
                </a:cubicBezTo>
                <a:cubicBezTo>
                  <a:pt x="978" y="80"/>
                  <a:pt x="979" y="73"/>
                  <a:pt x="979" y="67"/>
                </a:cubicBezTo>
                <a:cubicBezTo>
                  <a:pt x="980" y="56"/>
                  <a:pt x="981" y="49"/>
                  <a:pt x="981" y="49"/>
                </a:cubicBezTo>
                <a:cubicBezTo>
                  <a:pt x="981" y="49"/>
                  <a:pt x="979" y="56"/>
                  <a:pt x="977" y="67"/>
                </a:cubicBezTo>
                <a:cubicBezTo>
                  <a:pt x="975" y="72"/>
                  <a:pt x="974" y="79"/>
                  <a:pt x="972" y="87"/>
                </a:cubicBezTo>
                <a:cubicBezTo>
                  <a:pt x="970" y="94"/>
                  <a:pt x="968" y="103"/>
                  <a:pt x="966" y="112"/>
                </a:cubicBezTo>
                <a:cubicBezTo>
                  <a:pt x="961" y="131"/>
                  <a:pt x="957" y="154"/>
                  <a:pt x="952" y="177"/>
                </a:cubicBezTo>
                <a:cubicBezTo>
                  <a:pt x="947" y="201"/>
                  <a:pt x="943" y="227"/>
                  <a:pt x="939" y="253"/>
                </a:cubicBezTo>
                <a:cubicBezTo>
                  <a:pt x="937" y="263"/>
                  <a:pt x="936" y="273"/>
                  <a:pt x="935" y="283"/>
                </a:cubicBezTo>
                <a:cubicBezTo>
                  <a:pt x="931" y="268"/>
                  <a:pt x="928" y="254"/>
                  <a:pt x="925" y="239"/>
                </a:cubicBezTo>
                <a:cubicBezTo>
                  <a:pt x="921" y="218"/>
                  <a:pt x="919" y="197"/>
                  <a:pt x="918" y="177"/>
                </a:cubicBezTo>
                <a:cubicBezTo>
                  <a:pt x="922" y="165"/>
                  <a:pt x="926" y="154"/>
                  <a:pt x="930" y="144"/>
                </a:cubicBezTo>
                <a:cubicBezTo>
                  <a:pt x="936" y="128"/>
                  <a:pt x="942" y="115"/>
                  <a:pt x="946" y="105"/>
                </a:cubicBezTo>
                <a:cubicBezTo>
                  <a:pt x="950" y="96"/>
                  <a:pt x="952" y="90"/>
                  <a:pt x="952" y="90"/>
                </a:cubicBezTo>
                <a:cubicBezTo>
                  <a:pt x="952" y="90"/>
                  <a:pt x="949" y="95"/>
                  <a:pt x="943" y="104"/>
                </a:cubicBezTo>
                <a:cubicBezTo>
                  <a:pt x="938" y="112"/>
                  <a:pt x="930" y="124"/>
                  <a:pt x="921" y="139"/>
                </a:cubicBezTo>
                <a:cubicBezTo>
                  <a:pt x="919" y="142"/>
                  <a:pt x="918" y="144"/>
                  <a:pt x="917" y="146"/>
                </a:cubicBezTo>
                <a:cubicBezTo>
                  <a:pt x="917" y="122"/>
                  <a:pt x="918" y="100"/>
                  <a:pt x="921" y="81"/>
                </a:cubicBezTo>
                <a:cubicBezTo>
                  <a:pt x="923" y="70"/>
                  <a:pt x="925" y="60"/>
                  <a:pt x="926" y="51"/>
                </a:cubicBezTo>
                <a:cubicBezTo>
                  <a:pt x="927" y="49"/>
                  <a:pt x="927" y="47"/>
                  <a:pt x="928" y="45"/>
                </a:cubicBezTo>
                <a:cubicBezTo>
                  <a:pt x="928" y="43"/>
                  <a:pt x="929" y="41"/>
                  <a:pt x="929" y="39"/>
                </a:cubicBezTo>
                <a:cubicBezTo>
                  <a:pt x="930" y="35"/>
                  <a:pt x="931" y="32"/>
                  <a:pt x="932" y="28"/>
                </a:cubicBezTo>
                <a:cubicBezTo>
                  <a:pt x="935" y="16"/>
                  <a:pt x="937" y="9"/>
                  <a:pt x="937" y="9"/>
                </a:cubicBezTo>
                <a:cubicBezTo>
                  <a:pt x="937" y="9"/>
                  <a:pt x="934" y="15"/>
                  <a:pt x="929" y="27"/>
                </a:cubicBezTo>
                <a:cubicBezTo>
                  <a:pt x="928" y="30"/>
                  <a:pt x="926" y="34"/>
                  <a:pt x="925" y="37"/>
                </a:cubicBezTo>
                <a:cubicBezTo>
                  <a:pt x="924" y="39"/>
                  <a:pt x="923" y="41"/>
                  <a:pt x="922" y="43"/>
                </a:cubicBezTo>
                <a:cubicBezTo>
                  <a:pt x="922" y="45"/>
                  <a:pt x="921" y="47"/>
                  <a:pt x="920" y="49"/>
                </a:cubicBezTo>
                <a:cubicBezTo>
                  <a:pt x="918" y="58"/>
                  <a:pt x="914" y="68"/>
                  <a:pt x="911" y="78"/>
                </a:cubicBezTo>
                <a:cubicBezTo>
                  <a:pt x="909" y="84"/>
                  <a:pt x="908" y="89"/>
                  <a:pt x="906" y="95"/>
                </a:cubicBezTo>
                <a:cubicBezTo>
                  <a:pt x="905" y="99"/>
                  <a:pt x="904" y="104"/>
                  <a:pt x="903" y="108"/>
                </a:cubicBezTo>
                <a:cubicBezTo>
                  <a:pt x="903" y="108"/>
                  <a:pt x="903" y="109"/>
                  <a:pt x="903" y="109"/>
                </a:cubicBezTo>
                <a:cubicBezTo>
                  <a:pt x="903" y="110"/>
                  <a:pt x="902" y="112"/>
                  <a:pt x="902" y="113"/>
                </a:cubicBezTo>
                <a:cubicBezTo>
                  <a:pt x="900" y="126"/>
                  <a:pt x="897" y="139"/>
                  <a:pt x="895" y="153"/>
                </a:cubicBezTo>
                <a:cubicBezTo>
                  <a:pt x="894" y="165"/>
                  <a:pt x="894" y="165"/>
                  <a:pt x="894" y="165"/>
                </a:cubicBezTo>
                <a:cubicBezTo>
                  <a:pt x="894" y="168"/>
                  <a:pt x="893" y="172"/>
                  <a:pt x="893" y="175"/>
                </a:cubicBezTo>
                <a:cubicBezTo>
                  <a:pt x="888" y="164"/>
                  <a:pt x="884" y="154"/>
                  <a:pt x="879" y="144"/>
                </a:cubicBezTo>
                <a:cubicBezTo>
                  <a:pt x="877" y="141"/>
                  <a:pt x="876" y="138"/>
                  <a:pt x="874" y="134"/>
                </a:cubicBezTo>
                <a:cubicBezTo>
                  <a:pt x="872" y="131"/>
                  <a:pt x="871" y="128"/>
                  <a:pt x="869" y="125"/>
                </a:cubicBezTo>
                <a:cubicBezTo>
                  <a:pt x="866" y="120"/>
                  <a:pt x="863" y="115"/>
                  <a:pt x="861" y="111"/>
                </a:cubicBezTo>
                <a:cubicBezTo>
                  <a:pt x="856" y="103"/>
                  <a:pt x="854" y="98"/>
                  <a:pt x="854" y="98"/>
                </a:cubicBezTo>
                <a:cubicBezTo>
                  <a:pt x="854" y="98"/>
                  <a:pt x="855" y="103"/>
                  <a:pt x="858" y="112"/>
                </a:cubicBezTo>
                <a:cubicBezTo>
                  <a:pt x="860" y="116"/>
                  <a:pt x="861" y="121"/>
                  <a:pt x="863" y="127"/>
                </a:cubicBezTo>
                <a:cubicBezTo>
                  <a:pt x="864" y="130"/>
                  <a:pt x="865" y="134"/>
                  <a:pt x="866" y="137"/>
                </a:cubicBezTo>
                <a:cubicBezTo>
                  <a:pt x="867" y="140"/>
                  <a:pt x="868" y="144"/>
                  <a:pt x="869" y="148"/>
                </a:cubicBezTo>
                <a:cubicBezTo>
                  <a:pt x="870" y="152"/>
                  <a:pt x="872" y="157"/>
                  <a:pt x="873" y="162"/>
                </a:cubicBezTo>
                <a:cubicBezTo>
                  <a:pt x="872" y="165"/>
                  <a:pt x="868" y="181"/>
                  <a:pt x="861" y="205"/>
                </a:cubicBezTo>
                <a:cubicBezTo>
                  <a:pt x="854" y="230"/>
                  <a:pt x="843" y="264"/>
                  <a:pt x="831" y="297"/>
                </a:cubicBezTo>
                <a:cubicBezTo>
                  <a:pt x="829" y="303"/>
                  <a:pt x="827" y="309"/>
                  <a:pt x="825" y="314"/>
                </a:cubicBezTo>
                <a:cubicBezTo>
                  <a:pt x="824" y="300"/>
                  <a:pt x="823" y="285"/>
                  <a:pt x="824" y="270"/>
                </a:cubicBezTo>
                <a:cubicBezTo>
                  <a:pt x="824" y="252"/>
                  <a:pt x="826" y="233"/>
                  <a:pt x="828" y="216"/>
                </a:cubicBezTo>
                <a:cubicBezTo>
                  <a:pt x="830" y="198"/>
                  <a:pt x="833" y="182"/>
                  <a:pt x="836" y="168"/>
                </a:cubicBezTo>
                <a:cubicBezTo>
                  <a:pt x="838" y="161"/>
                  <a:pt x="839" y="155"/>
                  <a:pt x="841" y="149"/>
                </a:cubicBezTo>
                <a:cubicBezTo>
                  <a:pt x="842" y="143"/>
                  <a:pt x="843" y="138"/>
                  <a:pt x="845" y="134"/>
                </a:cubicBezTo>
                <a:cubicBezTo>
                  <a:pt x="847" y="126"/>
                  <a:pt x="849" y="121"/>
                  <a:pt x="849" y="121"/>
                </a:cubicBezTo>
                <a:cubicBezTo>
                  <a:pt x="849" y="121"/>
                  <a:pt x="846" y="126"/>
                  <a:pt x="842" y="133"/>
                </a:cubicBezTo>
                <a:cubicBezTo>
                  <a:pt x="840" y="137"/>
                  <a:pt x="838" y="141"/>
                  <a:pt x="835" y="146"/>
                </a:cubicBezTo>
                <a:cubicBezTo>
                  <a:pt x="832" y="152"/>
                  <a:pt x="829" y="157"/>
                  <a:pt x="826" y="164"/>
                </a:cubicBezTo>
                <a:cubicBezTo>
                  <a:pt x="820" y="177"/>
                  <a:pt x="814" y="193"/>
                  <a:pt x="807" y="210"/>
                </a:cubicBezTo>
                <a:cubicBezTo>
                  <a:pt x="801" y="226"/>
                  <a:pt x="796" y="245"/>
                  <a:pt x="791" y="264"/>
                </a:cubicBezTo>
                <a:cubicBezTo>
                  <a:pt x="790" y="267"/>
                  <a:pt x="789" y="270"/>
                  <a:pt x="788" y="274"/>
                </a:cubicBezTo>
                <a:cubicBezTo>
                  <a:pt x="788" y="272"/>
                  <a:pt x="788" y="271"/>
                  <a:pt x="788" y="269"/>
                </a:cubicBezTo>
                <a:cubicBezTo>
                  <a:pt x="787" y="245"/>
                  <a:pt x="788" y="220"/>
                  <a:pt x="789" y="198"/>
                </a:cubicBezTo>
                <a:cubicBezTo>
                  <a:pt x="790" y="175"/>
                  <a:pt x="792" y="154"/>
                  <a:pt x="793" y="135"/>
                </a:cubicBezTo>
                <a:cubicBezTo>
                  <a:pt x="795" y="116"/>
                  <a:pt x="798" y="100"/>
                  <a:pt x="801" y="89"/>
                </a:cubicBezTo>
                <a:cubicBezTo>
                  <a:pt x="802" y="83"/>
                  <a:pt x="804" y="79"/>
                  <a:pt x="805" y="76"/>
                </a:cubicBezTo>
                <a:cubicBezTo>
                  <a:pt x="806" y="73"/>
                  <a:pt x="807" y="71"/>
                  <a:pt x="807" y="71"/>
                </a:cubicBezTo>
                <a:cubicBezTo>
                  <a:pt x="807" y="71"/>
                  <a:pt x="806" y="72"/>
                  <a:pt x="804" y="75"/>
                </a:cubicBezTo>
                <a:cubicBezTo>
                  <a:pt x="803" y="78"/>
                  <a:pt x="800" y="82"/>
                  <a:pt x="798" y="88"/>
                </a:cubicBezTo>
                <a:cubicBezTo>
                  <a:pt x="793" y="99"/>
                  <a:pt x="788" y="115"/>
                  <a:pt x="783" y="133"/>
                </a:cubicBezTo>
                <a:cubicBezTo>
                  <a:pt x="781" y="142"/>
                  <a:pt x="779" y="151"/>
                  <a:pt x="776" y="161"/>
                </a:cubicBezTo>
                <a:cubicBezTo>
                  <a:pt x="773" y="142"/>
                  <a:pt x="769" y="124"/>
                  <a:pt x="765" y="109"/>
                </a:cubicBezTo>
                <a:cubicBezTo>
                  <a:pt x="760" y="92"/>
                  <a:pt x="754" y="79"/>
                  <a:pt x="750" y="69"/>
                </a:cubicBezTo>
                <a:cubicBezTo>
                  <a:pt x="748" y="65"/>
                  <a:pt x="746" y="61"/>
                  <a:pt x="745" y="59"/>
                </a:cubicBezTo>
                <a:cubicBezTo>
                  <a:pt x="744" y="56"/>
                  <a:pt x="743" y="55"/>
                  <a:pt x="743" y="55"/>
                </a:cubicBezTo>
                <a:cubicBezTo>
                  <a:pt x="743" y="55"/>
                  <a:pt x="744" y="57"/>
                  <a:pt x="745" y="59"/>
                </a:cubicBezTo>
                <a:cubicBezTo>
                  <a:pt x="745" y="62"/>
                  <a:pt x="746" y="65"/>
                  <a:pt x="747" y="70"/>
                </a:cubicBezTo>
                <a:cubicBezTo>
                  <a:pt x="750" y="80"/>
                  <a:pt x="753" y="94"/>
                  <a:pt x="755" y="111"/>
                </a:cubicBezTo>
                <a:cubicBezTo>
                  <a:pt x="756" y="128"/>
                  <a:pt x="757" y="148"/>
                  <a:pt x="756" y="170"/>
                </a:cubicBezTo>
                <a:cubicBezTo>
                  <a:pt x="755" y="180"/>
                  <a:pt x="754" y="192"/>
                  <a:pt x="753" y="203"/>
                </a:cubicBezTo>
                <a:cubicBezTo>
                  <a:pt x="751" y="214"/>
                  <a:pt x="749" y="226"/>
                  <a:pt x="747" y="237"/>
                </a:cubicBezTo>
                <a:cubicBezTo>
                  <a:pt x="742" y="265"/>
                  <a:pt x="734" y="293"/>
                  <a:pt x="726" y="318"/>
                </a:cubicBezTo>
                <a:cubicBezTo>
                  <a:pt x="725" y="298"/>
                  <a:pt x="724" y="277"/>
                  <a:pt x="724" y="256"/>
                </a:cubicBezTo>
                <a:cubicBezTo>
                  <a:pt x="724" y="231"/>
                  <a:pt x="724" y="205"/>
                  <a:pt x="725" y="181"/>
                </a:cubicBezTo>
                <a:cubicBezTo>
                  <a:pt x="725" y="156"/>
                  <a:pt x="726" y="134"/>
                  <a:pt x="728" y="114"/>
                </a:cubicBezTo>
                <a:cubicBezTo>
                  <a:pt x="728" y="105"/>
                  <a:pt x="729" y="96"/>
                  <a:pt x="729" y="88"/>
                </a:cubicBezTo>
                <a:cubicBezTo>
                  <a:pt x="730" y="80"/>
                  <a:pt x="731" y="73"/>
                  <a:pt x="731" y="67"/>
                </a:cubicBezTo>
                <a:cubicBezTo>
                  <a:pt x="732" y="56"/>
                  <a:pt x="733" y="49"/>
                  <a:pt x="733" y="49"/>
                </a:cubicBezTo>
                <a:cubicBezTo>
                  <a:pt x="733" y="49"/>
                  <a:pt x="731" y="56"/>
                  <a:pt x="728" y="67"/>
                </a:cubicBezTo>
                <a:cubicBezTo>
                  <a:pt x="727" y="72"/>
                  <a:pt x="725" y="79"/>
                  <a:pt x="723" y="87"/>
                </a:cubicBezTo>
                <a:cubicBezTo>
                  <a:pt x="721" y="94"/>
                  <a:pt x="719" y="103"/>
                  <a:pt x="717" y="112"/>
                </a:cubicBezTo>
                <a:cubicBezTo>
                  <a:pt x="713" y="131"/>
                  <a:pt x="708" y="154"/>
                  <a:pt x="704" y="177"/>
                </a:cubicBezTo>
                <a:cubicBezTo>
                  <a:pt x="702" y="186"/>
                  <a:pt x="700" y="194"/>
                  <a:pt x="699" y="202"/>
                </a:cubicBezTo>
                <a:cubicBezTo>
                  <a:pt x="691" y="104"/>
                  <a:pt x="687" y="15"/>
                  <a:pt x="687" y="15"/>
                </a:cubicBezTo>
                <a:cubicBezTo>
                  <a:pt x="687" y="15"/>
                  <a:pt x="675" y="128"/>
                  <a:pt x="669" y="240"/>
                </a:cubicBezTo>
                <a:cubicBezTo>
                  <a:pt x="666" y="288"/>
                  <a:pt x="663" y="335"/>
                  <a:pt x="662" y="373"/>
                </a:cubicBezTo>
                <a:cubicBezTo>
                  <a:pt x="656" y="333"/>
                  <a:pt x="650" y="278"/>
                  <a:pt x="645" y="223"/>
                </a:cubicBezTo>
                <a:cubicBezTo>
                  <a:pt x="643" y="189"/>
                  <a:pt x="640" y="154"/>
                  <a:pt x="639" y="123"/>
                </a:cubicBezTo>
                <a:cubicBezTo>
                  <a:pt x="642" y="116"/>
                  <a:pt x="644" y="110"/>
                  <a:pt x="646" y="105"/>
                </a:cubicBezTo>
                <a:cubicBezTo>
                  <a:pt x="650" y="96"/>
                  <a:pt x="652" y="90"/>
                  <a:pt x="652" y="90"/>
                </a:cubicBezTo>
                <a:cubicBezTo>
                  <a:pt x="652" y="90"/>
                  <a:pt x="649" y="95"/>
                  <a:pt x="644" y="104"/>
                </a:cubicBezTo>
                <a:cubicBezTo>
                  <a:pt x="642" y="106"/>
                  <a:pt x="640" y="109"/>
                  <a:pt x="638" y="112"/>
                </a:cubicBezTo>
                <a:cubicBezTo>
                  <a:pt x="638" y="97"/>
                  <a:pt x="637" y="83"/>
                  <a:pt x="637" y="70"/>
                </a:cubicBezTo>
                <a:cubicBezTo>
                  <a:pt x="636" y="49"/>
                  <a:pt x="636" y="32"/>
                  <a:pt x="636" y="20"/>
                </a:cubicBezTo>
                <a:cubicBezTo>
                  <a:pt x="636" y="7"/>
                  <a:pt x="635" y="0"/>
                  <a:pt x="635" y="0"/>
                </a:cubicBezTo>
                <a:cubicBezTo>
                  <a:pt x="635" y="0"/>
                  <a:pt x="634" y="7"/>
                  <a:pt x="633" y="19"/>
                </a:cubicBezTo>
                <a:cubicBezTo>
                  <a:pt x="631" y="31"/>
                  <a:pt x="629" y="49"/>
                  <a:pt x="626" y="69"/>
                </a:cubicBezTo>
                <a:cubicBezTo>
                  <a:pt x="624" y="91"/>
                  <a:pt x="621" y="117"/>
                  <a:pt x="618" y="144"/>
                </a:cubicBezTo>
                <a:cubicBezTo>
                  <a:pt x="610" y="157"/>
                  <a:pt x="602" y="172"/>
                  <a:pt x="593" y="187"/>
                </a:cubicBezTo>
                <a:cubicBezTo>
                  <a:pt x="586" y="171"/>
                  <a:pt x="580" y="157"/>
                  <a:pt x="573" y="144"/>
                </a:cubicBezTo>
                <a:cubicBezTo>
                  <a:pt x="572" y="141"/>
                  <a:pt x="570" y="138"/>
                  <a:pt x="568" y="134"/>
                </a:cubicBezTo>
                <a:cubicBezTo>
                  <a:pt x="567" y="131"/>
                  <a:pt x="565" y="128"/>
                  <a:pt x="564" y="125"/>
                </a:cubicBezTo>
                <a:cubicBezTo>
                  <a:pt x="560" y="120"/>
                  <a:pt x="558" y="115"/>
                  <a:pt x="555" y="111"/>
                </a:cubicBezTo>
                <a:cubicBezTo>
                  <a:pt x="551" y="103"/>
                  <a:pt x="548" y="98"/>
                  <a:pt x="548" y="98"/>
                </a:cubicBezTo>
                <a:cubicBezTo>
                  <a:pt x="548" y="98"/>
                  <a:pt x="550" y="103"/>
                  <a:pt x="553" y="112"/>
                </a:cubicBezTo>
                <a:cubicBezTo>
                  <a:pt x="554" y="116"/>
                  <a:pt x="556" y="121"/>
                  <a:pt x="558" y="127"/>
                </a:cubicBezTo>
                <a:cubicBezTo>
                  <a:pt x="559" y="130"/>
                  <a:pt x="560" y="134"/>
                  <a:pt x="561" y="137"/>
                </a:cubicBezTo>
                <a:cubicBezTo>
                  <a:pt x="561" y="140"/>
                  <a:pt x="562" y="144"/>
                  <a:pt x="563" y="148"/>
                </a:cubicBezTo>
                <a:cubicBezTo>
                  <a:pt x="566" y="156"/>
                  <a:pt x="568" y="165"/>
                  <a:pt x="570" y="175"/>
                </a:cubicBezTo>
                <a:cubicBezTo>
                  <a:pt x="568" y="182"/>
                  <a:pt x="565" y="192"/>
                  <a:pt x="562" y="205"/>
                </a:cubicBezTo>
                <a:cubicBezTo>
                  <a:pt x="554" y="230"/>
                  <a:pt x="543" y="264"/>
                  <a:pt x="532" y="297"/>
                </a:cubicBezTo>
                <a:cubicBezTo>
                  <a:pt x="529" y="303"/>
                  <a:pt x="527" y="309"/>
                  <a:pt x="525" y="314"/>
                </a:cubicBezTo>
                <a:cubicBezTo>
                  <a:pt x="524" y="300"/>
                  <a:pt x="524" y="285"/>
                  <a:pt x="524" y="270"/>
                </a:cubicBezTo>
                <a:cubicBezTo>
                  <a:pt x="525" y="252"/>
                  <a:pt x="526" y="233"/>
                  <a:pt x="528" y="216"/>
                </a:cubicBezTo>
                <a:cubicBezTo>
                  <a:pt x="531" y="198"/>
                  <a:pt x="533" y="182"/>
                  <a:pt x="537" y="168"/>
                </a:cubicBezTo>
                <a:cubicBezTo>
                  <a:pt x="538" y="161"/>
                  <a:pt x="540" y="155"/>
                  <a:pt x="541" y="149"/>
                </a:cubicBezTo>
                <a:cubicBezTo>
                  <a:pt x="543" y="143"/>
                  <a:pt x="544" y="138"/>
                  <a:pt x="545" y="134"/>
                </a:cubicBezTo>
                <a:cubicBezTo>
                  <a:pt x="548" y="126"/>
                  <a:pt x="549" y="121"/>
                  <a:pt x="549" y="121"/>
                </a:cubicBezTo>
                <a:cubicBezTo>
                  <a:pt x="549" y="121"/>
                  <a:pt x="547" y="126"/>
                  <a:pt x="543" y="133"/>
                </a:cubicBezTo>
                <a:cubicBezTo>
                  <a:pt x="541" y="137"/>
                  <a:pt x="538" y="141"/>
                  <a:pt x="536" y="146"/>
                </a:cubicBezTo>
                <a:cubicBezTo>
                  <a:pt x="533" y="152"/>
                  <a:pt x="530" y="157"/>
                  <a:pt x="527" y="164"/>
                </a:cubicBezTo>
                <a:cubicBezTo>
                  <a:pt x="521" y="177"/>
                  <a:pt x="514" y="193"/>
                  <a:pt x="508" y="210"/>
                </a:cubicBezTo>
                <a:cubicBezTo>
                  <a:pt x="502" y="226"/>
                  <a:pt x="496" y="245"/>
                  <a:pt x="491" y="264"/>
                </a:cubicBezTo>
                <a:cubicBezTo>
                  <a:pt x="490" y="267"/>
                  <a:pt x="490" y="270"/>
                  <a:pt x="489" y="274"/>
                </a:cubicBezTo>
                <a:cubicBezTo>
                  <a:pt x="489" y="272"/>
                  <a:pt x="489" y="271"/>
                  <a:pt x="489" y="269"/>
                </a:cubicBezTo>
                <a:cubicBezTo>
                  <a:pt x="488" y="245"/>
                  <a:pt x="488" y="220"/>
                  <a:pt x="490" y="198"/>
                </a:cubicBezTo>
                <a:cubicBezTo>
                  <a:pt x="491" y="175"/>
                  <a:pt x="492" y="154"/>
                  <a:pt x="494" y="135"/>
                </a:cubicBezTo>
                <a:cubicBezTo>
                  <a:pt x="496" y="116"/>
                  <a:pt x="498" y="100"/>
                  <a:pt x="501" y="89"/>
                </a:cubicBezTo>
                <a:cubicBezTo>
                  <a:pt x="503" y="83"/>
                  <a:pt x="504" y="79"/>
                  <a:pt x="505" y="76"/>
                </a:cubicBezTo>
                <a:cubicBezTo>
                  <a:pt x="506" y="73"/>
                  <a:pt x="507" y="71"/>
                  <a:pt x="507" y="71"/>
                </a:cubicBezTo>
                <a:cubicBezTo>
                  <a:pt x="507" y="71"/>
                  <a:pt x="506" y="72"/>
                  <a:pt x="505" y="75"/>
                </a:cubicBezTo>
                <a:cubicBezTo>
                  <a:pt x="503" y="78"/>
                  <a:pt x="501" y="82"/>
                  <a:pt x="499" y="88"/>
                </a:cubicBezTo>
                <a:cubicBezTo>
                  <a:pt x="494" y="99"/>
                  <a:pt x="488" y="115"/>
                  <a:pt x="484" y="133"/>
                </a:cubicBezTo>
                <a:cubicBezTo>
                  <a:pt x="482" y="142"/>
                  <a:pt x="479" y="151"/>
                  <a:pt x="477" y="161"/>
                </a:cubicBezTo>
                <a:cubicBezTo>
                  <a:pt x="474" y="142"/>
                  <a:pt x="470" y="124"/>
                  <a:pt x="465" y="109"/>
                </a:cubicBezTo>
                <a:cubicBezTo>
                  <a:pt x="460" y="92"/>
                  <a:pt x="455" y="79"/>
                  <a:pt x="451" y="69"/>
                </a:cubicBezTo>
                <a:cubicBezTo>
                  <a:pt x="449" y="65"/>
                  <a:pt x="447" y="61"/>
                  <a:pt x="446" y="59"/>
                </a:cubicBezTo>
                <a:cubicBezTo>
                  <a:pt x="445" y="56"/>
                  <a:pt x="444" y="55"/>
                  <a:pt x="444" y="55"/>
                </a:cubicBezTo>
                <a:cubicBezTo>
                  <a:pt x="444" y="55"/>
                  <a:pt x="444" y="57"/>
                  <a:pt x="445" y="59"/>
                </a:cubicBezTo>
                <a:cubicBezTo>
                  <a:pt x="446" y="62"/>
                  <a:pt x="447" y="65"/>
                  <a:pt x="448" y="70"/>
                </a:cubicBezTo>
                <a:cubicBezTo>
                  <a:pt x="450" y="80"/>
                  <a:pt x="453" y="94"/>
                  <a:pt x="455" y="111"/>
                </a:cubicBezTo>
                <a:cubicBezTo>
                  <a:pt x="457" y="128"/>
                  <a:pt x="458" y="148"/>
                  <a:pt x="456" y="170"/>
                </a:cubicBezTo>
                <a:cubicBezTo>
                  <a:pt x="456" y="180"/>
                  <a:pt x="455" y="192"/>
                  <a:pt x="453" y="203"/>
                </a:cubicBezTo>
                <a:cubicBezTo>
                  <a:pt x="452" y="214"/>
                  <a:pt x="450" y="226"/>
                  <a:pt x="448" y="237"/>
                </a:cubicBezTo>
                <a:cubicBezTo>
                  <a:pt x="442" y="265"/>
                  <a:pt x="434" y="293"/>
                  <a:pt x="426" y="318"/>
                </a:cubicBezTo>
                <a:cubicBezTo>
                  <a:pt x="425" y="298"/>
                  <a:pt x="425" y="277"/>
                  <a:pt x="425" y="256"/>
                </a:cubicBezTo>
                <a:cubicBezTo>
                  <a:pt x="424" y="231"/>
                  <a:pt x="425" y="205"/>
                  <a:pt x="425" y="181"/>
                </a:cubicBezTo>
                <a:cubicBezTo>
                  <a:pt x="426" y="156"/>
                  <a:pt x="427" y="134"/>
                  <a:pt x="428" y="114"/>
                </a:cubicBezTo>
                <a:cubicBezTo>
                  <a:pt x="429" y="105"/>
                  <a:pt x="429" y="96"/>
                  <a:pt x="430" y="88"/>
                </a:cubicBezTo>
                <a:cubicBezTo>
                  <a:pt x="431" y="80"/>
                  <a:pt x="431" y="73"/>
                  <a:pt x="432" y="67"/>
                </a:cubicBezTo>
                <a:cubicBezTo>
                  <a:pt x="433" y="56"/>
                  <a:pt x="433" y="49"/>
                  <a:pt x="433" y="49"/>
                </a:cubicBezTo>
                <a:cubicBezTo>
                  <a:pt x="433" y="49"/>
                  <a:pt x="432" y="56"/>
                  <a:pt x="429" y="67"/>
                </a:cubicBezTo>
                <a:cubicBezTo>
                  <a:pt x="427" y="72"/>
                  <a:pt x="426" y="79"/>
                  <a:pt x="424" y="87"/>
                </a:cubicBezTo>
                <a:cubicBezTo>
                  <a:pt x="422" y="94"/>
                  <a:pt x="420" y="103"/>
                  <a:pt x="418" y="112"/>
                </a:cubicBezTo>
                <a:cubicBezTo>
                  <a:pt x="413" y="131"/>
                  <a:pt x="409" y="154"/>
                  <a:pt x="404" y="177"/>
                </a:cubicBezTo>
                <a:cubicBezTo>
                  <a:pt x="400" y="201"/>
                  <a:pt x="395" y="227"/>
                  <a:pt x="391" y="253"/>
                </a:cubicBezTo>
                <a:cubicBezTo>
                  <a:pt x="390" y="263"/>
                  <a:pt x="388" y="273"/>
                  <a:pt x="387" y="283"/>
                </a:cubicBezTo>
                <a:cubicBezTo>
                  <a:pt x="383" y="268"/>
                  <a:pt x="380" y="254"/>
                  <a:pt x="377" y="239"/>
                </a:cubicBezTo>
                <a:cubicBezTo>
                  <a:pt x="373" y="218"/>
                  <a:pt x="371" y="197"/>
                  <a:pt x="370" y="177"/>
                </a:cubicBezTo>
                <a:cubicBezTo>
                  <a:pt x="374" y="165"/>
                  <a:pt x="378" y="154"/>
                  <a:pt x="382" y="144"/>
                </a:cubicBezTo>
                <a:cubicBezTo>
                  <a:pt x="388" y="128"/>
                  <a:pt x="394" y="115"/>
                  <a:pt x="398" y="105"/>
                </a:cubicBezTo>
                <a:cubicBezTo>
                  <a:pt x="402" y="96"/>
                  <a:pt x="404" y="90"/>
                  <a:pt x="404" y="90"/>
                </a:cubicBezTo>
                <a:cubicBezTo>
                  <a:pt x="404" y="90"/>
                  <a:pt x="401" y="95"/>
                  <a:pt x="395" y="104"/>
                </a:cubicBezTo>
                <a:cubicBezTo>
                  <a:pt x="390" y="112"/>
                  <a:pt x="382" y="124"/>
                  <a:pt x="373" y="139"/>
                </a:cubicBezTo>
                <a:cubicBezTo>
                  <a:pt x="372" y="142"/>
                  <a:pt x="370" y="144"/>
                  <a:pt x="369" y="146"/>
                </a:cubicBezTo>
                <a:cubicBezTo>
                  <a:pt x="369" y="122"/>
                  <a:pt x="370" y="100"/>
                  <a:pt x="373" y="81"/>
                </a:cubicBezTo>
                <a:cubicBezTo>
                  <a:pt x="375" y="70"/>
                  <a:pt x="377" y="60"/>
                  <a:pt x="378" y="51"/>
                </a:cubicBezTo>
                <a:cubicBezTo>
                  <a:pt x="379" y="49"/>
                  <a:pt x="379" y="47"/>
                  <a:pt x="380" y="45"/>
                </a:cubicBezTo>
                <a:cubicBezTo>
                  <a:pt x="380" y="43"/>
                  <a:pt x="381" y="41"/>
                  <a:pt x="381" y="39"/>
                </a:cubicBezTo>
                <a:cubicBezTo>
                  <a:pt x="382" y="35"/>
                  <a:pt x="383" y="32"/>
                  <a:pt x="384" y="28"/>
                </a:cubicBezTo>
                <a:cubicBezTo>
                  <a:pt x="387" y="16"/>
                  <a:pt x="389" y="9"/>
                  <a:pt x="389" y="9"/>
                </a:cubicBezTo>
                <a:cubicBezTo>
                  <a:pt x="389" y="9"/>
                  <a:pt x="386" y="15"/>
                  <a:pt x="381" y="27"/>
                </a:cubicBezTo>
                <a:cubicBezTo>
                  <a:pt x="380" y="30"/>
                  <a:pt x="378" y="34"/>
                  <a:pt x="377" y="37"/>
                </a:cubicBezTo>
                <a:cubicBezTo>
                  <a:pt x="376" y="39"/>
                  <a:pt x="375" y="41"/>
                  <a:pt x="375" y="43"/>
                </a:cubicBezTo>
                <a:cubicBezTo>
                  <a:pt x="374" y="45"/>
                  <a:pt x="373" y="47"/>
                  <a:pt x="373" y="49"/>
                </a:cubicBezTo>
                <a:cubicBezTo>
                  <a:pt x="370" y="58"/>
                  <a:pt x="366" y="68"/>
                  <a:pt x="363" y="78"/>
                </a:cubicBezTo>
                <a:cubicBezTo>
                  <a:pt x="362" y="84"/>
                  <a:pt x="360" y="89"/>
                  <a:pt x="359" y="95"/>
                </a:cubicBezTo>
                <a:cubicBezTo>
                  <a:pt x="358" y="99"/>
                  <a:pt x="356" y="104"/>
                  <a:pt x="355" y="108"/>
                </a:cubicBezTo>
                <a:cubicBezTo>
                  <a:pt x="355" y="108"/>
                  <a:pt x="355" y="109"/>
                  <a:pt x="355" y="109"/>
                </a:cubicBezTo>
                <a:cubicBezTo>
                  <a:pt x="355" y="110"/>
                  <a:pt x="355" y="112"/>
                  <a:pt x="354" y="113"/>
                </a:cubicBezTo>
                <a:cubicBezTo>
                  <a:pt x="352" y="126"/>
                  <a:pt x="349" y="139"/>
                  <a:pt x="348" y="153"/>
                </a:cubicBezTo>
                <a:cubicBezTo>
                  <a:pt x="346" y="165"/>
                  <a:pt x="346" y="165"/>
                  <a:pt x="346" y="165"/>
                </a:cubicBezTo>
                <a:cubicBezTo>
                  <a:pt x="346" y="168"/>
                  <a:pt x="345" y="172"/>
                  <a:pt x="345" y="175"/>
                </a:cubicBezTo>
                <a:cubicBezTo>
                  <a:pt x="340" y="164"/>
                  <a:pt x="336" y="154"/>
                  <a:pt x="331" y="144"/>
                </a:cubicBezTo>
                <a:cubicBezTo>
                  <a:pt x="329" y="141"/>
                  <a:pt x="328" y="138"/>
                  <a:pt x="326" y="134"/>
                </a:cubicBezTo>
                <a:cubicBezTo>
                  <a:pt x="324" y="131"/>
                  <a:pt x="323" y="128"/>
                  <a:pt x="321" y="125"/>
                </a:cubicBezTo>
                <a:cubicBezTo>
                  <a:pt x="318" y="120"/>
                  <a:pt x="316" y="115"/>
                  <a:pt x="313" y="111"/>
                </a:cubicBezTo>
                <a:cubicBezTo>
                  <a:pt x="308" y="103"/>
                  <a:pt x="306" y="98"/>
                  <a:pt x="306" y="98"/>
                </a:cubicBezTo>
                <a:cubicBezTo>
                  <a:pt x="306" y="98"/>
                  <a:pt x="308" y="103"/>
                  <a:pt x="310" y="112"/>
                </a:cubicBezTo>
                <a:cubicBezTo>
                  <a:pt x="312" y="116"/>
                  <a:pt x="314" y="121"/>
                  <a:pt x="315" y="127"/>
                </a:cubicBezTo>
                <a:cubicBezTo>
                  <a:pt x="316" y="130"/>
                  <a:pt x="317" y="134"/>
                  <a:pt x="318" y="137"/>
                </a:cubicBezTo>
                <a:cubicBezTo>
                  <a:pt x="319" y="140"/>
                  <a:pt x="320" y="144"/>
                  <a:pt x="321" y="148"/>
                </a:cubicBezTo>
                <a:cubicBezTo>
                  <a:pt x="322" y="152"/>
                  <a:pt x="324" y="157"/>
                  <a:pt x="325" y="162"/>
                </a:cubicBezTo>
                <a:cubicBezTo>
                  <a:pt x="324" y="165"/>
                  <a:pt x="320" y="181"/>
                  <a:pt x="313" y="205"/>
                </a:cubicBezTo>
                <a:cubicBezTo>
                  <a:pt x="306" y="230"/>
                  <a:pt x="295" y="264"/>
                  <a:pt x="283" y="297"/>
                </a:cubicBezTo>
                <a:cubicBezTo>
                  <a:pt x="281" y="303"/>
                  <a:pt x="279" y="309"/>
                  <a:pt x="277" y="314"/>
                </a:cubicBezTo>
                <a:cubicBezTo>
                  <a:pt x="276" y="300"/>
                  <a:pt x="276" y="285"/>
                  <a:pt x="276" y="270"/>
                </a:cubicBezTo>
                <a:cubicBezTo>
                  <a:pt x="276" y="252"/>
                  <a:pt x="278" y="233"/>
                  <a:pt x="280" y="216"/>
                </a:cubicBezTo>
                <a:cubicBezTo>
                  <a:pt x="282" y="198"/>
                  <a:pt x="285" y="182"/>
                  <a:pt x="288" y="168"/>
                </a:cubicBezTo>
                <a:cubicBezTo>
                  <a:pt x="290" y="161"/>
                  <a:pt x="291" y="155"/>
                  <a:pt x="293" y="149"/>
                </a:cubicBezTo>
                <a:cubicBezTo>
                  <a:pt x="294" y="143"/>
                  <a:pt x="296" y="138"/>
                  <a:pt x="297" y="134"/>
                </a:cubicBezTo>
                <a:cubicBezTo>
                  <a:pt x="299" y="126"/>
                  <a:pt x="301" y="121"/>
                  <a:pt x="301" y="121"/>
                </a:cubicBezTo>
                <a:cubicBezTo>
                  <a:pt x="301" y="121"/>
                  <a:pt x="298" y="126"/>
                  <a:pt x="294" y="133"/>
                </a:cubicBezTo>
                <a:cubicBezTo>
                  <a:pt x="292" y="137"/>
                  <a:pt x="290" y="141"/>
                  <a:pt x="287" y="146"/>
                </a:cubicBezTo>
                <a:cubicBezTo>
                  <a:pt x="284" y="152"/>
                  <a:pt x="282" y="157"/>
                  <a:pt x="279" y="164"/>
                </a:cubicBezTo>
                <a:cubicBezTo>
                  <a:pt x="272" y="177"/>
                  <a:pt x="266" y="193"/>
                  <a:pt x="260" y="210"/>
                </a:cubicBezTo>
                <a:cubicBezTo>
                  <a:pt x="253" y="226"/>
                  <a:pt x="248" y="245"/>
                  <a:pt x="243" y="264"/>
                </a:cubicBezTo>
                <a:cubicBezTo>
                  <a:pt x="242" y="267"/>
                  <a:pt x="241" y="270"/>
                  <a:pt x="240" y="274"/>
                </a:cubicBezTo>
                <a:cubicBezTo>
                  <a:pt x="240" y="272"/>
                  <a:pt x="240" y="271"/>
                  <a:pt x="240" y="269"/>
                </a:cubicBezTo>
                <a:cubicBezTo>
                  <a:pt x="239" y="245"/>
                  <a:pt x="240" y="220"/>
                  <a:pt x="241" y="198"/>
                </a:cubicBezTo>
                <a:cubicBezTo>
                  <a:pt x="243" y="175"/>
                  <a:pt x="244" y="154"/>
                  <a:pt x="246" y="135"/>
                </a:cubicBezTo>
                <a:cubicBezTo>
                  <a:pt x="247" y="116"/>
                  <a:pt x="250" y="100"/>
                  <a:pt x="253" y="89"/>
                </a:cubicBezTo>
                <a:cubicBezTo>
                  <a:pt x="254" y="83"/>
                  <a:pt x="256" y="79"/>
                  <a:pt x="257" y="76"/>
                </a:cubicBezTo>
                <a:cubicBezTo>
                  <a:pt x="258" y="73"/>
                  <a:pt x="259" y="71"/>
                  <a:pt x="259" y="71"/>
                </a:cubicBezTo>
                <a:cubicBezTo>
                  <a:pt x="259" y="71"/>
                  <a:pt x="258" y="72"/>
                  <a:pt x="256" y="75"/>
                </a:cubicBezTo>
                <a:cubicBezTo>
                  <a:pt x="255" y="78"/>
                  <a:pt x="253" y="82"/>
                  <a:pt x="250" y="88"/>
                </a:cubicBezTo>
                <a:cubicBezTo>
                  <a:pt x="245" y="99"/>
                  <a:pt x="240" y="115"/>
                  <a:pt x="235" y="133"/>
                </a:cubicBezTo>
                <a:cubicBezTo>
                  <a:pt x="233" y="142"/>
                  <a:pt x="231" y="151"/>
                  <a:pt x="228" y="161"/>
                </a:cubicBezTo>
                <a:cubicBezTo>
                  <a:pt x="225" y="142"/>
                  <a:pt x="221" y="124"/>
                  <a:pt x="217" y="109"/>
                </a:cubicBezTo>
                <a:cubicBezTo>
                  <a:pt x="212" y="92"/>
                  <a:pt x="207" y="79"/>
                  <a:pt x="202" y="69"/>
                </a:cubicBezTo>
                <a:cubicBezTo>
                  <a:pt x="200" y="65"/>
                  <a:pt x="199" y="61"/>
                  <a:pt x="197" y="59"/>
                </a:cubicBezTo>
                <a:cubicBezTo>
                  <a:pt x="196" y="56"/>
                  <a:pt x="196" y="55"/>
                  <a:pt x="196" y="55"/>
                </a:cubicBezTo>
                <a:cubicBezTo>
                  <a:pt x="196" y="55"/>
                  <a:pt x="196" y="57"/>
                  <a:pt x="197" y="59"/>
                </a:cubicBezTo>
                <a:cubicBezTo>
                  <a:pt x="197" y="62"/>
                  <a:pt x="199" y="65"/>
                  <a:pt x="200" y="70"/>
                </a:cubicBezTo>
                <a:cubicBezTo>
                  <a:pt x="202" y="80"/>
                  <a:pt x="205" y="94"/>
                  <a:pt x="207" y="111"/>
                </a:cubicBezTo>
                <a:cubicBezTo>
                  <a:pt x="208" y="128"/>
                  <a:pt x="209" y="148"/>
                  <a:pt x="208" y="170"/>
                </a:cubicBezTo>
                <a:cubicBezTo>
                  <a:pt x="208" y="180"/>
                  <a:pt x="206" y="192"/>
                  <a:pt x="205" y="203"/>
                </a:cubicBezTo>
                <a:cubicBezTo>
                  <a:pt x="204" y="214"/>
                  <a:pt x="202" y="226"/>
                  <a:pt x="199" y="237"/>
                </a:cubicBezTo>
                <a:cubicBezTo>
                  <a:pt x="194" y="265"/>
                  <a:pt x="186" y="293"/>
                  <a:pt x="178" y="318"/>
                </a:cubicBezTo>
                <a:cubicBezTo>
                  <a:pt x="177" y="298"/>
                  <a:pt x="176" y="277"/>
                  <a:pt x="176" y="256"/>
                </a:cubicBezTo>
                <a:cubicBezTo>
                  <a:pt x="176" y="231"/>
                  <a:pt x="176" y="205"/>
                  <a:pt x="177" y="181"/>
                </a:cubicBezTo>
                <a:cubicBezTo>
                  <a:pt x="178" y="156"/>
                  <a:pt x="178" y="134"/>
                  <a:pt x="180" y="114"/>
                </a:cubicBezTo>
                <a:cubicBezTo>
                  <a:pt x="180" y="105"/>
                  <a:pt x="181" y="96"/>
                  <a:pt x="182" y="88"/>
                </a:cubicBezTo>
                <a:cubicBezTo>
                  <a:pt x="182" y="80"/>
                  <a:pt x="183" y="73"/>
                  <a:pt x="183" y="67"/>
                </a:cubicBezTo>
                <a:cubicBezTo>
                  <a:pt x="184" y="56"/>
                  <a:pt x="185" y="49"/>
                  <a:pt x="185" y="49"/>
                </a:cubicBezTo>
                <a:cubicBezTo>
                  <a:pt x="185" y="49"/>
                  <a:pt x="183" y="56"/>
                  <a:pt x="180" y="67"/>
                </a:cubicBezTo>
                <a:cubicBezTo>
                  <a:pt x="179" y="72"/>
                  <a:pt x="177" y="79"/>
                  <a:pt x="175" y="87"/>
                </a:cubicBezTo>
                <a:cubicBezTo>
                  <a:pt x="174" y="94"/>
                  <a:pt x="172" y="103"/>
                  <a:pt x="169" y="112"/>
                </a:cubicBezTo>
                <a:cubicBezTo>
                  <a:pt x="165" y="131"/>
                  <a:pt x="160" y="154"/>
                  <a:pt x="156" y="177"/>
                </a:cubicBezTo>
                <a:cubicBezTo>
                  <a:pt x="154" y="186"/>
                  <a:pt x="153" y="194"/>
                  <a:pt x="151" y="202"/>
                </a:cubicBezTo>
                <a:cubicBezTo>
                  <a:pt x="143" y="104"/>
                  <a:pt x="139" y="15"/>
                  <a:pt x="139" y="15"/>
                </a:cubicBezTo>
                <a:cubicBezTo>
                  <a:pt x="139" y="15"/>
                  <a:pt x="127" y="128"/>
                  <a:pt x="121" y="240"/>
                </a:cubicBezTo>
                <a:cubicBezTo>
                  <a:pt x="120" y="251"/>
                  <a:pt x="119" y="262"/>
                  <a:pt x="119" y="272"/>
                </a:cubicBezTo>
                <a:cubicBezTo>
                  <a:pt x="118" y="282"/>
                  <a:pt x="103" y="283"/>
                  <a:pt x="102" y="273"/>
                </a:cubicBezTo>
                <a:cubicBezTo>
                  <a:pt x="101" y="256"/>
                  <a:pt x="99" y="239"/>
                  <a:pt x="98" y="223"/>
                </a:cubicBezTo>
                <a:cubicBezTo>
                  <a:pt x="93" y="167"/>
                  <a:pt x="90" y="112"/>
                  <a:pt x="89" y="70"/>
                </a:cubicBezTo>
                <a:cubicBezTo>
                  <a:pt x="88" y="49"/>
                  <a:pt x="88" y="32"/>
                  <a:pt x="88" y="20"/>
                </a:cubicBezTo>
                <a:cubicBezTo>
                  <a:pt x="88" y="7"/>
                  <a:pt x="88" y="0"/>
                  <a:pt x="88" y="0"/>
                </a:cubicBezTo>
                <a:cubicBezTo>
                  <a:pt x="88" y="0"/>
                  <a:pt x="87" y="7"/>
                  <a:pt x="85" y="19"/>
                </a:cubicBezTo>
                <a:cubicBezTo>
                  <a:pt x="83" y="31"/>
                  <a:pt x="81" y="49"/>
                  <a:pt x="78" y="69"/>
                </a:cubicBezTo>
                <a:cubicBezTo>
                  <a:pt x="73" y="111"/>
                  <a:pt x="68" y="166"/>
                  <a:pt x="64" y="222"/>
                </a:cubicBezTo>
                <a:cubicBezTo>
                  <a:pt x="64" y="227"/>
                  <a:pt x="63" y="233"/>
                  <a:pt x="63" y="238"/>
                </a:cubicBezTo>
                <a:cubicBezTo>
                  <a:pt x="58" y="223"/>
                  <a:pt x="53" y="208"/>
                  <a:pt x="48" y="195"/>
                </a:cubicBezTo>
                <a:cubicBezTo>
                  <a:pt x="40" y="176"/>
                  <a:pt x="33" y="159"/>
                  <a:pt x="26" y="144"/>
                </a:cubicBezTo>
                <a:cubicBezTo>
                  <a:pt x="24" y="141"/>
                  <a:pt x="22" y="138"/>
                  <a:pt x="21" y="134"/>
                </a:cubicBezTo>
                <a:cubicBezTo>
                  <a:pt x="19" y="131"/>
                  <a:pt x="17" y="128"/>
                  <a:pt x="16" y="125"/>
                </a:cubicBezTo>
                <a:cubicBezTo>
                  <a:pt x="13" y="120"/>
                  <a:pt x="10" y="115"/>
                  <a:pt x="8" y="111"/>
                </a:cubicBezTo>
                <a:cubicBezTo>
                  <a:pt x="3" y="103"/>
                  <a:pt x="0" y="98"/>
                  <a:pt x="0" y="98"/>
                </a:cubicBezTo>
                <a:cubicBezTo>
                  <a:pt x="0" y="98"/>
                  <a:pt x="2" y="103"/>
                  <a:pt x="5" y="112"/>
                </a:cubicBezTo>
                <a:cubicBezTo>
                  <a:pt x="6" y="116"/>
                  <a:pt x="8" y="121"/>
                  <a:pt x="10" y="127"/>
                </a:cubicBezTo>
                <a:cubicBezTo>
                  <a:pt x="11" y="130"/>
                  <a:pt x="12" y="134"/>
                  <a:pt x="13" y="137"/>
                </a:cubicBezTo>
                <a:cubicBezTo>
                  <a:pt x="14" y="140"/>
                  <a:pt x="15" y="144"/>
                  <a:pt x="16" y="148"/>
                </a:cubicBezTo>
                <a:cubicBezTo>
                  <a:pt x="20" y="163"/>
                  <a:pt x="24" y="180"/>
                  <a:pt x="27" y="199"/>
                </a:cubicBezTo>
                <a:cubicBezTo>
                  <a:pt x="30" y="218"/>
                  <a:pt x="33" y="239"/>
                  <a:pt x="34" y="259"/>
                </a:cubicBezTo>
                <a:cubicBezTo>
                  <a:pt x="36" y="280"/>
                  <a:pt x="36" y="300"/>
                  <a:pt x="36" y="319"/>
                </a:cubicBezTo>
                <a:cubicBezTo>
                  <a:pt x="35" y="338"/>
                  <a:pt x="36" y="491"/>
                  <a:pt x="36" y="491"/>
                </a:cubicBezTo>
                <a:cubicBezTo>
                  <a:pt x="2764" y="491"/>
                  <a:pt x="2764" y="491"/>
                  <a:pt x="2764" y="491"/>
                </a:cubicBezTo>
                <a:cubicBezTo>
                  <a:pt x="2764" y="491"/>
                  <a:pt x="2764" y="353"/>
                  <a:pt x="2766" y="332"/>
                </a:cubicBezTo>
                <a:cubicBezTo>
                  <a:pt x="2769" y="311"/>
                  <a:pt x="2774" y="289"/>
                  <a:pt x="2779" y="266"/>
                </a:cubicBezTo>
                <a:cubicBezTo>
                  <a:pt x="2785" y="244"/>
                  <a:pt x="2792" y="222"/>
                  <a:pt x="2799" y="201"/>
                </a:cubicBezTo>
                <a:cubicBezTo>
                  <a:pt x="2806" y="180"/>
                  <a:pt x="2813" y="161"/>
                  <a:pt x="2820" y="144"/>
                </a:cubicBezTo>
                <a:cubicBezTo>
                  <a:pt x="2826" y="128"/>
                  <a:pt x="2832" y="115"/>
                  <a:pt x="2836" y="105"/>
                </a:cubicBezTo>
                <a:cubicBezTo>
                  <a:pt x="2840" y="96"/>
                  <a:pt x="2842" y="90"/>
                  <a:pt x="2842" y="90"/>
                </a:cubicBezTo>
                <a:cubicBezTo>
                  <a:pt x="2842" y="90"/>
                  <a:pt x="2839" y="95"/>
                  <a:pt x="2833" y="104"/>
                </a:cubicBezTo>
                <a:close/>
                <a:moveTo>
                  <a:pt x="322" y="229"/>
                </a:moveTo>
                <a:cubicBezTo>
                  <a:pt x="323" y="221"/>
                  <a:pt x="323" y="214"/>
                  <a:pt x="323" y="207"/>
                </a:cubicBezTo>
                <a:cubicBezTo>
                  <a:pt x="324" y="193"/>
                  <a:pt x="324" y="182"/>
                  <a:pt x="325" y="174"/>
                </a:cubicBezTo>
                <a:cubicBezTo>
                  <a:pt x="325" y="168"/>
                  <a:pt x="325" y="164"/>
                  <a:pt x="325" y="162"/>
                </a:cubicBezTo>
                <a:cubicBezTo>
                  <a:pt x="328" y="174"/>
                  <a:pt x="330" y="186"/>
                  <a:pt x="333" y="199"/>
                </a:cubicBezTo>
                <a:cubicBezTo>
                  <a:pt x="333" y="202"/>
                  <a:pt x="333" y="204"/>
                  <a:pt x="334" y="207"/>
                </a:cubicBezTo>
                <a:cubicBezTo>
                  <a:pt x="330" y="214"/>
                  <a:pt x="326" y="221"/>
                  <a:pt x="322" y="229"/>
                </a:cubicBezTo>
                <a:close/>
                <a:moveTo>
                  <a:pt x="571" y="229"/>
                </a:moveTo>
                <a:cubicBezTo>
                  <a:pt x="571" y="221"/>
                  <a:pt x="571" y="214"/>
                  <a:pt x="572" y="207"/>
                </a:cubicBezTo>
                <a:cubicBezTo>
                  <a:pt x="572" y="200"/>
                  <a:pt x="572" y="193"/>
                  <a:pt x="573" y="188"/>
                </a:cubicBezTo>
                <a:cubicBezTo>
                  <a:pt x="573" y="191"/>
                  <a:pt x="574" y="195"/>
                  <a:pt x="575" y="199"/>
                </a:cubicBezTo>
                <a:cubicBezTo>
                  <a:pt x="576" y="205"/>
                  <a:pt x="577" y="210"/>
                  <a:pt x="577" y="216"/>
                </a:cubicBezTo>
                <a:cubicBezTo>
                  <a:pt x="575" y="220"/>
                  <a:pt x="573" y="225"/>
                  <a:pt x="571" y="229"/>
                </a:cubicBezTo>
                <a:close/>
                <a:moveTo>
                  <a:pt x="612" y="222"/>
                </a:moveTo>
                <a:cubicBezTo>
                  <a:pt x="611" y="227"/>
                  <a:pt x="611" y="233"/>
                  <a:pt x="611" y="238"/>
                </a:cubicBezTo>
                <a:cubicBezTo>
                  <a:pt x="609" y="231"/>
                  <a:pt x="606" y="224"/>
                  <a:pt x="604" y="218"/>
                </a:cubicBezTo>
                <a:cubicBezTo>
                  <a:pt x="606" y="212"/>
                  <a:pt x="608" y="206"/>
                  <a:pt x="610" y="201"/>
                </a:cubicBezTo>
                <a:cubicBezTo>
                  <a:pt x="611" y="196"/>
                  <a:pt x="613" y="192"/>
                  <a:pt x="614" y="187"/>
                </a:cubicBezTo>
                <a:cubicBezTo>
                  <a:pt x="613" y="199"/>
                  <a:pt x="613" y="210"/>
                  <a:pt x="612" y="222"/>
                </a:cubicBezTo>
                <a:close/>
                <a:moveTo>
                  <a:pt x="870" y="229"/>
                </a:moveTo>
                <a:cubicBezTo>
                  <a:pt x="871" y="221"/>
                  <a:pt x="871" y="214"/>
                  <a:pt x="871" y="207"/>
                </a:cubicBezTo>
                <a:cubicBezTo>
                  <a:pt x="872" y="193"/>
                  <a:pt x="872" y="182"/>
                  <a:pt x="872" y="174"/>
                </a:cubicBezTo>
                <a:cubicBezTo>
                  <a:pt x="873" y="168"/>
                  <a:pt x="873" y="164"/>
                  <a:pt x="873" y="162"/>
                </a:cubicBezTo>
                <a:cubicBezTo>
                  <a:pt x="875" y="174"/>
                  <a:pt x="878" y="186"/>
                  <a:pt x="880" y="199"/>
                </a:cubicBezTo>
                <a:cubicBezTo>
                  <a:pt x="881" y="202"/>
                  <a:pt x="881" y="204"/>
                  <a:pt x="882" y="207"/>
                </a:cubicBezTo>
                <a:cubicBezTo>
                  <a:pt x="878" y="214"/>
                  <a:pt x="874" y="221"/>
                  <a:pt x="870" y="229"/>
                </a:cubicBezTo>
                <a:close/>
                <a:moveTo>
                  <a:pt x="1170" y="222"/>
                </a:moveTo>
                <a:cubicBezTo>
                  <a:pt x="1170" y="227"/>
                  <a:pt x="1169" y="233"/>
                  <a:pt x="1169" y="238"/>
                </a:cubicBezTo>
                <a:cubicBezTo>
                  <a:pt x="1165" y="226"/>
                  <a:pt x="1161" y="214"/>
                  <a:pt x="1157" y="203"/>
                </a:cubicBezTo>
                <a:cubicBezTo>
                  <a:pt x="1157" y="202"/>
                  <a:pt x="1157" y="201"/>
                  <a:pt x="1157" y="201"/>
                </a:cubicBezTo>
                <a:cubicBezTo>
                  <a:pt x="1164" y="183"/>
                  <a:pt x="1170" y="166"/>
                  <a:pt x="1176" y="151"/>
                </a:cubicBezTo>
                <a:cubicBezTo>
                  <a:pt x="1174" y="174"/>
                  <a:pt x="1172" y="198"/>
                  <a:pt x="1170" y="222"/>
                </a:cubicBezTo>
                <a:close/>
                <a:moveTo>
                  <a:pt x="1428" y="229"/>
                </a:moveTo>
                <a:cubicBezTo>
                  <a:pt x="1429" y="221"/>
                  <a:pt x="1429" y="214"/>
                  <a:pt x="1429" y="207"/>
                </a:cubicBezTo>
                <a:cubicBezTo>
                  <a:pt x="1430" y="193"/>
                  <a:pt x="1430" y="182"/>
                  <a:pt x="1431" y="174"/>
                </a:cubicBezTo>
                <a:cubicBezTo>
                  <a:pt x="1431" y="168"/>
                  <a:pt x="1431" y="164"/>
                  <a:pt x="1431" y="162"/>
                </a:cubicBezTo>
                <a:cubicBezTo>
                  <a:pt x="1434" y="174"/>
                  <a:pt x="1436" y="186"/>
                  <a:pt x="1438" y="199"/>
                </a:cubicBezTo>
                <a:cubicBezTo>
                  <a:pt x="1439" y="202"/>
                  <a:pt x="1439" y="204"/>
                  <a:pt x="1440" y="207"/>
                </a:cubicBezTo>
                <a:cubicBezTo>
                  <a:pt x="1436" y="214"/>
                  <a:pt x="1432" y="221"/>
                  <a:pt x="1428" y="229"/>
                </a:cubicBezTo>
                <a:close/>
                <a:moveTo>
                  <a:pt x="1677" y="229"/>
                </a:moveTo>
                <a:cubicBezTo>
                  <a:pt x="1677" y="221"/>
                  <a:pt x="1677" y="214"/>
                  <a:pt x="1678" y="207"/>
                </a:cubicBezTo>
                <a:cubicBezTo>
                  <a:pt x="1678" y="200"/>
                  <a:pt x="1678" y="193"/>
                  <a:pt x="1679" y="188"/>
                </a:cubicBezTo>
                <a:cubicBezTo>
                  <a:pt x="1679" y="191"/>
                  <a:pt x="1680" y="195"/>
                  <a:pt x="1681" y="199"/>
                </a:cubicBezTo>
                <a:cubicBezTo>
                  <a:pt x="1682" y="205"/>
                  <a:pt x="1683" y="210"/>
                  <a:pt x="1683" y="216"/>
                </a:cubicBezTo>
                <a:cubicBezTo>
                  <a:pt x="1681" y="220"/>
                  <a:pt x="1679" y="225"/>
                  <a:pt x="1677" y="229"/>
                </a:cubicBezTo>
                <a:close/>
                <a:moveTo>
                  <a:pt x="1718" y="222"/>
                </a:moveTo>
                <a:cubicBezTo>
                  <a:pt x="1717" y="227"/>
                  <a:pt x="1717" y="233"/>
                  <a:pt x="1717" y="238"/>
                </a:cubicBezTo>
                <a:cubicBezTo>
                  <a:pt x="1715" y="231"/>
                  <a:pt x="1712" y="224"/>
                  <a:pt x="1710" y="218"/>
                </a:cubicBezTo>
                <a:cubicBezTo>
                  <a:pt x="1712" y="212"/>
                  <a:pt x="1714" y="206"/>
                  <a:pt x="1716" y="201"/>
                </a:cubicBezTo>
                <a:cubicBezTo>
                  <a:pt x="1717" y="196"/>
                  <a:pt x="1719" y="192"/>
                  <a:pt x="1720" y="187"/>
                </a:cubicBezTo>
                <a:cubicBezTo>
                  <a:pt x="1719" y="199"/>
                  <a:pt x="1719" y="210"/>
                  <a:pt x="1718" y="222"/>
                </a:cubicBezTo>
                <a:close/>
                <a:moveTo>
                  <a:pt x="1976" y="229"/>
                </a:moveTo>
                <a:cubicBezTo>
                  <a:pt x="1976" y="221"/>
                  <a:pt x="1977" y="214"/>
                  <a:pt x="1977" y="207"/>
                </a:cubicBezTo>
                <a:cubicBezTo>
                  <a:pt x="1978" y="193"/>
                  <a:pt x="1978" y="182"/>
                  <a:pt x="1978" y="174"/>
                </a:cubicBezTo>
                <a:cubicBezTo>
                  <a:pt x="1979" y="168"/>
                  <a:pt x="1979" y="164"/>
                  <a:pt x="1979" y="162"/>
                </a:cubicBezTo>
                <a:cubicBezTo>
                  <a:pt x="1981" y="174"/>
                  <a:pt x="1984" y="186"/>
                  <a:pt x="1986" y="199"/>
                </a:cubicBezTo>
                <a:cubicBezTo>
                  <a:pt x="1987" y="202"/>
                  <a:pt x="1987" y="204"/>
                  <a:pt x="1988" y="207"/>
                </a:cubicBezTo>
                <a:cubicBezTo>
                  <a:pt x="1984" y="214"/>
                  <a:pt x="1980" y="221"/>
                  <a:pt x="1976" y="229"/>
                </a:cubicBezTo>
                <a:close/>
                <a:moveTo>
                  <a:pt x="2267" y="203"/>
                </a:moveTo>
                <a:cubicBezTo>
                  <a:pt x="2265" y="214"/>
                  <a:pt x="2263" y="226"/>
                  <a:pt x="2261" y="237"/>
                </a:cubicBezTo>
                <a:cubicBezTo>
                  <a:pt x="2253" y="278"/>
                  <a:pt x="2240" y="319"/>
                  <a:pt x="2229" y="352"/>
                </a:cubicBezTo>
                <a:cubicBezTo>
                  <a:pt x="2229" y="345"/>
                  <a:pt x="2230" y="339"/>
                  <a:pt x="2231" y="332"/>
                </a:cubicBezTo>
                <a:cubicBezTo>
                  <a:pt x="2233" y="311"/>
                  <a:pt x="2238" y="289"/>
                  <a:pt x="2244" y="266"/>
                </a:cubicBezTo>
                <a:cubicBezTo>
                  <a:pt x="2249" y="244"/>
                  <a:pt x="2256" y="222"/>
                  <a:pt x="2263" y="201"/>
                </a:cubicBezTo>
                <a:cubicBezTo>
                  <a:pt x="2265" y="196"/>
                  <a:pt x="2267" y="191"/>
                  <a:pt x="2269" y="186"/>
                </a:cubicBezTo>
                <a:cubicBezTo>
                  <a:pt x="2268" y="192"/>
                  <a:pt x="2268" y="197"/>
                  <a:pt x="2267" y="203"/>
                </a:cubicBezTo>
                <a:close/>
                <a:moveTo>
                  <a:pt x="2512" y="229"/>
                </a:moveTo>
                <a:cubicBezTo>
                  <a:pt x="2512" y="221"/>
                  <a:pt x="2513" y="214"/>
                  <a:pt x="2513" y="207"/>
                </a:cubicBezTo>
                <a:cubicBezTo>
                  <a:pt x="2514" y="193"/>
                  <a:pt x="2514" y="182"/>
                  <a:pt x="2514" y="174"/>
                </a:cubicBezTo>
                <a:cubicBezTo>
                  <a:pt x="2514" y="168"/>
                  <a:pt x="2514" y="164"/>
                  <a:pt x="2514" y="162"/>
                </a:cubicBezTo>
                <a:cubicBezTo>
                  <a:pt x="2517" y="174"/>
                  <a:pt x="2520" y="186"/>
                  <a:pt x="2522" y="199"/>
                </a:cubicBezTo>
                <a:cubicBezTo>
                  <a:pt x="2522" y="202"/>
                  <a:pt x="2523" y="204"/>
                  <a:pt x="2523" y="207"/>
                </a:cubicBezTo>
                <a:cubicBezTo>
                  <a:pt x="2519" y="214"/>
                  <a:pt x="2515" y="221"/>
                  <a:pt x="2512" y="229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73123A2C-E33D-4F62-810E-1EDB420DD8F7}"/>
              </a:ext>
            </a:extLst>
          </p:cNvPr>
          <p:cNvSpPr>
            <a:spLocks noEditPoints="1"/>
          </p:cNvSpPr>
          <p:nvPr/>
        </p:nvSpPr>
        <p:spPr bwMode="auto">
          <a:xfrm>
            <a:off x="-307227" y="2359525"/>
            <a:ext cx="7705725" cy="1343025"/>
          </a:xfrm>
          <a:custGeom>
            <a:avLst/>
            <a:gdLst>
              <a:gd name="T0" fmla="*/ 2731 w 2842"/>
              <a:gd name="T1" fmla="*/ 149 h 491"/>
              <a:gd name="T2" fmla="*/ 2697 w 2842"/>
              <a:gd name="T3" fmla="*/ 71 h 491"/>
              <a:gd name="T4" fmla="*/ 2637 w 2842"/>
              <a:gd name="T5" fmla="*/ 237 h 491"/>
              <a:gd name="T6" fmla="*/ 2567 w 2842"/>
              <a:gd name="T7" fmla="*/ 239 h 491"/>
              <a:gd name="T8" fmla="*/ 2571 w 2842"/>
              <a:gd name="T9" fmla="*/ 27 h 491"/>
              <a:gd name="T10" fmla="*/ 2511 w 2842"/>
              <a:gd name="T11" fmla="*/ 125 h 491"/>
              <a:gd name="T12" fmla="*/ 2482 w 2842"/>
              <a:gd name="T13" fmla="*/ 149 h 491"/>
              <a:gd name="T14" fmla="*/ 2466 w 2842"/>
              <a:gd name="T15" fmla="*/ 90 h 491"/>
              <a:gd name="T16" fmla="*/ 2386 w 2842"/>
              <a:gd name="T17" fmla="*/ 174 h 491"/>
              <a:gd name="T18" fmla="*/ 2321 w 2842"/>
              <a:gd name="T19" fmla="*/ 210 h 491"/>
              <a:gd name="T20" fmla="*/ 2300 w 2842"/>
              <a:gd name="T21" fmla="*/ 105 h 491"/>
              <a:gd name="T22" fmla="*/ 2226 w 2842"/>
              <a:gd name="T23" fmla="*/ 207 h 491"/>
              <a:gd name="T24" fmla="*/ 2181 w 2842"/>
              <a:gd name="T25" fmla="*/ 164 h 491"/>
              <a:gd name="T26" fmla="*/ 2119 w 2842"/>
              <a:gd name="T27" fmla="*/ 109 h 491"/>
              <a:gd name="T28" fmla="*/ 2084 w 2842"/>
              <a:gd name="T29" fmla="*/ 88 h 491"/>
              <a:gd name="T30" fmla="*/ 2049 w 2842"/>
              <a:gd name="T31" fmla="*/ 104 h 491"/>
              <a:gd name="T32" fmla="*/ 2012 w 2842"/>
              <a:gd name="T33" fmla="*/ 95 h 491"/>
              <a:gd name="T34" fmla="*/ 1972 w 2842"/>
              <a:gd name="T35" fmla="*/ 137 h 491"/>
              <a:gd name="T36" fmla="*/ 1932 w 2842"/>
              <a:gd name="T37" fmla="*/ 164 h 491"/>
              <a:gd name="T38" fmla="*/ 1871 w 2842"/>
              <a:gd name="T39" fmla="*/ 109 h 491"/>
              <a:gd name="T40" fmla="*/ 1835 w 2842"/>
              <a:gd name="T41" fmla="*/ 88 h 491"/>
              <a:gd name="T42" fmla="*/ 1752 w 2842"/>
              <a:gd name="T43" fmla="*/ 105 h 491"/>
              <a:gd name="T44" fmla="*/ 1661 w 2842"/>
              <a:gd name="T45" fmla="*/ 111 h 491"/>
              <a:gd name="T46" fmla="*/ 1651 w 2842"/>
              <a:gd name="T47" fmla="*/ 134 h 491"/>
              <a:gd name="T48" fmla="*/ 1611 w 2842"/>
              <a:gd name="T49" fmla="*/ 75 h 491"/>
              <a:gd name="T50" fmla="*/ 1532 w 2842"/>
              <a:gd name="T51" fmla="*/ 318 h 491"/>
              <a:gd name="T52" fmla="*/ 1476 w 2842"/>
              <a:gd name="T53" fmla="*/ 177 h 491"/>
              <a:gd name="T54" fmla="*/ 1483 w 2842"/>
              <a:gd name="T55" fmla="*/ 37 h 491"/>
              <a:gd name="T56" fmla="*/ 1419 w 2842"/>
              <a:gd name="T57" fmla="*/ 111 h 491"/>
              <a:gd name="T58" fmla="*/ 1403 w 2842"/>
              <a:gd name="T59" fmla="*/ 134 h 491"/>
              <a:gd name="T60" fmla="*/ 1362 w 2842"/>
              <a:gd name="T61" fmla="*/ 75 h 491"/>
              <a:gd name="T62" fmla="*/ 1284 w 2842"/>
              <a:gd name="T63" fmla="*/ 318 h 491"/>
              <a:gd name="T64" fmla="*/ 1206 w 2842"/>
              <a:gd name="T65" fmla="*/ 247 h 491"/>
              <a:gd name="T66" fmla="*/ 1126 w 2842"/>
              <a:gd name="T67" fmla="*/ 134 h 491"/>
              <a:gd name="T68" fmla="*/ 1079 w 2842"/>
              <a:gd name="T69" fmla="*/ 297 h 491"/>
              <a:gd name="T70" fmla="*/ 1036 w 2842"/>
              <a:gd name="T71" fmla="*/ 269 h 491"/>
              <a:gd name="T72" fmla="*/ 993 w 2842"/>
              <a:gd name="T73" fmla="*/ 59 h 491"/>
              <a:gd name="T74" fmla="*/ 972 w 2842"/>
              <a:gd name="T75" fmla="*/ 87 h 491"/>
              <a:gd name="T76" fmla="*/ 926 w 2842"/>
              <a:gd name="T77" fmla="*/ 51 h 491"/>
              <a:gd name="T78" fmla="*/ 895 w 2842"/>
              <a:gd name="T79" fmla="*/ 153 h 491"/>
              <a:gd name="T80" fmla="*/ 831 w 2842"/>
              <a:gd name="T81" fmla="*/ 297 h 491"/>
              <a:gd name="T82" fmla="*/ 788 w 2842"/>
              <a:gd name="T83" fmla="*/ 269 h 491"/>
              <a:gd name="T84" fmla="*/ 745 w 2842"/>
              <a:gd name="T85" fmla="*/ 59 h 491"/>
              <a:gd name="T86" fmla="*/ 723 w 2842"/>
              <a:gd name="T87" fmla="*/ 87 h 491"/>
              <a:gd name="T88" fmla="*/ 636 w 2842"/>
              <a:gd name="T89" fmla="*/ 20 h 491"/>
              <a:gd name="T90" fmla="*/ 563 w 2842"/>
              <a:gd name="T91" fmla="*/ 148 h 491"/>
              <a:gd name="T92" fmla="*/ 508 w 2842"/>
              <a:gd name="T93" fmla="*/ 210 h 491"/>
              <a:gd name="T94" fmla="*/ 451 w 2842"/>
              <a:gd name="T95" fmla="*/ 69 h 491"/>
              <a:gd name="T96" fmla="*/ 432 w 2842"/>
              <a:gd name="T97" fmla="*/ 67 h 491"/>
              <a:gd name="T98" fmla="*/ 373 w 2842"/>
              <a:gd name="T99" fmla="*/ 139 h 491"/>
              <a:gd name="T100" fmla="*/ 355 w 2842"/>
              <a:gd name="T101" fmla="*/ 108 h 491"/>
              <a:gd name="T102" fmla="*/ 321 w 2842"/>
              <a:gd name="T103" fmla="*/ 148 h 491"/>
              <a:gd name="T104" fmla="*/ 260 w 2842"/>
              <a:gd name="T105" fmla="*/ 210 h 491"/>
              <a:gd name="T106" fmla="*/ 202 w 2842"/>
              <a:gd name="T107" fmla="*/ 69 h 491"/>
              <a:gd name="T108" fmla="*/ 183 w 2842"/>
              <a:gd name="T109" fmla="*/ 67 h 491"/>
              <a:gd name="T110" fmla="*/ 88 w 2842"/>
              <a:gd name="T111" fmla="*/ 0 h 491"/>
              <a:gd name="T112" fmla="*/ 16 w 2842"/>
              <a:gd name="T113" fmla="*/ 148 h 491"/>
              <a:gd name="T114" fmla="*/ 323 w 2842"/>
              <a:gd name="T115" fmla="*/ 207 h 491"/>
              <a:gd name="T116" fmla="*/ 604 w 2842"/>
              <a:gd name="T117" fmla="*/ 218 h 491"/>
              <a:gd name="T118" fmla="*/ 1157 w 2842"/>
              <a:gd name="T119" fmla="*/ 201 h 491"/>
              <a:gd name="T120" fmla="*/ 1683 w 2842"/>
              <a:gd name="T121" fmla="*/ 216 h 491"/>
              <a:gd name="T122" fmla="*/ 1976 w 2842"/>
              <a:gd name="T123" fmla="*/ 229 h 491"/>
              <a:gd name="T124" fmla="*/ 2523 w 2842"/>
              <a:gd name="T125" fmla="*/ 207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42" h="491">
                <a:moveTo>
                  <a:pt x="2833" y="104"/>
                </a:moveTo>
                <a:cubicBezTo>
                  <a:pt x="2828" y="112"/>
                  <a:pt x="2820" y="124"/>
                  <a:pt x="2811" y="139"/>
                </a:cubicBezTo>
                <a:cubicBezTo>
                  <a:pt x="2801" y="154"/>
                  <a:pt x="2791" y="172"/>
                  <a:pt x="2780" y="191"/>
                </a:cubicBezTo>
                <a:cubicBezTo>
                  <a:pt x="2773" y="203"/>
                  <a:pt x="2767" y="216"/>
                  <a:pt x="2760" y="229"/>
                </a:cubicBezTo>
                <a:cubicBezTo>
                  <a:pt x="2761" y="221"/>
                  <a:pt x="2761" y="214"/>
                  <a:pt x="2761" y="207"/>
                </a:cubicBezTo>
                <a:cubicBezTo>
                  <a:pt x="2762" y="193"/>
                  <a:pt x="2762" y="182"/>
                  <a:pt x="2762" y="174"/>
                </a:cubicBezTo>
                <a:cubicBezTo>
                  <a:pt x="2763" y="166"/>
                  <a:pt x="2763" y="162"/>
                  <a:pt x="2763" y="162"/>
                </a:cubicBezTo>
                <a:cubicBezTo>
                  <a:pt x="2763" y="162"/>
                  <a:pt x="2758" y="179"/>
                  <a:pt x="2751" y="205"/>
                </a:cubicBezTo>
                <a:cubicBezTo>
                  <a:pt x="2744" y="230"/>
                  <a:pt x="2733" y="264"/>
                  <a:pt x="2721" y="297"/>
                </a:cubicBezTo>
                <a:cubicBezTo>
                  <a:pt x="2719" y="303"/>
                  <a:pt x="2717" y="309"/>
                  <a:pt x="2715" y="314"/>
                </a:cubicBezTo>
                <a:cubicBezTo>
                  <a:pt x="2714" y="300"/>
                  <a:pt x="2713" y="285"/>
                  <a:pt x="2714" y="270"/>
                </a:cubicBezTo>
                <a:cubicBezTo>
                  <a:pt x="2714" y="252"/>
                  <a:pt x="2716" y="233"/>
                  <a:pt x="2718" y="216"/>
                </a:cubicBezTo>
                <a:cubicBezTo>
                  <a:pt x="2720" y="198"/>
                  <a:pt x="2723" y="182"/>
                  <a:pt x="2726" y="168"/>
                </a:cubicBezTo>
                <a:cubicBezTo>
                  <a:pt x="2728" y="161"/>
                  <a:pt x="2729" y="155"/>
                  <a:pt x="2731" y="149"/>
                </a:cubicBezTo>
                <a:cubicBezTo>
                  <a:pt x="2732" y="143"/>
                  <a:pt x="2733" y="138"/>
                  <a:pt x="2735" y="134"/>
                </a:cubicBezTo>
                <a:cubicBezTo>
                  <a:pt x="2737" y="126"/>
                  <a:pt x="2739" y="121"/>
                  <a:pt x="2739" y="121"/>
                </a:cubicBezTo>
                <a:cubicBezTo>
                  <a:pt x="2739" y="121"/>
                  <a:pt x="2736" y="126"/>
                  <a:pt x="2732" y="133"/>
                </a:cubicBezTo>
                <a:cubicBezTo>
                  <a:pt x="2730" y="137"/>
                  <a:pt x="2728" y="141"/>
                  <a:pt x="2725" y="146"/>
                </a:cubicBezTo>
                <a:cubicBezTo>
                  <a:pt x="2722" y="152"/>
                  <a:pt x="2719" y="157"/>
                  <a:pt x="2716" y="164"/>
                </a:cubicBezTo>
                <a:cubicBezTo>
                  <a:pt x="2710" y="177"/>
                  <a:pt x="2704" y="193"/>
                  <a:pt x="2697" y="210"/>
                </a:cubicBezTo>
                <a:cubicBezTo>
                  <a:pt x="2691" y="226"/>
                  <a:pt x="2686" y="245"/>
                  <a:pt x="2681" y="264"/>
                </a:cubicBezTo>
                <a:cubicBezTo>
                  <a:pt x="2680" y="267"/>
                  <a:pt x="2679" y="270"/>
                  <a:pt x="2678" y="274"/>
                </a:cubicBezTo>
                <a:cubicBezTo>
                  <a:pt x="2678" y="272"/>
                  <a:pt x="2678" y="271"/>
                  <a:pt x="2678" y="269"/>
                </a:cubicBezTo>
                <a:cubicBezTo>
                  <a:pt x="2677" y="245"/>
                  <a:pt x="2678" y="220"/>
                  <a:pt x="2679" y="198"/>
                </a:cubicBezTo>
                <a:cubicBezTo>
                  <a:pt x="2680" y="175"/>
                  <a:pt x="2682" y="154"/>
                  <a:pt x="2683" y="135"/>
                </a:cubicBezTo>
                <a:cubicBezTo>
                  <a:pt x="2685" y="116"/>
                  <a:pt x="2688" y="100"/>
                  <a:pt x="2691" y="89"/>
                </a:cubicBezTo>
                <a:cubicBezTo>
                  <a:pt x="2692" y="83"/>
                  <a:pt x="2694" y="79"/>
                  <a:pt x="2695" y="76"/>
                </a:cubicBezTo>
                <a:cubicBezTo>
                  <a:pt x="2696" y="73"/>
                  <a:pt x="2697" y="71"/>
                  <a:pt x="2697" y="71"/>
                </a:cubicBezTo>
                <a:cubicBezTo>
                  <a:pt x="2697" y="71"/>
                  <a:pt x="2696" y="72"/>
                  <a:pt x="2694" y="75"/>
                </a:cubicBezTo>
                <a:cubicBezTo>
                  <a:pt x="2693" y="78"/>
                  <a:pt x="2691" y="82"/>
                  <a:pt x="2688" y="88"/>
                </a:cubicBezTo>
                <a:cubicBezTo>
                  <a:pt x="2683" y="99"/>
                  <a:pt x="2678" y="115"/>
                  <a:pt x="2673" y="133"/>
                </a:cubicBezTo>
                <a:cubicBezTo>
                  <a:pt x="2671" y="142"/>
                  <a:pt x="2669" y="151"/>
                  <a:pt x="2666" y="161"/>
                </a:cubicBezTo>
                <a:cubicBezTo>
                  <a:pt x="2663" y="142"/>
                  <a:pt x="2659" y="124"/>
                  <a:pt x="2655" y="109"/>
                </a:cubicBezTo>
                <a:cubicBezTo>
                  <a:pt x="2650" y="92"/>
                  <a:pt x="2645" y="79"/>
                  <a:pt x="2640" y="69"/>
                </a:cubicBezTo>
                <a:cubicBezTo>
                  <a:pt x="2638" y="65"/>
                  <a:pt x="2636" y="61"/>
                  <a:pt x="2635" y="59"/>
                </a:cubicBezTo>
                <a:cubicBezTo>
                  <a:pt x="2634" y="56"/>
                  <a:pt x="2633" y="55"/>
                  <a:pt x="2633" y="55"/>
                </a:cubicBezTo>
                <a:cubicBezTo>
                  <a:pt x="2633" y="55"/>
                  <a:pt x="2634" y="57"/>
                  <a:pt x="2635" y="59"/>
                </a:cubicBezTo>
                <a:cubicBezTo>
                  <a:pt x="2635" y="62"/>
                  <a:pt x="2636" y="65"/>
                  <a:pt x="2638" y="70"/>
                </a:cubicBezTo>
                <a:cubicBezTo>
                  <a:pt x="2640" y="80"/>
                  <a:pt x="2643" y="94"/>
                  <a:pt x="2645" y="111"/>
                </a:cubicBezTo>
                <a:cubicBezTo>
                  <a:pt x="2646" y="128"/>
                  <a:pt x="2647" y="148"/>
                  <a:pt x="2646" y="170"/>
                </a:cubicBezTo>
                <a:cubicBezTo>
                  <a:pt x="2645" y="180"/>
                  <a:pt x="2644" y="192"/>
                  <a:pt x="2643" y="203"/>
                </a:cubicBezTo>
                <a:cubicBezTo>
                  <a:pt x="2641" y="214"/>
                  <a:pt x="2640" y="226"/>
                  <a:pt x="2637" y="237"/>
                </a:cubicBezTo>
                <a:cubicBezTo>
                  <a:pt x="2632" y="265"/>
                  <a:pt x="2624" y="293"/>
                  <a:pt x="2616" y="318"/>
                </a:cubicBezTo>
                <a:cubicBezTo>
                  <a:pt x="2615" y="298"/>
                  <a:pt x="2614" y="277"/>
                  <a:pt x="2614" y="256"/>
                </a:cubicBezTo>
                <a:cubicBezTo>
                  <a:pt x="2614" y="231"/>
                  <a:pt x="2614" y="205"/>
                  <a:pt x="2615" y="181"/>
                </a:cubicBezTo>
                <a:cubicBezTo>
                  <a:pt x="2615" y="156"/>
                  <a:pt x="2616" y="134"/>
                  <a:pt x="2618" y="114"/>
                </a:cubicBezTo>
                <a:cubicBezTo>
                  <a:pt x="2618" y="105"/>
                  <a:pt x="2619" y="96"/>
                  <a:pt x="2619" y="88"/>
                </a:cubicBezTo>
                <a:cubicBezTo>
                  <a:pt x="2620" y="80"/>
                  <a:pt x="2621" y="73"/>
                  <a:pt x="2621" y="67"/>
                </a:cubicBezTo>
                <a:cubicBezTo>
                  <a:pt x="2622" y="56"/>
                  <a:pt x="2623" y="49"/>
                  <a:pt x="2623" y="49"/>
                </a:cubicBezTo>
                <a:cubicBezTo>
                  <a:pt x="2623" y="49"/>
                  <a:pt x="2621" y="56"/>
                  <a:pt x="2618" y="67"/>
                </a:cubicBezTo>
                <a:cubicBezTo>
                  <a:pt x="2617" y="72"/>
                  <a:pt x="2615" y="79"/>
                  <a:pt x="2613" y="87"/>
                </a:cubicBezTo>
                <a:cubicBezTo>
                  <a:pt x="2611" y="94"/>
                  <a:pt x="2609" y="103"/>
                  <a:pt x="2607" y="112"/>
                </a:cubicBezTo>
                <a:cubicBezTo>
                  <a:pt x="2603" y="131"/>
                  <a:pt x="2598" y="154"/>
                  <a:pt x="2594" y="177"/>
                </a:cubicBezTo>
                <a:cubicBezTo>
                  <a:pt x="2589" y="201"/>
                  <a:pt x="2585" y="227"/>
                  <a:pt x="2581" y="253"/>
                </a:cubicBezTo>
                <a:cubicBezTo>
                  <a:pt x="2579" y="263"/>
                  <a:pt x="2578" y="273"/>
                  <a:pt x="2576" y="283"/>
                </a:cubicBezTo>
                <a:cubicBezTo>
                  <a:pt x="2573" y="268"/>
                  <a:pt x="2570" y="254"/>
                  <a:pt x="2567" y="239"/>
                </a:cubicBezTo>
                <a:cubicBezTo>
                  <a:pt x="2563" y="218"/>
                  <a:pt x="2560" y="197"/>
                  <a:pt x="2559" y="177"/>
                </a:cubicBezTo>
                <a:cubicBezTo>
                  <a:pt x="2563" y="165"/>
                  <a:pt x="2568" y="154"/>
                  <a:pt x="2572" y="144"/>
                </a:cubicBezTo>
                <a:cubicBezTo>
                  <a:pt x="2578" y="128"/>
                  <a:pt x="2584" y="115"/>
                  <a:pt x="2587" y="105"/>
                </a:cubicBezTo>
                <a:cubicBezTo>
                  <a:pt x="2591" y="96"/>
                  <a:pt x="2593" y="90"/>
                  <a:pt x="2593" y="90"/>
                </a:cubicBezTo>
                <a:cubicBezTo>
                  <a:pt x="2593" y="90"/>
                  <a:pt x="2590" y="95"/>
                  <a:pt x="2585" y="104"/>
                </a:cubicBezTo>
                <a:cubicBezTo>
                  <a:pt x="2579" y="112"/>
                  <a:pt x="2572" y="124"/>
                  <a:pt x="2562" y="139"/>
                </a:cubicBezTo>
                <a:cubicBezTo>
                  <a:pt x="2561" y="142"/>
                  <a:pt x="2560" y="144"/>
                  <a:pt x="2558" y="146"/>
                </a:cubicBezTo>
                <a:cubicBezTo>
                  <a:pt x="2558" y="122"/>
                  <a:pt x="2560" y="100"/>
                  <a:pt x="2563" y="81"/>
                </a:cubicBezTo>
                <a:cubicBezTo>
                  <a:pt x="2564" y="70"/>
                  <a:pt x="2566" y="60"/>
                  <a:pt x="2568" y="51"/>
                </a:cubicBezTo>
                <a:cubicBezTo>
                  <a:pt x="2568" y="49"/>
                  <a:pt x="2569" y="47"/>
                  <a:pt x="2569" y="45"/>
                </a:cubicBezTo>
                <a:cubicBezTo>
                  <a:pt x="2570" y="43"/>
                  <a:pt x="2570" y="41"/>
                  <a:pt x="2571" y="39"/>
                </a:cubicBezTo>
                <a:cubicBezTo>
                  <a:pt x="2572" y="35"/>
                  <a:pt x="2572" y="32"/>
                  <a:pt x="2573" y="28"/>
                </a:cubicBezTo>
                <a:cubicBezTo>
                  <a:pt x="2576" y="16"/>
                  <a:pt x="2578" y="9"/>
                  <a:pt x="2578" y="9"/>
                </a:cubicBezTo>
                <a:cubicBezTo>
                  <a:pt x="2578" y="9"/>
                  <a:pt x="2575" y="15"/>
                  <a:pt x="2571" y="27"/>
                </a:cubicBezTo>
                <a:cubicBezTo>
                  <a:pt x="2569" y="30"/>
                  <a:pt x="2568" y="34"/>
                  <a:pt x="2566" y="37"/>
                </a:cubicBezTo>
                <a:cubicBezTo>
                  <a:pt x="2566" y="39"/>
                  <a:pt x="2565" y="41"/>
                  <a:pt x="2564" y="43"/>
                </a:cubicBezTo>
                <a:cubicBezTo>
                  <a:pt x="2563" y="45"/>
                  <a:pt x="2563" y="47"/>
                  <a:pt x="2562" y="49"/>
                </a:cubicBezTo>
                <a:cubicBezTo>
                  <a:pt x="2559" y="58"/>
                  <a:pt x="2556" y="68"/>
                  <a:pt x="2553" y="78"/>
                </a:cubicBezTo>
                <a:cubicBezTo>
                  <a:pt x="2551" y="84"/>
                  <a:pt x="2550" y="89"/>
                  <a:pt x="2548" y="95"/>
                </a:cubicBezTo>
                <a:cubicBezTo>
                  <a:pt x="2547" y="99"/>
                  <a:pt x="2546" y="104"/>
                  <a:pt x="2545" y="108"/>
                </a:cubicBezTo>
                <a:cubicBezTo>
                  <a:pt x="2545" y="108"/>
                  <a:pt x="2545" y="109"/>
                  <a:pt x="2545" y="109"/>
                </a:cubicBezTo>
                <a:cubicBezTo>
                  <a:pt x="2544" y="110"/>
                  <a:pt x="2544" y="112"/>
                  <a:pt x="2544" y="113"/>
                </a:cubicBezTo>
                <a:cubicBezTo>
                  <a:pt x="2541" y="126"/>
                  <a:pt x="2538" y="139"/>
                  <a:pt x="2537" y="153"/>
                </a:cubicBezTo>
                <a:cubicBezTo>
                  <a:pt x="2537" y="157"/>
                  <a:pt x="2536" y="161"/>
                  <a:pt x="2536" y="165"/>
                </a:cubicBezTo>
                <a:cubicBezTo>
                  <a:pt x="2535" y="168"/>
                  <a:pt x="2535" y="172"/>
                  <a:pt x="2535" y="175"/>
                </a:cubicBezTo>
                <a:cubicBezTo>
                  <a:pt x="2530" y="164"/>
                  <a:pt x="2525" y="154"/>
                  <a:pt x="2521" y="144"/>
                </a:cubicBezTo>
                <a:cubicBezTo>
                  <a:pt x="2519" y="141"/>
                  <a:pt x="2517" y="138"/>
                  <a:pt x="2516" y="134"/>
                </a:cubicBezTo>
                <a:cubicBezTo>
                  <a:pt x="2514" y="131"/>
                  <a:pt x="2512" y="128"/>
                  <a:pt x="2511" y="125"/>
                </a:cubicBezTo>
                <a:cubicBezTo>
                  <a:pt x="2508" y="120"/>
                  <a:pt x="2505" y="115"/>
                  <a:pt x="2503" y="111"/>
                </a:cubicBezTo>
                <a:cubicBezTo>
                  <a:pt x="2498" y="103"/>
                  <a:pt x="2495" y="98"/>
                  <a:pt x="2495" y="98"/>
                </a:cubicBezTo>
                <a:cubicBezTo>
                  <a:pt x="2495" y="98"/>
                  <a:pt x="2497" y="103"/>
                  <a:pt x="2500" y="112"/>
                </a:cubicBezTo>
                <a:cubicBezTo>
                  <a:pt x="2501" y="116"/>
                  <a:pt x="2503" y="121"/>
                  <a:pt x="2505" y="127"/>
                </a:cubicBezTo>
                <a:cubicBezTo>
                  <a:pt x="2506" y="130"/>
                  <a:pt x="2507" y="134"/>
                  <a:pt x="2508" y="137"/>
                </a:cubicBezTo>
                <a:cubicBezTo>
                  <a:pt x="2509" y="140"/>
                  <a:pt x="2510" y="144"/>
                  <a:pt x="2511" y="148"/>
                </a:cubicBezTo>
                <a:cubicBezTo>
                  <a:pt x="2512" y="152"/>
                  <a:pt x="2513" y="157"/>
                  <a:pt x="2514" y="162"/>
                </a:cubicBezTo>
                <a:cubicBezTo>
                  <a:pt x="2514" y="165"/>
                  <a:pt x="2509" y="181"/>
                  <a:pt x="2503" y="205"/>
                </a:cubicBezTo>
                <a:cubicBezTo>
                  <a:pt x="2495" y="230"/>
                  <a:pt x="2485" y="264"/>
                  <a:pt x="2473" y="297"/>
                </a:cubicBezTo>
                <a:cubicBezTo>
                  <a:pt x="2471" y="303"/>
                  <a:pt x="2468" y="309"/>
                  <a:pt x="2466" y="314"/>
                </a:cubicBezTo>
                <a:cubicBezTo>
                  <a:pt x="2465" y="300"/>
                  <a:pt x="2465" y="285"/>
                  <a:pt x="2465" y="270"/>
                </a:cubicBezTo>
                <a:cubicBezTo>
                  <a:pt x="2466" y="252"/>
                  <a:pt x="2467" y="233"/>
                  <a:pt x="2469" y="216"/>
                </a:cubicBezTo>
                <a:cubicBezTo>
                  <a:pt x="2472" y="198"/>
                  <a:pt x="2475" y="182"/>
                  <a:pt x="2478" y="168"/>
                </a:cubicBezTo>
                <a:cubicBezTo>
                  <a:pt x="2479" y="161"/>
                  <a:pt x="2481" y="155"/>
                  <a:pt x="2482" y="149"/>
                </a:cubicBezTo>
                <a:cubicBezTo>
                  <a:pt x="2484" y="143"/>
                  <a:pt x="2485" y="138"/>
                  <a:pt x="2486" y="134"/>
                </a:cubicBezTo>
                <a:cubicBezTo>
                  <a:pt x="2489" y="126"/>
                  <a:pt x="2490" y="121"/>
                  <a:pt x="2490" y="121"/>
                </a:cubicBezTo>
                <a:cubicBezTo>
                  <a:pt x="2490" y="121"/>
                  <a:pt x="2488" y="126"/>
                  <a:pt x="2484" y="133"/>
                </a:cubicBezTo>
                <a:cubicBezTo>
                  <a:pt x="2482" y="137"/>
                  <a:pt x="2479" y="141"/>
                  <a:pt x="2477" y="146"/>
                </a:cubicBezTo>
                <a:cubicBezTo>
                  <a:pt x="2474" y="152"/>
                  <a:pt x="2471" y="157"/>
                  <a:pt x="2468" y="164"/>
                </a:cubicBezTo>
                <a:cubicBezTo>
                  <a:pt x="2462" y="177"/>
                  <a:pt x="2455" y="193"/>
                  <a:pt x="2449" y="210"/>
                </a:cubicBezTo>
                <a:cubicBezTo>
                  <a:pt x="2443" y="226"/>
                  <a:pt x="2437" y="245"/>
                  <a:pt x="2432" y="264"/>
                </a:cubicBezTo>
                <a:cubicBezTo>
                  <a:pt x="2432" y="267"/>
                  <a:pt x="2431" y="270"/>
                  <a:pt x="2430" y="274"/>
                </a:cubicBezTo>
                <a:cubicBezTo>
                  <a:pt x="2430" y="272"/>
                  <a:pt x="2430" y="271"/>
                  <a:pt x="2430" y="269"/>
                </a:cubicBezTo>
                <a:cubicBezTo>
                  <a:pt x="2429" y="245"/>
                  <a:pt x="2429" y="220"/>
                  <a:pt x="2431" y="198"/>
                </a:cubicBezTo>
                <a:cubicBezTo>
                  <a:pt x="2431" y="190"/>
                  <a:pt x="2432" y="183"/>
                  <a:pt x="2432" y="175"/>
                </a:cubicBezTo>
                <a:cubicBezTo>
                  <a:pt x="2436" y="164"/>
                  <a:pt x="2440" y="154"/>
                  <a:pt x="2444" y="144"/>
                </a:cubicBezTo>
                <a:cubicBezTo>
                  <a:pt x="2450" y="128"/>
                  <a:pt x="2456" y="115"/>
                  <a:pt x="2460" y="105"/>
                </a:cubicBezTo>
                <a:cubicBezTo>
                  <a:pt x="2464" y="96"/>
                  <a:pt x="2466" y="90"/>
                  <a:pt x="2466" y="90"/>
                </a:cubicBezTo>
                <a:cubicBezTo>
                  <a:pt x="2466" y="90"/>
                  <a:pt x="2463" y="95"/>
                  <a:pt x="2457" y="104"/>
                </a:cubicBezTo>
                <a:cubicBezTo>
                  <a:pt x="2452" y="112"/>
                  <a:pt x="2444" y="124"/>
                  <a:pt x="2435" y="139"/>
                </a:cubicBezTo>
                <a:cubicBezTo>
                  <a:pt x="2436" y="119"/>
                  <a:pt x="2439" y="101"/>
                  <a:pt x="2442" y="89"/>
                </a:cubicBezTo>
                <a:cubicBezTo>
                  <a:pt x="2444" y="83"/>
                  <a:pt x="2445" y="79"/>
                  <a:pt x="2446" y="76"/>
                </a:cubicBezTo>
                <a:cubicBezTo>
                  <a:pt x="2448" y="73"/>
                  <a:pt x="2448" y="71"/>
                  <a:pt x="2448" y="71"/>
                </a:cubicBezTo>
                <a:cubicBezTo>
                  <a:pt x="2448" y="71"/>
                  <a:pt x="2447" y="72"/>
                  <a:pt x="2446" y="75"/>
                </a:cubicBezTo>
                <a:cubicBezTo>
                  <a:pt x="2444" y="78"/>
                  <a:pt x="2442" y="82"/>
                  <a:pt x="2440" y="88"/>
                </a:cubicBezTo>
                <a:cubicBezTo>
                  <a:pt x="2435" y="99"/>
                  <a:pt x="2430" y="115"/>
                  <a:pt x="2425" y="133"/>
                </a:cubicBezTo>
                <a:cubicBezTo>
                  <a:pt x="2423" y="142"/>
                  <a:pt x="2420" y="151"/>
                  <a:pt x="2418" y="162"/>
                </a:cubicBezTo>
                <a:cubicBezTo>
                  <a:pt x="2417" y="165"/>
                  <a:pt x="2416" y="169"/>
                  <a:pt x="2415" y="172"/>
                </a:cubicBezTo>
                <a:cubicBezTo>
                  <a:pt x="2411" y="178"/>
                  <a:pt x="2408" y="185"/>
                  <a:pt x="2404" y="191"/>
                </a:cubicBezTo>
                <a:cubicBezTo>
                  <a:pt x="2397" y="203"/>
                  <a:pt x="2391" y="216"/>
                  <a:pt x="2384" y="229"/>
                </a:cubicBezTo>
                <a:cubicBezTo>
                  <a:pt x="2384" y="221"/>
                  <a:pt x="2385" y="214"/>
                  <a:pt x="2385" y="207"/>
                </a:cubicBezTo>
                <a:cubicBezTo>
                  <a:pt x="2386" y="193"/>
                  <a:pt x="2386" y="182"/>
                  <a:pt x="2386" y="174"/>
                </a:cubicBezTo>
                <a:cubicBezTo>
                  <a:pt x="2387" y="166"/>
                  <a:pt x="2387" y="162"/>
                  <a:pt x="2387" y="162"/>
                </a:cubicBezTo>
                <a:cubicBezTo>
                  <a:pt x="2387" y="162"/>
                  <a:pt x="2382" y="179"/>
                  <a:pt x="2375" y="205"/>
                </a:cubicBezTo>
                <a:cubicBezTo>
                  <a:pt x="2368" y="230"/>
                  <a:pt x="2357" y="264"/>
                  <a:pt x="2345" y="297"/>
                </a:cubicBezTo>
                <a:cubicBezTo>
                  <a:pt x="2343" y="303"/>
                  <a:pt x="2341" y="309"/>
                  <a:pt x="2339" y="314"/>
                </a:cubicBezTo>
                <a:cubicBezTo>
                  <a:pt x="2338" y="300"/>
                  <a:pt x="2337" y="285"/>
                  <a:pt x="2338" y="270"/>
                </a:cubicBezTo>
                <a:cubicBezTo>
                  <a:pt x="2338" y="252"/>
                  <a:pt x="2340" y="233"/>
                  <a:pt x="2342" y="216"/>
                </a:cubicBezTo>
                <a:cubicBezTo>
                  <a:pt x="2344" y="198"/>
                  <a:pt x="2347" y="182"/>
                  <a:pt x="2350" y="168"/>
                </a:cubicBezTo>
                <a:cubicBezTo>
                  <a:pt x="2352" y="161"/>
                  <a:pt x="2353" y="155"/>
                  <a:pt x="2355" y="149"/>
                </a:cubicBezTo>
                <a:cubicBezTo>
                  <a:pt x="2356" y="143"/>
                  <a:pt x="2357" y="138"/>
                  <a:pt x="2359" y="134"/>
                </a:cubicBezTo>
                <a:cubicBezTo>
                  <a:pt x="2361" y="126"/>
                  <a:pt x="2362" y="121"/>
                  <a:pt x="2362" y="121"/>
                </a:cubicBezTo>
                <a:cubicBezTo>
                  <a:pt x="2362" y="121"/>
                  <a:pt x="2360" y="126"/>
                  <a:pt x="2356" y="133"/>
                </a:cubicBezTo>
                <a:cubicBezTo>
                  <a:pt x="2354" y="137"/>
                  <a:pt x="2352" y="141"/>
                  <a:pt x="2349" y="146"/>
                </a:cubicBezTo>
                <a:cubicBezTo>
                  <a:pt x="2346" y="152"/>
                  <a:pt x="2343" y="157"/>
                  <a:pt x="2340" y="164"/>
                </a:cubicBezTo>
                <a:cubicBezTo>
                  <a:pt x="2334" y="177"/>
                  <a:pt x="2328" y="193"/>
                  <a:pt x="2321" y="210"/>
                </a:cubicBezTo>
                <a:cubicBezTo>
                  <a:pt x="2315" y="226"/>
                  <a:pt x="2310" y="245"/>
                  <a:pt x="2305" y="264"/>
                </a:cubicBezTo>
                <a:cubicBezTo>
                  <a:pt x="2304" y="267"/>
                  <a:pt x="2303" y="270"/>
                  <a:pt x="2302" y="274"/>
                </a:cubicBezTo>
                <a:cubicBezTo>
                  <a:pt x="2302" y="272"/>
                  <a:pt x="2302" y="271"/>
                  <a:pt x="2302" y="269"/>
                </a:cubicBezTo>
                <a:cubicBezTo>
                  <a:pt x="2301" y="245"/>
                  <a:pt x="2302" y="220"/>
                  <a:pt x="2303" y="198"/>
                </a:cubicBezTo>
                <a:cubicBezTo>
                  <a:pt x="2304" y="175"/>
                  <a:pt x="2306" y="154"/>
                  <a:pt x="2307" y="135"/>
                </a:cubicBezTo>
                <a:cubicBezTo>
                  <a:pt x="2309" y="116"/>
                  <a:pt x="2312" y="100"/>
                  <a:pt x="2315" y="89"/>
                </a:cubicBezTo>
                <a:cubicBezTo>
                  <a:pt x="2316" y="83"/>
                  <a:pt x="2318" y="79"/>
                  <a:pt x="2319" y="76"/>
                </a:cubicBezTo>
                <a:cubicBezTo>
                  <a:pt x="2320" y="73"/>
                  <a:pt x="2320" y="71"/>
                  <a:pt x="2320" y="71"/>
                </a:cubicBezTo>
                <a:cubicBezTo>
                  <a:pt x="2320" y="71"/>
                  <a:pt x="2320" y="72"/>
                  <a:pt x="2318" y="75"/>
                </a:cubicBezTo>
                <a:cubicBezTo>
                  <a:pt x="2317" y="78"/>
                  <a:pt x="2314" y="82"/>
                  <a:pt x="2312" y="88"/>
                </a:cubicBezTo>
                <a:cubicBezTo>
                  <a:pt x="2307" y="99"/>
                  <a:pt x="2302" y="115"/>
                  <a:pt x="2297" y="133"/>
                </a:cubicBezTo>
                <a:cubicBezTo>
                  <a:pt x="2295" y="142"/>
                  <a:pt x="2293" y="151"/>
                  <a:pt x="2290" y="161"/>
                </a:cubicBezTo>
                <a:cubicBezTo>
                  <a:pt x="2289" y="154"/>
                  <a:pt x="2288" y="146"/>
                  <a:pt x="2286" y="139"/>
                </a:cubicBezTo>
                <a:cubicBezTo>
                  <a:pt x="2292" y="125"/>
                  <a:pt x="2297" y="114"/>
                  <a:pt x="2300" y="105"/>
                </a:cubicBezTo>
                <a:cubicBezTo>
                  <a:pt x="2304" y="96"/>
                  <a:pt x="2306" y="90"/>
                  <a:pt x="2306" y="90"/>
                </a:cubicBezTo>
                <a:cubicBezTo>
                  <a:pt x="2306" y="90"/>
                  <a:pt x="2303" y="95"/>
                  <a:pt x="2298" y="104"/>
                </a:cubicBezTo>
                <a:cubicBezTo>
                  <a:pt x="2294" y="109"/>
                  <a:pt x="2289" y="117"/>
                  <a:pt x="2283" y="126"/>
                </a:cubicBezTo>
                <a:cubicBezTo>
                  <a:pt x="2282" y="120"/>
                  <a:pt x="2280" y="115"/>
                  <a:pt x="2279" y="109"/>
                </a:cubicBezTo>
                <a:cubicBezTo>
                  <a:pt x="2274" y="92"/>
                  <a:pt x="2268" y="79"/>
                  <a:pt x="2264" y="69"/>
                </a:cubicBezTo>
                <a:cubicBezTo>
                  <a:pt x="2262" y="65"/>
                  <a:pt x="2260" y="61"/>
                  <a:pt x="2259" y="59"/>
                </a:cubicBezTo>
                <a:cubicBezTo>
                  <a:pt x="2258" y="56"/>
                  <a:pt x="2257" y="55"/>
                  <a:pt x="2257" y="55"/>
                </a:cubicBezTo>
                <a:cubicBezTo>
                  <a:pt x="2257" y="55"/>
                  <a:pt x="2258" y="57"/>
                  <a:pt x="2258" y="59"/>
                </a:cubicBezTo>
                <a:cubicBezTo>
                  <a:pt x="2259" y="62"/>
                  <a:pt x="2260" y="65"/>
                  <a:pt x="2261" y="70"/>
                </a:cubicBezTo>
                <a:cubicBezTo>
                  <a:pt x="2264" y="80"/>
                  <a:pt x="2267" y="94"/>
                  <a:pt x="2269" y="111"/>
                </a:cubicBezTo>
                <a:cubicBezTo>
                  <a:pt x="2270" y="122"/>
                  <a:pt x="2270" y="134"/>
                  <a:pt x="2270" y="147"/>
                </a:cubicBezTo>
                <a:cubicBezTo>
                  <a:pt x="2262" y="160"/>
                  <a:pt x="2253" y="175"/>
                  <a:pt x="2244" y="191"/>
                </a:cubicBezTo>
                <a:cubicBezTo>
                  <a:pt x="2238" y="203"/>
                  <a:pt x="2231" y="216"/>
                  <a:pt x="2224" y="229"/>
                </a:cubicBezTo>
                <a:cubicBezTo>
                  <a:pt x="2225" y="221"/>
                  <a:pt x="2225" y="214"/>
                  <a:pt x="2226" y="207"/>
                </a:cubicBezTo>
                <a:cubicBezTo>
                  <a:pt x="2226" y="193"/>
                  <a:pt x="2227" y="182"/>
                  <a:pt x="2227" y="174"/>
                </a:cubicBezTo>
                <a:cubicBezTo>
                  <a:pt x="2227" y="166"/>
                  <a:pt x="2227" y="162"/>
                  <a:pt x="2227" y="162"/>
                </a:cubicBezTo>
                <a:cubicBezTo>
                  <a:pt x="2227" y="162"/>
                  <a:pt x="2223" y="179"/>
                  <a:pt x="2215" y="205"/>
                </a:cubicBezTo>
                <a:cubicBezTo>
                  <a:pt x="2208" y="230"/>
                  <a:pt x="2197" y="264"/>
                  <a:pt x="2185" y="297"/>
                </a:cubicBezTo>
                <a:cubicBezTo>
                  <a:pt x="2183" y="303"/>
                  <a:pt x="2181" y="309"/>
                  <a:pt x="2179" y="314"/>
                </a:cubicBezTo>
                <a:cubicBezTo>
                  <a:pt x="2178" y="300"/>
                  <a:pt x="2178" y="285"/>
                  <a:pt x="2178" y="270"/>
                </a:cubicBezTo>
                <a:cubicBezTo>
                  <a:pt x="2179" y="252"/>
                  <a:pt x="2180" y="233"/>
                  <a:pt x="2182" y="216"/>
                </a:cubicBezTo>
                <a:cubicBezTo>
                  <a:pt x="2184" y="198"/>
                  <a:pt x="2187" y="182"/>
                  <a:pt x="2190" y="168"/>
                </a:cubicBezTo>
                <a:cubicBezTo>
                  <a:pt x="2192" y="161"/>
                  <a:pt x="2193" y="155"/>
                  <a:pt x="2195" y="149"/>
                </a:cubicBezTo>
                <a:cubicBezTo>
                  <a:pt x="2196" y="143"/>
                  <a:pt x="2198" y="138"/>
                  <a:pt x="2199" y="134"/>
                </a:cubicBezTo>
                <a:cubicBezTo>
                  <a:pt x="2201" y="126"/>
                  <a:pt x="2203" y="121"/>
                  <a:pt x="2203" y="121"/>
                </a:cubicBezTo>
                <a:cubicBezTo>
                  <a:pt x="2203" y="121"/>
                  <a:pt x="2200" y="126"/>
                  <a:pt x="2196" y="133"/>
                </a:cubicBezTo>
                <a:cubicBezTo>
                  <a:pt x="2194" y="137"/>
                  <a:pt x="2192" y="141"/>
                  <a:pt x="2189" y="146"/>
                </a:cubicBezTo>
                <a:cubicBezTo>
                  <a:pt x="2187" y="152"/>
                  <a:pt x="2184" y="157"/>
                  <a:pt x="2181" y="164"/>
                </a:cubicBezTo>
                <a:cubicBezTo>
                  <a:pt x="2174" y="177"/>
                  <a:pt x="2168" y="193"/>
                  <a:pt x="2162" y="210"/>
                </a:cubicBezTo>
                <a:cubicBezTo>
                  <a:pt x="2156" y="226"/>
                  <a:pt x="2150" y="245"/>
                  <a:pt x="2145" y="264"/>
                </a:cubicBezTo>
                <a:cubicBezTo>
                  <a:pt x="2144" y="267"/>
                  <a:pt x="2143" y="270"/>
                  <a:pt x="2143" y="274"/>
                </a:cubicBezTo>
                <a:cubicBezTo>
                  <a:pt x="2143" y="272"/>
                  <a:pt x="2142" y="271"/>
                  <a:pt x="2142" y="269"/>
                </a:cubicBezTo>
                <a:cubicBezTo>
                  <a:pt x="2141" y="245"/>
                  <a:pt x="2142" y="220"/>
                  <a:pt x="2143" y="198"/>
                </a:cubicBezTo>
                <a:cubicBezTo>
                  <a:pt x="2145" y="175"/>
                  <a:pt x="2146" y="154"/>
                  <a:pt x="2148" y="135"/>
                </a:cubicBezTo>
                <a:cubicBezTo>
                  <a:pt x="2149" y="116"/>
                  <a:pt x="2152" y="100"/>
                  <a:pt x="2155" y="89"/>
                </a:cubicBezTo>
                <a:cubicBezTo>
                  <a:pt x="2157" y="83"/>
                  <a:pt x="2158" y="79"/>
                  <a:pt x="2159" y="76"/>
                </a:cubicBezTo>
                <a:cubicBezTo>
                  <a:pt x="2160" y="73"/>
                  <a:pt x="2161" y="71"/>
                  <a:pt x="2161" y="71"/>
                </a:cubicBezTo>
                <a:cubicBezTo>
                  <a:pt x="2161" y="71"/>
                  <a:pt x="2160" y="72"/>
                  <a:pt x="2158" y="75"/>
                </a:cubicBezTo>
                <a:cubicBezTo>
                  <a:pt x="2157" y="78"/>
                  <a:pt x="2155" y="82"/>
                  <a:pt x="2152" y="88"/>
                </a:cubicBezTo>
                <a:cubicBezTo>
                  <a:pt x="2148" y="99"/>
                  <a:pt x="2142" y="115"/>
                  <a:pt x="2137" y="133"/>
                </a:cubicBezTo>
                <a:cubicBezTo>
                  <a:pt x="2135" y="142"/>
                  <a:pt x="2133" y="151"/>
                  <a:pt x="2130" y="161"/>
                </a:cubicBezTo>
                <a:cubicBezTo>
                  <a:pt x="2128" y="142"/>
                  <a:pt x="2124" y="124"/>
                  <a:pt x="2119" y="109"/>
                </a:cubicBezTo>
                <a:cubicBezTo>
                  <a:pt x="2114" y="92"/>
                  <a:pt x="2109" y="79"/>
                  <a:pt x="2105" y="69"/>
                </a:cubicBezTo>
                <a:cubicBezTo>
                  <a:pt x="2103" y="65"/>
                  <a:pt x="2101" y="61"/>
                  <a:pt x="2100" y="59"/>
                </a:cubicBezTo>
                <a:cubicBezTo>
                  <a:pt x="2098" y="56"/>
                  <a:pt x="2098" y="55"/>
                  <a:pt x="2098" y="55"/>
                </a:cubicBezTo>
                <a:cubicBezTo>
                  <a:pt x="2098" y="55"/>
                  <a:pt x="2098" y="57"/>
                  <a:pt x="2099" y="59"/>
                </a:cubicBezTo>
                <a:cubicBezTo>
                  <a:pt x="2100" y="62"/>
                  <a:pt x="2101" y="65"/>
                  <a:pt x="2102" y="70"/>
                </a:cubicBezTo>
                <a:cubicBezTo>
                  <a:pt x="2104" y="80"/>
                  <a:pt x="2107" y="94"/>
                  <a:pt x="2109" y="111"/>
                </a:cubicBezTo>
                <a:cubicBezTo>
                  <a:pt x="2111" y="128"/>
                  <a:pt x="2111" y="148"/>
                  <a:pt x="2110" y="170"/>
                </a:cubicBezTo>
                <a:cubicBezTo>
                  <a:pt x="2110" y="180"/>
                  <a:pt x="2109" y="192"/>
                  <a:pt x="2107" y="203"/>
                </a:cubicBezTo>
                <a:cubicBezTo>
                  <a:pt x="2106" y="214"/>
                  <a:pt x="2104" y="226"/>
                  <a:pt x="2102" y="237"/>
                </a:cubicBezTo>
                <a:cubicBezTo>
                  <a:pt x="2096" y="265"/>
                  <a:pt x="2088" y="293"/>
                  <a:pt x="2080" y="318"/>
                </a:cubicBezTo>
                <a:cubicBezTo>
                  <a:pt x="2079" y="298"/>
                  <a:pt x="2079" y="277"/>
                  <a:pt x="2078" y="256"/>
                </a:cubicBezTo>
                <a:cubicBezTo>
                  <a:pt x="2078" y="231"/>
                  <a:pt x="2078" y="205"/>
                  <a:pt x="2079" y="181"/>
                </a:cubicBezTo>
                <a:cubicBezTo>
                  <a:pt x="2080" y="156"/>
                  <a:pt x="2081" y="134"/>
                  <a:pt x="2082" y="114"/>
                </a:cubicBezTo>
                <a:cubicBezTo>
                  <a:pt x="2082" y="105"/>
                  <a:pt x="2083" y="96"/>
                  <a:pt x="2084" y="88"/>
                </a:cubicBezTo>
                <a:cubicBezTo>
                  <a:pt x="2084" y="80"/>
                  <a:pt x="2085" y="73"/>
                  <a:pt x="2085" y="67"/>
                </a:cubicBezTo>
                <a:cubicBezTo>
                  <a:pt x="2086" y="56"/>
                  <a:pt x="2087" y="49"/>
                  <a:pt x="2087" y="49"/>
                </a:cubicBezTo>
                <a:cubicBezTo>
                  <a:pt x="2087" y="49"/>
                  <a:pt x="2085" y="56"/>
                  <a:pt x="2083" y="67"/>
                </a:cubicBezTo>
                <a:cubicBezTo>
                  <a:pt x="2081" y="72"/>
                  <a:pt x="2079" y="79"/>
                  <a:pt x="2078" y="87"/>
                </a:cubicBezTo>
                <a:cubicBezTo>
                  <a:pt x="2076" y="94"/>
                  <a:pt x="2074" y="103"/>
                  <a:pt x="2072" y="112"/>
                </a:cubicBezTo>
                <a:cubicBezTo>
                  <a:pt x="2067" y="131"/>
                  <a:pt x="2063" y="154"/>
                  <a:pt x="2058" y="177"/>
                </a:cubicBezTo>
                <a:cubicBezTo>
                  <a:pt x="2053" y="201"/>
                  <a:pt x="2049" y="227"/>
                  <a:pt x="2045" y="253"/>
                </a:cubicBezTo>
                <a:cubicBezTo>
                  <a:pt x="2043" y="263"/>
                  <a:pt x="2042" y="273"/>
                  <a:pt x="2041" y="283"/>
                </a:cubicBezTo>
                <a:cubicBezTo>
                  <a:pt x="2037" y="268"/>
                  <a:pt x="2034" y="254"/>
                  <a:pt x="2031" y="239"/>
                </a:cubicBezTo>
                <a:cubicBezTo>
                  <a:pt x="2027" y="218"/>
                  <a:pt x="2025" y="197"/>
                  <a:pt x="2023" y="177"/>
                </a:cubicBezTo>
                <a:cubicBezTo>
                  <a:pt x="2028" y="165"/>
                  <a:pt x="2032" y="154"/>
                  <a:pt x="2036" y="144"/>
                </a:cubicBezTo>
                <a:cubicBezTo>
                  <a:pt x="2042" y="128"/>
                  <a:pt x="2048" y="115"/>
                  <a:pt x="2052" y="105"/>
                </a:cubicBezTo>
                <a:cubicBezTo>
                  <a:pt x="2056" y="96"/>
                  <a:pt x="2058" y="90"/>
                  <a:pt x="2058" y="90"/>
                </a:cubicBezTo>
                <a:cubicBezTo>
                  <a:pt x="2058" y="90"/>
                  <a:pt x="2055" y="95"/>
                  <a:pt x="2049" y="104"/>
                </a:cubicBezTo>
                <a:cubicBezTo>
                  <a:pt x="2044" y="112"/>
                  <a:pt x="2036" y="124"/>
                  <a:pt x="2027" y="139"/>
                </a:cubicBezTo>
                <a:cubicBezTo>
                  <a:pt x="2025" y="142"/>
                  <a:pt x="2024" y="144"/>
                  <a:pt x="2022" y="146"/>
                </a:cubicBezTo>
                <a:cubicBezTo>
                  <a:pt x="2022" y="122"/>
                  <a:pt x="2024" y="100"/>
                  <a:pt x="2027" y="81"/>
                </a:cubicBezTo>
                <a:cubicBezTo>
                  <a:pt x="2029" y="70"/>
                  <a:pt x="2031" y="60"/>
                  <a:pt x="2032" y="51"/>
                </a:cubicBezTo>
                <a:cubicBezTo>
                  <a:pt x="2033" y="49"/>
                  <a:pt x="2033" y="47"/>
                  <a:pt x="2033" y="45"/>
                </a:cubicBezTo>
                <a:cubicBezTo>
                  <a:pt x="2034" y="43"/>
                  <a:pt x="2034" y="41"/>
                  <a:pt x="2035" y="39"/>
                </a:cubicBezTo>
                <a:cubicBezTo>
                  <a:pt x="2036" y="35"/>
                  <a:pt x="2037" y="32"/>
                  <a:pt x="2038" y="28"/>
                </a:cubicBezTo>
                <a:cubicBezTo>
                  <a:pt x="2041" y="16"/>
                  <a:pt x="2043" y="9"/>
                  <a:pt x="2043" y="9"/>
                </a:cubicBezTo>
                <a:cubicBezTo>
                  <a:pt x="2043" y="9"/>
                  <a:pt x="2040" y="15"/>
                  <a:pt x="2035" y="27"/>
                </a:cubicBezTo>
                <a:cubicBezTo>
                  <a:pt x="2034" y="30"/>
                  <a:pt x="2032" y="34"/>
                  <a:pt x="2031" y="37"/>
                </a:cubicBezTo>
                <a:cubicBezTo>
                  <a:pt x="2030" y="39"/>
                  <a:pt x="2029" y="41"/>
                  <a:pt x="2028" y="43"/>
                </a:cubicBezTo>
                <a:cubicBezTo>
                  <a:pt x="2028" y="45"/>
                  <a:pt x="2027" y="47"/>
                  <a:pt x="2026" y="49"/>
                </a:cubicBezTo>
                <a:cubicBezTo>
                  <a:pt x="2024" y="58"/>
                  <a:pt x="2020" y="68"/>
                  <a:pt x="2017" y="78"/>
                </a:cubicBezTo>
                <a:cubicBezTo>
                  <a:pt x="2015" y="84"/>
                  <a:pt x="2014" y="89"/>
                  <a:pt x="2012" y="95"/>
                </a:cubicBezTo>
                <a:cubicBezTo>
                  <a:pt x="2011" y="99"/>
                  <a:pt x="2010" y="104"/>
                  <a:pt x="2009" y="108"/>
                </a:cubicBezTo>
                <a:cubicBezTo>
                  <a:pt x="2009" y="108"/>
                  <a:pt x="2009" y="109"/>
                  <a:pt x="2009" y="109"/>
                </a:cubicBezTo>
                <a:cubicBezTo>
                  <a:pt x="2009" y="110"/>
                  <a:pt x="2008" y="112"/>
                  <a:pt x="2008" y="113"/>
                </a:cubicBezTo>
                <a:cubicBezTo>
                  <a:pt x="2006" y="126"/>
                  <a:pt x="2003" y="139"/>
                  <a:pt x="2001" y="153"/>
                </a:cubicBezTo>
                <a:cubicBezTo>
                  <a:pt x="2001" y="157"/>
                  <a:pt x="2000" y="161"/>
                  <a:pt x="2000" y="165"/>
                </a:cubicBezTo>
                <a:cubicBezTo>
                  <a:pt x="1999" y="168"/>
                  <a:pt x="1999" y="172"/>
                  <a:pt x="1999" y="175"/>
                </a:cubicBezTo>
                <a:cubicBezTo>
                  <a:pt x="1994" y="164"/>
                  <a:pt x="1990" y="154"/>
                  <a:pt x="1985" y="144"/>
                </a:cubicBezTo>
                <a:cubicBezTo>
                  <a:pt x="1983" y="141"/>
                  <a:pt x="1981" y="138"/>
                  <a:pt x="1980" y="134"/>
                </a:cubicBezTo>
                <a:cubicBezTo>
                  <a:pt x="1978" y="131"/>
                  <a:pt x="1977" y="128"/>
                  <a:pt x="1975" y="125"/>
                </a:cubicBezTo>
                <a:cubicBezTo>
                  <a:pt x="1972" y="120"/>
                  <a:pt x="1969" y="115"/>
                  <a:pt x="1967" y="111"/>
                </a:cubicBezTo>
                <a:cubicBezTo>
                  <a:pt x="1962" y="103"/>
                  <a:pt x="1960" y="98"/>
                  <a:pt x="1960" y="98"/>
                </a:cubicBezTo>
                <a:cubicBezTo>
                  <a:pt x="1960" y="98"/>
                  <a:pt x="1961" y="103"/>
                  <a:pt x="1964" y="112"/>
                </a:cubicBezTo>
                <a:cubicBezTo>
                  <a:pt x="1966" y="116"/>
                  <a:pt x="1967" y="121"/>
                  <a:pt x="1969" y="127"/>
                </a:cubicBezTo>
                <a:cubicBezTo>
                  <a:pt x="1970" y="130"/>
                  <a:pt x="1971" y="134"/>
                  <a:pt x="1972" y="137"/>
                </a:cubicBezTo>
                <a:cubicBezTo>
                  <a:pt x="1973" y="140"/>
                  <a:pt x="1974" y="144"/>
                  <a:pt x="1975" y="148"/>
                </a:cubicBezTo>
                <a:cubicBezTo>
                  <a:pt x="1976" y="152"/>
                  <a:pt x="1977" y="157"/>
                  <a:pt x="1979" y="162"/>
                </a:cubicBezTo>
                <a:cubicBezTo>
                  <a:pt x="1978" y="165"/>
                  <a:pt x="1974" y="181"/>
                  <a:pt x="1967" y="205"/>
                </a:cubicBezTo>
                <a:cubicBezTo>
                  <a:pt x="1960" y="230"/>
                  <a:pt x="1949" y="264"/>
                  <a:pt x="1937" y="297"/>
                </a:cubicBezTo>
                <a:cubicBezTo>
                  <a:pt x="1935" y="303"/>
                  <a:pt x="1933" y="309"/>
                  <a:pt x="1931" y="314"/>
                </a:cubicBezTo>
                <a:cubicBezTo>
                  <a:pt x="1930" y="300"/>
                  <a:pt x="1929" y="285"/>
                  <a:pt x="1930" y="270"/>
                </a:cubicBezTo>
                <a:cubicBezTo>
                  <a:pt x="1930" y="252"/>
                  <a:pt x="1932" y="233"/>
                  <a:pt x="1934" y="216"/>
                </a:cubicBezTo>
                <a:cubicBezTo>
                  <a:pt x="1936" y="198"/>
                  <a:pt x="1939" y="182"/>
                  <a:pt x="1942" y="168"/>
                </a:cubicBezTo>
                <a:cubicBezTo>
                  <a:pt x="1944" y="161"/>
                  <a:pt x="1945" y="155"/>
                  <a:pt x="1947" y="149"/>
                </a:cubicBezTo>
                <a:cubicBezTo>
                  <a:pt x="1948" y="143"/>
                  <a:pt x="1949" y="138"/>
                  <a:pt x="1951" y="134"/>
                </a:cubicBezTo>
                <a:cubicBezTo>
                  <a:pt x="1953" y="126"/>
                  <a:pt x="1954" y="121"/>
                  <a:pt x="1954" y="121"/>
                </a:cubicBezTo>
                <a:cubicBezTo>
                  <a:pt x="1954" y="121"/>
                  <a:pt x="1952" y="126"/>
                  <a:pt x="1948" y="133"/>
                </a:cubicBezTo>
                <a:cubicBezTo>
                  <a:pt x="1946" y="137"/>
                  <a:pt x="1944" y="141"/>
                  <a:pt x="1941" y="146"/>
                </a:cubicBezTo>
                <a:cubicBezTo>
                  <a:pt x="1938" y="152"/>
                  <a:pt x="1935" y="157"/>
                  <a:pt x="1932" y="164"/>
                </a:cubicBezTo>
                <a:cubicBezTo>
                  <a:pt x="1926" y="177"/>
                  <a:pt x="1920" y="193"/>
                  <a:pt x="1913" y="210"/>
                </a:cubicBezTo>
                <a:cubicBezTo>
                  <a:pt x="1907" y="226"/>
                  <a:pt x="1902" y="245"/>
                  <a:pt x="1897" y="264"/>
                </a:cubicBezTo>
                <a:cubicBezTo>
                  <a:pt x="1896" y="267"/>
                  <a:pt x="1895" y="270"/>
                  <a:pt x="1894" y="274"/>
                </a:cubicBezTo>
                <a:cubicBezTo>
                  <a:pt x="1894" y="272"/>
                  <a:pt x="1894" y="271"/>
                  <a:pt x="1894" y="269"/>
                </a:cubicBezTo>
                <a:cubicBezTo>
                  <a:pt x="1893" y="245"/>
                  <a:pt x="1894" y="220"/>
                  <a:pt x="1895" y="198"/>
                </a:cubicBezTo>
                <a:cubicBezTo>
                  <a:pt x="1896" y="175"/>
                  <a:pt x="1898" y="154"/>
                  <a:pt x="1899" y="135"/>
                </a:cubicBezTo>
                <a:cubicBezTo>
                  <a:pt x="1901" y="116"/>
                  <a:pt x="1904" y="100"/>
                  <a:pt x="1907" y="89"/>
                </a:cubicBezTo>
                <a:cubicBezTo>
                  <a:pt x="1908" y="83"/>
                  <a:pt x="1910" y="79"/>
                  <a:pt x="1911" y="76"/>
                </a:cubicBezTo>
                <a:cubicBezTo>
                  <a:pt x="1912" y="73"/>
                  <a:pt x="1912" y="71"/>
                  <a:pt x="1912" y="71"/>
                </a:cubicBezTo>
                <a:cubicBezTo>
                  <a:pt x="1912" y="71"/>
                  <a:pt x="1912" y="72"/>
                  <a:pt x="1910" y="75"/>
                </a:cubicBezTo>
                <a:cubicBezTo>
                  <a:pt x="1909" y="78"/>
                  <a:pt x="1906" y="82"/>
                  <a:pt x="1904" y="88"/>
                </a:cubicBezTo>
                <a:cubicBezTo>
                  <a:pt x="1899" y="99"/>
                  <a:pt x="1894" y="115"/>
                  <a:pt x="1889" y="133"/>
                </a:cubicBezTo>
                <a:cubicBezTo>
                  <a:pt x="1887" y="142"/>
                  <a:pt x="1885" y="151"/>
                  <a:pt x="1882" y="161"/>
                </a:cubicBezTo>
                <a:cubicBezTo>
                  <a:pt x="1879" y="142"/>
                  <a:pt x="1875" y="124"/>
                  <a:pt x="1871" y="109"/>
                </a:cubicBezTo>
                <a:cubicBezTo>
                  <a:pt x="1866" y="92"/>
                  <a:pt x="1860" y="79"/>
                  <a:pt x="1856" y="69"/>
                </a:cubicBezTo>
                <a:cubicBezTo>
                  <a:pt x="1854" y="65"/>
                  <a:pt x="1852" y="61"/>
                  <a:pt x="1851" y="59"/>
                </a:cubicBezTo>
                <a:cubicBezTo>
                  <a:pt x="1850" y="56"/>
                  <a:pt x="1849" y="55"/>
                  <a:pt x="1849" y="55"/>
                </a:cubicBezTo>
                <a:cubicBezTo>
                  <a:pt x="1849" y="55"/>
                  <a:pt x="1850" y="57"/>
                  <a:pt x="1850" y="59"/>
                </a:cubicBezTo>
                <a:cubicBezTo>
                  <a:pt x="1851" y="62"/>
                  <a:pt x="1852" y="65"/>
                  <a:pt x="1853" y="70"/>
                </a:cubicBezTo>
                <a:cubicBezTo>
                  <a:pt x="1856" y="80"/>
                  <a:pt x="1859" y="94"/>
                  <a:pt x="1860" y="111"/>
                </a:cubicBezTo>
                <a:cubicBezTo>
                  <a:pt x="1862" y="128"/>
                  <a:pt x="1863" y="148"/>
                  <a:pt x="1862" y="170"/>
                </a:cubicBezTo>
                <a:cubicBezTo>
                  <a:pt x="1861" y="180"/>
                  <a:pt x="1860" y="192"/>
                  <a:pt x="1859" y="203"/>
                </a:cubicBezTo>
                <a:cubicBezTo>
                  <a:pt x="1857" y="214"/>
                  <a:pt x="1855" y="226"/>
                  <a:pt x="1853" y="237"/>
                </a:cubicBezTo>
                <a:cubicBezTo>
                  <a:pt x="1848" y="265"/>
                  <a:pt x="1840" y="293"/>
                  <a:pt x="1832" y="318"/>
                </a:cubicBezTo>
                <a:cubicBezTo>
                  <a:pt x="1831" y="298"/>
                  <a:pt x="1830" y="277"/>
                  <a:pt x="1830" y="256"/>
                </a:cubicBezTo>
                <a:cubicBezTo>
                  <a:pt x="1830" y="231"/>
                  <a:pt x="1830" y="205"/>
                  <a:pt x="1831" y="181"/>
                </a:cubicBezTo>
                <a:cubicBezTo>
                  <a:pt x="1831" y="156"/>
                  <a:pt x="1832" y="134"/>
                  <a:pt x="1834" y="114"/>
                </a:cubicBezTo>
                <a:cubicBezTo>
                  <a:pt x="1834" y="105"/>
                  <a:pt x="1835" y="96"/>
                  <a:pt x="1835" y="88"/>
                </a:cubicBezTo>
                <a:cubicBezTo>
                  <a:pt x="1836" y="80"/>
                  <a:pt x="1836" y="73"/>
                  <a:pt x="1837" y="67"/>
                </a:cubicBezTo>
                <a:cubicBezTo>
                  <a:pt x="1838" y="56"/>
                  <a:pt x="1839" y="49"/>
                  <a:pt x="1839" y="49"/>
                </a:cubicBezTo>
                <a:cubicBezTo>
                  <a:pt x="1839" y="49"/>
                  <a:pt x="1837" y="56"/>
                  <a:pt x="1834" y="67"/>
                </a:cubicBezTo>
                <a:cubicBezTo>
                  <a:pt x="1833" y="72"/>
                  <a:pt x="1831" y="79"/>
                  <a:pt x="1829" y="87"/>
                </a:cubicBezTo>
                <a:cubicBezTo>
                  <a:pt x="1827" y="94"/>
                  <a:pt x="1825" y="103"/>
                  <a:pt x="1823" y="112"/>
                </a:cubicBezTo>
                <a:cubicBezTo>
                  <a:pt x="1819" y="131"/>
                  <a:pt x="1814" y="154"/>
                  <a:pt x="1809" y="177"/>
                </a:cubicBezTo>
                <a:cubicBezTo>
                  <a:pt x="1808" y="186"/>
                  <a:pt x="1806" y="194"/>
                  <a:pt x="1805" y="202"/>
                </a:cubicBezTo>
                <a:cubicBezTo>
                  <a:pt x="1797" y="104"/>
                  <a:pt x="1793" y="15"/>
                  <a:pt x="1793" y="15"/>
                </a:cubicBezTo>
                <a:cubicBezTo>
                  <a:pt x="1793" y="15"/>
                  <a:pt x="1781" y="128"/>
                  <a:pt x="1775" y="240"/>
                </a:cubicBezTo>
                <a:cubicBezTo>
                  <a:pt x="1774" y="253"/>
                  <a:pt x="1773" y="265"/>
                  <a:pt x="1772" y="277"/>
                </a:cubicBezTo>
                <a:cubicBezTo>
                  <a:pt x="1772" y="287"/>
                  <a:pt x="1757" y="287"/>
                  <a:pt x="1756" y="277"/>
                </a:cubicBezTo>
                <a:cubicBezTo>
                  <a:pt x="1755" y="260"/>
                  <a:pt x="1753" y="241"/>
                  <a:pt x="1751" y="223"/>
                </a:cubicBezTo>
                <a:cubicBezTo>
                  <a:pt x="1749" y="189"/>
                  <a:pt x="1746" y="154"/>
                  <a:pt x="1745" y="123"/>
                </a:cubicBezTo>
                <a:cubicBezTo>
                  <a:pt x="1748" y="116"/>
                  <a:pt x="1750" y="110"/>
                  <a:pt x="1752" y="105"/>
                </a:cubicBezTo>
                <a:cubicBezTo>
                  <a:pt x="1756" y="96"/>
                  <a:pt x="1758" y="90"/>
                  <a:pt x="1758" y="90"/>
                </a:cubicBezTo>
                <a:cubicBezTo>
                  <a:pt x="1758" y="90"/>
                  <a:pt x="1755" y="95"/>
                  <a:pt x="1750" y="104"/>
                </a:cubicBezTo>
                <a:cubicBezTo>
                  <a:pt x="1748" y="106"/>
                  <a:pt x="1746" y="109"/>
                  <a:pt x="1744" y="112"/>
                </a:cubicBezTo>
                <a:cubicBezTo>
                  <a:pt x="1744" y="97"/>
                  <a:pt x="1743" y="83"/>
                  <a:pt x="1743" y="70"/>
                </a:cubicBezTo>
                <a:cubicBezTo>
                  <a:pt x="1742" y="49"/>
                  <a:pt x="1742" y="32"/>
                  <a:pt x="1742" y="20"/>
                </a:cubicBezTo>
                <a:cubicBezTo>
                  <a:pt x="1741" y="7"/>
                  <a:pt x="1741" y="0"/>
                  <a:pt x="1741" y="0"/>
                </a:cubicBezTo>
                <a:cubicBezTo>
                  <a:pt x="1741" y="0"/>
                  <a:pt x="1740" y="7"/>
                  <a:pt x="1739" y="19"/>
                </a:cubicBezTo>
                <a:cubicBezTo>
                  <a:pt x="1737" y="31"/>
                  <a:pt x="1735" y="49"/>
                  <a:pt x="1732" y="69"/>
                </a:cubicBezTo>
                <a:cubicBezTo>
                  <a:pt x="1730" y="91"/>
                  <a:pt x="1727" y="117"/>
                  <a:pt x="1724" y="144"/>
                </a:cubicBezTo>
                <a:cubicBezTo>
                  <a:pt x="1716" y="157"/>
                  <a:pt x="1708" y="172"/>
                  <a:pt x="1699" y="187"/>
                </a:cubicBezTo>
                <a:cubicBezTo>
                  <a:pt x="1692" y="171"/>
                  <a:pt x="1686" y="157"/>
                  <a:pt x="1679" y="144"/>
                </a:cubicBezTo>
                <a:cubicBezTo>
                  <a:pt x="1678" y="141"/>
                  <a:pt x="1676" y="138"/>
                  <a:pt x="1674" y="134"/>
                </a:cubicBezTo>
                <a:cubicBezTo>
                  <a:pt x="1673" y="131"/>
                  <a:pt x="1671" y="128"/>
                  <a:pt x="1669" y="125"/>
                </a:cubicBezTo>
                <a:cubicBezTo>
                  <a:pt x="1666" y="120"/>
                  <a:pt x="1664" y="115"/>
                  <a:pt x="1661" y="111"/>
                </a:cubicBezTo>
                <a:cubicBezTo>
                  <a:pt x="1657" y="103"/>
                  <a:pt x="1654" y="98"/>
                  <a:pt x="1654" y="98"/>
                </a:cubicBezTo>
                <a:cubicBezTo>
                  <a:pt x="1654" y="98"/>
                  <a:pt x="1656" y="103"/>
                  <a:pt x="1659" y="112"/>
                </a:cubicBezTo>
                <a:cubicBezTo>
                  <a:pt x="1660" y="116"/>
                  <a:pt x="1662" y="121"/>
                  <a:pt x="1664" y="127"/>
                </a:cubicBezTo>
                <a:cubicBezTo>
                  <a:pt x="1665" y="130"/>
                  <a:pt x="1665" y="134"/>
                  <a:pt x="1667" y="137"/>
                </a:cubicBezTo>
                <a:cubicBezTo>
                  <a:pt x="1667" y="140"/>
                  <a:pt x="1668" y="144"/>
                  <a:pt x="1669" y="148"/>
                </a:cubicBezTo>
                <a:cubicBezTo>
                  <a:pt x="1672" y="156"/>
                  <a:pt x="1674" y="165"/>
                  <a:pt x="1676" y="175"/>
                </a:cubicBezTo>
                <a:cubicBezTo>
                  <a:pt x="1674" y="182"/>
                  <a:pt x="1671" y="192"/>
                  <a:pt x="1667" y="205"/>
                </a:cubicBezTo>
                <a:cubicBezTo>
                  <a:pt x="1660" y="230"/>
                  <a:pt x="1649" y="264"/>
                  <a:pt x="1637" y="297"/>
                </a:cubicBezTo>
                <a:cubicBezTo>
                  <a:pt x="1635" y="303"/>
                  <a:pt x="1633" y="309"/>
                  <a:pt x="1631" y="314"/>
                </a:cubicBezTo>
                <a:cubicBezTo>
                  <a:pt x="1630" y="300"/>
                  <a:pt x="1630" y="285"/>
                  <a:pt x="1630" y="270"/>
                </a:cubicBezTo>
                <a:cubicBezTo>
                  <a:pt x="1631" y="252"/>
                  <a:pt x="1632" y="233"/>
                  <a:pt x="1634" y="216"/>
                </a:cubicBezTo>
                <a:cubicBezTo>
                  <a:pt x="1637" y="198"/>
                  <a:pt x="1639" y="182"/>
                  <a:pt x="1643" y="168"/>
                </a:cubicBezTo>
                <a:cubicBezTo>
                  <a:pt x="1644" y="161"/>
                  <a:pt x="1646" y="155"/>
                  <a:pt x="1647" y="149"/>
                </a:cubicBezTo>
                <a:cubicBezTo>
                  <a:pt x="1649" y="143"/>
                  <a:pt x="1650" y="138"/>
                  <a:pt x="1651" y="134"/>
                </a:cubicBezTo>
                <a:cubicBezTo>
                  <a:pt x="1654" y="126"/>
                  <a:pt x="1655" y="121"/>
                  <a:pt x="1655" y="121"/>
                </a:cubicBezTo>
                <a:cubicBezTo>
                  <a:pt x="1655" y="121"/>
                  <a:pt x="1653" y="126"/>
                  <a:pt x="1649" y="133"/>
                </a:cubicBezTo>
                <a:cubicBezTo>
                  <a:pt x="1646" y="137"/>
                  <a:pt x="1644" y="141"/>
                  <a:pt x="1642" y="146"/>
                </a:cubicBezTo>
                <a:cubicBezTo>
                  <a:pt x="1639" y="152"/>
                  <a:pt x="1636" y="157"/>
                  <a:pt x="1633" y="164"/>
                </a:cubicBezTo>
                <a:cubicBezTo>
                  <a:pt x="1627" y="177"/>
                  <a:pt x="1620" y="193"/>
                  <a:pt x="1614" y="210"/>
                </a:cubicBezTo>
                <a:cubicBezTo>
                  <a:pt x="1608" y="226"/>
                  <a:pt x="1602" y="245"/>
                  <a:pt x="1597" y="264"/>
                </a:cubicBezTo>
                <a:cubicBezTo>
                  <a:pt x="1596" y="267"/>
                  <a:pt x="1596" y="270"/>
                  <a:pt x="1595" y="274"/>
                </a:cubicBezTo>
                <a:cubicBezTo>
                  <a:pt x="1595" y="272"/>
                  <a:pt x="1595" y="271"/>
                  <a:pt x="1595" y="269"/>
                </a:cubicBezTo>
                <a:cubicBezTo>
                  <a:pt x="1594" y="245"/>
                  <a:pt x="1594" y="220"/>
                  <a:pt x="1596" y="198"/>
                </a:cubicBezTo>
                <a:cubicBezTo>
                  <a:pt x="1597" y="175"/>
                  <a:pt x="1598" y="154"/>
                  <a:pt x="1600" y="135"/>
                </a:cubicBezTo>
                <a:cubicBezTo>
                  <a:pt x="1602" y="116"/>
                  <a:pt x="1604" y="100"/>
                  <a:pt x="1607" y="89"/>
                </a:cubicBezTo>
                <a:cubicBezTo>
                  <a:pt x="1609" y="83"/>
                  <a:pt x="1610" y="79"/>
                  <a:pt x="1611" y="76"/>
                </a:cubicBezTo>
                <a:cubicBezTo>
                  <a:pt x="1612" y="73"/>
                  <a:pt x="1613" y="71"/>
                  <a:pt x="1613" y="71"/>
                </a:cubicBezTo>
                <a:cubicBezTo>
                  <a:pt x="1613" y="71"/>
                  <a:pt x="1612" y="72"/>
                  <a:pt x="1611" y="75"/>
                </a:cubicBezTo>
                <a:cubicBezTo>
                  <a:pt x="1609" y="78"/>
                  <a:pt x="1607" y="82"/>
                  <a:pt x="1605" y="88"/>
                </a:cubicBezTo>
                <a:cubicBezTo>
                  <a:pt x="1600" y="99"/>
                  <a:pt x="1594" y="115"/>
                  <a:pt x="1590" y="133"/>
                </a:cubicBezTo>
                <a:cubicBezTo>
                  <a:pt x="1587" y="142"/>
                  <a:pt x="1585" y="151"/>
                  <a:pt x="1583" y="161"/>
                </a:cubicBezTo>
                <a:cubicBezTo>
                  <a:pt x="1580" y="142"/>
                  <a:pt x="1576" y="124"/>
                  <a:pt x="1571" y="109"/>
                </a:cubicBezTo>
                <a:cubicBezTo>
                  <a:pt x="1566" y="92"/>
                  <a:pt x="1561" y="79"/>
                  <a:pt x="1557" y="69"/>
                </a:cubicBezTo>
                <a:cubicBezTo>
                  <a:pt x="1555" y="65"/>
                  <a:pt x="1553" y="61"/>
                  <a:pt x="1552" y="59"/>
                </a:cubicBezTo>
                <a:cubicBezTo>
                  <a:pt x="1551" y="56"/>
                  <a:pt x="1550" y="55"/>
                  <a:pt x="1550" y="55"/>
                </a:cubicBezTo>
                <a:cubicBezTo>
                  <a:pt x="1550" y="55"/>
                  <a:pt x="1550" y="57"/>
                  <a:pt x="1551" y="59"/>
                </a:cubicBezTo>
                <a:cubicBezTo>
                  <a:pt x="1552" y="62"/>
                  <a:pt x="1553" y="65"/>
                  <a:pt x="1554" y="70"/>
                </a:cubicBezTo>
                <a:cubicBezTo>
                  <a:pt x="1556" y="80"/>
                  <a:pt x="1559" y="94"/>
                  <a:pt x="1561" y="111"/>
                </a:cubicBezTo>
                <a:cubicBezTo>
                  <a:pt x="1563" y="128"/>
                  <a:pt x="1564" y="148"/>
                  <a:pt x="1562" y="170"/>
                </a:cubicBezTo>
                <a:cubicBezTo>
                  <a:pt x="1562" y="180"/>
                  <a:pt x="1561" y="192"/>
                  <a:pt x="1559" y="203"/>
                </a:cubicBezTo>
                <a:cubicBezTo>
                  <a:pt x="1558" y="214"/>
                  <a:pt x="1556" y="226"/>
                  <a:pt x="1554" y="237"/>
                </a:cubicBezTo>
                <a:cubicBezTo>
                  <a:pt x="1548" y="265"/>
                  <a:pt x="1540" y="293"/>
                  <a:pt x="1532" y="318"/>
                </a:cubicBezTo>
                <a:cubicBezTo>
                  <a:pt x="1531" y="298"/>
                  <a:pt x="1531" y="277"/>
                  <a:pt x="1531" y="256"/>
                </a:cubicBezTo>
                <a:cubicBezTo>
                  <a:pt x="1530" y="231"/>
                  <a:pt x="1530" y="205"/>
                  <a:pt x="1531" y="181"/>
                </a:cubicBezTo>
                <a:cubicBezTo>
                  <a:pt x="1532" y="156"/>
                  <a:pt x="1533" y="134"/>
                  <a:pt x="1534" y="114"/>
                </a:cubicBezTo>
                <a:cubicBezTo>
                  <a:pt x="1535" y="105"/>
                  <a:pt x="1535" y="96"/>
                  <a:pt x="1536" y="88"/>
                </a:cubicBezTo>
                <a:cubicBezTo>
                  <a:pt x="1536" y="80"/>
                  <a:pt x="1537" y="73"/>
                  <a:pt x="1538" y="67"/>
                </a:cubicBezTo>
                <a:cubicBezTo>
                  <a:pt x="1539" y="56"/>
                  <a:pt x="1539" y="49"/>
                  <a:pt x="1539" y="49"/>
                </a:cubicBezTo>
                <a:cubicBezTo>
                  <a:pt x="1539" y="49"/>
                  <a:pt x="1538" y="56"/>
                  <a:pt x="1535" y="67"/>
                </a:cubicBezTo>
                <a:cubicBezTo>
                  <a:pt x="1533" y="72"/>
                  <a:pt x="1532" y="79"/>
                  <a:pt x="1530" y="87"/>
                </a:cubicBezTo>
                <a:cubicBezTo>
                  <a:pt x="1528" y="94"/>
                  <a:pt x="1526" y="103"/>
                  <a:pt x="1524" y="112"/>
                </a:cubicBezTo>
                <a:cubicBezTo>
                  <a:pt x="1519" y="131"/>
                  <a:pt x="1515" y="154"/>
                  <a:pt x="1510" y="177"/>
                </a:cubicBezTo>
                <a:cubicBezTo>
                  <a:pt x="1505" y="201"/>
                  <a:pt x="1501" y="227"/>
                  <a:pt x="1497" y="253"/>
                </a:cubicBezTo>
                <a:cubicBezTo>
                  <a:pt x="1496" y="263"/>
                  <a:pt x="1494" y="273"/>
                  <a:pt x="1493" y="283"/>
                </a:cubicBezTo>
                <a:cubicBezTo>
                  <a:pt x="1489" y="268"/>
                  <a:pt x="1486" y="254"/>
                  <a:pt x="1483" y="239"/>
                </a:cubicBezTo>
                <a:cubicBezTo>
                  <a:pt x="1479" y="218"/>
                  <a:pt x="1477" y="197"/>
                  <a:pt x="1476" y="177"/>
                </a:cubicBezTo>
                <a:cubicBezTo>
                  <a:pt x="1480" y="165"/>
                  <a:pt x="1484" y="154"/>
                  <a:pt x="1488" y="144"/>
                </a:cubicBezTo>
                <a:cubicBezTo>
                  <a:pt x="1494" y="128"/>
                  <a:pt x="1500" y="115"/>
                  <a:pt x="1504" y="105"/>
                </a:cubicBezTo>
                <a:cubicBezTo>
                  <a:pt x="1508" y="96"/>
                  <a:pt x="1510" y="90"/>
                  <a:pt x="1510" y="90"/>
                </a:cubicBezTo>
                <a:cubicBezTo>
                  <a:pt x="1510" y="90"/>
                  <a:pt x="1507" y="95"/>
                  <a:pt x="1501" y="104"/>
                </a:cubicBezTo>
                <a:cubicBezTo>
                  <a:pt x="1496" y="112"/>
                  <a:pt x="1488" y="124"/>
                  <a:pt x="1479" y="139"/>
                </a:cubicBezTo>
                <a:cubicBezTo>
                  <a:pt x="1477" y="142"/>
                  <a:pt x="1476" y="144"/>
                  <a:pt x="1475" y="146"/>
                </a:cubicBezTo>
                <a:cubicBezTo>
                  <a:pt x="1475" y="122"/>
                  <a:pt x="1476" y="100"/>
                  <a:pt x="1479" y="81"/>
                </a:cubicBezTo>
                <a:cubicBezTo>
                  <a:pt x="1481" y="70"/>
                  <a:pt x="1483" y="60"/>
                  <a:pt x="1484" y="51"/>
                </a:cubicBezTo>
                <a:cubicBezTo>
                  <a:pt x="1485" y="49"/>
                  <a:pt x="1485" y="47"/>
                  <a:pt x="1486" y="45"/>
                </a:cubicBezTo>
                <a:cubicBezTo>
                  <a:pt x="1486" y="43"/>
                  <a:pt x="1487" y="41"/>
                  <a:pt x="1487" y="39"/>
                </a:cubicBezTo>
                <a:cubicBezTo>
                  <a:pt x="1488" y="35"/>
                  <a:pt x="1489" y="32"/>
                  <a:pt x="1490" y="28"/>
                </a:cubicBezTo>
                <a:cubicBezTo>
                  <a:pt x="1493" y="16"/>
                  <a:pt x="1495" y="9"/>
                  <a:pt x="1495" y="9"/>
                </a:cubicBezTo>
                <a:cubicBezTo>
                  <a:pt x="1495" y="9"/>
                  <a:pt x="1492" y="15"/>
                  <a:pt x="1487" y="27"/>
                </a:cubicBezTo>
                <a:cubicBezTo>
                  <a:pt x="1486" y="30"/>
                  <a:pt x="1484" y="34"/>
                  <a:pt x="1483" y="37"/>
                </a:cubicBezTo>
                <a:cubicBezTo>
                  <a:pt x="1482" y="39"/>
                  <a:pt x="1481" y="41"/>
                  <a:pt x="1481" y="43"/>
                </a:cubicBezTo>
                <a:cubicBezTo>
                  <a:pt x="1480" y="45"/>
                  <a:pt x="1479" y="47"/>
                  <a:pt x="1478" y="49"/>
                </a:cubicBezTo>
                <a:cubicBezTo>
                  <a:pt x="1476" y="58"/>
                  <a:pt x="1472" y="68"/>
                  <a:pt x="1469" y="78"/>
                </a:cubicBezTo>
                <a:cubicBezTo>
                  <a:pt x="1468" y="84"/>
                  <a:pt x="1466" y="89"/>
                  <a:pt x="1465" y="95"/>
                </a:cubicBezTo>
                <a:cubicBezTo>
                  <a:pt x="1463" y="99"/>
                  <a:pt x="1462" y="104"/>
                  <a:pt x="1461" y="108"/>
                </a:cubicBezTo>
                <a:cubicBezTo>
                  <a:pt x="1461" y="108"/>
                  <a:pt x="1461" y="109"/>
                  <a:pt x="1461" y="109"/>
                </a:cubicBezTo>
                <a:cubicBezTo>
                  <a:pt x="1461" y="110"/>
                  <a:pt x="1460" y="112"/>
                  <a:pt x="1460" y="113"/>
                </a:cubicBezTo>
                <a:cubicBezTo>
                  <a:pt x="1458" y="126"/>
                  <a:pt x="1455" y="139"/>
                  <a:pt x="1453" y="153"/>
                </a:cubicBezTo>
                <a:cubicBezTo>
                  <a:pt x="1453" y="157"/>
                  <a:pt x="1453" y="161"/>
                  <a:pt x="1452" y="165"/>
                </a:cubicBezTo>
                <a:cubicBezTo>
                  <a:pt x="1452" y="168"/>
                  <a:pt x="1451" y="172"/>
                  <a:pt x="1451" y="175"/>
                </a:cubicBezTo>
                <a:cubicBezTo>
                  <a:pt x="1446" y="164"/>
                  <a:pt x="1442" y="154"/>
                  <a:pt x="1437" y="144"/>
                </a:cubicBezTo>
                <a:cubicBezTo>
                  <a:pt x="1435" y="141"/>
                  <a:pt x="1434" y="138"/>
                  <a:pt x="1432" y="134"/>
                </a:cubicBezTo>
                <a:cubicBezTo>
                  <a:pt x="1430" y="131"/>
                  <a:pt x="1429" y="128"/>
                  <a:pt x="1427" y="125"/>
                </a:cubicBezTo>
                <a:cubicBezTo>
                  <a:pt x="1424" y="120"/>
                  <a:pt x="1421" y="115"/>
                  <a:pt x="1419" y="111"/>
                </a:cubicBezTo>
                <a:cubicBezTo>
                  <a:pt x="1414" y="103"/>
                  <a:pt x="1412" y="98"/>
                  <a:pt x="1412" y="98"/>
                </a:cubicBezTo>
                <a:cubicBezTo>
                  <a:pt x="1412" y="98"/>
                  <a:pt x="1413" y="103"/>
                  <a:pt x="1416" y="112"/>
                </a:cubicBezTo>
                <a:cubicBezTo>
                  <a:pt x="1418" y="116"/>
                  <a:pt x="1420" y="121"/>
                  <a:pt x="1421" y="127"/>
                </a:cubicBezTo>
                <a:cubicBezTo>
                  <a:pt x="1422" y="130"/>
                  <a:pt x="1423" y="134"/>
                  <a:pt x="1424" y="137"/>
                </a:cubicBezTo>
                <a:cubicBezTo>
                  <a:pt x="1425" y="140"/>
                  <a:pt x="1426" y="144"/>
                  <a:pt x="1427" y="148"/>
                </a:cubicBezTo>
                <a:cubicBezTo>
                  <a:pt x="1428" y="152"/>
                  <a:pt x="1430" y="157"/>
                  <a:pt x="1431" y="162"/>
                </a:cubicBezTo>
                <a:cubicBezTo>
                  <a:pt x="1430" y="165"/>
                  <a:pt x="1426" y="181"/>
                  <a:pt x="1419" y="205"/>
                </a:cubicBezTo>
                <a:cubicBezTo>
                  <a:pt x="1412" y="230"/>
                  <a:pt x="1401" y="264"/>
                  <a:pt x="1389" y="297"/>
                </a:cubicBezTo>
                <a:cubicBezTo>
                  <a:pt x="1387" y="303"/>
                  <a:pt x="1385" y="309"/>
                  <a:pt x="1383" y="314"/>
                </a:cubicBezTo>
                <a:cubicBezTo>
                  <a:pt x="1382" y="300"/>
                  <a:pt x="1382" y="285"/>
                  <a:pt x="1382" y="270"/>
                </a:cubicBezTo>
                <a:cubicBezTo>
                  <a:pt x="1382" y="252"/>
                  <a:pt x="1384" y="233"/>
                  <a:pt x="1386" y="216"/>
                </a:cubicBezTo>
                <a:cubicBezTo>
                  <a:pt x="1388" y="198"/>
                  <a:pt x="1391" y="182"/>
                  <a:pt x="1394" y="168"/>
                </a:cubicBezTo>
                <a:cubicBezTo>
                  <a:pt x="1396" y="161"/>
                  <a:pt x="1397" y="155"/>
                  <a:pt x="1399" y="149"/>
                </a:cubicBezTo>
                <a:cubicBezTo>
                  <a:pt x="1400" y="143"/>
                  <a:pt x="1402" y="138"/>
                  <a:pt x="1403" y="134"/>
                </a:cubicBezTo>
                <a:cubicBezTo>
                  <a:pt x="1405" y="126"/>
                  <a:pt x="1407" y="121"/>
                  <a:pt x="1407" y="121"/>
                </a:cubicBezTo>
                <a:cubicBezTo>
                  <a:pt x="1407" y="121"/>
                  <a:pt x="1404" y="126"/>
                  <a:pt x="1400" y="133"/>
                </a:cubicBezTo>
                <a:cubicBezTo>
                  <a:pt x="1398" y="137"/>
                  <a:pt x="1396" y="141"/>
                  <a:pt x="1393" y="146"/>
                </a:cubicBezTo>
                <a:cubicBezTo>
                  <a:pt x="1390" y="152"/>
                  <a:pt x="1387" y="157"/>
                  <a:pt x="1384" y="164"/>
                </a:cubicBezTo>
                <a:cubicBezTo>
                  <a:pt x="1378" y="177"/>
                  <a:pt x="1372" y="193"/>
                  <a:pt x="1366" y="210"/>
                </a:cubicBezTo>
                <a:cubicBezTo>
                  <a:pt x="1359" y="226"/>
                  <a:pt x="1354" y="245"/>
                  <a:pt x="1349" y="264"/>
                </a:cubicBezTo>
                <a:cubicBezTo>
                  <a:pt x="1348" y="267"/>
                  <a:pt x="1347" y="270"/>
                  <a:pt x="1346" y="274"/>
                </a:cubicBezTo>
                <a:cubicBezTo>
                  <a:pt x="1346" y="272"/>
                  <a:pt x="1346" y="271"/>
                  <a:pt x="1346" y="269"/>
                </a:cubicBezTo>
                <a:cubicBezTo>
                  <a:pt x="1345" y="245"/>
                  <a:pt x="1346" y="220"/>
                  <a:pt x="1347" y="198"/>
                </a:cubicBezTo>
                <a:cubicBezTo>
                  <a:pt x="1349" y="175"/>
                  <a:pt x="1350" y="154"/>
                  <a:pt x="1352" y="135"/>
                </a:cubicBezTo>
                <a:cubicBezTo>
                  <a:pt x="1353" y="116"/>
                  <a:pt x="1356" y="100"/>
                  <a:pt x="1359" y="89"/>
                </a:cubicBezTo>
                <a:cubicBezTo>
                  <a:pt x="1360" y="83"/>
                  <a:pt x="1362" y="79"/>
                  <a:pt x="1363" y="76"/>
                </a:cubicBezTo>
                <a:cubicBezTo>
                  <a:pt x="1364" y="73"/>
                  <a:pt x="1365" y="71"/>
                  <a:pt x="1365" y="71"/>
                </a:cubicBezTo>
                <a:cubicBezTo>
                  <a:pt x="1365" y="71"/>
                  <a:pt x="1364" y="72"/>
                  <a:pt x="1362" y="75"/>
                </a:cubicBezTo>
                <a:cubicBezTo>
                  <a:pt x="1361" y="78"/>
                  <a:pt x="1359" y="82"/>
                  <a:pt x="1356" y="88"/>
                </a:cubicBezTo>
                <a:cubicBezTo>
                  <a:pt x="1351" y="99"/>
                  <a:pt x="1346" y="115"/>
                  <a:pt x="1341" y="133"/>
                </a:cubicBezTo>
                <a:cubicBezTo>
                  <a:pt x="1339" y="142"/>
                  <a:pt x="1337" y="151"/>
                  <a:pt x="1334" y="161"/>
                </a:cubicBezTo>
                <a:cubicBezTo>
                  <a:pt x="1331" y="142"/>
                  <a:pt x="1327" y="124"/>
                  <a:pt x="1323" y="109"/>
                </a:cubicBezTo>
                <a:cubicBezTo>
                  <a:pt x="1318" y="92"/>
                  <a:pt x="1313" y="79"/>
                  <a:pt x="1308" y="69"/>
                </a:cubicBezTo>
                <a:cubicBezTo>
                  <a:pt x="1306" y="65"/>
                  <a:pt x="1304" y="61"/>
                  <a:pt x="1303" y="59"/>
                </a:cubicBezTo>
                <a:cubicBezTo>
                  <a:pt x="1302" y="56"/>
                  <a:pt x="1302" y="55"/>
                  <a:pt x="1302" y="55"/>
                </a:cubicBezTo>
                <a:cubicBezTo>
                  <a:pt x="1302" y="55"/>
                  <a:pt x="1302" y="57"/>
                  <a:pt x="1303" y="59"/>
                </a:cubicBezTo>
                <a:cubicBezTo>
                  <a:pt x="1303" y="62"/>
                  <a:pt x="1305" y="65"/>
                  <a:pt x="1306" y="70"/>
                </a:cubicBezTo>
                <a:cubicBezTo>
                  <a:pt x="1308" y="80"/>
                  <a:pt x="1311" y="94"/>
                  <a:pt x="1313" y="111"/>
                </a:cubicBezTo>
                <a:cubicBezTo>
                  <a:pt x="1314" y="128"/>
                  <a:pt x="1315" y="148"/>
                  <a:pt x="1314" y="170"/>
                </a:cubicBezTo>
                <a:cubicBezTo>
                  <a:pt x="1313" y="180"/>
                  <a:pt x="1312" y="192"/>
                  <a:pt x="1311" y="203"/>
                </a:cubicBezTo>
                <a:cubicBezTo>
                  <a:pt x="1309" y="214"/>
                  <a:pt x="1308" y="226"/>
                  <a:pt x="1305" y="237"/>
                </a:cubicBezTo>
                <a:cubicBezTo>
                  <a:pt x="1300" y="265"/>
                  <a:pt x="1292" y="293"/>
                  <a:pt x="1284" y="318"/>
                </a:cubicBezTo>
                <a:cubicBezTo>
                  <a:pt x="1283" y="298"/>
                  <a:pt x="1282" y="277"/>
                  <a:pt x="1282" y="256"/>
                </a:cubicBezTo>
                <a:cubicBezTo>
                  <a:pt x="1282" y="231"/>
                  <a:pt x="1282" y="205"/>
                  <a:pt x="1283" y="181"/>
                </a:cubicBezTo>
                <a:cubicBezTo>
                  <a:pt x="1283" y="156"/>
                  <a:pt x="1284" y="134"/>
                  <a:pt x="1286" y="114"/>
                </a:cubicBezTo>
                <a:cubicBezTo>
                  <a:pt x="1286" y="105"/>
                  <a:pt x="1287" y="96"/>
                  <a:pt x="1288" y="88"/>
                </a:cubicBezTo>
                <a:cubicBezTo>
                  <a:pt x="1288" y="80"/>
                  <a:pt x="1289" y="73"/>
                  <a:pt x="1289" y="67"/>
                </a:cubicBezTo>
                <a:cubicBezTo>
                  <a:pt x="1290" y="56"/>
                  <a:pt x="1291" y="49"/>
                  <a:pt x="1291" y="49"/>
                </a:cubicBezTo>
                <a:cubicBezTo>
                  <a:pt x="1291" y="49"/>
                  <a:pt x="1289" y="56"/>
                  <a:pt x="1286" y="67"/>
                </a:cubicBezTo>
                <a:cubicBezTo>
                  <a:pt x="1285" y="72"/>
                  <a:pt x="1283" y="79"/>
                  <a:pt x="1281" y="87"/>
                </a:cubicBezTo>
                <a:cubicBezTo>
                  <a:pt x="1280" y="94"/>
                  <a:pt x="1277" y="103"/>
                  <a:pt x="1275" y="112"/>
                </a:cubicBezTo>
                <a:cubicBezTo>
                  <a:pt x="1271" y="131"/>
                  <a:pt x="1266" y="154"/>
                  <a:pt x="1262" y="177"/>
                </a:cubicBezTo>
                <a:cubicBezTo>
                  <a:pt x="1260" y="186"/>
                  <a:pt x="1259" y="194"/>
                  <a:pt x="1257" y="202"/>
                </a:cubicBezTo>
                <a:cubicBezTo>
                  <a:pt x="1249" y="104"/>
                  <a:pt x="1245" y="15"/>
                  <a:pt x="1245" y="15"/>
                </a:cubicBezTo>
                <a:cubicBezTo>
                  <a:pt x="1245" y="15"/>
                  <a:pt x="1237" y="204"/>
                  <a:pt x="1222" y="239"/>
                </a:cubicBezTo>
                <a:cubicBezTo>
                  <a:pt x="1219" y="246"/>
                  <a:pt x="1213" y="251"/>
                  <a:pt x="1206" y="247"/>
                </a:cubicBezTo>
                <a:cubicBezTo>
                  <a:pt x="1206" y="247"/>
                  <a:pt x="1206" y="247"/>
                  <a:pt x="1206" y="247"/>
                </a:cubicBezTo>
                <a:cubicBezTo>
                  <a:pt x="1193" y="229"/>
                  <a:pt x="1197" y="137"/>
                  <a:pt x="1196" y="100"/>
                </a:cubicBezTo>
                <a:cubicBezTo>
                  <a:pt x="1199" y="94"/>
                  <a:pt x="1200" y="90"/>
                  <a:pt x="1200" y="90"/>
                </a:cubicBezTo>
                <a:cubicBezTo>
                  <a:pt x="1200" y="90"/>
                  <a:pt x="1199" y="93"/>
                  <a:pt x="1196" y="97"/>
                </a:cubicBezTo>
                <a:cubicBezTo>
                  <a:pt x="1195" y="88"/>
                  <a:pt x="1195" y="79"/>
                  <a:pt x="1195" y="70"/>
                </a:cubicBezTo>
                <a:cubicBezTo>
                  <a:pt x="1194" y="49"/>
                  <a:pt x="1194" y="32"/>
                  <a:pt x="1194" y="20"/>
                </a:cubicBezTo>
                <a:cubicBezTo>
                  <a:pt x="1194" y="7"/>
                  <a:pt x="1194" y="0"/>
                  <a:pt x="1194" y="0"/>
                </a:cubicBezTo>
                <a:cubicBezTo>
                  <a:pt x="1194" y="0"/>
                  <a:pt x="1193" y="7"/>
                  <a:pt x="1191" y="19"/>
                </a:cubicBezTo>
                <a:cubicBezTo>
                  <a:pt x="1189" y="31"/>
                  <a:pt x="1187" y="49"/>
                  <a:pt x="1184" y="69"/>
                </a:cubicBezTo>
                <a:cubicBezTo>
                  <a:pt x="1182" y="86"/>
                  <a:pt x="1180" y="105"/>
                  <a:pt x="1178" y="125"/>
                </a:cubicBezTo>
                <a:cubicBezTo>
                  <a:pt x="1175" y="129"/>
                  <a:pt x="1172" y="134"/>
                  <a:pt x="1169" y="139"/>
                </a:cubicBezTo>
                <a:cubicBezTo>
                  <a:pt x="1162" y="151"/>
                  <a:pt x="1155" y="163"/>
                  <a:pt x="1147" y="177"/>
                </a:cubicBezTo>
                <a:cubicBezTo>
                  <a:pt x="1141" y="165"/>
                  <a:pt x="1137" y="154"/>
                  <a:pt x="1132" y="144"/>
                </a:cubicBezTo>
                <a:cubicBezTo>
                  <a:pt x="1130" y="141"/>
                  <a:pt x="1128" y="138"/>
                  <a:pt x="1126" y="134"/>
                </a:cubicBezTo>
                <a:cubicBezTo>
                  <a:pt x="1125" y="131"/>
                  <a:pt x="1123" y="128"/>
                  <a:pt x="1122" y="125"/>
                </a:cubicBezTo>
                <a:cubicBezTo>
                  <a:pt x="1119" y="120"/>
                  <a:pt x="1116" y="115"/>
                  <a:pt x="1114" y="111"/>
                </a:cubicBezTo>
                <a:cubicBezTo>
                  <a:pt x="1109" y="103"/>
                  <a:pt x="1106" y="98"/>
                  <a:pt x="1106" y="98"/>
                </a:cubicBezTo>
                <a:cubicBezTo>
                  <a:pt x="1106" y="98"/>
                  <a:pt x="1108" y="103"/>
                  <a:pt x="1111" y="112"/>
                </a:cubicBezTo>
                <a:cubicBezTo>
                  <a:pt x="1112" y="116"/>
                  <a:pt x="1114" y="121"/>
                  <a:pt x="1116" y="127"/>
                </a:cubicBezTo>
                <a:cubicBezTo>
                  <a:pt x="1117" y="130"/>
                  <a:pt x="1118" y="134"/>
                  <a:pt x="1119" y="137"/>
                </a:cubicBezTo>
                <a:cubicBezTo>
                  <a:pt x="1120" y="140"/>
                  <a:pt x="1121" y="144"/>
                  <a:pt x="1122" y="148"/>
                </a:cubicBezTo>
                <a:cubicBezTo>
                  <a:pt x="1126" y="163"/>
                  <a:pt x="1130" y="181"/>
                  <a:pt x="1133" y="201"/>
                </a:cubicBezTo>
                <a:cubicBezTo>
                  <a:pt x="1128" y="210"/>
                  <a:pt x="1123" y="219"/>
                  <a:pt x="1118" y="229"/>
                </a:cubicBezTo>
                <a:cubicBezTo>
                  <a:pt x="1119" y="221"/>
                  <a:pt x="1119" y="214"/>
                  <a:pt x="1120" y="207"/>
                </a:cubicBezTo>
                <a:cubicBezTo>
                  <a:pt x="1120" y="193"/>
                  <a:pt x="1121" y="182"/>
                  <a:pt x="1121" y="174"/>
                </a:cubicBezTo>
                <a:cubicBezTo>
                  <a:pt x="1121" y="166"/>
                  <a:pt x="1121" y="162"/>
                  <a:pt x="1121" y="162"/>
                </a:cubicBezTo>
                <a:cubicBezTo>
                  <a:pt x="1121" y="162"/>
                  <a:pt x="1117" y="179"/>
                  <a:pt x="1109" y="205"/>
                </a:cubicBezTo>
                <a:cubicBezTo>
                  <a:pt x="1102" y="230"/>
                  <a:pt x="1091" y="264"/>
                  <a:pt x="1079" y="297"/>
                </a:cubicBezTo>
                <a:cubicBezTo>
                  <a:pt x="1077" y="303"/>
                  <a:pt x="1075" y="309"/>
                  <a:pt x="1073" y="314"/>
                </a:cubicBezTo>
                <a:cubicBezTo>
                  <a:pt x="1072" y="300"/>
                  <a:pt x="1072" y="285"/>
                  <a:pt x="1072" y="270"/>
                </a:cubicBezTo>
                <a:cubicBezTo>
                  <a:pt x="1073" y="252"/>
                  <a:pt x="1074" y="233"/>
                  <a:pt x="1076" y="216"/>
                </a:cubicBezTo>
                <a:cubicBezTo>
                  <a:pt x="1079" y="198"/>
                  <a:pt x="1081" y="182"/>
                  <a:pt x="1085" y="168"/>
                </a:cubicBezTo>
                <a:cubicBezTo>
                  <a:pt x="1086" y="161"/>
                  <a:pt x="1088" y="155"/>
                  <a:pt x="1089" y="149"/>
                </a:cubicBezTo>
                <a:cubicBezTo>
                  <a:pt x="1091" y="143"/>
                  <a:pt x="1092" y="138"/>
                  <a:pt x="1093" y="134"/>
                </a:cubicBezTo>
                <a:cubicBezTo>
                  <a:pt x="1095" y="126"/>
                  <a:pt x="1097" y="121"/>
                  <a:pt x="1097" y="121"/>
                </a:cubicBezTo>
                <a:cubicBezTo>
                  <a:pt x="1097" y="121"/>
                  <a:pt x="1095" y="126"/>
                  <a:pt x="1090" y="133"/>
                </a:cubicBezTo>
                <a:cubicBezTo>
                  <a:pt x="1088" y="137"/>
                  <a:pt x="1086" y="141"/>
                  <a:pt x="1083" y="146"/>
                </a:cubicBezTo>
                <a:cubicBezTo>
                  <a:pt x="1081" y="152"/>
                  <a:pt x="1078" y="157"/>
                  <a:pt x="1075" y="164"/>
                </a:cubicBezTo>
                <a:cubicBezTo>
                  <a:pt x="1069" y="177"/>
                  <a:pt x="1062" y="193"/>
                  <a:pt x="1056" y="210"/>
                </a:cubicBezTo>
                <a:cubicBezTo>
                  <a:pt x="1050" y="226"/>
                  <a:pt x="1044" y="245"/>
                  <a:pt x="1039" y="264"/>
                </a:cubicBezTo>
                <a:cubicBezTo>
                  <a:pt x="1038" y="267"/>
                  <a:pt x="1037" y="270"/>
                  <a:pt x="1037" y="274"/>
                </a:cubicBezTo>
                <a:cubicBezTo>
                  <a:pt x="1037" y="272"/>
                  <a:pt x="1037" y="271"/>
                  <a:pt x="1036" y="269"/>
                </a:cubicBezTo>
                <a:cubicBezTo>
                  <a:pt x="1035" y="245"/>
                  <a:pt x="1036" y="220"/>
                  <a:pt x="1038" y="198"/>
                </a:cubicBezTo>
                <a:cubicBezTo>
                  <a:pt x="1039" y="175"/>
                  <a:pt x="1040" y="154"/>
                  <a:pt x="1042" y="135"/>
                </a:cubicBezTo>
                <a:cubicBezTo>
                  <a:pt x="1043" y="116"/>
                  <a:pt x="1046" y="100"/>
                  <a:pt x="1049" y="89"/>
                </a:cubicBezTo>
                <a:cubicBezTo>
                  <a:pt x="1051" y="83"/>
                  <a:pt x="1052" y="79"/>
                  <a:pt x="1053" y="76"/>
                </a:cubicBezTo>
                <a:cubicBezTo>
                  <a:pt x="1054" y="73"/>
                  <a:pt x="1055" y="71"/>
                  <a:pt x="1055" y="71"/>
                </a:cubicBezTo>
                <a:cubicBezTo>
                  <a:pt x="1055" y="71"/>
                  <a:pt x="1054" y="72"/>
                  <a:pt x="1053" y="75"/>
                </a:cubicBezTo>
                <a:cubicBezTo>
                  <a:pt x="1051" y="78"/>
                  <a:pt x="1049" y="82"/>
                  <a:pt x="1047" y="88"/>
                </a:cubicBezTo>
                <a:cubicBezTo>
                  <a:pt x="1042" y="99"/>
                  <a:pt x="1036" y="115"/>
                  <a:pt x="1032" y="133"/>
                </a:cubicBezTo>
                <a:cubicBezTo>
                  <a:pt x="1029" y="142"/>
                  <a:pt x="1027" y="151"/>
                  <a:pt x="1024" y="161"/>
                </a:cubicBezTo>
                <a:cubicBezTo>
                  <a:pt x="1022" y="142"/>
                  <a:pt x="1018" y="124"/>
                  <a:pt x="1013" y="109"/>
                </a:cubicBezTo>
                <a:cubicBezTo>
                  <a:pt x="1008" y="92"/>
                  <a:pt x="1003" y="79"/>
                  <a:pt x="999" y="69"/>
                </a:cubicBezTo>
                <a:cubicBezTo>
                  <a:pt x="997" y="65"/>
                  <a:pt x="995" y="61"/>
                  <a:pt x="994" y="59"/>
                </a:cubicBezTo>
                <a:cubicBezTo>
                  <a:pt x="992" y="56"/>
                  <a:pt x="992" y="55"/>
                  <a:pt x="992" y="55"/>
                </a:cubicBezTo>
                <a:cubicBezTo>
                  <a:pt x="992" y="55"/>
                  <a:pt x="992" y="57"/>
                  <a:pt x="993" y="59"/>
                </a:cubicBezTo>
                <a:cubicBezTo>
                  <a:pt x="994" y="62"/>
                  <a:pt x="995" y="65"/>
                  <a:pt x="996" y="70"/>
                </a:cubicBezTo>
                <a:cubicBezTo>
                  <a:pt x="998" y="80"/>
                  <a:pt x="1001" y="94"/>
                  <a:pt x="1003" y="111"/>
                </a:cubicBezTo>
                <a:cubicBezTo>
                  <a:pt x="1005" y="128"/>
                  <a:pt x="1005" y="148"/>
                  <a:pt x="1004" y="170"/>
                </a:cubicBezTo>
                <a:cubicBezTo>
                  <a:pt x="1004" y="180"/>
                  <a:pt x="1003" y="192"/>
                  <a:pt x="1001" y="203"/>
                </a:cubicBezTo>
                <a:cubicBezTo>
                  <a:pt x="1000" y="214"/>
                  <a:pt x="998" y="226"/>
                  <a:pt x="996" y="237"/>
                </a:cubicBezTo>
                <a:cubicBezTo>
                  <a:pt x="990" y="265"/>
                  <a:pt x="982" y="293"/>
                  <a:pt x="974" y="318"/>
                </a:cubicBezTo>
                <a:cubicBezTo>
                  <a:pt x="973" y="298"/>
                  <a:pt x="973" y="277"/>
                  <a:pt x="972" y="256"/>
                </a:cubicBezTo>
                <a:cubicBezTo>
                  <a:pt x="972" y="231"/>
                  <a:pt x="972" y="205"/>
                  <a:pt x="973" y="181"/>
                </a:cubicBezTo>
                <a:cubicBezTo>
                  <a:pt x="974" y="156"/>
                  <a:pt x="975" y="134"/>
                  <a:pt x="976" y="114"/>
                </a:cubicBezTo>
                <a:cubicBezTo>
                  <a:pt x="977" y="105"/>
                  <a:pt x="977" y="96"/>
                  <a:pt x="978" y="88"/>
                </a:cubicBezTo>
                <a:cubicBezTo>
                  <a:pt x="978" y="80"/>
                  <a:pt x="979" y="73"/>
                  <a:pt x="979" y="67"/>
                </a:cubicBezTo>
                <a:cubicBezTo>
                  <a:pt x="980" y="56"/>
                  <a:pt x="981" y="49"/>
                  <a:pt x="981" y="49"/>
                </a:cubicBezTo>
                <a:cubicBezTo>
                  <a:pt x="981" y="49"/>
                  <a:pt x="979" y="56"/>
                  <a:pt x="977" y="67"/>
                </a:cubicBezTo>
                <a:cubicBezTo>
                  <a:pt x="975" y="72"/>
                  <a:pt x="974" y="79"/>
                  <a:pt x="972" y="87"/>
                </a:cubicBezTo>
                <a:cubicBezTo>
                  <a:pt x="970" y="94"/>
                  <a:pt x="968" y="103"/>
                  <a:pt x="966" y="112"/>
                </a:cubicBezTo>
                <a:cubicBezTo>
                  <a:pt x="961" y="131"/>
                  <a:pt x="957" y="154"/>
                  <a:pt x="952" y="177"/>
                </a:cubicBezTo>
                <a:cubicBezTo>
                  <a:pt x="947" y="201"/>
                  <a:pt x="943" y="227"/>
                  <a:pt x="939" y="253"/>
                </a:cubicBezTo>
                <a:cubicBezTo>
                  <a:pt x="937" y="263"/>
                  <a:pt x="936" y="273"/>
                  <a:pt x="935" y="283"/>
                </a:cubicBezTo>
                <a:cubicBezTo>
                  <a:pt x="931" y="268"/>
                  <a:pt x="928" y="254"/>
                  <a:pt x="925" y="239"/>
                </a:cubicBezTo>
                <a:cubicBezTo>
                  <a:pt x="921" y="218"/>
                  <a:pt x="919" y="197"/>
                  <a:pt x="918" y="177"/>
                </a:cubicBezTo>
                <a:cubicBezTo>
                  <a:pt x="922" y="165"/>
                  <a:pt x="926" y="154"/>
                  <a:pt x="930" y="144"/>
                </a:cubicBezTo>
                <a:cubicBezTo>
                  <a:pt x="936" y="128"/>
                  <a:pt x="942" y="115"/>
                  <a:pt x="946" y="105"/>
                </a:cubicBezTo>
                <a:cubicBezTo>
                  <a:pt x="950" y="96"/>
                  <a:pt x="952" y="90"/>
                  <a:pt x="952" y="90"/>
                </a:cubicBezTo>
                <a:cubicBezTo>
                  <a:pt x="952" y="90"/>
                  <a:pt x="949" y="95"/>
                  <a:pt x="943" y="104"/>
                </a:cubicBezTo>
                <a:cubicBezTo>
                  <a:pt x="938" y="112"/>
                  <a:pt x="930" y="124"/>
                  <a:pt x="921" y="139"/>
                </a:cubicBezTo>
                <a:cubicBezTo>
                  <a:pt x="919" y="142"/>
                  <a:pt x="918" y="144"/>
                  <a:pt x="917" y="146"/>
                </a:cubicBezTo>
                <a:cubicBezTo>
                  <a:pt x="917" y="122"/>
                  <a:pt x="918" y="100"/>
                  <a:pt x="921" y="81"/>
                </a:cubicBezTo>
                <a:cubicBezTo>
                  <a:pt x="923" y="70"/>
                  <a:pt x="925" y="60"/>
                  <a:pt x="926" y="51"/>
                </a:cubicBezTo>
                <a:cubicBezTo>
                  <a:pt x="927" y="49"/>
                  <a:pt x="927" y="47"/>
                  <a:pt x="928" y="45"/>
                </a:cubicBezTo>
                <a:cubicBezTo>
                  <a:pt x="928" y="43"/>
                  <a:pt x="929" y="41"/>
                  <a:pt x="929" y="39"/>
                </a:cubicBezTo>
                <a:cubicBezTo>
                  <a:pt x="930" y="35"/>
                  <a:pt x="931" y="32"/>
                  <a:pt x="932" y="28"/>
                </a:cubicBezTo>
                <a:cubicBezTo>
                  <a:pt x="935" y="16"/>
                  <a:pt x="937" y="9"/>
                  <a:pt x="937" y="9"/>
                </a:cubicBezTo>
                <a:cubicBezTo>
                  <a:pt x="937" y="9"/>
                  <a:pt x="934" y="15"/>
                  <a:pt x="929" y="27"/>
                </a:cubicBezTo>
                <a:cubicBezTo>
                  <a:pt x="928" y="30"/>
                  <a:pt x="926" y="34"/>
                  <a:pt x="925" y="37"/>
                </a:cubicBezTo>
                <a:cubicBezTo>
                  <a:pt x="924" y="39"/>
                  <a:pt x="923" y="41"/>
                  <a:pt x="922" y="43"/>
                </a:cubicBezTo>
                <a:cubicBezTo>
                  <a:pt x="922" y="45"/>
                  <a:pt x="921" y="47"/>
                  <a:pt x="920" y="49"/>
                </a:cubicBezTo>
                <a:cubicBezTo>
                  <a:pt x="918" y="58"/>
                  <a:pt x="914" y="68"/>
                  <a:pt x="911" y="78"/>
                </a:cubicBezTo>
                <a:cubicBezTo>
                  <a:pt x="909" y="84"/>
                  <a:pt x="908" y="89"/>
                  <a:pt x="906" y="95"/>
                </a:cubicBezTo>
                <a:cubicBezTo>
                  <a:pt x="905" y="99"/>
                  <a:pt x="904" y="104"/>
                  <a:pt x="903" y="108"/>
                </a:cubicBezTo>
                <a:cubicBezTo>
                  <a:pt x="903" y="108"/>
                  <a:pt x="903" y="109"/>
                  <a:pt x="903" y="109"/>
                </a:cubicBezTo>
                <a:cubicBezTo>
                  <a:pt x="903" y="110"/>
                  <a:pt x="902" y="112"/>
                  <a:pt x="902" y="113"/>
                </a:cubicBezTo>
                <a:cubicBezTo>
                  <a:pt x="900" y="126"/>
                  <a:pt x="897" y="139"/>
                  <a:pt x="895" y="153"/>
                </a:cubicBezTo>
                <a:cubicBezTo>
                  <a:pt x="894" y="165"/>
                  <a:pt x="894" y="165"/>
                  <a:pt x="894" y="165"/>
                </a:cubicBezTo>
                <a:cubicBezTo>
                  <a:pt x="894" y="168"/>
                  <a:pt x="893" y="172"/>
                  <a:pt x="893" y="175"/>
                </a:cubicBezTo>
                <a:cubicBezTo>
                  <a:pt x="888" y="164"/>
                  <a:pt x="884" y="154"/>
                  <a:pt x="879" y="144"/>
                </a:cubicBezTo>
                <a:cubicBezTo>
                  <a:pt x="877" y="141"/>
                  <a:pt x="876" y="138"/>
                  <a:pt x="874" y="134"/>
                </a:cubicBezTo>
                <a:cubicBezTo>
                  <a:pt x="872" y="131"/>
                  <a:pt x="871" y="128"/>
                  <a:pt x="869" y="125"/>
                </a:cubicBezTo>
                <a:cubicBezTo>
                  <a:pt x="866" y="120"/>
                  <a:pt x="863" y="115"/>
                  <a:pt x="861" y="111"/>
                </a:cubicBezTo>
                <a:cubicBezTo>
                  <a:pt x="856" y="103"/>
                  <a:pt x="854" y="98"/>
                  <a:pt x="854" y="98"/>
                </a:cubicBezTo>
                <a:cubicBezTo>
                  <a:pt x="854" y="98"/>
                  <a:pt x="855" y="103"/>
                  <a:pt x="858" y="112"/>
                </a:cubicBezTo>
                <a:cubicBezTo>
                  <a:pt x="860" y="116"/>
                  <a:pt x="861" y="121"/>
                  <a:pt x="863" y="127"/>
                </a:cubicBezTo>
                <a:cubicBezTo>
                  <a:pt x="864" y="130"/>
                  <a:pt x="865" y="134"/>
                  <a:pt x="866" y="137"/>
                </a:cubicBezTo>
                <a:cubicBezTo>
                  <a:pt x="867" y="140"/>
                  <a:pt x="868" y="144"/>
                  <a:pt x="869" y="148"/>
                </a:cubicBezTo>
                <a:cubicBezTo>
                  <a:pt x="870" y="152"/>
                  <a:pt x="872" y="157"/>
                  <a:pt x="873" y="162"/>
                </a:cubicBezTo>
                <a:cubicBezTo>
                  <a:pt x="872" y="165"/>
                  <a:pt x="868" y="181"/>
                  <a:pt x="861" y="205"/>
                </a:cubicBezTo>
                <a:cubicBezTo>
                  <a:pt x="854" y="230"/>
                  <a:pt x="843" y="264"/>
                  <a:pt x="831" y="297"/>
                </a:cubicBezTo>
                <a:cubicBezTo>
                  <a:pt x="829" y="303"/>
                  <a:pt x="827" y="309"/>
                  <a:pt x="825" y="314"/>
                </a:cubicBezTo>
                <a:cubicBezTo>
                  <a:pt x="824" y="300"/>
                  <a:pt x="823" y="285"/>
                  <a:pt x="824" y="270"/>
                </a:cubicBezTo>
                <a:cubicBezTo>
                  <a:pt x="824" y="252"/>
                  <a:pt x="826" y="233"/>
                  <a:pt x="828" y="216"/>
                </a:cubicBezTo>
                <a:cubicBezTo>
                  <a:pt x="830" y="198"/>
                  <a:pt x="833" y="182"/>
                  <a:pt x="836" y="168"/>
                </a:cubicBezTo>
                <a:cubicBezTo>
                  <a:pt x="838" y="161"/>
                  <a:pt x="839" y="155"/>
                  <a:pt x="841" y="149"/>
                </a:cubicBezTo>
                <a:cubicBezTo>
                  <a:pt x="842" y="143"/>
                  <a:pt x="843" y="138"/>
                  <a:pt x="845" y="134"/>
                </a:cubicBezTo>
                <a:cubicBezTo>
                  <a:pt x="847" y="126"/>
                  <a:pt x="849" y="121"/>
                  <a:pt x="849" y="121"/>
                </a:cubicBezTo>
                <a:cubicBezTo>
                  <a:pt x="849" y="121"/>
                  <a:pt x="846" y="126"/>
                  <a:pt x="842" y="133"/>
                </a:cubicBezTo>
                <a:cubicBezTo>
                  <a:pt x="840" y="137"/>
                  <a:pt x="838" y="141"/>
                  <a:pt x="835" y="146"/>
                </a:cubicBezTo>
                <a:cubicBezTo>
                  <a:pt x="832" y="152"/>
                  <a:pt x="829" y="157"/>
                  <a:pt x="826" y="164"/>
                </a:cubicBezTo>
                <a:cubicBezTo>
                  <a:pt x="820" y="177"/>
                  <a:pt x="814" y="193"/>
                  <a:pt x="807" y="210"/>
                </a:cubicBezTo>
                <a:cubicBezTo>
                  <a:pt x="801" y="226"/>
                  <a:pt x="796" y="245"/>
                  <a:pt x="791" y="264"/>
                </a:cubicBezTo>
                <a:cubicBezTo>
                  <a:pt x="790" y="267"/>
                  <a:pt x="789" y="270"/>
                  <a:pt x="788" y="274"/>
                </a:cubicBezTo>
                <a:cubicBezTo>
                  <a:pt x="788" y="272"/>
                  <a:pt x="788" y="271"/>
                  <a:pt x="788" y="269"/>
                </a:cubicBezTo>
                <a:cubicBezTo>
                  <a:pt x="787" y="245"/>
                  <a:pt x="788" y="220"/>
                  <a:pt x="789" y="198"/>
                </a:cubicBezTo>
                <a:cubicBezTo>
                  <a:pt x="790" y="175"/>
                  <a:pt x="792" y="154"/>
                  <a:pt x="793" y="135"/>
                </a:cubicBezTo>
                <a:cubicBezTo>
                  <a:pt x="795" y="116"/>
                  <a:pt x="798" y="100"/>
                  <a:pt x="801" y="89"/>
                </a:cubicBezTo>
                <a:cubicBezTo>
                  <a:pt x="802" y="83"/>
                  <a:pt x="804" y="79"/>
                  <a:pt x="805" y="76"/>
                </a:cubicBezTo>
                <a:cubicBezTo>
                  <a:pt x="806" y="73"/>
                  <a:pt x="807" y="71"/>
                  <a:pt x="807" y="71"/>
                </a:cubicBezTo>
                <a:cubicBezTo>
                  <a:pt x="807" y="71"/>
                  <a:pt x="806" y="72"/>
                  <a:pt x="804" y="75"/>
                </a:cubicBezTo>
                <a:cubicBezTo>
                  <a:pt x="803" y="78"/>
                  <a:pt x="800" y="82"/>
                  <a:pt x="798" y="88"/>
                </a:cubicBezTo>
                <a:cubicBezTo>
                  <a:pt x="793" y="99"/>
                  <a:pt x="788" y="115"/>
                  <a:pt x="783" y="133"/>
                </a:cubicBezTo>
                <a:cubicBezTo>
                  <a:pt x="781" y="142"/>
                  <a:pt x="779" y="151"/>
                  <a:pt x="776" y="161"/>
                </a:cubicBezTo>
                <a:cubicBezTo>
                  <a:pt x="773" y="142"/>
                  <a:pt x="769" y="124"/>
                  <a:pt x="765" y="109"/>
                </a:cubicBezTo>
                <a:cubicBezTo>
                  <a:pt x="760" y="92"/>
                  <a:pt x="754" y="79"/>
                  <a:pt x="750" y="69"/>
                </a:cubicBezTo>
                <a:cubicBezTo>
                  <a:pt x="748" y="65"/>
                  <a:pt x="746" y="61"/>
                  <a:pt x="745" y="59"/>
                </a:cubicBezTo>
                <a:cubicBezTo>
                  <a:pt x="744" y="56"/>
                  <a:pt x="743" y="55"/>
                  <a:pt x="743" y="55"/>
                </a:cubicBezTo>
                <a:cubicBezTo>
                  <a:pt x="743" y="55"/>
                  <a:pt x="744" y="57"/>
                  <a:pt x="745" y="59"/>
                </a:cubicBezTo>
                <a:cubicBezTo>
                  <a:pt x="745" y="62"/>
                  <a:pt x="746" y="65"/>
                  <a:pt x="747" y="70"/>
                </a:cubicBezTo>
                <a:cubicBezTo>
                  <a:pt x="750" y="80"/>
                  <a:pt x="753" y="94"/>
                  <a:pt x="755" y="111"/>
                </a:cubicBezTo>
                <a:cubicBezTo>
                  <a:pt x="756" y="128"/>
                  <a:pt x="757" y="148"/>
                  <a:pt x="756" y="170"/>
                </a:cubicBezTo>
                <a:cubicBezTo>
                  <a:pt x="755" y="180"/>
                  <a:pt x="754" y="192"/>
                  <a:pt x="753" y="203"/>
                </a:cubicBezTo>
                <a:cubicBezTo>
                  <a:pt x="751" y="214"/>
                  <a:pt x="749" y="226"/>
                  <a:pt x="747" y="237"/>
                </a:cubicBezTo>
                <a:cubicBezTo>
                  <a:pt x="742" y="265"/>
                  <a:pt x="734" y="293"/>
                  <a:pt x="726" y="318"/>
                </a:cubicBezTo>
                <a:cubicBezTo>
                  <a:pt x="725" y="298"/>
                  <a:pt x="724" y="277"/>
                  <a:pt x="724" y="256"/>
                </a:cubicBezTo>
                <a:cubicBezTo>
                  <a:pt x="724" y="231"/>
                  <a:pt x="724" y="205"/>
                  <a:pt x="725" y="181"/>
                </a:cubicBezTo>
                <a:cubicBezTo>
                  <a:pt x="725" y="156"/>
                  <a:pt x="726" y="134"/>
                  <a:pt x="728" y="114"/>
                </a:cubicBezTo>
                <a:cubicBezTo>
                  <a:pt x="728" y="105"/>
                  <a:pt x="729" y="96"/>
                  <a:pt x="729" y="88"/>
                </a:cubicBezTo>
                <a:cubicBezTo>
                  <a:pt x="730" y="80"/>
                  <a:pt x="731" y="73"/>
                  <a:pt x="731" y="67"/>
                </a:cubicBezTo>
                <a:cubicBezTo>
                  <a:pt x="732" y="56"/>
                  <a:pt x="733" y="49"/>
                  <a:pt x="733" y="49"/>
                </a:cubicBezTo>
                <a:cubicBezTo>
                  <a:pt x="733" y="49"/>
                  <a:pt x="731" y="56"/>
                  <a:pt x="728" y="67"/>
                </a:cubicBezTo>
                <a:cubicBezTo>
                  <a:pt x="727" y="72"/>
                  <a:pt x="725" y="79"/>
                  <a:pt x="723" y="87"/>
                </a:cubicBezTo>
                <a:cubicBezTo>
                  <a:pt x="721" y="94"/>
                  <a:pt x="719" y="103"/>
                  <a:pt x="717" y="112"/>
                </a:cubicBezTo>
                <a:cubicBezTo>
                  <a:pt x="713" y="131"/>
                  <a:pt x="708" y="154"/>
                  <a:pt x="704" y="177"/>
                </a:cubicBezTo>
                <a:cubicBezTo>
                  <a:pt x="702" y="186"/>
                  <a:pt x="700" y="194"/>
                  <a:pt x="699" y="202"/>
                </a:cubicBezTo>
                <a:cubicBezTo>
                  <a:pt x="691" y="104"/>
                  <a:pt x="687" y="15"/>
                  <a:pt x="687" y="15"/>
                </a:cubicBezTo>
                <a:cubicBezTo>
                  <a:pt x="687" y="15"/>
                  <a:pt x="675" y="128"/>
                  <a:pt x="669" y="240"/>
                </a:cubicBezTo>
                <a:cubicBezTo>
                  <a:pt x="666" y="288"/>
                  <a:pt x="663" y="335"/>
                  <a:pt x="662" y="373"/>
                </a:cubicBezTo>
                <a:cubicBezTo>
                  <a:pt x="656" y="333"/>
                  <a:pt x="650" y="278"/>
                  <a:pt x="645" y="223"/>
                </a:cubicBezTo>
                <a:cubicBezTo>
                  <a:pt x="643" y="189"/>
                  <a:pt x="640" y="154"/>
                  <a:pt x="639" y="123"/>
                </a:cubicBezTo>
                <a:cubicBezTo>
                  <a:pt x="642" y="116"/>
                  <a:pt x="644" y="110"/>
                  <a:pt x="646" y="105"/>
                </a:cubicBezTo>
                <a:cubicBezTo>
                  <a:pt x="650" y="96"/>
                  <a:pt x="652" y="90"/>
                  <a:pt x="652" y="90"/>
                </a:cubicBezTo>
                <a:cubicBezTo>
                  <a:pt x="652" y="90"/>
                  <a:pt x="649" y="95"/>
                  <a:pt x="644" y="104"/>
                </a:cubicBezTo>
                <a:cubicBezTo>
                  <a:pt x="642" y="106"/>
                  <a:pt x="640" y="109"/>
                  <a:pt x="638" y="112"/>
                </a:cubicBezTo>
                <a:cubicBezTo>
                  <a:pt x="638" y="97"/>
                  <a:pt x="637" y="83"/>
                  <a:pt x="637" y="70"/>
                </a:cubicBezTo>
                <a:cubicBezTo>
                  <a:pt x="636" y="49"/>
                  <a:pt x="636" y="32"/>
                  <a:pt x="636" y="20"/>
                </a:cubicBezTo>
                <a:cubicBezTo>
                  <a:pt x="636" y="7"/>
                  <a:pt x="635" y="0"/>
                  <a:pt x="635" y="0"/>
                </a:cubicBezTo>
                <a:cubicBezTo>
                  <a:pt x="635" y="0"/>
                  <a:pt x="634" y="7"/>
                  <a:pt x="633" y="19"/>
                </a:cubicBezTo>
                <a:cubicBezTo>
                  <a:pt x="631" y="31"/>
                  <a:pt x="629" y="49"/>
                  <a:pt x="626" y="69"/>
                </a:cubicBezTo>
                <a:cubicBezTo>
                  <a:pt x="624" y="91"/>
                  <a:pt x="621" y="117"/>
                  <a:pt x="618" y="144"/>
                </a:cubicBezTo>
                <a:cubicBezTo>
                  <a:pt x="610" y="157"/>
                  <a:pt x="602" y="172"/>
                  <a:pt x="593" y="187"/>
                </a:cubicBezTo>
                <a:cubicBezTo>
                  <a:pt x="586" y="171"/>
                  <a:pt x="580" y="157"/>
                  <a:pt x="573" y="144"/>
                </a:cubicBezTo>
                <a:cubicBezTo>
                  <a:pt x="572" y="141"/>
                  <a:pt x="570" y="138"/>
                  <a:pt x="568" y="134"/>
                </a:cubicBezTo>
                <a:cubicBezTo>
                  <a:pt x="567" y="131"/>
                  <a:pt x="565" y="128"/>
                  <a:pt x="564" y="125"/>
                </a:cubicBezTo>
                <a:cubicBezTo>
                  <a:pt x="560" y="120"/>
                  <a:pt x="558" y="115"/>
                  <a:pt x="555" y="111"/>
                </a:cubicBezTo>
                <a:cubicBezTo>
                  <a:pt x="551" y="103"/>
                  <a:pt x="548" y="98"/>
                  <a:pt x="548" y="98"/>
                </a:cubicBezTo>
                <a:cubicBezTo>
                  <a:pt x="548" y="98"/>
                  <a:pt x="550" y="103"/>
                  <a:pt x="553" y="112"/>
                </a:cubicBezTo>
                <a:cubicBezTo>
                  <a:pt x="554" y="116"/>
                  <a:pt x="556" y="121"/>
                  <a:pt x="558" y="127"/>
                </a:cubicBezTo>
                <a:cubicBezTo>
                  <a:pt x="559" y="130"/>
                  <a:pt x="560" y="134"/>
                  <a:pt x="561" y="137"/>
                </a:cubicBezTo>
                <a:cubicBezTo>
                  <a:pt x="561" y="140"/>
                  <a:pt x="562" y="144"/>
                  <a:pt x="563" y="148"/>
                </a:cubicBezTo>
                <a:cubicBezTo>
                  <a:pt x="566" y="156"/>
                  <a:pt x="568" y="165"/>
                  <a:pt x="570" y="175"/>
                </a:cubicBezTo>
                <a:cubicBezTo>
                  <a:pt x="568" y="182"/>
                  <a:pt x="565" y="192"/>
                  <a:pt x="562" y="205"/>
                </a:cubicBezTo>
                <a:cubicBezTo>
                  <a:pt x="554" y="230"/>
                  <a:pt x="543" y="264"/>
                  <a:pt x="532" y="297"/>
                </a:cubicBezTo>
                <a:cubicBezTo>
                  <a:pt x="529" y="303"/>
                  <a:pt x="527" y="309"/>
                  <a:pt x="525" y="314"/>
                </a:cubicBezTo>
                <a:cubicBezTo>
                  <a:pt x="524" y="300"/>
                  <a:pt x="524" y="285"/>
                  <a:pt x="524" y="270"/>
                </a:cubicBezTo>
                <a:cubicBezTo>
                  <a:pt x="525" y="252"/>
                  <a:pt x="526" y="233"/>
                  <a:pt x="528" y="216"/>
                </a:cubicBezTo>
                <a:cubicBezTo>
                  <a:pt x="531" y="198"/>
                  <a:pt x="533" y="182"/>
                  <a:pt x="537" y="168"/>
                </a:cubicBezTo>
                <a:cubicBezTo>
                  <a:pt x="538" y="161"/>
                  <a:pt x="540" y="155"/>
                  <a:pt x="541" y="149"/>
                </a:cubicBezTo>
                <a:cubicBezTo>
                  <a:pt x="543" y="143"/>
                  <a:pt x="544" y="138"/>
                  <a:pt x="545" y="134"/>
                </a:cubicBezTo>
                <a:cubicBezTo>
                  <a:pt x="548" y="126"/>
                  <a:pt x="549" y="121"/>
                  <a:pt x="549" y="121"/>
                </a:cubicBezTo>
                <a:cubicBezTo>
                  <a:pt x="549" y="121"/>
                  <a:pt x="547" y="126"/>
                  <a:pt x="543" y="133"/>
                </a:cubicBezTo>
                <a:cubicBezTo>
                  <a:pt x="541" y="137"/>
                  <a:pt x="538" y="141"/>
                  <a:pt x="536" y="146"/>
                </a:cubicBezTo>
                <a:cubicBezTo>
                  <a:pt x="533" y="152"/>
                  <a:pt x="530" y="157"/>
                  <a:pt x="527" y="164"/>
                </a:cubicBezTo>
                <a:cubicBezTo>
                  <a:pt x="521" y="177"/>
                  <a:pt x="514" y="193"/>
                  <a:pt x="508" y="210"/>
                </a:cubicBezTo>
                <a:cubicBezTo>
                  <a:pt x="502" y="226"/>
                  <a:pt x="496" y="245"/>
                  <a:pt x="491" y="264"/>
                </a:cubicBezTo>
                <a:cubicBezTo>
                  <a:pt x="490" y="267"/>
                  <a:pt x="490" y="270"/>
                  <a:pt x="489" y="274"/>
                </a:cubicBezTo>
                <a:cubicBezTo>
                  <a:pt x="489" y="272"/>
                  <a:pt x="489" y="271"/>
                  <a:pt x="489" y="269"/>
                </a:cubicBezTo>
                <a:cubicBezTo>
                  <a:pt x="488" y="245"/>
                  <a:pt x="488" y="220"/>
                  <a:pt x="490" y="198"/>
                </a:cubicBezTo>
                <a:cubicBezTo>
                  <a:pt x="491" y="175"/>
                  <a:pt x="492" y="154"/>
                  <a:pt x="494" y="135"/>
                </a:cubicBezTo>
                <a:cubicBezTo>
                  <a:pt x="496" y="116"/>
                  <a:pt x="498" y="100"/>
                  <a:pt x="501" y="89"/>
                </a:cubicBezTo>
                <a:cubicBezTo>
                  <a:pt x="503" y="83"/>
                  <a:pt x="504" y="79"/>
                  <a:pt x="505" y="76"/>
                </a:cubicBezTo>
                <a:cubicBezTo>
                  <a:pt x="506" y="73"/>
                  <a:pt x="507" y="71"/>
                  <a:pt x="507" y="71"/>
                </a:cubicBezTo>
                <a:cubicBezTo>
                  <a:pt x="507" y="71"/>
                  <a:pt x="506" y="72"/>
                  <a:pt x="505" y="75"/>
                </a:cubicBezTo>
                <a:cubicBezTo>
                  <a:pt x="503" y="78"/>
                  <a:pt x="501" y="82"/>
                  <a:pt x="499" y="88"/>
                </a:cubicBezTo>
                <a:cubicBezTo>
                  <a:pt x="494" y="99"/>
                  <a:pt x="488" y="115"/>
                  <a:pt x="484" y="133"/>
                </a:cubicBezTo>
                <a:cubicBezTo>
                  <a:pt x="482" y="142"/>
                  <a:pt x="479" y="151"/>
                  <a:pt x="477" y="161"/>
                </a:cubicBezTo>
                <a:cubicBezTo>
                  <a:pt x="474" y="142"/>
                  <a:pt x="470" y="124"/>
                  <a:pt x="465" y="109"/>
                </a:cubicBezTo>
                <a:cubicBezTo>
                  <a:pt x="460" y="92"/>
                  <a:pt x="455" y="79"/>
                  <a:pt x="451" y="69"/>
                </a:cubicBezTo>
                <a:cubicBezTo>
                  <a:pt x="449" y="65"/>
                  <a:pt x="447" y="61"/>
                  <a:pt x="446" y="59"/>
                </a:cubicBezTo>
                <a:cubicBezTo>
                  <a:pt x="445" y="56"/>
                  <a:pt x="444" y="55"/>
                  <a:pt x="444" y="55"/>
                </a:cubicBezTo>
                <a:cubicBezTo>
                  <a:pt x="444" y="55"/>
                  <a:pt x="444" y="57"/>
                  <a:pt x="445" y="59"/>
                </a:cubicBezTo>
                <a:cubicBezTo>
                  <a:pt x="446" y="62"/>
                  <a:pt x="447" y="65"/>
                  <a:pt x="448" y="70"/>
                </a:cubicBezTo>
                <a:cubicBezTo>
                  <a:pt x="450" y="80"/>
                  <a:pt x="453" y="94"/>
                  <a:pt x="455" y="111"/>
                </a:cubicBezTo>
                <a:cubicBezTo>
                  <a:pt x="457" y="128"/>
                  <a:pt x="458" y="148"/>
                  <a:pt x="456" y="170"/>
                </a:cubicBezTo>
                <a:cubicBezTo>
                  <a:pt x="456" y="180"/>
                  <a:pt x="455" y="192"/>
                  <a:pt x="453" y="203"/>
                </a:cubicBezTo>
                <a:cubicBezTo>
                  <a:pt x="452" y="214"/>
                  <a:pt x="450" y="226"/>
                  <a:pt x="448" y="237"/>
                </a:cubicBezTo>
                <a:cubicBezTo>
                  <a:pt x="442" y="265"/>
                  <a:pt x="434" y="293"/>
                  <a:pt x="426" y="318"/>
                </a:cubicBezTo>
                <a:cubicBezTo>
                  <a:pt x="425" y="298"/>
                  <a:pt x="425" y="277"/>
                  <a:pt x="425" y="256"/>
                </a:cubicBezTo>
                <a:cubicBezTo>
                  <a:pt x="424" y="231"/>
                  <a:pt x="425" y="205"/>
                  <a:pt x="425" y="181"/>
                </a:cubicBezTo>
                <a:cubicBezTo>
                  <a:pt x="426" y="156"/>
                  <a:pt x="427" y="134"/>
                  <a:pt x="428" y="114"/>
                </a:cubicBezTo>
                <a:cubicBezTo>
                  <a:pt x="429" y="105"/>
                  <a:pt x="429" y="96"/>
                  <a:pt x="430" y="88"/>
                </a:cubicBezTo>
                <a:cubicBezTo>
                  <a:pt x="431" y="80"/>
                  <a:pt x="431" y="73"/>
                  <a:pt x="432" y="67"/>
                </a:cubicBezTo>
                <a:cubicBezTo>
                  <a:pt x="433" y="56"/>
                  <a:pt x="433" y="49"/>
                  <a:pt x="433" y="49"/>
                </a:cubicBezTo>
                <a:cubicBezTo>
                  <a:pt x="433" y="49"/>
                  <a:pt x="432" y="56"/>
                  <a:pt x="429" y="67"/>
                </a:cubicBezTo>
                <a:cubicBezTo>
                  <a:pt x="427" y="72"/>
                  <a:pt x="426" y="79"/>
                  <a:pt x="424" y="87"/>
                </a:cubicBezTo>
                <a:cubicBezTo>
                  <a:pt x="422" y="94"/>
                  <a:pt x="420" y="103"/>
                  <a:pt x="418" y="112"/>
                </a:cubicBezTo>
                <a:cubicBezTo>
                  <a:pt x="413" y="131"/>
                  <a:pt x="409" y="154"/>
                  <a:pt x="404" y="177"/>
                </a:cubicBezTo>
                <a:cubicBezTo>
                  <a:pt x="400" y="201"/>
                  <a:pt x="395" y="227"/>
                  <a:pt x="391" y="253"/>
                </a:cubicBezTo>
                <a:cubicBezTo>
                  <a:pt x="390" y="263"/>
                  <a:pt x="388" y="273"/>
                  <a:pt x="387" y="283"/>
                </a:cubicBezTo>
                <a:cubicBezTo>
                  <a:pt x="383" y="268"/>
                  <a:pt x="380" y="254"/>
                  <a:pt x="377" y="239"/>
                </a:cubicBezTo>
                <a:cubicBezTo>
                  <a:pt x="373" y="218"/>
                  <a:pt x="371" y="197"/>
                  <a:pt x="370" y="177"/>
                </a:cubicBezTo>
                <a:cubicBezTo>
                  <a:pt x="374" y="165"/>
                  <a:pt x="378" y="154"/>
                  <a:pt x="382" y="144"/>
                </a:cubicBezTo>
                <a:cubicBezTo>
                  <a:pt x="388" y="128"/>
                  <a:pt x="394" y="115"/>
                  <a:pt x="398" y="105"/>
                </a:cubicBezTo>
                <a:cubicBezTo>
                  <a:pt x="402" y="96"/>
                  <a:pt x="404" y="90"/>
                  <a:pt x="404" y="90"/>
                </a:cubicBezTo>
                <a:cubicBezTo>
                  <a:pt x="404" y="90"/>
                  <a:pt x="401" y="95"/>
                  <a:pt x="395" y="104"/>
                </a:cubicBezTo>
                <a:cubicBezTo>
                  <a:pt x="390" y="112"/>
                  <a:pt x="382" y="124"/>
                  <a:pt x="373" y="139"/>
                </a:cubicBezTo>
                <a:cubicBezTo>
                  <a:pt x="372" y="142"/>
                  <a:pt x="370" y="144"/>
                  <a:pt x="369" y="146"/>
                </a:cubicBezTo>
                <a:cubicBezTo>
                  <a:pt x="369" y="122"/>
                  <a:pt x="370" y="100"/>
                  <a:pt x="373" y="81"/>
                </a:cubicBezTo>
                <a:cubicBezTo>
                  <a:pt x="375" y="70"/>
                  <a:pt x="377" y="60"/>
                  <a:pt x="378" y="51"/>
                </a:cubicBezTo>
                <a:cubicBezTo>
                  <a:pt x="379" y="49"/>
                  <a:pt x="379" y="47"/>
                  <a:pt x="380" y="45"/>
                </a:cubicBezTo>
                <a:cubicBezTo>
                  <a:pt x="380" y="43"/>
                  <a:pt x="381" y="41"/>
                  <a:pt x="381" y="39"/>
                </a:cubicBezTo>
                <a:cubicBezTo>
                  <a:pt x="382" y="35"/>
                  <a:pt x="383" y="32"/>
                  <a:pt x="384" y="28"/>
                </a:cubicBezTo>
                <a:cubicBezTo>
                  <a:pt x="387" y="16"/>
                  <a:pt x="389" y="9"/>
                  <a:pt x="389" y="9"/>
                </a:cubicBezTo>
                <a:cubicBezTo>
                  <a:pt x="389" y="9"/>
                  <a:pt x="386" y="15"/>
                  <a:pt x="381" y="27"/>
                </a:cubicBezTo>
                <a:cubicBezTo>
                  <a:pt x="380" y="30"/>
                  <a:pt x="378" y="34"/>
                  <a:pt x="377" y="37"/>
                </a:cubicBezTo>
                <a:cubicBezTo>
                  <a:pt x="376" y="39"/>
                  <a:pt x="375" y="41"/>
                  <a:pt x="375" y="43"/>
                </a:cubicBezTo>
                <a:cubicBezTo>
                  <a:pt x="374" y="45"/>
                  <a:pt x="373" y="47"/>
                  <a:pt x="373" y="49"/>
                </a:cubicBezTo>
                <a:cubicBezTo>
                  <a:pt x="370" y="58"/>
                  <a:pt x="366" y="68"/>
                  <a:pt x="363" y="78"/>
                </a:cubicBezTo>
                <a:cubicBezTo>
                  <a:pt x="362" y="84"/>
                  <a:pt x="360" y="89"/>
                  <a:pt x="359" y="95"/>
                </a:cubicBezTo>
                <a:cubicBezTo>
                  <a:pt x="358" y="99"/>
                  <a:pt x="356" y="104"/>
                  <a:pt x="355" y="108"/>
                </a:cubicBezTo>
                <a:cubicBezTo>
                  <a:pt x="355" y="108"/>
                  <a:pt x="355" y="109"/>
                  <a:pt x="355" y="109"/>
                </a:cubicBezTo>
                <a:cubicBezTo>
                  <a:pt x="355" y="110"/>
                  <a:pt x="355" y="112"/>
                  <a:pt x="354" y="113"/>
                </a:cubicBezTo>
                <a:cubicBezTo>
                  <a:pt x="352" y="126"/>
                  <a:pt x="349" y="139"/>
                  <a:pt x="348" y="153"/>
                </a:cubicBezTo>
                <a:cubicBezTo>
                  <a:pt x="346" y="165"/>
                  <a:pt x="346" y="165"/>
                  <a:pt x="346" y="165"/>
                </a:cubicBezTo>
                <a:cubicBezTo>
                  <a:pt x="346" y="168"/>
                  <a:pt x="345" y="172"/>
                  <a:pt x="345" y="175"/>
                </a:cubicBezTo>
                <a:cubicBezTo>
                  <a:pt x="340" y="164"/>
                  <a:pt x="336" y="154"/>
                  <a:pt x="331" y="144"/>
                </a:cubicBezTo>
                <a:cubicBezTo>
                  <a:pt x="329" y="141"/>
                  <a:pt x="328" y="138"/>
                  <a:pt x="326" y="134"/>
                </a:cubicBezTo>
                <a:cubicBezTo>
                  <a:pt x="324" y="131"/>
                  <a:pt x="323" y="128"/>
                  <a:pt x="321" y="125"/>
                </a:cubicBezTo>
                <a:cubicBezTo>
                  <a:pt x="318" y="120"/>
                  <a:pt x="316" y="115"/>
                  <a:pt x="313" y="111"/>
                </a:cubicBezTo>
                <a:cubicBezTo>
                  <a:pt x="308" y="103"/>
                  <a:pt x="306" y="98"/>
                  <a:pt x="306" y="98"/>
                </a:cubicBezTo>
                <a:cubicBezTo>
                  <a:pt x="306" y="98"/>
                  <a:pt x="308" y="103"/>
                  <a:pt x="310" y="112"/>
                </a:cubicBezTo>
                <a:cubicBezTo>
                  <a:pt x="312" y="116"/>
                  <a:pt x="314" y="121"/>
                  <a:pt x="315" y="127"/>
                </a:cubicBezTo>
                <a:cubicBezTo>
                  <a:pt x="316" y="130"/>
                  <a:pt x="317" y="134"/>
                  <a:pt x="318" y="137"/>
                </a:cubicBezTo>
                <a:cubicBezTo>
                  <a:pt x="319" y="140"/>
                  <a:pt x="320" y="144"/>
                  <a:pt x="321" y="148"/>
                </a:cubicBezTo>
                <a:cubicBezTo>
                  <a:pt x="322" y="152"/>
                  <a:pt x="324" y="157"/>
                  <a:pt x="325" y="162"/>
                </a:cubicBezTo>
                <a:cubicBezTo>
                  <a:pt x="324" y="165"/>
                  <a:pt x="320" y="181"/>
                  <a:pt x="313" y="205"/>
                </a:cubicBezTo>
                <a:cubicBezTo>
                  <a:pt x="306" y="230"/>
                  <a:pt x="295" y="264"/>
                  <a:pt x="283" y="297"/>
                </a:cubicBezTo>
                <a:cubicBezTo>
                  <a:pt x="281" y="303"/>
                  <a:pt x="279" y="309"/>
                  <a:pt x="277" y="314"/>
                </a:cubicBezTo>
                <a:cubicBezTo>
                  <a:pt x="276" y="300"/>
                  <a:pt x="276" y="285"/>
                  <a:pt x="276" y="270"/>
                </a:cubicBezTo>
                <a:cubicBezTo>
                  <a:pt x="276" y="252"/>
                  <a:pt x="278" y="233"/>
                  <a:pt x="280" y="216"/>
                </a:cubicBezTo>
                <a:cubicBezTo>
                  <a:pt x="282" y="198"/>
                  <a:pt x="285" y="182"/>
                  <a:pt x="288" y="168"/>
                </a:cubicBezTo>
                <a:cubicBezTo>
                  <a:pt x="290" y="161"/>
                  <a:pt x="291" y="155"/>
                  <a:pt x="293" y="149"/>
                </a:cubicBezTo>
                <a:cubicBezTo>
                  <a:pt x="294" y="143"/>
                  <a:pt x="296" y="138"/>
                  <a:pt x="297" y="134"/>
                </a:cubicBezTo>
                <a:cubicBezTo>
                  <a:pt x="299" y="126"/>
                  <a:pt x="301" y="121"/>
                  <a:pt x="301" y="121"/>
                </a:cubicBezTo>
                <a:cubicBezTo>
                  <a:pt x="301" y="121"/>
                  <a:pt x="298" y="126"/>
                  <a:pt x="294" y="133"/>
                </a:cubicBezTo>
                <a:cubicBezTo>
                  <a:pt x="292" y="137"/>
                  <a:pt x="290" y="141"/>
                  <a:pt x="287" y="146"/>
                </a:cubicBezTo>
                <a:cubicBezTo>
                  <a:pt x="284" y="152"/>
                  <a:pt x="282" y="157"/>
                  <a:pt x="279" y="164"/>
                </a:cubicBezTo>
                <a:cubicBezTo>
                  <a:pt x="272" y="177"/>
                  <a:pt x="266" y="193"/>
                  <a:pt x="260" y="210"/>
                </a:cubicBezTo>
                <a:cubicBezTo>
                  <a:pt x="253" y="226"/>
                  <a:pt x="248" y="245"/>
                  <a:pt x="243" y="264"/>
                </a:cubicBezTo>
                <a:cubicBezTo>
                  <a:pt x="242" y="267"/>
                  <a:pt x="241" y="270"/>
                  <a:pt x="240" y="274"/>
                </a:cubicBezTo>
                <a:cubicBezTo>
                  <a:pt x="240" y="272"/>
                  <a:pt x="240" y="271"/>
                  <a:pt x="240" y="269"/>
                </a:cubicBezTo>
                <a:cubicBezTo>
                  <a:pt x="239" y="245"/>
                  <a:pt x="240" y="220"/>
                  <a:pt x="241" y="198"/>
                </a:cubicBezTo>
                <a:cubicBezTo>
                  <a:pt x="243" y="175"/>
                  <a:pt x="244" y="154"/>
                  <a:pt x="246" y="135"/>
                </a:cubicBezTo>
                <a:cubicBezTo>
                  <a:pt x="247" y="116"/>
                  <a:pt x="250" y="100"/>
                  <a:pt x="253" y="89"/>
                </a:cubicBezTo>
                <a:cubicBezTo>
                  <a:pt x="254" y="83"/>
                  <a:pt x="256" y="79"/>
                  <a:pt x="257" y="76"/>
                </a:cubicBezTo>
                <a:cubicBezTo>
                  <a:pt x="258" y="73"/>
                  <a:pt x="259" y="71"/>
                  <a:pt x="259" y="71"/>
                </a:cubicBezTo>
                <a:cubicBezTo>
                  <a:pt x="259" y="71"/>
                  <a:pt x="258" y="72"/>
                  <a:pt x="256" y="75"/>
                </a:cubicBezTo>
                <a:cubicBezTo>
                  <a:pt x="255" y="78"/>
                  <a:pt x="253" y="82"/>
                  <a:pt x="250" y="88"/>
                </a:cubicBezTo>
                <a:cubicBezTo>
                  <a:pt x="245" y="99"/>
                  <a:pt x="240" y="115"/>
                  <a:pt x="235" y="133"/>
                </a:cubicBezTo>
                <a:cubicBezTo>
                  <a:pt x="233" y="142"/>
                  <a:pt x="231" y="151"/>
                  <a:pt x="228" y="161"/>
                </a:cubicBezTo>
                <a:cubicBezTo>
                  <a:pt x="225" y="142"/>
                  <a:pt x="221" y="124"/>
                  <a:pt x="217" y="109"/>
                </a:cubicBezTo>
                <a:cubicBezTo>
                  <a:pt x="212" y="92"/>
                  <a:pt x="207" y="79"/>
                  <a:pt x="202" y="69"/>
                </a:cubicBezTo>
                <a:cubicBezTo>
                  <a:pt x="200" y="65"/>
                  <a:pt x="199" y="61"/>
                  <a:pt x="197" y="59"/>
                </a:cubicBezTo>
                <a:cubicBezTo>
                  <a:pt x="196" y="56"/>
                  <a:pt x="196" y="55"/>
                  <a:pt x="196" y="55"/>
                </a:cubicBezTo>
                <a:cubicBezTo>
                  <a:pt x="196" y="55"/>
                  <a:pt x="196" y="57"/>
                  <a:pt x="197" y="59"/>
                </a:cubicBezTo>
                <a:cubicBezTo>
                  <a:pt x="197" y="62"/>
                  <a:pt x="199" y="65"/>
                  <a:pt x="200" y="70"/>
                </a:cubicBezTo>
                <a:cubicBezTo>
                  <a:pt x="202" y="80"/>
                  <a:pt x="205" y="94"/>
                  <a:pt x="207" y="111"/>
                </a:cubicBezTo>
                <a:cubicBezTo>
                  <a:pt x="208" y="128"/>
                  <a:pt x="209" y="148"/>
                  <a:pt x="208" y="170"/>
                </a:cubicBezTo>
                <a:cubicBezTo>
                  <a:pt x="208" y="180"/>
                  <a:pt x="206" y="192"/>
                  <a:pt x="205" y="203"/>
                </a:cubicBezTo>
                <a:cubicBezTo>
                  <a:pt x="204" y="214"/>
                  <a:pt x="202" y="226"/>
                  <a:pt x="199" y="237"/>
                </a:cubicBezTo>
                <a:cubicBezTo>
                  <a:pt x="194" y="265"/>
                  <a:pt x="186" y="293"/>
                  <a:pt x="178" y="318"/>
                </a:cubicBezTo>
                <a:cubicBezTo>
                  <a:pt x="177" y="298"/>
                  <a:pt x="176" y="277"/>
                  <a:pt x="176" y="256"/>
                </a:cubicBezTo>
                <a:cubicBezTo>
                  <a:pt x="176" y="231"/>
                  <a:pt x="176" y="205"/>
                  <a:pt x="177" y="181"/>
                </a:cubicBezTo>
                <a:cubicBezTo>
                  <a:pt x="178" y="156"/>
                  <a:pt x="178" y="134"/>
                  <a:pt x="180" y="114"/>
                </a:cubicBezTo>
                <a:cubicBezTo>
                  <a:pt x="180" y="105"/>
                  <a:pt x="181" y="96"/>
                  <a:pt x="182" y="88"/>
                </a:cubicBezTo>
                <a:cubicBezTo>
                  <a:pt x="182" y="80"/>
                  <a:pt x="183" y="73"/>
                  <a:pt x="183" y="67"/>
                </a:cubicBezTo>
                <a:cubicBezTo>
                  <a:pt x="184" y="56"/>
                  <a:pt x="185" y="49"/>
                  <a:pt x="185" y="49"/>
                </a:cubicBezTo>
                <a:cubicBezTo>
                  <a:pt x="185" y="49"/>
                  <a:pt x="183" y="56"/>
                  <a:pt x="180" y="67"/>
                </a:cubicBezTo>
                <a:cubicBezTo>
                  <a:pt x="179" y="72"/>
                  <a:pt x="177" y="79"/>
                  <a:pt x="175" y="87"/>
                </a:cubicBezTo>
                <a:cubicBezTo>
                  <a:pt x="174" y="94"/>
                  <a:pt x="172" y="103"/>
                  <a:pt x="169" y="112"/>
                </a:cubicBezTo>
                <a:cubicBezTo>
                  <a:pt x="165" y="131"/>
                  <a:pt x="160" y="154"/>
                  <a:pt x="156" y="177"/>
                </a:cubicBezTo>
                <a:cubicBezTo>
                  <a:pt x="154" y="186"/>
                  <a:pt x="153" y="194"/>
                  <a:pt x="151" y="202"/>
                </a:cubicBezTo>
                <a:cubicBezTo>
                  <a:pt x="143" y="104"/>
                  <a:pt x="139" y="15"/>
                  <a:pt x="139" y="15"/>
                </a:cubicBezTo>
                <a:cubicBezTo>
                  <a:pt x="139" y="15"/>
                  <a:pt x="127" y="128"/>
                  <a:pt x="121" y="240"/>
                </a:cubicBezTo>
                <a:cubicBezTo>
                  <a:pt x="120" y="251"/>
                  <a:pt x="119" y="262"/>
                  <a:pt x="119" y="272"/>
                </a:cubicBezTo>
                <a:cubicBezTo>
                  <a:pt x="118" y="282"/>
                  <a:pt x="103" y="283"/>
                  <a:pt x="102" y="273"/>
                </a:cubicBezTo>
                <a:cubicBezTo>
                  <a:pt x="101" y="256"/>
                  <a:pt x="99" y="239"/>
                  <a:pt x="98" y="223"/>
                </a:cubicBezTo>
                <a:cubicBezTo>
                  <a:pt x="93" y="167"/>
                  <a:pt x="90" y="112"/>
                  <a:pt x="89" y="70"/>
                </a:cubicBezTo>
                <a:cubicBezTo>
                  <a:pt x="88" y="49"/>
                  <a:pt x="88" y="32"/>
                  <a:pt x="88" y="20"/>
                </a:cubicBezTo>
                <a:cubicBezTo>
                  <a:pt x="88" y="7"/>
                  <a:pt x="88" y="0"/>
                  <a:pt x="88" y="0"/>
                </a:cubicBezTo>
                <a:cubicBezTo>
                  <a:pt x="88" y="0"/>
                  <a:pt x="87" y="7"/>
                  <a:pt x="85" y="19"/>
                </a:cubicBezTo>
                <a:cubicBezTo>
                  <a:pt x="83" y="31"/>
                  <a:pt x="81" y="49"/>
                  <a:pt x="78" y="69"/>
                </a:cubicBezTo>
                <a:cubicBezTo>
                  <a:pt x="73" y="111"/>
                  <a:pt x="68" y="166"/>
                  <a:pt x="64" y="222"/>
                </a:cubicBezTo>
                <a:cubicBezTo>
                  <a:pt x="64" y="227"/>
                  <a:pt x="63" y="233"/>
                  <a:pt x="63" y="238"/>
                </a:cubicBezTo>
                <a:cubicBezTo>
                  <a:pt x="58" y="223"/>
                  <a:pt x="53" y="208"/>
                  <a:pt x="48" y="195"/>
                </a:cubicBezTo>
                <a:cubicBezTo>
                  <a:pt x="40" y="176"/>
                  <a:pt x="33" y="159"/>
                  <a:pt x="26" y="144"/>
                </a:cubicBezTo>
                <a:cubicBezTo>
                  <a:pt x="24" y="141"/>
                  <a:pt x="22" y="138"/>
                  <a:pt x="21" y="134"/>
                </a:cubicBezTo>
                <a:cubicBezTo>
                  <a:pt x="19" y="131"/>
                  <a:pt x="17" y="128"/>
                  <a:pt x="16" y="125"/>
                </a:cubicBezTo>
                <a:cubicBezTo>
                  <a:pt x="13" y="120"/>
                  <a:pt x="10" y="115"/>
                  <a:pt x="8" y="111"/>
                </a:cubicBezTo>
                <a:cubicBezTo>
                  <a:pt x="3" y="103"/>
                  <a:pt x="0" y="98"/>
                  <a:pt x="0" y="98"/>
                </a:cubicBezTo>
                <a:cubicBezTo>
                  <a:pt x="0" y="98"/>
                  <a:pt x="2" y="103"/>
                  <a:pt x="5" y="112"/>
                </a:cubicBezTo>
                <a:cubicBezTo>
                  <a:pt x="6" y="116"/>
                  <a:pt x="8" y="121"/>
                  <a:pt x="10" y="127"/>
                </a:cubicBezTo>
                <a:cubicBezTo>
                  <a:pt x="11" y="130"/>
                  <a:pt x="12" y="134"/>
                  <a:pt x="13" y="137"/>
                </a:cubicBezTo>
                <a:cubicBezTo>
                  <a:pt x="14" y="140"/>
                  <a:pt x="15" y="144"/>
                  <a:pt x="16" y="148"/>
                </a:cubicBezTo>
                <a:cubicBezTo>
                  <a:pt x="20" y="163"/>
                  <a:pt x="24" y="180"/>
                  <a:pt x="27" y="199"/>
                </a:cubicBezTo>
                <a:cubicBezTo>
                  <a:pt x="30" y="218"/>
                  <a:pt x="33" y="239"/>
                  <a:pt x="34" y="259"/>
                </a:cubicBezTo>
                <a:cubicBezTo>
                  <a:pt x="36" y="280"/>
                  <a:pt x="36" y="300"/>
                  <a:pt x="36" y="319"/>
                </a:cubicBezTo>
                <a:cubicBezTo>
                  <a:pt x="35" y="338"/>
                  <a:pt x="36" y="491"/>
                  <a:pt x="36" y="491"/>
                </a:cubicBezTo>
                <a:cubicBezTo>
                  <a:pt x="2764" y="491"/>
                  <a:pt x="2764" y="491"/>
                  <a:pt x="2764" y="491"/>
                </a:cubicBezTo>
                <a:cubicBezTo>
                  <a:pt x="2764" y="491"/>
                  <a:pt x="2764" y="353"/>
                  <a:pt x="2766" y="332"/>
                </a:cubicBezTo>
                <a:cubicBezTo>
                  <a:pt x="2769" y="311"/>
                  <a:pt x="2774" y="289"/>
                  <a:pt x="2779" y="266"/>
                </a:cubicBezTo>
                <a:cubicBezTo>
                  <a:pt x="2785" y="244"/>
                  <a:pt x="2792" y="222"/>
                  <a:pt x="2799" y="201"/>
                </a:cubicBezTo>
                <a:cubicBezTo>
                  <a:pt x="2806" y="180"/>
                  <a:pt x="2813" y="161"/>
                  <a:pt x="2820" y="144"/>
                </a:cubicBezTo>
                <a:cubicBezTo>
                  <a:pt x="2826" y="128"/>
                  <a:pt x="2832" y="115"/>
                  <a:pt x="2836" y="105"/>
                </a:cubicBezTo>
                <a:cubicBezTo>
                  <a:pt x="2840" y="96"/>
                  <a:pt x="2842" y="90"/>
                  <a:pt x="2842" y="90"/>
                </a:cubicBezTo>
                <a:cubicBezTo>
                  <a:pt x="2842" y="90"/>
                  <a:pt x="2839" y="95"/>
                  <a:pt x="2833" y="104"/>
                </a:cubicBezTo>
                <a:close/>
                <a:moveTo>
                  <a:pt x="322" y="229"/>
                </a:moveTo>
                <a:cubicBezTo>
                  <a:pt x="323" y="221"/>
                  <a:pt x="323" y="214"/>
                  <a:pt x="323" y="207"/>
                </a:cubicBezTo>
                <a:cubicBezTo>
                  <a:pt x="324" y="193"/>
                  <a:pt x="324" y="182"/>
                  <a:pt x="325" y="174"/>
                </a:cubicBezTo>
                <a:cubicBezTo>
                  <a:pt x="325" y="168"/>
                  <a:pt x="325" y="164"/>
                  <a:pt x="325" y="162"/>
                </a:cubicBezTo>
                <a:cubicBezTo>
                  <a:pt x="328" y="174"/>
                  <a:pt x="330" y="186"/>
                  <a:pt x="333" y="199"/>
                </a:cubicBezTo>
                <a:cubicBezTo>
                  <a:pt x="333" y="202"/>
                  <a:pt x="333" y="204"/>
                  <a:pt x="334" y="207"/>
                </a:cubicBezTo>
                <a:cubicBezTo>
                  <a:pt x="330" y="214"/>
                  <a:pt x="326" y="221"/>
                  <a:pt x="322" y="229"/>
                </a:cubicBezTo>
                <a:close/>
                <a:moveTo>
                  <a:pt x="571" y="229"/>
                </a:moveTo>
                <a:cubicBezTo>
                  <a:pt x="571" y="221"/>
                  <a:pt x="571" y="214"/>
                  <a:pt x="572" y="207"/>
                </a:cubicBezTo>
                <a:cubicBezTo>
                  <a:pt x="572" y="200"/>
                  <a:pt x="572" y="193"/>
                  <a:pt x="573" y="188"/>
                </a:cubicBezTo>
                <a:cubicBezTo>
                  <a:pt x="573" y="191"/>
                  <a:pt x="574" y="195"/>
                  <a:pt x="575" y="199"/>
                </a:cubicBezTo>
                <a:cubicBezTo>
                  <a:pt x="576" y="205"/>
                  <a:pt x="577" y="210"/>
                  <a:pt x="577" y="216"/>
                </a:cubicBezTo>
                <a:cubicBezTo>
                  <a:pt x="575" y="220"/>
                  <a:pt x="573" y="225"/>
                  <a:pt x="571" y="229"/>
                </a:cubicBezTo>
                <a:close/>
                <a:moveTo>
                  <a:pt x="612" y="222"/>
                </a:moveTo>
                <a:cubicBezTo>
                  <a:pt x="611" y="227"/>
                  <a:pt x="611" y="233"/>
                  <a:pt x="611" y="238"/>
                </a:cubicBezTo>
                <a:cubicBezTo>
                  <a:pt x="609" y="231"/>
                  <a:pt x="606" y="224"/>
                  <a:pt x="604" y="218"/>
                </a:cubicBezTo>
                <a:cubicBezTo>
                  <a:pt x="606" y="212"/>
                  <a:pt x="608" y="206"/>
                  <a:pt x="610" y="201"/>
                </a:cubicBezTo>
                <a:cubicBezTo>
                  <a:pt x="611" y="196"/>
                  <a:pt x="613" y="192"/>
                  <a:pt x="614" y="187"/>
                </a:cubicBezTo>
                <a:cubicBezTo>
                  <a:pt x="613" y="199"/>
                  <a:pt x="613" y="210"/>
                  <a:pt x="612" y="222"/>
                </a:cubicBezTo>
                <a:close/>
                <a:moveTo>
                  <a:pt x="870" y="229"/>
                </a:moveTo>
                <a:cubicBezTo>
                  <a:pt x="871" y="221"/>
                  <a:pt x="871" y="214"/>
                  <a:pt x="871" y="207"/>
                </a:cubicBezTo>
                <a:cubicBezTo>
                  <a:pt x="872" y="193"/>
                  <a:pt x="872" y="182"/>
                  <a:pt x="872" y="174"/>
                </a:cubicBezTo>
                <a:cubicBezTo>
                  <a:pt x="873" y="168"/>
                  <a:pt x="873" y="164"/>
                  <a:pt x="873" y="162"/>
                </a:cubicBezTo>
                <a:cubicBezTo>
                  <a:pt x="875" y="174"/>
                  <a:pt x="878" y="186"/>
                  <a:pt x="880" y="199"/>
                </a:cubicBezTo>
                <a:cubicBezTo>
                  <a:pt x="881" y="202"/>
                  <a:pt x="881" y="204"/>
                  <a:pt x="882" y="207"/>
                </a:cubicBezTo>
                <a:cubicBezTo>
                  <a:pt x="878" y="214"/>
                  <a:pt x="874" y="221"/>
                  <a:pt x="870" y="229"/>
                </a:cubicBezTo>
                <a:close/>
                <a:moveTo>
                  <a:pt x="1170" y="222"/>
                </a:moveTo>
                <a:cubicBezTo>
                  <a:pt x="1170" y="227"/>
                  <a:pt x="1169" y="233"/>
                  <a:pt x="1169" y="238"/>
                </a:cubicBezTo>
                <a:cubicBezTo>
                  <a:pt x="1165" y="226"/>
                  <a:pt x="1161" y="214"/>
                  <a:pt x="1157" y="203"/>
                </a:cubicBezTo>
                <a:cubicBezTo>
                  <a:pt x="1157" y="202"/>
                  <a:pt x="1157" y="201"/>
                  <a:pt x="1157" y="201"/>
                </a:cubicBezTo>
                <a:cubicBezTo>
                  <a:pt x="1164" y="183"/>
                  <a:pt x="1170" y="166"/>
                  <a:pt x="1176" y="151"/>
                </a:cubicBezTo>
                <a:cubicBezTo>
                  <a:pt x="1174" y="174"/>
                  <a:pt x="1172" y="198"/>
                  <a:pt x="1170" y="222"/>
                </a:cubicBezTo>
                <a:close/>
                <a:moveTo>
                  <a:pt x="1428" y="229"/>
                </a:moveTo>
                <a:cubicBezTo>
                  <a:pt x="1429" y="221"/>
                  <a:pt x="1429" y="214"/>
                  <a:pt x="1429" y="207"/>
                </a:cubicBezTo>
                <a:cubicBezTo>
                  <a:pt x="1430" y="193"/>
                  <a:pt x="1430" y="182"/>
                  <a:pt x="1431" y="174"/>
                </a:cubicBezTo>
                <a:cubicBezTo>
                  <a:pt x="1431" y="168"/>
                  <a:pt x="1431" y="164"/>
                  <a:pt x="1431" y="162"/>
                </a:cubicBezTo>
                <a:cubicBezTo>
                  <a:pt x="1434" y="174"/>
                  <a:pt x="1436" y="186"/>
                  <a:pt x="1438" y="199"/>
                </a:cubicBezTo>
                <a:cubicBezTo>
                  <a:pt x="1439" y="202"/>
                  <a:pt x="1439" y="204"/>
                  <a:pt x="1440" y="207"/>
                </a:cubicBezTo>
                <a:cubicBezTo>
                  <a:pt x="1436" y="214"/>
                  <a:pt x="1432" y="221"/>
                  <a:pt x="1428" y="229"/>
                </a:cubicBezTo>
                <a:close/>
                <a:moveTo>
                  <a:pt x="1677" y="229"/>
                </a:moveTo>
                <a:cubicBezTo>
                  <a:pt x="1677" y="221"/>
                  <a:pt x="1677" y="214"/>
                  <a:pt x="1678" y="207"/>
                </a:cubicBezTo>
                <a:cubicBezTo>
                  <a:pt x="1678" y="200"/>
                  <a:pt x="1678" y="193"/>
                  <a:pt x="1679" y="188"/>
                </a:cubicBezTo>
                <a:cubicBezTo>
                  <a:pt x="1679" y="191"/>
                  <a:pt x="1680" y="195"/>
                  <a:pt x="1681" y="199"/>
                </a:cubicBezTo>
                <a:cubicBezTo>
                  <a:pt x="1682" y="205"/>
                  <a:pt x="1683" y="210"/>
                  <a:pt x="1683" y="216"/>
                </a:cubicBezTo>
                <a:cubicBezTo>
                  <a:pt x="1681" y="220"/>
                  <a:pt x="1679" y="225"/>
                  <a:pt x="1677" y="229"/>
                </a:cubicBezTo>
                <a:close/>
                <a:moveTo>
                  <a:pt x="1718" y="222"/>
                </a:moveTo>
                <a:cubicBezTo>
                  <a:pt x="1717" y="227"/>
                  <a:pt x="1717" y="233"/>
                  <a:pt x="1717" y="238"/>
                </a:cubicBezTo>
                <a:cubicBezTo>
                  <a:pt x="1715" y="231"/>
                  <a:pt x="1712" y="224"/>
                  <a:pt x="1710" y="218"/>
                </a:cubicBezTo>
                <a:cubicBezTo>
                  <a:pt x="1712" y="212"/>
                  <a:pt x="1714" y="206"/>
                  <a:pt x="1716" y="201"/>
                </a:cubicBezTo>
                <a:cubicBezTo>
                  <a:pt x="1717" y="196"/>
                  <a:pt x="1719" y="192"/>
                  <a:pt x="1720" y="187"/>
                </a:cubicBezTo>
                <a:cubicBezTo>
                  <a:pt x="1719" y="199"/>
                  <a:pt x="1719" y="210"/>
                  <a:pt x="1718" y="222"/>
                </a:cubicBezTo>
                <a:close/>
                <a:moveTo>
                  <a:pt x="1976" y="229"/>
                </a:moveTo>
                <a:cubicBezTo>
                  <a:pt x="1976" y="221"/>
                  <a:pt x="1977" y="214"/>
                  <a:pt x="1977" y="207"/>
                </a:cubicBezTo>
                <a:cubicBezTo>
                  <a:pt x="1978" y="193"/>
                  <a:pt x="1978" y="182"/>
                  <a:pt x="1978" y="174"/>
                </a:cubicBezTo>
                <a:cubicBezTo>
                  <a:pt x="1979" y="168"/>
                  <a:pt x="1979" y="164"/>
                  <a:pt x="1979" y="162"/>
                </a:cubicBezTo>
                <a:cubicBezTo>
                  <a:pt x="1981" y="174"/>
                  <a:pt x="1984" y="186"/>
                  <a:pt x="1986" y="199"/>
                </a:cubicBezTo>
                <a:cubicBezTo>
                  <a:pt x="1987" y="202"/>
                  <a:pt x="1987" y="204"/>
                  <a:pt x="1988" y="207"/>
                </a:cubicBezTo>
                <a:cubicBezTo>
                  <a:pt x="1984" y="214"/>
                  <a:pt x="1980" y="221"/>
                  <a:pt x="1976" y="229"/>
                </a:cubicBezTo>
                <a:close/>
                <a:moveTo>
                  <a:pt x="2267" y="203"/>
                </a:moveTo>
                <a:cubicBezTo>
                  <a:pt x="2265" y="214"/>
                  <a:pt x="2263" y="226"/>
                  <a:pt x="2261" y="237"/>
                </a:cubicBezTo>
                <a:cubicBezTo>
                  <a:pt x="2253" y="278"/>
                  <a:pt x="2240" y="319"/>
                  <a:pt x="2229" y="352"/>
                </a:cubicBezTo>
                <a:cubicBezTo>
                  <a:pt x="2229" y="345"/>
                  <a:pt x="2230" y="339"/>
                  <a:pt x="2231" y="332"/>
                </a:cubicBezTo>
                <a:cubicBezTo>
                  <a:pt x="2233" y="311"/>
                  <a:pt x="2238" y="289"/>
                  <a:pt x="2244" y="266"/>
                </a:cubicBezTo>
                <a:cubicBezTo>
                  <a:pt x="2249" y="244"/>
                  <a:pt x="2256" y="222"/>
                  <a:pt x="2263" y="201"/>
                </a:cubicBezTo>
                <a:cubicBezTo>
                  <a:pt x="2265" y="196"/>
                  <a:pt x="2267" y="191"/>
                  <a:pt x="2269" y="186"/>
                </a:cubicBezTo>
                <a:cubicBezTo>
                  <a:pt x="2268" y="192"/>
                  <a:pt x="2268" y="197"/>
                  <a:pt x="2267" y="203"/>
                </a:cubicBezTo>
                <a:close/>
                <a:moveTo>
                  <a:pt x="2512" y="229"/>
                </a:moveTo>
                <a:cubicBezTo>
                  <a:pt x="2512" y="221"/>
                  <a:pt x="2513" y="214"/>
                  <a:pt x="2513" y="207"/>
                </a:cubicBezTo>
                <a:cubicBezTo>
                  <a:pt x="2514" y="193"/>
                  <a:pt x="2514" y="182"/>
                  <a:pt x="2514" y="174"/>
                </a:cubicBezTo>
                <a:cubicBezTo>
                  <a:pt x="2514" y="168"/>
                  <a:pt x="2514" y="164"/>
                  <a:pt x="2514" y="162"/>
                </a:cubicBezTo>
                <a:cubicBezTo>
                  <a:pt x="2517" y="174"/>
                  <a:pt x="2520" y="186"/>
                  <a:pt x="2522" y="199"/>
                </a:cubicBezTo>
                <a:cubicBezTo>
                  <a:pt x="2522" y="202"/>
                  <a:pt x="2523" y="204"/>
                  <a:pt x="2523" y="207"/>
                </a:cubicBezTo>
                <a:cubicBezTo>
                  <a:pt x="2519" y="214"/>
                  <a:pt x="2515" y="221"/>
                  <a:pt x="2512" y="229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Josefin Sans" panose="00000500000000000000" pitchFamily="2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2B0EB90-0A8F-4006-8F83-5AE8C55A841B}"/>
              </a:ext>
            </a:extLst>
          </p:cNvPr>
          <p:cNvGrpSpPr/>
          <p:nvPr/>
        </p:nvGrpSpPr>
        <p:grpSpPr>
          <a:xfrm>
            <a:off x="182981" y="2158114"/>
            <a:ext cx="2604687" cy="2810343"/>
            <a:chOff x="6198823" y="-2066512"/>
            <a:chExt cx="7446499" cy="8034446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650271A-F437-4D86-A898-5C5B5FADFF4E}"/>
                </a:ext>
              </a:extLst>
            </p:cNvPr>
            <p:cNvSpPr/>
            <p:nvPr/>
          </p:nvSpPr>
          <p:spPr>
            <a:xfrm rot="13500000">
              <a:off x="6435312" y="-2303001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95242C1-98BC-420A-AED0-11780F44CD62}"/>
                </a:ext>
              </a:extLst>
            </p:cNvPr>
            <p:cNvGrpSpPr/>
            <p:nvPr/>
          </p:nvGrpSpPr>
          <p:grpSpPr>
            <a:xfrm>
              <a:off x="6501138" y="-1454214"/>
              <a:ext cx="7144184" cy="7422148"/>
              <a:chOff x="-6774693" y="-3328811"/>
              <a:chExt cx="3339600" cy="3363666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25ED1DC4-20B7-49B5-9DAB-56398CB4E898}"/>
                  </a:ext>
                </a:extLst>
              </p:cNvPr>
              <p:cNvSpPr/>
              <p:nvPr/>
            </p:nvSpPr>
            <p:spPr>
              <a:xfrm rot="9000000">
                <a:off x="-6774693" y="-3093093"/>
                <a:ext cx="2990169" cy="3127948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alpha val="0"/>
                    </a:schemeClr>
                  </a:gs>
                  <a:gs pos="100000">
                    <a:schemeClr val="accent3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900" baseline="-25000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3DF039FD-2A18-446C-87E9-4F56EA659F69}"/>
                  </a:ext>
                </a:extLst>
              </p:cNvPr>
              <p:cNvSpPr/>
              <p:nvPr/>
            </p:nvSpPr>
            <p:spPr>
              <a:xfrm rot="13500000">
                <a:off x="-6497366" y="-3485093"/>
                <a:ext cx="2905992" cy="3218555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aseline="-25000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8773C7E-EFF1-4E48-84A5-E87D5097631F}"/>
              </a:ext>
            </a:extLst>
          </p:cNvPr>
          <p:cNvGrpSpPr/>
          <p:nvPr/>
        </p:nvGrpSpPr>
        <p:grpSpPr>
          <a:xfrm>
            <a:off x="1732974" y="3603288"/>
            <a:ext cx="5105976" cy="2079976"/>
            <a:chOff x="981833" y="3657600"/>
            <a:chExt cx="5889678" cy="239922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95FAC05E-A78F-46ED-BFCC-665209E14119}"/>
                </a:ext>
              </a:extLst>
            </p:cNvPr>
            <p:cNvSpPr/>
            <p:nvPr/>
          </p:nvSpPr>
          <p:spPr>
            <a:xfrm>
              <a:off x="981833" y="3657600"/>
              <a:ext cx="4790317" cy="2399226"/>
            </a:xfrm>
            <a:prstGeom prst="roundRect">
              <a:avLst>
                <a:gd name="adj" fmla="val 2632"/>
              </a:avLst>
            </a:prstGeom>
            <a:solidFill>
              <a:schemeClr val="accent1"/>
            </a:solidFill>
            <a:ln>
              <a:noFill/>
            </a:ln>
            <a:effectLst>
              <a:outerShdw blurRad="1054100" dist="1435100" dir="5400000" sx="78000" sy="78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EC5D162-A23A-4EA6-9986-193E72528A99}"/>
                </a:ext>
              </a:extLst>
            </p:cNvPr>
            <p:cNvSpPr txBox="1"/>
            <p:nvPr/>
          </p:nvSpPr>
          <p:spPr>
            <a:xfrm>
              <a:off x="1224529" y="4343476"/>
              <a:ext cx="5646982" cy="710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0">
                        <a:schemeClr val="bg1"/>
                      </a:gs>
                      <a:gs pos="89000">
                        <a:schemeClr val="bg1">
                          <a:lumMod val="9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gradFill flip="none" rotWithShape="1">
                    <a:gsLst>
                      <a:gs pos="0">
                        <a:schemeClr val="bg1"/>
                      </a:gs>
                      <a:gs pos="5040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atin typeface="Josefin Sans" panose="00000500000000000000" pitchFamily="2" charset="0"/>
                </a:rPr>
                <a:t>Your </a:t>
              </a:r>
              <a:r>
                <a:rPr lang="en-US" b="0" dirty="0">
                  <a:gradFill flip="none" rotWithShape="1">
                    <a:gsLst>
                      <a:gs pos="0">
                        <a:schemeClr val="bg1"/>
                      </a:gs>
                      <a:gs pos="5040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atin typeface="Josefin Sans" panose="00000500000000000000" pitchFamily="2" charset="0"/>
                </a:rPr>
                <a:t>Text Here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C1CC5F7-FAD7-403E-BF86-3183D487A6B0}"/>
                </a:ext>
              </a:extLst>
            </p:cNvPr>
            <p:cNvSpPr txBox="1"/>
            <p:nvPr/>
          </p:nvSpPr>
          <p:spPr>
            <a:xfrm>
              <a:off x="1224530" y="5029820"/>
              <a:ext cx="4246372" cy="862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20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>
                  <a:solidFill>
                    <a:schemeClr val="bg1"/>
                  </a:solidFill>
                  <a:latin typeface="Josefin Sans" panose="00000500000000000000" pitchFamily="2" charset="0"/>
                </a:rPr>
                <a:t>Far far away</a:t>
              </a:r>
              <a:r>
                <a:rPr lang="en-US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, behind the word mountains, far from the </a:t>
              </a:r>
              <a:r>
                <a:rPr lang="en-US">
                  <a:solidFill>
                    <a:schemeClr val="bg1"/>
                  </a:solidFill>
                  <a:latin typeface="Josefin Sans" panose="00000500000000000000" pitchFamily="2" charset="0"/>
                </a:rPr>
                <a:t>countries Vokalia</a:t>
              </a:r>
              <a:r>
                <a:rPr lang="en-US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 </a:t>
              </a:r>
              <a:r>
                <a:rPr lang="en-US">
                  <a:solidFill>
                    <a:schemeClr val="bg1"/>
                  </a:solidFill>
                  <a:latin typeface="Josefin Sans" panose="00000500000000000000" pitchFamily="2" charset="0"/>
                </a:rPr>
                <a:t>and Consonantia</a:t>
              </a:r>
              <a:r>
                <a:rPr lang="en-US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, there live the </a:t>
              </a:r>
              <a:r>
                <a:rPr lang="en-US">
                  <a:solidFill>
                    <a:schemeClr val="bg1"/>
                  </a:solidFill>
                  <a:latin typeface="Josefin Sans" panose="00000500000000000000" pitchFamily="2" charset="0"/>
                </a:rPr>
                <a:t>blind texts</a:t>
              </a:r>
              <a:endParaRPr lang="en-US" dirty="0">
                <a:solidFill>
                  <a:schemeClr val="bg1"/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BE7EF008-8313-4111-A9D0-41A7673203ED}"/>
                </a:ext>
              </a:extLst>
            </p:cNvPr>
            <p:cNvSpPr txBox="1"/>
            <p:nvPr/>
          </p:nvSpPr>
          <p:spPr>
            <a:xfrm>
              <a:off x="1273411" y="3998841"/>
              <a:ext cx="3425229" cy="284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>
                  <a:solidFill>
                    <a:schemeClr val="bg1"/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  <a:endParaRPr lang="en-US" sz="1000" spc="300" dirty="0">
                <a:solidFill>
                  <a:schemeClr val="bg1"/>
                </a:solidFill>
                <a:latin typeface="Josefin Sans" panose="00000500000000000000" pitchFamily="2" charset="0"/>
                <a:ea typeface="Roboto Light" panose="020000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9B030-AA1A-473D-890A-6098FBADCE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E1513BC-7D37-4F91-9873-69085327C1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1E1A4E1-EFBD-4403-BC44-31FEE5ACE0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F9D631E-624C-44AC-93CF-5EC88C13E04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0020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F3E2E2FD-0FAD-4154-A5CE-BA42563715F9}"/>
              </a:ext>
            </a:extLst>
          </p:cNvPr>
          <p:cNvGrpSpPr/>
          <p:nvPr/>
        </p:nvGrpSpPr>
        <p:grpSpPr>
          <a:xfrm>
            <a:off x="9597518" y="-1008119"/>
            <a:ext cx="3454264" cy="3727002"/>
            <a:chOff x="6198823" y="-2066512"/>
            <a:chExt cx="7446499" cy="8034446"/>
          </a:xfrm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EC45F282-DB79-4E1E-844E-7D9D7D48E409}"/>
                </a:ext>
              </a:extLst>
            </p:cNvPr>
            <p:cNvSpPr/>
            <p:nvPr/>
          </p:nvSpPr>
          <p:spPr>
            <a:xfrm rot="13500000">
              <a:off x="6435312" y="-2303001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512CE649-370F-4610-B437-C3389CD012B3}"/>
                </a:ext>
              </a:extLst>
            </p:cNvPr>
            <p:cNvGrpSpPr/>
            <p:nvPr/>
          </p:nvGrpSpPr>
          <p:grpSpPr>
            <a:xfrm>
              <a:off x="6501138" y="-1454214"/>
              <a:ext cx="7144184" cy="7422148"/>
              <a:chOff x="-6774693" y="-3328811"/>
              <a:chExt cx="3339600" cy="3363666"/>
            </a:xfrm>
          </p:grpSpPr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F3CD87BD-4E33-492A-8074-FBDED4AE78E6}"/>
                  </a:ext>
                </a:extLst>
              </p:cNvPr>
              <p:cNvSpPr/>
              <p:nvPr/>
            </p:nvSpPr>
            <p:spPr>
              <a:xfrm rot="9000000">
                <a:off x="-6774693" y="-3093093"/>
                <a:ext cx="2990169" cy="3127948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alpha val="0"/>
                    </a:schemeClr>
                  </a:gs>
                  <a:gs pos="100000">
                    <a:schemeClr val="accent3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900" baseline="-25000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D654400F-7312-45FD-8A6C-2BFCF72277B7}"/>
                  </a:ext>
                </a:extLst>
              </p:cNvPr>
              <p:cNvSpPr/>
              <p:nvPr/>
            </p:nvSpPr>
            <p:spPr>
              <a:xfrm rot="13500000">
                <a:off x="-6497366" y="-3485093"/>
                <a:ext cx="2905992" cy="3218555"/>
              </a:xfrm>
              <a:custGeom>
                <a:avLst/>
                <a:gdLst>
                  <a:gd name="connsiteX0" fmla="*/ 498231 w 4191484"/>
                  <a:gd name="connsiteY0" fmla="*/ 139981 h 4511626"/>
                  <a:gd name="connsiteX1" fmla="*/ 1603057 w 4191484"/>
                  <a:gd name="connsiteY1" fmla="*/ 176058 h 4511626"/>
                  <a:gd name="connsiteX2" fmla="*/ 1609854 w 4191484"/>
                  <a:gd name="connsiteY2" fmla="*/ 180838 h 4511626"/>
                  <a:gd name="connsiteX3" fmla="*/ 3675583 w 4191484"/>
                  <a:gd name="connsiteY3" fmla="*/ 1359315 h 4511626"/>
                  <a:gd name="connsiteX4" fmla="*/ 3674786 w 4191484"/>
                  <a:gd name="connsiteY4" fmla="*/ 1360713 h 4511626"/>
                  <a:gd name="connsiteX5" fmla="*/ 3689470 w 4191484"/>
                  <a:gd name="connsiteY5" fmla="*/ 1369009 h 4511626"/>
                  <a:gd name="connsiteX6" fmla="*/ 4191484 w 4191484"/>
                  <a:gd name="connsiteY6" fmla="*/ 2247020 h 4511626"/>
                  <a:gd name="connsiteX7" fmla="*/ 3689470 w 4191484"/>
                  <a:gd name="connsiteY7" fmla="*/ 3125031 h 4511626"/>
                  <a:gd name="connsiteX8" fmla="*/ 3655036 w 4191484"/>
                  <a:gd name="connsiteY8" fmla="*/ 3144485 h 4511626"/>
                  <a:gd name="connsiteX9" fmla="*/ 1632361 w 4191484"/>
                  <a:gd name="connsiteY9" fmla="*/ 4347850 h 4511626"/>
                  <a:gd name="connsiteX10" fmla="*/ 1598815 w 4191484"/>
                  <a:gd name="connsiteY10" fmla="*/ 4368841 h 4511626"/>
                  <a:gd name="connsiteX11" fmla="*/ 587663 w 4191484"/>
                  <a:gd name="connsiteY11" fmla="*/ 4391068 h 4511626"/>
                  <a:gd name="connsiteX12" fmla="*/ 55593 w 4191484"/>
                  <a:gd name="connsiteY12" fmla="*/ 3530938 h 4511626"/>
                  <a:gd name="connsiteX13" fmla="*/ 55314 w 4191484"/>
                  <a:gd name="connsiteY13" fmla="*/ 3514398 h 4511626"/>
                  <a:gd name="connsiteX14" fmla="*/ 53135 w 4191484"/>
                  <a:gd name="connsiteY14" fmla="*/ 3514444 h 4511626"/>
                  <a:gd name="connsiteX15" fmla="*/ 3019 w 4191484"/>
                  <a:gd name="connsiteY15" fmla="*/ 1130384 h 4511626"/>
                  <a:gd name="connsiteX16" fmla="*/ 2758 w 4191484"/>
                  <a:gd name="connsiteY16" fmla="*/ 1128135 h 4511626"/>
                  <a:gd name="connsiteX17" fmla="*/ 498231 w 4191484"/>
                  <a:gd name="connsiteY17" fmla="*/ 139981 h 4511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91484" h="4511626">
                    <a:moveTo>
                      <a:pt x="498231" y="139981"/>
                    </a:moveTo>
                    <a:cubicBezTo>
                      <a:pt x="843746" y="-65579"/>
                      <a:pt x="1267482" y="-37304"/>
                      <a:pt x="1603057" y="176058"/>
                    </a:cubicBezTo>
                    <a:lnTo>
                      <a:pt x="1609854" y="180838"/>
                    </a:lnTo>
                    <a:lnTo>
                      <a:pt x="3675583" y="1359315"/>
                    </a:lnTo>
                    <a:lnTo>
                      <a:pt x="3674786" y="1360713"/>
                    </a:lnTo>
                    <a:lnTo>
                      <a:pt x="3689470" y="1369009"/>
                    </a:lnTo>
                    <a:cubicBezTo>
                      <a:pt x="3992349" y="1559291"/>
                      <a:pt x="4191484" y="1881530"/>
                      <a:pt x="4191484" y="2247020"/>
                    </a:cubicBezTo>
                    <a:cubicBezTo>
                      <a:pt x="4191484" y="2612510"/>
                      <a:pt x="3992349" y="2934749"/>
                      <a:pt x="3689470" y="3125031"/>
                    </a:cubicBezTo>
                    <a:lnTo>
                      <a:pt x="3655036" y="3144485"/>
                    </a:lnTo>
                    <a:lnTo>
                      <a:pt x="1632361" y="4347850"/>
                    </a:lnTo>
                    <a:lnTo>
                      <a:pt x="1598815" y="4368841"/>
                    </a:lnTo>
                    <a:cubicBezTo>
                      <a:pt x="1287070" y="4544221"/>
                      <a:pt x="908862" y="4565465"/>
                      <a:pt x="587663" y="4391068"/>
                    </a:cubicBezTo>
                    <a:cubicBezTo>
                      <a:pt x="266465" y="4216671"/>
                      <a:pt x="78294" y="3887908"/>
                      <a:pt x="55593" y="3530938"/>
                    </a:cubicBezTo>
                    <a:lnTo>
                      <a:pt x="55314" y="3514398"/>
                    </a:lnTo>
                    <a:lnTo>
                      <a:pt x="53135" y="3514444"/>
                    </a:lnTo>
                    <a:lnTo>
                      <a:pt x="3019" y="1130384"/>
                    </a:lnTo>
                    <a:lnTo>
                      <a:pt x="2758" y="1128135"/>
                    </a:lnTo>
                    <a:cubicBezTo>
                      <a:pt x="-24626" y="731419"/>
                      <a:pt x="152716" y="345541"/>
                      <a:pt x="498231" y="13998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lumMod val="75000"/>
                      <a:alpha val="7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baseline="-25000" dirty="0">
                  <a:latin typeface="Josefin Sans" panose="00000500000000000000" pitchFamily="2" charset="0"/>
                </a:endParaRPr>
              </a:p>
            </p:txBody>
          </p:sp>
        </p:grpSp>
      </p:grpSp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2B9EC6D0-5B87-4FFC-8370-97C3EF2E02A0}"/>
              </a:ext>
            </a:extLst>
          </p:cNvPr>
          <p:cNvSpPr/>
          <p:nvPr/>
        </p:nvSpPr>
        <p:spPr>
          <a:xfrm>
            <a:off x="5231621" y="3132110"/>
            <a:ext cx="1726574" cy="2001812"/>
          </a:xfrm>
          <a:prstGeom prst="roundRect">
            <a:avLst>
              <a:gd name="adj" fmla="val 3704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349F68C-1680-44E6-B223-948BA5D191CA}"/>
              </a:ext>
            </a:extLst>
          </p:cNvPr>
          <p:cNvGrpSpPr/>
          <p:nvPr/>
        </p:nvGrpSpPr>
        <p:grpSpPr>
          <a:xfrm>
            <a:off x="5018455" y="3886826"/>
            <a:ext cx="2152906" cy="1060614"/>
            <a:chOff x="5018455" y="3886826"/>
            <a:chExt cx="2152906" cy="1060614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0B9BF212-2297-4F52-AE2D-2383F9EAD1D8}"/>
                </a:ext>
              </a:extLst>
            </p:cNvPr>
            <p:cNvSpPr txBox="1"/>
            <p:nvPr/>
          </p:nvSpPr>
          <p:spPr>
            <a:xfrm>
              <a:off x="5018455" y="3886826"/>
              <a:ext cx="21529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chemeClr val="bg1"/>
                  </a:solidFill>
                  <a:latin typeface="Josefin Sans" panose="00000500000000000000" pitchFamily="2" charset="0"/>
                </a:rPr>
                <a:t>Arza</a:t>
              </a:r>
              <a:r>
                <a:rPr lang="en-US" sz="1600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 Vie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2979D188-07E0-4EEF-9F39-857F7F83563D}"/>
                </a:ext>
              </a:extLst>
            </p:cNvPr>
            <p:cNvSpPr txBox="1"/>
            <p:nvPr/>
          </p:nvSpPr>
          <p:spPr>
            <a:xfrm>
              <a:off x="5216700" y="4142710"/>
              <a:ext cx="17564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@arzaviee</a:t>
              </a:r>
            </a:p>
          </p:txBody>
        </p:sp>
        <p:sp>
          <p:nvSpPr>
            <p:cNvPr id="212" name="Rectangle: Rounded Corners 211">
              <a:extLst>
                <a:ext uri="{FF2B5EF4-FFF2-40B4-BE49-F238E27FC236}">
                  <a16:creationId xmlns:a16="http://schemas.microsoft.com/office/drawing/2014/main" id="{5A341974-6983-4797-A1D9-7D2E94B54D99}"/>
                </a:ext>
              </a:extLst>
            </p:cNvPr>
            <p:cNvSpPr/>
            <p:nvPr/>
          </p:nvSpPr>
          <p:spPr>
            <a:xfrm>
              <a:off x="5496983" y="4436612"/>
              <a:ext cx="1195850" cy="23955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accent1">
                      <a:lumMod val="7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177 Contributions</a:t>
              </a:r>
            </a:p>
          </p:txBody>
        </p: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7EAF67B2-BA67-418D-87BE-4A1CFF267D0A}"/>
                </a:ext>
              </a:extLst>
            </p:cNvPr>
            <p:cNvGrpSpPr/>
            <p:nvPr/>
          </p:nvGrpSpPr>
          <p:grpSpPr>
            <a:xfrm>
              <a:off x="5695074" y="4734542"/>
              <a:ext cx="799667" cy="212898"/>
              <a:chOff x="16154665" y="10286915"/>
              <a:chExt cx="1457228" cy="387954"/>
            </a:xfrm>
            <a:solidFill>
              <a:schemeClr val="accent2"/>
            </a:solidFill>
          </p:grpSpPr>
          <p:sp>
            <p:nvSpPr>
              <p:cNvPr id="216" name="Freeform 85">
                <a:extLst>
                  <a:ext uri="{FF2B5EF4-FFF2-40B4-BE49-F238E27FC236}">
                    <a16:creationId xmlns:a16="http://schemas.microsoft.com/office/drawing/2014/main" id="{FD2F297D-E7B8-45E4-87FF-2AFD9B18C17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655089" y="10426726"/>
                <a:ext cx="284104" cy="228358"/>
              </a:xfrm>
              <a:custGeom>
                <a:avLst/>
                <a:gdLst>
                  <a:gd name="T0" fmla="*/ 250282 w 462"/>
                  <a:gd name="T1" fmla="*/ 24258 h 374"/>
                  <a:gd name="T2" fmla="*/ 250282 w 462"/>
                  <a:gd name="T3" fmla="*/ 24258 h 374"/>
                  <a:gd name="T4" fmla="*/ 221508 w 462"/>
                  <a:gd name="T5" fmla="*/ 33962 h 374"/>
                  <a:gd name="T6" fmla="*/ 240510 w 462"/>
                  <a:gd name="T7" fmla="*/ 5391 h 374"/>
                  <a:gd name="T8" fmla="*/ 211192 w 462"/>
                  <a:gd name="T9" fmla="*/ 19407 h 374"/>
                  <a:gd name="T10" fmla="*/ 173189 w 462"/>
                  <a:gd name="T11" fmla="*/ 0 h 374"/>
                  <a:gd name="T12" fmla="*/ 119983 w 462"/>
                  <a:gd name="T13" fmla="*/ 52829 h 374"/>
                  <a:gd name="T14" fmla="*/ 124870 w 462"/>
                  <a:gd name="T15" fmla="*/ 62532 h 374"/>
                  <a:gd name="T16" fmla="*/ 19002 w 462"/>
                  <a:gd name="T17" fmla="*/ 10242 h 374"/>
                  <a:gd name="T18" fmla="*/ 9229 w 462"/>
                  <a:gd name="T19" fmla="*/ 38813 h 374"/>
                  <a:gd name="T20" fmla="*/ 33118 w 462"/>
                  <a:gd name="T21" fmla="*/ 81400 h 374"/>
                  <a:gd name="T22" fmla="*/ 9229 w 462"/>
                  <a:gd name="T23" fmla="*/ 72236 h 374"/>
                  <a:gd name="T24" fmla="*/ 9229 w 462"/>
                  <a:gd name="T25" fmla="*/ 72236 h 374"/>
                  <a:gd name="T26" fmla="*/ 53205 w 462"/>
                  <a:gd name="T27" fmla="*/ 124526 h 374"/>
                  <a:gd name="T28" fmla="*/ 38004 w 462"/>
                  <a:gd name="T29" fmla="*/ 124526 h 374"/>
                  <a:gd name="T30" fmla="*/ 28774 w 462"/>
                  <a:gd name="T31" fmla="*/ 124526 h 374"/>
                  <a:gd name="T32" fmla="*/ 77093 w 462"/>
                  <a:gd name="T33" fmla="*/ 158487 h 374"/>
                  <a:gd name="T34" fmla="*/ 14116 w 462"/>
                  <a:gd name="T35" fmla="*/ 182206 h 374"/>
                  <a:gd name="T36" fmla="*/ 0 w 462"/>
                  <a:gd name="T37" fmla="*/ 182206 h 374"/>
                  <a:gd name="T38" fmla="*/ 77093 w 462"/>
                  <a:gd name="T39" fmla="*/ 201074 h 374"/>
                  <a:gd name="T40" fmla="*/ 221508 w 462"/>
                  <a:gd name="T41" fmla="*/ 57681 h 374"/>
                  <a:gd name="T42" fmla="*/ 221508 w 462"/>
                  <a:gd name="T43" fmla="*/ 52829 h 374"/>
                  <a:gd name="T44" fmla="*/ 250282 w 462"/>
                  <a:gd name="T45" fmla="*/ 24258 h 3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62" h="374">
                    <a:moveTo>
                      <a:pt x="461" y="45"/>
                    </a:moveTo>
                    <a:lnTo>
                      <a:pt x="461" y="45"/>
                    </a:lnTo>
                    <a:cubicBezTo>
                      <a:pt x="443" y="54"/>
                      <a:pt x="425" y="63"/>
                      <a:pt x="408" y="63"/>
                    </a:cubicBezTo>
                    <a:cubicBezTo>
                      <a:pt x="425" y="54"/>
                      <a:pt x="443" y="36"/>
                      <a:pt x="443" y="10"/>
                    </a:cubicBezTo>
                    <a:cubicBezTo>
                      <a:pt x="425" y="19"/>
                      <a:pt x="408" y="27"/>
                      <a:pt x="389" y="36"/>
                    </a:cubicBezTo>
                    <a:cubicBezTo>
                      <a:pt x="372" y="19"/>
                      <a:pt x="345" y="0"/>
                      <a:pt x="319" y="0"/>
                    </a:cubicBezTo>
                    <a:cubicBezTo>
                      <a:pt x="265" y="0"/>
                      <a:pt x="221" y="45"/>
                      <a:pt x="221" y="98"/>
                    </a:cubicBezTo>
                    <a:cubicBezTo>
                      <a:pt x="221" y="107"/>
                      <a:pt x="221" y="116"/>
                      <a:pt x="230" y="116"/>
                    </a:cubicBezTo>
                    <a:cubicBezTo>
                      <a:pt x="151" y="116"/>
                      <a:pt x="79" y="81"/>
                      <a:pt x="35" y="19"/>
                    </a:cubicBezTo>
                    <a:cubicBezTo>
                      <a:pt x="26" y="36"/>
                      <a:pt x="17" y="54"/>
                      <a:pt x="17" y="72"/>
                    </a:cubicBezTo>
                    <a:cubicBezTo>
                      <a:pt x="17" y="98"/>
                      <a:pt x="35" y="134"/>
                      <a:pt x="61" y="151"/>
                    </a:cubicBezTo>
                    <a:cubicBezTo>
                      <a:pt x="44" y="143"/>
                      <a:pt x="35" y="143"/>
                      <a:pt x="17" y="134"/>
                    </a:cubicBezTo>
                    <a:cubicBezTo>
                      <a:pt x="17" y="178"/>
                      <a:pt x="53" y="222"/>
                      <a:pt x="98" y="231"/>
                    </a:cubicBezTo>
                    <a:cubicBezTo>
                      <a:pt x="89" y="231"/>
                      <a:pt x="79" y="231"/>
                      <a:pt x="70" y="231"/>
                    </a:cubicBezTo>
                    <a:cubicBezTo>
                      <a:pt x="61" y="231"/>
                      <a:pt x="61" y="231"/>
                      <a:pt x="53" y="231"/>
                    </a:cubicBezTo>
                    <a:cubicBezTo>
                      <a:pt x="61" y="266"/>
                      <a:pt x="98" y="294"/>
                      <a:pt x="142" y="294"/>
                    </a:cubicBezTo>
                    <a:cubicBezTo>
                      <a:pt x="106" y="319"/>
                      <a:pt x="70" y="338"/>
                      <a:pt x="26" y="338"/>
                    </a:cubicBezTo>
                    <a:cubicBezTo>
                      <a:pt x="17" y="338"/>
                      <a:pt x="8" y="338"/>
                      <a:pt x="0" y="338"/>
                    </a:cubicBezTo>
                    <a:cubicBezTo>
                      <a:pt x="44" y="364"/>
                      <a:pt x="89" y="373"/>
                      <a:pt x="142" y="373"/>
                    </a:cubicBezTo>
                    <a:cubicBezTo>
                      <a:pt x="319" y="373"/>
                      <a:pt x="408" y="231"/>
                      <a:pt x="408" y="107"/>
                    </a:cubicBezTo>
                    <a:lnTo>
                      <a:pt x="408" y="98"/>
                    </a:lnTo>
                    <a:cubicBezTo>
                      <a:pt x="434" y="81"/>
                      <a:pt x="443" y="72"/>
                      <a:pt x="461" y="4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alpha val="70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  <p:grpSp>
            <p:nvGrpSpPr>
              <p:cNvPr id="217" name="Group 216">
                <a:extLst>
                  <a:ext uri="{FF2B5EF4-FFF2-40B4-BE49-F238E27FC236}">
                    <a16:creationId xmlns:a16="http://schemas.microsoft.com/office/drawing/2014/main" id="{38EDEBAF-1612-4023-BA74-B33B2DCB818F}"/>
                  </a:ext>
                </a:extLst>
              </p:cNvPr>
              <p:cNvGrpSpPr/>
              <p:nvPr userDrawn="1"/>
            </p:nvGrpSpPr>
            <p:grpSpPr>
              <a:xfrm>
                <a:off x="17295349" y="10286915"/>
                <a:ext cx="316544" cy="375010"/>
                <a:chOff x="10541000" y="3581400"/>
                <a:chExt cx="1282701" cy="1519613"/>
              </a:xfrm>
              <a:grpFill/>
            </p:grpSpPr>
            <p:sp>
              <p:nvSpPr>
                <p:cNvPr id="219" name="Freeform 5">
                  <a:extLst>
                    <a:ext uri="{FF2B5EF4-FFF2-40B4-BE49-F238E27FC236}">
                      <a16:creationId xmlns:a16="http://schemas.microsoft.com/office/drawing/2014/main" id="{81AE6F2F-896A-41C5-8578-3AAA03CC58FA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541000" y="4121519"/>
                  <a:ext cx="984250" cy="979494"/>
                </a:xfrm>
                <a:custGeom>
                  <a:avLst/>
                  <a:gdLst>
                    <a:gd name="T0" fmla="*/ 2709 w 2709"/>
                    <a:gd name="T1" fmla="*/ 1204 h 2709"/>
                    <a:gd name="T2" fmla="*/ 1445 w 2709"/>
                    <a:gd name="T3" fmla="*/ 1204 h 2709"/>
                    <a:gd name="T4" fmla="*/ 1445 w 2709"/>
                    <a:gd name="T5" fmla="*/ 1626 h 2709"/>
                    <a:gd name="T6" fmla="*/ 2216 w 2709"/>
                    <a:gd name="T7" fmla="*/ 1626 h 2709"/>
                    <a:gd name="T8" fmla="*/ 1355 w 2709"/>
                    <a:gd name="T9" fmla="*/ 2258 h 2709"/>
                    <a:gd name="T10" fmla="*/ 452 w 2709"/>
                    <a:gd name="T11" fmla="*/ 1355 h 2709"/>
                    <a:gd name="T12" fmla="*/ 1355 w 2709"/>
                    <a:gd name="T13" fmla="*/ 452 h 2709"/>
                    <a:gd name="T14" fmla="*/ 1997 w 2709"/>
                    <a:gd name="T15" fmla="*/ 720 h 2709"/>
                    <a:gd name="T16" fmla="*/ 2303 w 2709"/>
                    <a:gd name="T17" fmla="*/ 387 h 2709"/>
                    <a:gd name="T18" fmla="*/ 1355 w 2709"/>
                    <a:gd name="T19" fmla="*/ 0 h 2709"/>
                    <a:gd name="T20" fmla="*/ 0 w 2709"/>
                    <a:gd name="T21" fmla="*/ 1355 h 2709"/>
                    <a:gd name="T22" fmla="*/ 1355 w 2709"/>
                    <a:gd name="T23" fmla="*/ 2709 h 2709"/>
                    <a:gd name="T24" fmla="*/ 2709 w 2709"/>
                    <a:gd name="T25" fmla="*/ 1626 h 2709"/>
                    <a:gd name="T26" fmla="*/ 2709 w 2709"/>
                    <a:gd name="T27" fmla="*/ 1204 h 2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09" h="2709">
                      <a:moveTo>
                        <a:pt x="2709" y="1204"/>
                      </a:moveTo>
                      <a:lnTo>
                        <a:pt x="1445" y="1204"/>
                      </a:lnTo>
                      <a:lnTo>
                        <a:pt x="1445" y="1626"/>
                      </a:lnTo>
                      <a:lnTo>
                        <a:pt x="2216" y="1626"/>
                      </a:lnTo>
                      <a:cubicBezTo>
                        <a:pt x="2101" y="1992"/>
                        <a:pt x="1759" y="2258"/>
                        <a:pt x="1355" y="2258"/>
                      </a:cubicBezTo>
                      <a:cubicBezTo>
                        <a:pt x="856" y="2258"/>
                        <a:pt x="452" y="1854"/>
                        <a:pt x="452" y="1355"/>
                      </a:cubicBezTo>
                      <a:cubicBezTo>
                        <a:pt x="452" y="856"/>
                        <a:pt x="856" y="452"/>
                        <a:pt x="1355" y="452"/>
                      </a:cubicBezTo>
                      <a:cubicBezTo>
                        <a:pt x="1606" y="452"/>
                        <a:pt x="1833" y="554"/>
                        <a:pt x="1997" y="720"/>
                      </a:cubicBezTo>
                      <a:lnTo>
                        <a:pt x="2303" y="387"/>
                      </a:lnTo>
                      <a:cubicBezTo>
                        <a:pt x="2058" y="148"/>
                        <a:pt x="1724" y="0"/>
                        <a:pt x="1355" y="0"/>
                      </a:cubicBezTo>
                      <a:cubicBezTo>
                        <a:pt x="607" y="0"/>
                        <a:pt x="0" y="607"/>
                        <a:pt x="0" y="1355"/>
                      </a:cubicBezTo>
                      <a:cubicBezTo>
                        <a:pt x="0" y="2103"/>
                        <a:pt x="607" y="2709"/>
                        <a:pt x="1355" y="2709"/>
                      </a:cubicBezTo>
                      <a:cubicBezTo>
                        <a:pt x="2010" y="2709"/>
                        <a:pt x="2584" y="2244"/>
                        <a:pt x="2709" y="1626"/>
                      </a:cubicBezTo>
                      <a:lnTo>
                        <a:pt x="2709" y="120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220" name="Freeform 6">
                  <a:extLst>
                    <a:ext uri="{FF2B5EF4-FFF2-40B4-BE49-F238E27FC236}">
                      <a16:creationId xmlns:a16="http://schemas.microsoft.com/office/drawing/2014/main" id="{76187A84-ED95-451D-B83E-9AE0D7685097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555413" y="3581400"/>
                  <a:ext cx="268288" cy="268287"/>
                </a:xfrm>
                <a:custGeom>
                  <a:avLst/>
                  <a:gdLst>
                    <a:gd name="T0" fmla="*/ 739 w 739"/>
                    <a:gd name="T1" fmla="*/ 258 h 739"/>
                    <a:gd name="T2" fmla="*/ 480 w 739"/>
                    <a:gd name="T3" fmla="*/ 258 h 739"/>
                    <a:gd name="T4" fmla="*/ 480 w 739"/>
                    <a:gd name="T5" fmla="*/ 0 h 739"/>
                    <a:gd name="T6" fmla="*/ 258 w 739"/>
                    <a:gd name="T7" fmla="*/ 0 h 739"/>
                    <a:gd name="T8" fmla="*/ 258 w 739"/>
                    <a:gd name="T9" fmla="*/ 258 h 739"/>
                    <a:gd name="T10" fmla="*/ 0 w 739"/>
                    <a:gd name="T11" fmla="*/ 258 h 739"/>
                    <a:gd name="T12" fmla="*/ 0 w 739"/>
                    <a:gd name="T13" fmla="*/ 480 h 739"/>
                    <a:gd name="T14" fmla="*/ 258 w 739"/>
                    <a:gd name="T15" fmla="*/ 480 h 739"/>
                    <a:gd name="T16" fmla="*/ 258 w 739"/>
                    <a:gd name="T17" fmla="*/ 739 h 739"/>
                    <a:gd name="T18" fmla="*/ 480 w 739"/>
                    <a:gd name="T19" fmla="*/ 739 h 739"/>
                    <a:gd name="T20" fmla="*/ 480 w 739"/>
                    <a:gd name="T21" fmla="*/ 480 h 739"/>
                    <a:gd name="T22" fmla="*/ 739 w 739"/>
                    <a:gd name="T23" fmla="*/ 480 h 739"/>
                    <a:gd name="T24" fmla="*/ 739 w 739"/>
                    <a:gd name="T25" fmla="*/ 258 h 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9" h="739">
                      <a:moveTo>
                        <a:pt x="739" y="258"/>
                      </a:moveTo>
                      <a:lnTo>
                        <a:pt x="480" y="258"/>
                      </a:lnTo>
                      <a:lnTo>
                        <a:pt x="480" y="0"/>
                      </a:lnTo>
                      <a:lnTo>
                        <a:pt x="258" y="0"/>
                      </a:lnTo>
                      <a:lnTo>
                        <a:pt x="258" y="258"/>
                      </a:lnTo>
                      <a:lnTo>
                        <a:pt x="0" y="258"/>
                      </a:lnTo>
                      <a:lnTo>
                        <a:pt x="0" y="480"/>
                      </a:lnTo>
                      <a:lnTo>
                        <a:pt x="258" y="480"/>
                      </a:lnTo>
                      <a:lnTo>
                        <a:pt x="258" y="739"/>
                      </a:lnTo>
                      <a:lnTo>
                        <a:pt x="480" y="739"/>
                      </a:lnTo>
                      <a:lnTo>
                        <a:pt x="480" y="480"/>
                      </a:lnTo>
                      <a:lnTo>
                        <a:pt x="739" y="480"/>
                      </a:lnTo>
                      <a:lnTo>
                        <a:pt x="739" y="25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</p:grpSp>
          <p:sp>
            <p:nvSpPr>
              <p:cNvPr id="218" name="Freeform 75">
                <a:extLst>
                  <a:ext uri="{FF2B5EF4-FFF2-40B4-BE49-F238E27FC236}">
                    <a16:creationId xmlns:a16="http://schemas.microsoft.com/office/drawing/2014/main" id="{CD7C0314-1303-4537-8024-679245AFB482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154665" y="10406942"/>
                <a:ext cx="144271" cy="267927"/>
              </a:xfrm>
              <a:custGeom>
                <a:avLst/>
                <a:gdLst>
                  <a:gd name="T0" fmla="*/ 132814 w 249"/>
                  <a:gd name="T1" fmla="*/ 43735 h 453"/>
                  <a:gd name="T2" fmla="*/ 132814 w 249"/>
                  <a:gd name="T3" fmla="*/ 43735 h 453"/>
                  <a:gd name="T4" fmla="*/ 94791 w 249"/>
                  <a:gd name="T5" fmla="*/ 43735 h 453"/>
                  <a:gd name="T6" fmla="*/ 85687 w 249"/>
                  <a:gd name="T7" fmla="*/ 58496 h 453"/>
                  <a:gd name="T8" fmla="*/ 85687 w 249"/>
                  <a:gd name="T9" fmla="*/ 87470 h 453"/>
                  <a:gd name="T10" fmla="*/ 132814 w 249"/>
                  <a:gd name="T11" fmla="*/ 87470 h 453"/>
                  <a:gd name="T12" fmla="*/ 132814 w 249"/>
                  <a:gd name="T13" fmla="*/ 126285 h 453"/>
                  <a:gd name="T14" fmla="*/ 85687 w 249"/>
                  <a:gd name="T15" fmla="*/ 126285 h 453"/>
                  <a:gd name="T16" fmla="*/ 85687 w 249"/>
                  <a:gd name="T17" fmla="*/ 247103 h 453"/>
                  <a:gd name="T18" fmla="*/ 42308 w 249"/>
                  <a:gd name="T19" fmla="*/ 247103 h 453"/>
                  <a:gd name="T20" fmla="*/ 42308 w 249"/>
                  <a:gd name="T21" fmla="*/ 126285 h 453"/>
                  <a:gd name="T22" fmla="*/ 0 w 249"/>
                  <a:gd name="T23" fmla="*/ 126285 h 453"/>
                  <a:gd name="T24" fmla="*/ 0 w 249"/>
                  <a:gd name="T25" fmla="*/ 87470 h 453"/>
                  <a:gd name="T26" fmla="*/ 42308 w 249"/>
                  <a:gd name="T27" fmla="*/ 87470 h 453"/>
                  <a:gd name="T28" fmla="*/ 42308 w 249"/>
                  <a:gd name="T29" fmla="*/ 63416 h 453"/>
                  <a:gd name="T30" fmla="*/ 94791 w 249"/>
                  <a:gd name="T31" fmla="*/ 0 h 453"/>
                  <a:gd name="T32" fmla="*/ 132814 w 249"/>
                  <a:gd name="T33" fmla="*/ 0 h 453"/>
                  <a:gd name="T34" fmla="*/ 132814 w 249"/>
                  <a:gd name="T35" fmla="*/ 43735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9" h="453">
                    <a:moveTo>
                      <a:pt x="248" y="80"/>
                    </a:moveTo>
                    <a:lnTo>
                      <a:pt x="248" y="80"/>
                    </a:lnTo>
                    <a:cubicBezTo>
                      <a:pt x="177" y="80"/>
                      <a:pt x="177" y="80"/>
                      <a:pt x="177" y="80"/>
                    </a:cubicBezTo>
                    <a:cubicBezTo>
                      <a:pt x="169" y="80"/>
                      <a:pt x="160" y="89"/>
                      <a:pt x="160" y="107"/>
                    </a:cubicBezTo>
                    <a:cubicBezTo>
                      <a:pt x="160" y="160"/>
                      <a:pt x="160" y="160"/>
                      <a:pt x="160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48" y="231"/>
                      <a:pt x="248" y="231"/>
                      <a:pt x="248" y="231"/>
                    </a:cubicBezTo>
                    <a:cubicBezTo>
                      <a:pt x="160" y="231"/>
                      <a:pt x="160" y="231"/>
                      <a:pt x="160" y="231"/>
                    </a:cubicBezTo>
                    <a:cubicBezTo>
                      <a:pt x="160" y="452"/>
                      <a:pt x="160" y="452"/>
                      <a:pt x="160" y="452"/>
                    </a:cubicBezTo>
                    <a:cubicBezTo>
                      <a:pt x="79" y="452"/>
                      <a:pt x="79" y="452"/>
                      <a:pt x="79" y="452"/>
                    </a:cubicBezTo>
                    <a:cubicBezTo>
                      <a:pt x="79" y="231"/>
                      <a:pt x="79" y="231"/>
                      <a:pt x="79" y="231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79" y="160"/>
                      <a:pt x="79" y="160"/>
                      <a:pt x="79" y="160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9" y="54"/>
                      <a:pt x="115" y="0"/>
                      <a:pt x="177" y="0"/>
                    </a:cubicBezTo>
                    <a:cubicBezTo>
                      <a:pt x="248" y="0"/>
                      <a:pt x="248" y="0"/>
                      <a:pt x="248" y="0"/>
                    </a:cubicBezTo>
                    <a:lnTo>
                      <a:pt x="248" y="8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lumMod val="85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CBD3CE73-3704-4D89-B2D3-277796F9C6D7}"/>
              </a:ext>
            </a:extLst>
          </p:cNvPr>
          <p:cNvSpPr txBox="1"/>
          <p:nvPr/>
        </p:nvSpPr>
        <p:spPr>
          <a:xfrm>
            <a:off x="2697020" y="2125341"/>
            <a:ext cx="6797962" cy="52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Vokalia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and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Consonantia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, there live the blind texts. Separated they live in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Bookmarksgrove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. 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391D389A-2D9B-45AF-8B28-DA20AFE238A4}"/>
              </a:ext>
            </a:extLst>
          </p:cNvPr>
          <p:cNvSpPr/>
          <p:nvPr/>
        </p:nvSpPr>
        <p:spPr>
          <a:xfrm>
            <a:off x="878501" y="3784600"/>
            <a:ext cx="1543050" cy="1789031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3931DA5-0071-41A7-B1FE-255CB234AA96}"/>
              </a:ext>
            </a:extLst>
          </p:cNvPr>
          <p:cNvGrpSpPr/>
          <p:nvPr/>
        </p:nvGrpSpPr>
        <p:grpSpPr>
          <a:xfrm>
            <a:off x="687993" y="4459094"/>
            <a:ext cx="1924066" cy="947877"/>
            <a:chOff x="687993" y="4459094"/>
            <a:chExt cx="1924066" cy="947877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FDDE618-2316-4B0B-BA06-8A65904F3CB3}"/>
                </a:ext>
              </a:extLst>
            </p:cNvPr>
            <p:cNvSpPr txBox="1"/>
            <p:nvPr/>
          </p:nvSpPr>
          <p:spPr>
            <a:xfrm>
              <a:off x="687993" y="4459094"/>
              <a:ext cx="19240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Carla </a:t>
              </a:r>
              <a:r>
                <a:rPr lang="en-US" sz="16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Amellia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F08E929-D257-48E8-8EE5-5AFA717B9FEC}"/>
                </a:ext>
              </a:extLst>
            </p:cNvPr>
            <p:cNvSpPr txBox="1"/>
            <p:nvPr/>
          </p:nvSpPr>
          <p:spPr>
            <a:xfrm>
              <a:off x="865166" y="4687779"/>
              <a:ext cx="15697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@carlaamell</a:t>
              </a:r>
            </a:p>
          </p:txBody>
        </p: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F1559C85-C5DA-4A32-B7C8-19B54DAA2C8D}"/>
                </a:ext>
              </a:extLst>
            </p:cNvPr>
            <p:cNvSpPr/>
            <p:nvPr/>
          </p:nvSpPr>
          <p:spPr>
            <a:xfrm>
              <a:off x="1115657" y="4950441"/>
              <a:ext cx="1068739" cy="21408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112 Contributions</a:t>
              </a:r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BE2E1F8E-8385-47CC-968C-116FB3C0E407}"/>
                </a:ext>
              </a:extLst>
            </p:cNvPr>
            <p:cNvGrpSpPr/>
            <p:nvPr/>
          </p:nvGrpSpPr>
          <p:grpSpPr>
            <a:xfrm>
              <a:off x="1292692" y="5216703"/>
              <a:ext cx="714668" cy="190268"/>
              <a:chOff x="16154665" y="10286915"/>
              <a:chExt cx="1457228" cy="387954"/>
            </a:xfrm>
            <a:solidFill>
              <a:schemeClr val="accent2"/>
            </a:solidFill>
          </p:grpSpPr>
          <p:sp>
            <p:nvSpPr>
              <p:cNvPr id="78" name="Freeform 85">
                <a:extLst>
                  <a:ext uri="{FF2B5EF4-FFF2-40B4-BE49-F238E27FC236}">
                    <a16:creationId xmlns:a16="http://schemas.microsoft.com/office/drawing/2014/main" id="{83183516-B11F-4754-A7AA-F50FB23B11A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655089" y="10426726"/>
                <a:ext cx="284104" cy="228358"/>
              </a:xfrm>
              <a:custGeom>
                <a:avLst/>
                <a:gdLst>
                  <a:gd name="T0" fmla="*/ 250282 w 462"/>
                  <a:gd name="T1" fmla="*/ 24258 h 374"/>
                  <a:gd name="T2" fmla="*/ 250282 w 462"/>
                  <a:gd name="T3" fmla="*/ 24258 h 374"/>
                  <a:gd name="T4" fmla="*/ 221508 w 462"/>
                  <a:gd name="T5" fmla="*/ 33962 h 374"/>
                  <a:gd name="T6" fmla="*/ 240510 w 462"/>
                  <a:gd name="T7" fmla="*/ 5391 h 374"/>
                  <a:gd name="T8" fmla="*/ 211192 w 462"/>
                  <a:gd name="T9" fmla="*/ 19407 h 374"/>
                  <a:gd name="T10" fmla="*/ 173189 w 462"/>
                  <a:gd name="T11" fmla="*/ 0 h 374"/>
                  <a:gd name="T12" fmla="*/ 119983 w 462"/>
                  <a:gd name="T13" fmla="*/ 52829 h 374"/>
                  <a:gd name="T14" fmla="*/ 124870 w 462"/>
                  <a:gd name="T15" fmla="*/ 62532 h 374"/>
                  <a:gd name="T16" fmla="*/ 19002 w 462"/>
                  <a:gd name="T17" fmla="*/ 10242 h 374"/>
                  <a:gd name="T18" fmla="*/ 9229 w 462"/>
                  <a:gd name="T19" fmla="*/ 38813 h 374"/>
                  <a:gd name="T20" fmla="*/ 33118 w 462"/>
                  <a:gd name="T21" fmla="*/ 81400 h 374"/>
                  <a:gd name="T22" fmla="*/ 9229 w 462"/>
                  <a:gd name="T23" fmla="*/ 72236 h 374"/>
                  <a:gd name="T24" fmla="*/ 9229 w 462"/>
                  <a:gd name="T25" fmla="*/ 72236 h 374"/>
                  <a:gd name="T26" fmla="*/ 53205 w 462"/>
                  <a:gd name="T27" fmla="*/ 124526 h 374"/>
                  <a:gd name="T28" fmla="*/ 38004 w 462"/>
                  <a:gd name="T29" fmla="*/ 124526 h 374"/>
                  <a:gd name="T30" fmla="*/ 28774 w 462"/>
                  <a:gd name="T31" fmla="*/ 124526 h 374"/>
                  <a:gd name="T32" fmla="*/ 77093 w 462"/>
                  <a:gd name="T33" fmla="*/ 158487 h 374"/>
                  <a:gd name="T34" fmla="*/ 14116 w 462"/>
                  <a:gd name="T35" fmla="*/ 182206 h 374"/>
                  <a:gd name="T36" fmla="*/ 0 w 462"/>
                  <a:gd name="T37" fmla="*/ 182206 h 374"/>
                  <a:gd name="T38" fmla="*/ 77093 w 462"/>
                  <a:gd name="T39" fmla="*/ 201074 h 374"/>
                  <a:gd name="T40" fmla="*/ 221508 w 462"/>
                  <a:gd name="T41" fmla="*/ 57681 h 374"/>
                  <a:gd name="T42" fmla="*/ 221508 w 462"/>
                  <a:gd name="T43" fmla="*/ 52829 h 374"/>
                  <a:gd name="T44" fmla="*/ 250282 w 462"/>
                  <a:gd name="T45" fmla="*/ 24258 h 3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62" h="374">
                    <a:moveTo>
                      <a:pt x="461" y="45"/>
                    </a:moveTo>
                    <a:lnTo>
                      <a:pt x="461" y="45"/>
                    </a:lnTo>
                    <a:cubicBezTo>
                      <a:pt x="443" y="54"/>
                      <a:pt x="425" y="63"/>
                      <a:pt x="408" y="63"/>
                    </a:cubicBezTo>
                    <a:cubicBezTo>
                      <a:pt x="425" y="54"/>
                      <a:pt x="443" y="36"/>
                      <a:pt x="443" y="10"/>
                    </a:cubicBezTo>
                    <a:cubicBezTo>
                      <a:pt x="425" y="19"/>
                      <a:pt x="408" y="27"/>
                      <a:pt x="389" y="36"/>
                    </a:cubicBezTo>
                    <a:cubicBezTo>
                      <a:pt x="372" y="19"/>
                      <a:pt x="345" y="0"/>
                      <a:pt x="319" y="0"/>
                    </a:cubicBezTo>
                    <a:cubicBezTo>
                      <a:pt x="265" y="0"/>
                      <a:pt x="221" y="45"/>
                      <a:pt x="221" y="98"/>
                    </a:cubicBezTo>
                    <a:cubicBezTo>
                      <a:pt x="221" y="107"/>
                      <a:pt x="221" y="116"/>
                      <a:pt x="230" y="116"/>
                    </a:cubicBezTo>
                    <a:cubicBezTo>
                      <a:pt x="151" y="116"/>
                      <a:pt x="79" y="81"/>
                      <a:pt x="35" y="19"/>
                    </a:cubicBezTo>
                    <a:cubicBezTo>
                      <a:pt x="26" y="36"/>
                      <a:pt x="17" y="54"/>
                      <a:pt x="17" y="72"/>
                    </a:cubicBezTo>
                    <a:cubicBezTo>
                      <a:pt x="17" y="98"/>
                      <a:pt x="35" y="134"/>
                      <a:pt x="61" y="151"/>
                    </a:cubicBezTo>
                    <a:cubicBezTo>
                      <a:pt x="44" y="143"/>
                      <a:pt x="35" y="143"/>
                      <a:pt x="17" y="134"/>
                    </a:cubicBezTo>
                    <a:cubicBezTo>
                      <a:pt x="17" y="178"/>
                      <a:pt x="53" y="222"/>
                      <a:pt x="98" y="231"/>
                    </a:cubicBezTo>
                    <a:cubicBezTo>
                      <a:pt x="89" y="231"/>
                      <a:pt x="79" y="231"/>
                      <a:pt x="70" y="231"/>
                    </a:cubicBezTo>
                    <a:cubicBezTo>
                      <a:pt x="61" y="231"/>
                      <a:pt x="61" y="231"/>
                      <a:pt x="53" y="231"/>
                    </a:cubicBezTo>
                    <a:cubicBezTo>
                      <a:pt x="61" y="266"/>
                      <a:pt x="98" y="294"/>
                      <a:pt x="142" y="294"/>
                    </a:cubicBezTo>
                    <a:cubicBezTo>
                      <a:pt x="106" y="319"/>
                      <a:pt x="70" y="338"/>
                      <a:pt x="26" y="338"/>
                    </a:cubicBezTo>
                    <a:cubicBezTo>
                      <a:pt x="17" y="338"/>
                      <a:pt x="8" y="338"/>
                      <a:pt x="0" y="338"/>
                    </a:cubicBezTo>
                    <a:cubicBezTo>
                      <a:pt x="44" y="364"/>
                      <a:pt x="89" y="373"/>
                      <a:pt x="142" y="373"/>
                    </a:cubicBezTo>
                    <a:cubicBezTo>
                      <a:pt x="319" y="373"/>
                      <a:pt x="408" y="231"/>
                      <a:pt x="408" y="107"/>
                    </a:cubicBezTo>
                    <a:lnTo>
                      <a:pt x="408" y="98"/>
                    </a:lnTo>
                    <a:cubicBezTo>
                      <a:pt x="434" y="81"/>
                      <a:pt x="443" y="72"/>
                      <a:pt x="461" y="4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alpha val="70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D99C925B-FBFD-4A6A-BD7C-7D9A35AC32D9}"/>
                  </a:ext>
                </a:extLst>
              </p:cNvPr>
              <p:cNvGrpSpPr/>
              <p:nvPr userDrawn="1"/>
            </p:nvGrpSpPr>
            <p:grpSpPr>
              <a:xfrm>
                <a:off x="17295349" y="10286915"/>
                <a:ext cx="316544" cy="375010"/>
                <a:chOff x="10541000" y="3581400"/>
                <a:chExt cx="1282701" cy="1519613"/>
              </a:xfrm>
              <a:grpFill/>
            </p:grpSpPr>
            <p:sp>
              <p:nvSpPr>
                <p:cNvPr id="81" name="Freeform 5">
                  <a:extLst>
                    <a:ext uri="{FF2B5EF4-FFF2-40B4-BE49-F238E27FC236}">
                      <a16:creationId xmlns:a16="http://schemas.microsoft.com/office/drawing/2014/main" id="{5B4DDC10-4AFD-4007-85F5-BAF11D97DF80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541000" y="4121519"/>
                  <a:ext cx="984250" cy="979494"/>
                </a:xfrm>
                <a:custGeom>
                  <a:avLst/>
                  <a:gdLst>
                    <a:gd name="T0" fmla="*/ 2709 w 2709"/>
                    <a:gd name="T1" fmla="*/ 1204 h 2709"/>
                    <a:gd name="T2" fmla="*/ 1445 w 2709"/>
                    <a:gd name="T3" fmla="*/ 1204 h 2709"/>
                    <a:gd name="T4" fmla="*/ 1445 w 2709"/>
                    <a:gd name="T5" fmla="*/ 1626 h 2709"/>
                    <a:gd name="T6" fmla="*/ 2216 w 2709"/>
                    <a:gd name="T7" fmla="*/ 1626 h 2709"/>
                    <a:gd name="T8" fmla="*/ 1355 w 2709"/>
                    <a:gd name="T9" fmla="*/ 2258 h 2709"/>
                    <a:gd name="T10" fmla="*/ 452 w 2709"/>
                    <a:gd name="T11" fmla="*/ 1355 h 2709"/>
                    <a:gd name="T12" fmla="*/ 1355 w 2709"/>
                    <a:gd name="T13" fmla="*/ 452 h 2709"/>
                    <a:gd name="T14" fmla="*/ 1997 w 2709"/>
                    <a:gd name="T15" fmla="*/ 720 h 2709"/>
                    <a:gd name="T16" fmla="*/ 2303 w 2709"/>
                    <a:gd name="T17" fmla="*/ 387 h 2709"/>
                    <a:gd name="T18" fmla="*/ 1355 w 2709"/>
                    <a:gd name="T19" fmla="*/ 0 h 2709"/>
                    <a:gd name="T20" fmla="*/ 0 w 2709"/>
                    <a:gd name="T21" fmla="*/ 1355 h 2709"/>
                    <a:gd name="T22" fmla="*/ 1355 w 2709"/>
                    <a:gd name="T23" fmla="*/ 2709 h 2709"/>
                    <a:gd name="T24" fmla="*/ 2709 w 2709"/>
                    <a:gd name="T25" fmla="*/ 1626 h 2709"/>
                    <a:gd name="T26" fmla="*/ 2709 w 2709"/>
                    <a:gd name="T27" fmla="*/ 1204 h 2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09" h="2709">
                      <a:moveTo>
                        <a:pt x="2709" y="1204"/>
                      </a:moveTo>
                      <a:lnTo>
                        <a:pt x="1445" y="1204"/>
                      </a:lnTo>
                      <a:lnTo>
                        <a:pt x="1445" y="1626"/>
                      </a:lnTo>
                      <a:lnTo>
                        <a:pt x="2216" y="1626"/>
                      </a:lnTo>
                      <a:cubicBezTo>
                        <a:pt x="2101" y="1992"/>
                        <a:pt x="1759" y="2258"/>
                        <a:pt x="1355" y="2258"/>
                      </a:cubicBezTo>
                      <a:cubicBezTo>
                        <a:pt x="856" y="2258"/>
                        <a:pt x="452" y="1854"/>
                        <a:pt x="452" y="1355"/>
                      </a:cubicBezTo>
                      <a:cubicBezTo>
                        <a:pt x="452" y="856"/>
                        <a:pt x="856" y="452"/>
                        <a:pt x="1355" y="452"/>
                      </a:cubicBezTo>
                      <a:cubicBezTo>
                        <a:pt x="1606" y="452"/>
                        <a:pt x="1833" y="554"/>
                        <a:pt x="1997" y="720"/>
                      </a:cubicBezTo>
                      <a:lnTo>
                        <a:pt x="2303" y="387"/>
                      </a:lnTo>
                      <a:cubicBezTo>
                        <a:pt x="2058" y="148"/>
                        <a:pt x="1724" y="0"/>
                        <a:pt x="1355" y="0"/>
                      </a:cubicBezTo>
                      <a:cubicBezTo>
                        <a:pt x="607" y="0"/>
                        <a:pt x="0" y="607"/>
                        <a:pt x="0" y="1355"/>
                      </a:cubicBezTo>
                      <a:cubicBezTo>
                        <a:pt x="0" y="2103"/>
                        <a:pt x="607" y="2709"/>
                        <a:pt x="1355" y="2709"/>
                      </a:cubicBezTo>
                      <a:cubicBezTo>
                        <a:pt x="2010" y="2709"/>
                        <a:pt x="2584" y="2244"/>
                        <a:pt x="2709" y="1626"/>
                      </a:cubicBezTo>
                      <a:lnTo>
                        <a:pt x="2709" y="120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82" name="Freeform 6">
                  <a:extLst>
                    <a:ext uri="{FF2B5EF4-FFF2-40B4-BE49-F238E27FC236}">
                      <a16:creationId xmlns:a16="http://schemas.microsoft.com/office/drawing/2014/main" id="{564B6703-AFFE-4BEE-9E2B-AB5335685FBD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555413" y="3581400"/>
                  <a:ext cx="268288" cy="268287"/>
                </a:xfrm>
                <a:custGeom>
                  <a:avLst/>
                  <a:gdLst>
                    <a:gd name="T0" fmla="*/ 739 w 739"/>
                    <a:gd name="T1" fmla="*/ 258 h 739"/>
                    <a:gd name="T2" fmla="*/ 480 w 739"/>
                    <a:gd name="T3" fmla="*/ 258 h 739"/>
                    <a:gd name="T4" fmla="*/ 480 w 739"/>
                    <a:gd name="T5" fmla="*/ 0 h 739"/>
                    <a:gd name="T6" fmla="*/ 258 w 739"/>
                    <a:gd name="T7" fmla="*/ 0 h 739"/>
                    <a:gd name="T8" fmla="*/ 258 w 739"/>
                    <a:gd name="T9" fmla="*/ 258 h 739"/>
                    <a:gd name="T10" fmla="*/ 0 w 739"/>
                    <a:gd name="T11" fmla="*/ 258 h 739"/>
                    <a:gd name="T12" fmla="*/ 0 w 739"/>
                    <a:gd name="T13" fmla="*/ 480 h 739"/>
                    <a:gd name="T14" fmla="*/ 258 w 739"/>
                    <a:gd name="T15" fmla="*/ 480 h 739"/>
                    <a:gd name="T16" fmla="*/ 258 w 739"/>
                    <a:gd name="T17" fmla="*/ 739 h 739"/>
                    <a:gd name="T18" fmla="*/ 480 w 739"/>
                    <a:gd name="T19" fmla="*/ 739 h 739"/>
                    <a:gd name="T20" fmla="*/ 480 w 739"/>
                    <a:gd name="T21" fmla="*/ 480 h 739"/>
                    <a:gd name="T22" fmla="*/ 739 w 739"/>
                    <a:gd name="T23" fmla="*/ 480 h 739"/>
                    <a:gd name="T24" fmla="*/ 739 w 739"/>
                    <a:gd name="T25" fmla="*/ 258 h 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9" h="739">
                      <a:moveTo>
                        <a:pt x="739" y="258"/>
                      </a:moveTo>
                      <a:lnTo>
                        <a:pt x="480" y="258"/>
                      </a:lnTo>
                      <a:lnTo>
                        <a:pt x="480" y="0"/>
                      </a:lnTo>
                      <a:lnTo>
                        <a:pt x="258" y="0"/>
                      </a:lnTo>
                      <a:lnTo>
                        <a:pt x="258" y="258"/>
                      </a:lnTo>
                      <a:lnTo>
                        <a:pt x="0" y="258"/>
                      </a:lnTo>
                      <a:lnTo>
                        <a:pt x="0" y="480"/>
                      </a:lnTo>
                      <a:lnTo>
                        <a:pt x="258" y="480"/>
                      </a:lnTo>
                      <a:lnTo>
                        <a:pt x="258" y="739"/>
                      </a:lnTo>
                      <a:lnTo>
                        <a:pt x="480" y="739"/>
                      </a:lnTo>
                      <a:lnTo>
                        <a:pt x="480" y="480"/>
                      </a:lnTo>
                      <a:lnTo>
                        <a:pt x="739" y="480"/>
                      </a:lnTo>
                      <a:lnTo>
                        <a:pt x="739" y="2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</p:grpSp>
          <p:sp>
            <p:nvSpPr>
              <p:cNvPr id="80" name="Freeform 75">
                <a:extLst>
                  <a:ext uri="{FF2B5EF4-FFF2-40B4-BE49-F238E27FC236}">
                    <a16:creationId xmlns:a16="http://schemas.microsoft.com/office/drawing/2014/main" id="{1D25B42F-8FA0-4894-AE85-ABC4F9674BEB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154665" y="10406942"/>
                <a:ext cx="144271" cy="267927"/>
              </a:xfrm>
              <a:custGeom>
                <a:avLst/>
                <a:gdLst>
                  <a:gd name="T0" fmla="*/ 132814 w 249"/>
                  <a:gd name="T1" fmla="*/ 43735 h 453"/>
                  <a:gd name="T2" fmla="*/ 132814 w 249"/>
                  <a:gd name="T3" fmla="*/ 43735 h 453"/>
                  <a:gd name="T4" fmla="*/ 94791 w 249"/>
                  <a:gd name="T5" fmla="*/ 43735 h 453"/>
                  <a:gd name="T6" fmla="*/ 85687 w 249"/>
                  <a:gd name="T7" fmla="*/ 58496 h 453"/>
                  <a:gd name="T8" fmla="*/ 85687 w 249"/>
                  <a:gd name="T9" fmla="*/ 87470 h 453"/>
                  <a:gd name="T10" fmla="*/ 132814 w 249"/>
                  <a:gd name="T11" fmla="*/ 87470 h 453"/>
                  <a:gd name="T12" fmla="*/ 132814 w 249"/>
                  <a:gd name="T13" fmla="*/ 126285 h 453"/>
                  <a:gd name="T14" fmla="*/ 85687 w 249"/>
                  <a:gd name="T15" fmla="*/ 126285 h 453"/>
                  <a:gd name="T16" fmla="*/ 85687 w 249"/>
                  <a:gd name="T17" fmla="*/ 247103 h 453"/>
                  <a:gd name="T18" fmla="*/ 42308 w 249"/>
                  <a:gd name="T19" fmla="*/ 247103 h 453"/>
                  <a:gd name="T20" fmla="*/ 42308 w 249"/>
                  <a:gd name="T21" fmla="*/ 126285 h 453"/>
                  <a:gd name="T22" fmla="*/ 0 w 249"/>
                  <a:gd name="T23" fmla="*/ 126285 h 453"/>
                  <a:gd name="T24" fmla="*/ 0 w 249"/>
                  <a:gd name="T25" fmla="*/ 87470 h 453"/>
                  <a:gd name="T26" fmla="*/ 42308 w 249"/>
                  <a:gd name="T27" fmla="*/ 87470 h 453"/>
                  <a:gd name="T28" fmla="*/ 42308 w 249"/>
                  <a:gd name="T29" fmla="*/ 63416 h 453"/>
                  <a:gd name="T30" fmla="*/ 94791 w 249"/>
                  <a:gd name="T31" fmla="*/ 0 h 453"/>
                  <a:gd name="T32" fmla="*/ 132814 w 249"/>
                  <a:gd name="T33" fmla="*/ 0 h 453"/>
                  <a:gd name="T34" fmla="*/ 132814 w 249"/>
                  <a:gd name="T35" fmla="*/ 43735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9" h="453">
                    <a:moveTo>
                      <a:pt x="248" y="80"/>
                    </a:moveTo>
                    <a:lnTo>
                      <a:pt x="248" y="80"/>
                    </a:lnTo>
                    <a:cubicBezTo>
                      <a:pt x="177" y="80"/>
                      <a:pt x="177" y="80"/>
                      <a:pt x="177" y="80"/>
                    </a:cubicBezTo>
                    <a:cubicBezTo>
                      <a:pt x="169" y="80"/>
                      <a:pt x="160" y="89"/>
                      <a:pt x="160" y="107"/>
                    </a:cubicBezTo>
                    <a:cubicBezTo>
                      <a:pt x="160" y="160"/>
                      <a:pt x="160" y="160"/>
                      <a:pt x="160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48" y="231"/>
                      <a:pt x="248" y="231"/>
                      <a:pt x="248" y="231"/>
                    </a:cubicBezTo>
                    <a:cubicBezTo>
                      <a:pt x="160" y="231"/>
                      <a:pt x="160" y="231"/>
                      <a:pt x="160" y="231"/>
                    </a:cubicBezTo>
                    <a:cubicBezTo>
                      <a:pt x="160" y="452"/>
                      <a:pt x="160" y="452"/>
                      <a:pt x="160" y="452"/>
                    </a:cubicBezTo>
                    <a:cubicBezTo>
                      <a:pt x="79" y="452"/>
                      <a:pt x="79" y="452"/>
                      <a:pt x="79" y="452"/>
                    </a:cubicBezTo>
                    <a:cubicBezTo>
                      <a:pt x="79" y="231"/>
                      <a:pt x="79" y="231"/>
                      <a:pt x="79" y="231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79" y="160"/>
                      <a:pt x="79" y="160"/>
                      <a:pt x="79" y="160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9" y="54"/>
                      <a:pt x="115" y="0"/>
                      <a:pt x="177" y="0"/>
                    </a:cubicBezTo>
                    <a:cubicBezTo>
                      <a:pt x="248" y="0"/>
                      <a:pt x="248" y="0"/>
                      <a:pt x="248" y="0"/>
                    </a:cubicBezTo>
                    <a:lnTo>
                      <a:pt x="248" y="8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lumMod val="85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70D388A-1EB4-4037-90A5-B25544527247}"/>
              </a:ext>
            </a:extLst>
          </p:cNvPr>
          <p:cNvGrpSpPr/>
          <p:nvPr/>
        </p:nvGrpSpPr>
        <p:grpSpPr>
          <a:xfrm rot="5400000">
            <a:off x="5931502" y="5209959"/>
            <a:ext cx="328997" cy="802978"/>
            <a:chOff x="5701148" y="4598128"/>
            <a:chExt cx="328997" cy="802978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134A3CA9-CDE9-4E3F-8EA1-C052F90B1548}"/>
                </a:ext>
              </a:extLst>
            </p:cNvPr>
            <p:cNvGrpSpPr/>
            <p:nvPr/>
          </p:nvGrpSpPr>
          <p:grpSpPr>
            <a:xfrm rot="5400000">
              <a:off x="5701148" y="5072109"/>
              <a:ext cx="328997" cy="328997"/>
              <a:chOff x="4953000" y="5917658"/>
              <a:chExt cx="425992" cy="425992"/>
            </a:xfrm>
            <a:solidFill>
              <a:schemeClr val="bg1"/>
            </a:solidFill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19E28D28-8A5F-4651-9506-9153B409B06C}"/>
                  </a:ext>
                </a:extLst>
              </p:cNvPr>
              <p:cNvSpPr/>
              <p:nvPr/>
            </p:nvSpPr>
            <p:spPr>
              <a:xfrm>
                <a:off x="4953000" y="5917658"/>
                <a:ext cx="425992" cy="42599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203200" dist="381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b="1">
                  <a:latin typeface="Josefin Sans" panose="00000500000000000000" pitchFamily="2" charset="0"/>
                </a:endParaRPr>
              </a:p>
            </p:txBody>
          </p:sp>
          <p:sp>
            <p:nvSpPr>
              <p:cNvPr id="103" name="Freeform 45">
                <a:extLst>
                  <a:ext uri="{FF2B5EF4-FFF2-40B4-BE49-F238E27FC236}">
                    <a16:creationId xmlns:a16="http://schemas.microsoft.com/office/drawing/2014/main" id="{DBB254A7-F612-4C4D-B39F-D70303638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4160" y="6047339"/>
                <a:ext cx="94098" cy="166630"/>
              </a:xfrm>
              <a:custGeom>
                <a:avLst/>
                <a:gdLst>
                  <a:gd name="T0" fmla="*/ 6350 w 96"/>
                  <a:gd name="T1" fmla="*/ 33734 h 168"/>
                  <a:gd name="T2" fmla="*/ 106363 w 96"/>
                  <a:gd name="T3" fmla="*/ 134938 h 168"/>
                  <a:gd name="T4" fmla="*/ 4763 w 96"/>
                  <a:gd name="T5" fmla="*/ 237747 h 168"/>
                  <a:gd name="T6" fmla="*/ 4763 w 96"/>
                  <a:gd name="T7" fmla="*/ 237747 h 168"/>
                  <a:gd name="T8" fmla="*/ 0 w 96"/>
                  <a:gd name="T9" fmla="*/ 250598 h 168"/>
                  <a:gd name="T10" fmla="*/ 19050 w 96"/>
                  <a:gd name="T11" fmla="*/ 269875 h 168"/>
                  <a:gd name="T12" fmla="*/ 31750 w 96"/>
                  <a:gd name="T13" fmla="*/ 265056 h 168"/>
                  <a:gd name="T14" fmla="*/ 31750 w 96"/>
                  <a:gd name="T15" fmla="*/ 265056 h 168"/>
                  <a:gd name="T16" fmla="*/ 146050 w 96"/>
                  <a:gd name="T17" fmla="*/ 149395 h 168"/>
                  <a:gd name="T18" fmla="*/ 146050 w 96"/>
                  <a:gd name="T19" fmla="*/ 149395 h 168"/>
                  <a:gd name="T20" fmla="*/ 152400 w 96"/>
                  <a:gd name="T21" fmla="*/ 134938 h 168"/>
                  <a:gd name="T22" fmla="*/ 152400 w 96"/>
                  <a:gd name="T23" fmla="*/ 134938 h 168"/>
                  <a:gd name="T24" fmla="*/ 152400 w 96"/>
                  <a:gd name="T25" fmla="*/ 134938 h 168"/>
                  <a:gd name="T26" fmla="*/ 146050 w 96"/>
                  <a:gd name="T27" fmla="*/ 120480 h 168"/>
                  <a:gd name="T28" fmla="*/ 146050 w 96"/>
                  <a:gd name="T29" fmla="*/ 120480 h 168"/>
                  <a:gd name="T30" fmla="*/ 31750 w 96"/>
                  <a:gd name="T31" fmla="*/ 4819 h 168"/>
                  <a:gd name="T32" fmla="*/ 31750 w 96"/>
                  <a:gd name="T33" fmla="*/ 4819 h 168"/>
                  <a:gd name="T34" fmla="*/ 19050 w 96"/>
                  <a:gd name="T35" fmla="*/ 0 h 168"/>
                  <a:gd name="T36" fmla="*/ 0 w 96"/>
                  <a:gd name="T37" fmla="*/ 19277 h 168"/>
                  <a:gd name="T38" fmla="*/ 6350 w 96"/>
                  <a:gd name="T39" fmla="*/ 33734 h 16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96" h="168">
                    <a:moveTo>
                      <a:pt x="4" y="21"/>
                    </a:moveTo>
                    <a:cubicBezTo>
                      <a:pt x="67" y="84"/>
                      <a:pt x="67" y="84"/>
                      <a:pt x="67" y="84"/>
                    </a:cubicBezTo>
                    <a:cubicBezTo>
                      <a:pt x="3" y="148"/>
                      <a:pt x="3" y="148"/>
                      <a:pt x="3" y="148"/>
                    </a:cubicBezTo>
                    <a:cubicBezTo>
                      <a:pt x="3" y="148"/>
                      <a:pt x="3" y="148"/>
                      <a:pt x="3" y="148"/>
                    </a:cubicBezTo>
                    <a:cubicBezTo>
                      <a:pt x="1" y="150"/>
                      <a:pt x="0" y="153"/>
                      <a:pt x="0" y="156"/>
                    </a:cubicBezTo>
                    <a:cubicBezTo>
                      <a:pt x="0" y="163"/>
                      <a:pt x="5" y="168"/>
                      <a:pt x="12" y="168"/>
                    </a:cubicBezTo>
                    <a:cubicBezTo>
                      <a:pt x="15" y="168"/>
                      <a:pt x="18" y="167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5" y="90"/>
                      <a:pt x="96" y="87"/>
                      <a:pt x="96" y="84"/>
                    </a:cubicBezTo>
                    <a:cubicBezTo>
                      <a:pt x="96" y="84"/>
                      <a:pt x="96" y="84"/>
                      <a:pt x="96" y="84"/>
                    </a:cubicBezTo>
                    <a:cubicBezTo>
                      <a:pt x="96" y="84"/>
                      <a:pt x="96" y="84"/>
                      <a:pt x="96" y="84"/>
                    </a:cubicBezTo>
                    <a:cubicBezTo>
                      <a:pt x="96" y="81"/>
                      <a:pt x="95" y="77"/>
                      <a:pt x="92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8" y="1"/>
                      <a:pt x="15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6"/>
                      <a:pt x="2" y="19"/>
                      <a:pt x="4" y="21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2D4ED941-8591-4008-B1B7-49BC8B06E001}"/>
                </a:ext>
              </a:extLst>
            </p:cNvPr>
            <p:cNvGrpSpPr/>
            <p:nvPr/>
          </p:nvGrpSpPr>
          <p:grpSpPr>
            <a:xfrm rot="5400000" flipH="1">
              <a:off x="5701148" y="4598128"/>
              <a:ext cx="328997" cy="328997"/>
              <a:chOff x="4953000" y="5917658"/>
              <a:chExt cx="425992" cy="425992"/>
            </a:xfrm>
            <a:solidFill>
              <a:schemeClr val="accent2"/>
            </a:solidFill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16708AD8-8E05-4288-AE9F-EA2765DC0813}"/>
                  </a:ext>
                </a:extLst>
              </p:cNvPr>
              <p:cNvSpPr/>
              <p:nvPr/>
            </p:nvSpPr>
            <p:spPr>
              <a:xfrm>
                <a:off x="4953000" y="5917658"/>
                <a:ext cx="425992" cy="42599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203200" dist="381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b="1">
                  <a:latin typeface="Josefin Sans" panose="00000500000000000000" pitchFamily="2" charset="0"/>
                </a:endParaRPr>
              </a:p>
            </p:txBody>
          </p:sp>
          <p:sp>
            <p:nvSpPr>
              <p:cNvPr id="101" name="Freeform 45">
                <a:extLst>
                  <a:ext uri="{FF2B5EF4-FFF2-40B4-BE49-F238E27FC236}">
                    <a16:creationId xmlns:a16="http://schemas.microsoft.com/office/drawing/2014/main" id="{149BD47D-C639-485C-AB34-5D8F39ED3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4160" y="6047339"/>
                <a:ext cx="94098" cy="166630"/>
              </a:xfrm>
              <a:custGeom>
                <a:avLst/>
                <a:gdLst>
                  <a:gd name="T0" fmla="*/ 6350 w 96"/>
                  <a:gd name="T1" fmla="*/ 33734 h 168"/>
                  <a:gd name="T2" fmla="*/ 106363 w 96"/>
                  <a:gd name="T3" fmla="*/ 134938 h 168"/>
                  <a:gd name="T4" fmla="*/ 4763 w 96"/>
                  <a:gd name="T5" fmla="*/ 237747 h 168"/>
                  <a:gd name="T6" fmla="*/ 4763 w 96"/>
                  <a:gd name="T7" fmla="*/ 237747 h 168"/>
                  <a:gd name="T8" fmla="*/ 0 w 96"/>
                  <a:gd name="T9" fmla="*/ 250598 h 168"/>
                  <a:gd name="T10" fmla="*/ 19050 w 96"/>
                  <a:gd name="T11" fmla="*/ 269875 h 168"/>
                  <a:gd name="T12" fmla="*/ 31750 w 96"/>
                  <a:gd name="T13" fmla="*/ 265056 h 168"/>
                  <a:gd name="T14" fmla="*/ 31750 w 96"/>
                  <a:gd name="T15" fmla="*/ 265056 h 168"/>
                  <a:gd name="T16" fmla="*/ 146050 w 96"/>
                  <a:gd name="T17" fmla="*/ 149395 h 168"/>
                  <a:gd name="T18" fmla="*/ 146050 w 96"/>
                  <a:gd name="T19" fmla="*/ 149395 h 168"/>
                  <a:gd name="T20" fmla="*/ 152400 w 96"/>
                  <a:gd name="T21" fmla="*/ 134938 h 168"/>
                  <a:gd name="T22" fmla="*/ 152400 w 96"/>
                  <a:gd name="T23" fmla="*/ 134938 h 168"/>
                  <a:gd name="T24" fmla="*/ 152400 w 96"/>
                  <a:gd name="T25" fmla="*/ 134938 h 168"/>
                  <a:gd name="T26" fmla="*/ 146050 w 96"/>
                  <a:gd name="T27" fmla="*/ 120480 h 168"/>
                  <a:gd name="T28" fmla="*/ 146050 w 96"/>
                  <a:gd name="T29" fmla="*/ 120480 h 168"/>
                  <a:gd name="T30" fmla="*/ 31750 w 96"/>
                  <a:gd name="T31" fmla="*/ 4819 h 168"/>
                  <a:gd name="T32" fmla="*/ 31750 w 96"/>
                  <a:gd name="T33" fmla="*/ 4819 h 168"/>
                  <a:gd name="T34" fmla="*/ 19050 w 96"/>
                  <a:gd name="T35" fmla="*/ 0 h 168"/>
                  <a:gd name="T36" fmla="*/ 0 w 96"/>
                  <a:gd name="T37" fmla="*/ 19277 h 168"/>
                  <a:gd name="T38" fmla="*/ 6350 w 96"/>
                  <a:gd name="T39" fmla="*/ 33734 h 16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96" h="168">
                    <a:moveTo>
                      <a:pt x="4" y="21"/>
                    </a:moveTo>
                    <a:cubicBezTo>
                      <a:pt x="67" y="84"/>
                      <a:pt x="67" y="84"/>
                      <a:pt x="67" y="84"/>
                    </a:cubicBezTo>
                    <a:cubicBezTo>
                      <a:pt x="3" y="148"/>
                      <a:pt x="3" y="148"/>
                      <a:pt x="3" y="148"/>
                    </a:cubicBezTo>
                    <a:cubicBezTo>
                      <a:pt x="3" y="148"/>
                      <a:pt x="3" y="148"/>
                      <a:pt x="3" y="148"/>
                    </a:cubicBezTo>
                    <a:cubicBezTo>
                      <a:pt x="1" y="150"/>
                      <a:pt x="0" y="153"/>
                      <a:pt x="0" y="156"/>
                    </a:cubicBezTo>
                    <a:cubicBezTo>
                      <a:pt x="0" y="163"/>
                      <a:pt x="5" y="168"/>
                      <a:pt x="12" y="168"/>
                    </a:cubicBezTo>
                    <a:cubicBezTo>
                      <a:pt x="15" y="168"/>
                      <a:pt x="18" y="167"/>
                      <a:pt x="20" y="165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95" y="90"/>
                      <a:pt x="96" y="87"/>
                      <a:pt x="96" y="84"/>
                    </a:cubicBezTo>
                    <a:cubicBezTo>
                      <a:pt x="96" y="84"/>
                      <a:pt x="96" y="84"/>
                      <a:pt x="96" y="84"/>
                    </a:cubicBezTo>
                    <a:cubicBezTo>
                      <a:pt x="96" y="84"/>
                      <a:pt x="96" y="84"/>
                      <a:pt x="96" y="84"/>
                    </a:cubicBezTo>
                    <a:cubicBezTo>
                      <a:pt x="96" y="81"/>
                      <a:pt x="95" y="77"/>
                      <a:pt x="92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8" y="1"/>
                      <a:pt x="15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6"/>
                      <a:pt x="2" y="19"/>
                      <a:pt x="4" y="21"/>
                    </a:cubicBezTo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4E953229-BE7C-4164-AA1A-CE30CDF33D5E}"/>
              </a:ext>
            </a:extLst>
          </p:cNvPr>
          <p:cNvSpPr/>
          <p:nvPr/>
        </p:nvSpPr>
        <p:spPr>
          <a:xfrm>
            <a:off x="3100942" y="3511550"/>
            <a:ext cx="1543050" cy="1789031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A548335-127D-4F15-97D7-E0D466E8AD78}"/>
              </a:ext>
            </a:extLst>
          </p:cNvPr>
          <p:cNvGrpSpPr/>
          <p:nvPr/>
        </p:nvGrpSpPr>
        <p:grpSpPr>
          <a:xfrm>
            <a:off x="2910434" y="4186044"/>
            <a:ext cx="1924066" cy="947877"/>
            <a:chOff x="2910434" y="4186044"/>
            <a:chExt cx="1924066" cy="947877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71C7D03D-63C8-4F84-97D1-88ECDF2FD1FA}"/>
                </a:ext>
              </a:extLst>
            </p:cNvPr>
            <p:cNvSpPr txBox="1"/>
            <p:nvPr/>
          </p:nvSpPr>
          <p:spPr>
            <a:xfrm>
              <a:off x="2910434" y="4186044"/>
              <a:ext cx="19240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Verrel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 </a:t>
              </a:r>
              <a:r>
                <a:rPr lang="en-US" sz="16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Dio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E1F53D3D-9542-4599-93DE-1A3899FF373D}"/>
                </a:ext>
              </a:extLst>
            </p:cNvPr>
            <p:cNvSpPr txBox="1"/>
            <p:nvPr/>
          </p:nvSpPr>
          <p:spPr>
            <a:xfrm>
              <a:off x="3087607" y="4414729"/>
              <a:ext cx="15697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@dioverrel</a:t>
              </a:r>
            </a:p>
          </p:txBody>
        </p:sp>
        <p:sp>
          <p:nvSpPr>
            <p:cNvPr id="109" name="Rectangle: Rounded Corners 108">
              <a:extLst>
                <a:ext uri="{FF2B5EF4-FFF2-40B4-BE49-F238E27FC236}">
                  <a16:creationId xmlns:a16="http://schemas.microsoft.com/office/drawing/2014/main" id="{D8C359FC-EF42-4066-B407-6DD16A9F16E0}"/>
                </a:ext>
              </a:extLst>
            </p:cNvPr>
            <p:cNvSpPr/>
            <p:nvPr/>
          </p:nvSpPr>
          <p:spPr>
            <a:xfrm>
              <a:off x="3338098" y="4677391"/>
              <a:ext cx="1068739" cy="21408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189 Contributions</a:t>
              </a:r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C61D04FC-29A5-4969-948B-4F0319D4361C}"/>
                </a:ext>
              </a:extLst>
            </p:cNvPr>
            <p:cNvGrpSpPr/>
            <p:nvPr/>
          </p:nvGrpSpPr>
          <p:grpSpPr>
            <a:xfrm>
              <a:off x="3515133" y="4943653"/>
              <a:ext cx="714668" cy="190268"/>
              <a:chOff x="16154665" y="10286915"/>
              <a:chExt cx="1457228" cy="387954"/>
            </a:xfrm>
            <a:solidFill>
              <a:schemeClr val="accent2"/>
            </a:solidFill>
          </p:grpSpPr>
          <p:sp>
            <p:nvSpPr>
              <p:cNvPr id="113" name="Freeform 85">
                <a:extLst>
                  <a:ext uri="{FF2B5EF4-FFF2-40B4-BE49-F238E27FC236}">
                    <a16:creationId xmlns:a16="http://schemas.microsoft.com/office/drawing/2014/main" id="{B0186473-FDC1-44D5-91DB-F98AFEB9303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655089" y="10426726"/>
                <a:ext cx="284104" cy="228358"/>
              </a:xfrm>
              <a:custGeom>
                <a:avLst/>
                <a:gdLst>
                  <a:gd name="T0" fmla="*/ 250282 w 462"/>
                  <a:gd name="T1" fmla="*/ 24258 h 374"/>
                  <a:gd name="T2" fmla="*/ 250282 w 462"/>
                  <a:gd name="T3" fmla="*/ 24258 h 374"/>
                  <a:gd name="T4" fmla="*/ 221508 w 462"/>
                  <a:gd name="T5" fmla="*/ 33962 h 374"/>
                  <a:gd name="T6" fmla="*/ 240510 w 462"/>
                  <a:gd name="T7" fmla="*/ 5391 h 374"/>
                  <a:gd name="T8" fmla="*/ 211192 w 462"/>
                  <a:gd name="T9" fmla="*/ 19407 h 374"/>
                  <a:gd name="T10" fmla="*/ 173189 w 462"/>
                  <a:gd name="T11" fmla="*/ 0 h 374"/>
                  <a:gd name="T12" fmla="*/ 119983 w 462"/>
                  <a:gd name="T13" fmla="*/ 52829 h 374"/>
                  <a:gd name="T14" fmla="*/ 124870 w 462"/>
                  <a:gd name="T15" fmla="*/ 62532 h 374"/>
                  <a:gd name="T16" fmla="*/ 19002 w 462"/>
                  <a:gd name="T17" fmla="*/ 10242 h 374"/>
                  <a:gd name="T18" fmla="*/ 9229 w 462"/>
                  <a:gd name="T19" fmla="*/ 38813 h 374"/>
                  <a:gd name="T20" fmla="*/ 33118 w 462"/>
                  <a:gd name="T21" fmla="*/ 81400 h 374"/>
                  <a:gd name="T22" fmla="*/ 9229 w 462"/>
                  <a:gd name="T23" fmla="*/ 72236 h 374"/>
                  <a:gd name="T24" fmla="*/ 9229 w 462"/>
                  <a:gd name="T25" fmla="*/ 72236 h 374"/>
                  <a:gd name="T26" fmla="*/ 53205 w 462"/>
                  <a:gd name="T27" fmla="*/ 124526 h 374"/>
                  <a:gd name="T28" fmla="*/ 38004 w 462"/>
                  <a:gd name="T29" fmla="*/ 124526 h 374"/>
                  <a:gd name="T30" fmla="*/ 28774 w 462"/>
                  <a:gd name="T31" fmla="*/ 124526 h 374"/>
                  <a:gd name="T32" fmla="*/ 77093 w 462"/>
                  <a:gd name="T33" fmla="*/ 158487 h 374"/>
                  <a:gd name="T34" fmla="*/ 14116 w 462"/>
                  <a:gd name="T35" fmla="*/ 182206 h 374"/>
                  <a:gd name="T36" fmla="*/ 0 w 462"/>
                  <a:gd name="T37" fmla="*/ 182206 h 374"/>
                  <a:gd name="T38" fmla="*/ 77093 w 462"/>
                  <a:gd name="T39" fmla="*/ 201074 h 374"/>
                  <a:gd name="T40" fmla="*/ 221508 w 462"/>
                  <a:gd name="T41" fmla="*/ 57681 h 374"/>
                  <a:gd name="T42" fmla="*/ 221508 w 462"/>
                  <a:gd name="T43" fmla="*/ 52829 h 374"/>
                  <a:gd name="T44" fmla="*/ 250282 w 462"/>
                  <a:gd name="T45" fmla="*/ 24258 h 3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62" h="374">
                    <a:moveTo>
                      <a:pt x="461" y="45"/>
                    </a:moveTo>
                    <a:lnTo>
                      <a:pt x="461" y="45"/>
                    </a:lnTo>
                    <a:cubicBezTo>
                      <a:pt x="443" y="54"/>
                      <a:pt x="425" y="63"/>
                      <a:pt x="408" y="63"/>
                    </a:cubicBezTo>
                    <a:cubicBezTo>
                      <a:pt x="425" y="54"/>
                      <a:pt x="443" y="36"/>
                      <a:pt x="443" y="10"/>
                    </a:cubicBezTo>
                    <a:cubicBezTo>
                      <a:pt x="425" y="19"/>
                      <a:pt x="408" y="27"/>
                      <a:pt x="389" y="36"/>
                    </a:cubicBezTo>
                    <a:cubicBezTo>
                      <a:pt x="372" y="19"/>
                      <a:pt x="345" y="0"/>
                      <a:pt x="319" y="0"/>
                    </a:cubicBezTo>
                    <a:cubicBezTo>
                      <a:pt x="265" y="0"/>
                      <a:pt x="221" y="45"/>
                      <a:pt x="221" y="98"/>
                    </a:cubicBezTo>
                    <a:cubicBezTo>
                      <a:pt x="221" y="107"/>
                      <a:pt x="221" y="116"/>
                      <a:pt x="230" y="116"/>
                    </a:cubicBezTo>
                    <a:cubicBezTo>
                      <a:pt x="151" y="116"/>
                      <a:pt x="79" y="81"/>
                      <a:pt x="35" y="19"/>
                    </a:cubicBezTo>
                    <a:cubicBezTo>
                      <a:pt x="26" y="36"/>
                      <a:pt x="17" y="54"/>
                      <a:pt x="17" y="72"/>
                    </a:cubicBezTo>
                    <a:cubicBezTo>
                      <a:pt x="17" y="98"/>
                      <a:pt x="35" y="134"/>
                      <a:pt x="61" y="151"/>
                    </a:cubicBezTo>
                    <a:cubicBezTo>
                      <a:pt x="44" y="143"/>
                      <a:pt x="35" y="143"/>
                      <a:pt x="17" y="134"/>
                    </a:cubicBezTo>
                    <a:cubicBezTo>
                      <a:pt x="17" y="178"/>
                      <a:pt x="53" y="222"/>
                      <a:pt x="98" y="231"/>
                    </a:cubicBezTo>
                    <a:cubicBezTo>
                      <a:pt x="89" y="231"/>
                      <a:pt x="79" y="231"/>
                      <a:pt x="70" y="231"/>
                    </a:cubicBezTo>
                    <a:cubicBezTo>
                      <a:pt x="61" y="231"/>
                      <a:pt x="61" y="231"/>
                      <a:pt x="53" y="231"/>
                    </a:cubicBezTo>
                    <a:cubicBezTo>
                      <a:pt x="61" y="266"/>
                      <a:pt x="98" y="294"/>
                      <a:pt x="142" y="294"/>
                    </a:cubicBezTo>
                    <a:cubicBezTo>
                      <a:pt x="106" y="319"/>
                      <a:pt x="70" y="338"/>
                      <a:pt x="26" y="338"/>
                    </a:cubicBezTo>
                    <a:cubicBezTo>
                      <a:pt x="17" y="338"/>
                      <a:pt x="8" y="338"/>
                      <a:pt x="0" y="338"/>
                    </a:cubicBezTo>
                    <a:cubicBezTo>
                      <a:pt x="44" y="364"/>
                      <a:pt x="89" y="373"/>
                      <a:pt x="142" y="373"/>
                    </a:cubicBezTo>
                    <a:cubicBezTo>
                      <a:pt x="319" y="373"/>
                      <a:pt x="408" y="231"/>
                      <a:pt x="408" y="107"/>
                    </a:cubicBezTo>
                    <a:lnTo>
                      <a:pt x="408" y="98"/>
                    </a:lnTo>
                    <a:cubicBezTo>
                      <a:pt x="434" y="81"/>
                      <a:pt x="443" y="72"/>
                      <a:pt x="461" y="4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alpha val="70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7C4D029C-66F1-4C49-8E8A-393EF20E900E}"/>
                  </a:ext>
                </a:extLst>
              </p:cNvPr>
              <p:cNvGrpSpPr/>
              <p:nvPr userDrawn="1"/>
            </p:nvGrpSpPr>
            <p:grpSpPr>
              <a:xfrm>
                <a:off x="17295349" y="10286915"/>
                <a:ext cx="316544" cy="375010"/>
                <a:chOff x="10541000" y="3581400"/>
                <a:chExt cx="1282701" cy="1519613"/>
              </a:xfrm>
              <a:grpFill/>
            </p:grpSpPr>
            <p:sp>
              <p:nvSpPr>
                <p:cNvPr id="116" name="Freeform 5">
                  <a:extLst>
                    <a:ext uri="{FF2B5EF4-FFF2-40B4-BE49-F238E27FC236}">
                      <a16:creationId xmlns:a16="http://schemas.microsoft.com/office/drawing/2014/main" id="{34878844-2141-48AB-A784-1DB9D5807F97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541000" y="4121519"/>
                  <a:ext cx="984250" cy="979494"/>
                </a:xfrm>
                <a:custGeom>
                  <a:avLst/>
                  <a:gdLst>
                    <a:gd name="T0" fmla="*/ 2709 w 2709"/>
                    <a:gd name="T1" fmla="*/ 1204 h 2709"/>
                    <a:gd name="T2" fmla="*/ 1445 w 2709"/>
                    <a:gd name="T3" fmla="*/ 1204 h 2709"/>
                    <a:gd name="T4" fmla="*/ 1445 w 2709"/>
                    <a:gd name="T5" fmla="*/ 1626 h 2709"/>
                    <a:gd name="T6" fmla="*/ 2216 w 2709"/>
                    <a:gd name="T7" fmla="*/ 1626 h 2709"/>
                    <a:gd name="T8" fmla="*/ 1355 w 2709"/>
                    <a:gd name="T9" fmla="*/ 2258 h 2709"/>
                    <a:gd name="T10" fmla="*/ 452 w 2709"/>
                    <a:gd name="T11" fmla="*/ 1355 h 2709"/>
                    <a:gd name="T12" fmla="*/ 1355 w 2709"/>
                    <a:gd name="T13" fmla="*/ 452 h 2709"/>
                    <a:gd name="T14" fmla="*/ 1997 w 2709"/>
                    <a:gd name="T15" fmla="*/ 720 h 2709"/>
                    <a:gd name="T16" fmla="*/ 2303 w 2709"/>
                    <a:gd name="T17" fmla="*/ 387 h 2709"/>
                    <a:gd name="T18" fmla="*/ 1355 w 2709"/>
                    <a:gd name="T19" fmla="*/ 0 h 2709"/>
                    <a:gd name="T20" fmla="*/ 0 w 2709"/>
                    <a:gd name="T21" fmla="*/ 1355 h 2709"/>
                    <a:gd name="T22" fmla="*/ 1355 w 2709"/>
                    <a:gd name="T23" fmla="*/ 2709 h 2709"/>
                    <a:gd name="T24" fmla="*/ 2709 w 2709"/>
                    <a:gd name="T25" fmla="*/ 1626 h 2709"/>
                    <a:gd name="T26" fmla="*/ 2709 w 2709"/>
                    <a:gd name="T27" fmla="*/ 1204 h 2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09" h="2709">
                      <a:moveTo>
                        <a:pt x="2709" y="1204"/>
                      </a:moveTo>
                      <a:lnTo>
                        <a:pt x="1445" y="1204"/>
                      </a:lnTo>
                      <a:lnTo>
                        <a:pt x="1445" y="1626"/>
                      </a:lnTo>
                      <a:lnTo>
                        <a:pt x="2216" y="1626"/>
                      </a:lnTo>
                      <a:cubicBezTo>
                        <a:pt x="2101" y="1992"/>
                        <a:pt x="1759" y="2258"/>
                        <a:pt x="1355" y="2258"/>
                      </a:cubicBezTo>
                      <a:cubicBezTo>
                        <a:pt x="856" y="2258"/>
                        <a:pt x="452" y="1854"/>
                        <a:pt x="452" y="1355"/>
                      </a:cubicBezTo>
                      <a:cubicBezTo>
                        <a:pt x="452" y="856"/>
                        <a:pt x="856" y="452"/>
                        <a:pt x="1355" y="452"/>
                      </a:cubicBezTo>
                      <a:cubicBezTo>
                        <a:pt x="1606" y="452"/>
                        <a:pt x="1833" y="554"/>
                        <a:pt x="1997" y="720"/>
                      </a:cubicBezTo>
                      <a:lnTo>
                        <a:pt x="2303" y="387"/>
                      </a:lnTo>
                      <a:cubicBezTo>
                        <a:pt x="2058" y="148"/>
                        <a:pt x="1724" y="0"/>
                        <a:pt x="1355" y="0"/>
                      </a:cubicBezTo>
                      <a:cubicBezTo>
                        <a:pt x="607" y="0"/>
                        <a:pt x="0" y="607"/>
                        <a:pt x="0" y="1355"/>
                      </a:cubicBezTo>
                      <a:cubicBezTo>
                        <a:pt x="0" y="2103"/>
                        <a:pt x="607" y="2709"/>
                        <a:pt x="1355" y="2709"/>
                      </a:cubicBezTo>
                      <a:cubicBezTo>
                        <a:pt x="2010" y="2709"/>
                        <a:pt x="2584" y="2244"/>
                        <a:pt x="2709" y="1626"/>
                      </a:cubicBezTo>
                      <a:lnTo>
                        <a:pt x="2709" y="120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117" name="Freeform 6">
                  <a:extLst>
                    <a:ext uri="{FF2B5EF4-FFF2-40B4-BE49-F238E27FC236}">
                      <a16:creationId xmlns:a16="http://schemas.microsoft.com/office/drawing/2014/main" id="{572CEE20-523E-4241-B5C2-B0EAECEB35B6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555413" y="3581400"/>
                  <a:ext cx="268288" cy="268287"/>
                </a:xfrm>
                <a:custGeom>
                  <a:avLst/>
                  <a:gdLst>
                    <a:gd name="T0" fmla="*/ 739 w 739"/>
                    <a:gd name="T1" fmla="*/ 258 h 739"/>
                    <a:gd name="T2" fmla="*/ 480 w 739"/>
                    <a:gd name="T3" fmla="*/ 258 h 739"/>
                    <a:gd name="T4" fmla="*/ 480 w 739"/>
                    <a:gd name="T5" fmla="*/ 0 h 739"/>
                    <a:gd name="T6" fmla="*/ 258 w 739"/>
                    <a:gd name="T7" fmla="*/ 0 h 739"/>
                    <a:gd name="T8" fmla="*/ 258 w 739"/>
                    <a:gd name="T9" fmla="*/ 258 h 739"/>
                    <a:gd name="T10" fmla="*/ 0 w 739"/>
                    <a:gd name="T11" fmla="*/ 258 h 739"/>
                    <a:gd name="T12" fmla="*/ 0 w 739"/>
                    <a:gd name="T13" fmla="*/ 480 h 739"/>
                    <a:gd name="T14" fmla="*/ 258 w 739"/>
                    <a:gd name="T15" fmla="*/ 480 h 739"/>
                    <a:gd name="T16" fmla="*/ 258 w 739"/>
                    <a:gd name="T17" fmla="*/ 739 h 739"/>
                    <a:gd name="T18" fmla="*/ 480 w 739"/>
                    <a:gd name="T19" fmla="*/ 739 h 739"/>
                    <a:gd name="T20" fmla="*/ 480 w 739"/>
                    <a:gd name="T21" fmla="*/ 480 h 739"/>
                    <a:gd name="T22" fmla="*/ 739 w 739"/>
                    <a:gd name="T23" fmla="*/ 480 h 739"/>
                    <a:gd name="T24" fmla="*/ 739 w 739"/>
                    <a:gd name="T25" fmla="*/ 258 h 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9" h="739">
                      <a:moveTo>
                        <a:pt x="739" y="258"/>
                      </a:moveTo>
                      <a:lnTo>
                        <a:pt x="480" y="258"/>
                      </a:lnTo>
                      <a:lnTo>
                        <a:pt x="480" y="0"/>
                      </a:lnTo>
                      <a:lnTo>
                        <a:pt x="258" y="0"/>
                      </a:lnTo>
                      <a:lnTo>
                        <a:pt x="258" y="258"/>
                      </a:lnTo>
                      <a:lnTo>
                        <a:pt x="0" y="258"/>
                      </a:lnTo>
                      <a:lnTo>
                        <a:pt x="0" y="480"/>
                      </a:lnTo>
                      <a:lnTo>
                        <a:pt x="258" y="480"/>
                      </a:lnTo>
                      <a:lnTo>
                        <a:pt x="258" y="739"/>
                      </a:lnTo>
                      <a:lnTo>
                        <a:pt x="480" y="739"/>
                      </a:lnTo>
                      <a:lnTo>
                        <a:pt x="480" y="480"/>
                      </a:lnTo>
                      <a:lnTo>
                        <a:pt x="739" y="480"/>
                      </a:lnTo>
                      <a:lnTo>
                        <a:pt x="739" y="2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</p:grpSp>
          <p:sp>
            <p:nvSpPr>
              <p:cNvPr id="115" name="Freeform 75">
                <a:extLst>
                  <a:ext uri="{FF2B5EF4-FFF2-40B4-BE49-F238E27FC236}">
                    <a16:creationId xmlns:a16="http://schemas.microsoft.com/office/drawing/2014/main" id="{906D23BB-60C4-49ED-8583-D6D6F9CA3CA3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154665" y="10406942"/>
                <a:ext cx="144271" cy="267927"/>
              </a:xfrm>
              <a:custGeom>
                <a:avLst/>
                <a:gdLst>
                  <a:gd name="T0" fmla="*/ 132814 w 249"/>
                  <a:gd name="T1" fmla="*/ 43735 h 453"/>
                  <a:gd name="T2" fmla="*/ 132814 w 249"/>
                  <a:gd name="T3" fmla="*/ 43735 h 453"/>
                  <a:gd name="T4" fmla="*/ 94791 w 249"/>
                  <a:gd name="T5" fmla="*/ 43735 h 453"/>
                  <a:gd name="T6" fmla="*/ 85687 w 249"/>
                  <a:gd name="T7" fmla="*/ 58496 h 453"/>
                  <a:gd name="T8" fmla="*/ 85687 w 249"/>
                  <a:gd name="T9" fmla="*/ 87470 h 453"/>
                  <a:gd name="T10" fmla="*/ 132814 w 249"/>
                  <a:gd name="T11" fmla="*/ 87470 h 453"/>
                  <a:gd name="T12" fmla="*/ 132814 w 249"/>
                  <a:gd name="T13" fmla="*/ 126285 h 453"/>
                  <a:gd name="T14" fmla="*/ 85687 w 249"/>
                  <a:gd name="T15" fmla="*/ 126285 h 453"/>
                  <a:gd name="T16" fmla="*/ 85687 w 249"/>
                  <a:gd name="T17" fmla="*/ 247103 h 453"/>
                  <a:gd name="T18" fmla="*/ 42308 w 249"/>
                  <a:gd name="T19" fmla="*/ 247103 h 453"/>
                  <a:gd name="T20" fmla="*/ 42308 w 249"/>
                  <a:gd name="T21" fmla="*/ 126285 h 453"/>
                  <a:gd name="T22" fmla="*/ 0 w 249"/>
                  <a:gd name="T23" fmla="*/ 126285 h 453"/>
                  <a:gd name="T24" fmla="*/ 0 w 249"/>
                  <a:gd name="T25" fmla="*/ 87470 h 453"/>
                  <a:gd name="T26" fmla="*/ 42308 w 249"/>
                  <a:gd name="T27" fmla="*/ 87470 h 453"/>
                  <a:gd name="T28" fmla="*/ 42308 w 249"/>
                  <a:gd name="T29" fmla="*/ 63416 h 453"/>
                  <a:gd name="T30" fmla="*/ 94791 w 249"/>
                  <a:gd name="T31" fmla="*/ 0 h 453"/>
                  <a:gd name="T32" fmla="*/ 132814 w 249"/>
                  <a:gd name="T33" fmla="*/ 0 h 453"/>
                  <a:gd name="T34" fmla="*/ 132814 w 249"/>
                  <a:gd name="T35" fmla="*/ 43735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9" h="453">
                    <a:moveTo>
                      <a:pt x="248" y="80"/>
                    </a:moveTo>
                    <a:lnTo>
                      <a:pt x="248" y="80"/>
                    </a:lnTo>
                    <a:cubicBezTo>
                      <a:pt x="177" y="80"/>
                      <a:pt x="177" y="80"/>
                      <a:pt x="177" y="80"/>
                    </a:cubicBezTo>
                    <a:cubicBezTo>
                      <a:pt x="169" y="80"/>
                      <a:pt x="160" y="89"/>
                      <a:pt x="160" y="107"/>
                    </a:cubicBezTo>
                    <a:cubicBezTo>
                      <a:pt x="160" y="160"/>
                      <a:pt x="160" y="160"/>
                      <a:pt x="160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48" y="231"/>
                      <a:pt x="248" y="231"/>
                      <a:pt x="248" y="231"/>
                    </a:cubicBezTo>
                    <a:cubicBezTo>
                      <a:pt x="160" y="231"/>
                      <a:pt x="160" y="231"/>
                      <a:pt x="160" y="231"/>
                    </a:cubicBezTo>
                    <a:cubicBezTo>
                      <a:pt x="160" y="452"/>
                      <a:pt x="160" y="452"/>
                      <a:pt x="160" y="452"/>
                    </a:cubicBezTo>
                    <a:cubicBezTo>
                      <a:pt x="79" y="452"/>
                      <a:pt x="79" y="452"/>
                      <a:pt x="79" y="452"/>
                    </a:cubicBezTo>
                    <a:cubicBezTo>
                      <a:pt x="79" y="231"/>
                      <a:pt x="79" y="231"/>
                      <a:pt x="79" y="231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79" y="160"/>
                      <a:pt x="79" y="160"/>
                      <a:pt x="79" y="160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9" y="54"/>
                      <a:pt x="115" y="0"/>
                      <a:pt x="177" y="0"/>
                    </a:cubicBezTo>
                    <a:cubicBezTo>
                      <a:pt x="248" y="0"/>
                      <a:pt x="248" y="0"/>
                      <a:pt x="248" y="0"/>
                    </a:cubicBezTo>
                    <a:lnTo>
                      <a:pt x="248" y="8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lumMod val="85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</p:grpSp>
      </p:grp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63B2D62A-C60A-4C23-8194-15CA217A7058}"/>
              </a:ext>
            </a:extLst>
          </p:cNvPr>
          <p:cNvSpPr/>
          <p:nvPr/>
        </p:nvSpPr>
        <p:spPr>
          <a:xfrm>
            <a:off x="7545824" y="3511550"/>
            <a:ext cx="1543050" cy="1789031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34B8B99-F455-4ABA-974A-53002E71F2B3}"/>
              </a:ext>
            </a:extLst>
          </p:cNvPr>
          <p:cNvGrpSpPr/>
          <p:nvPr/>
        </p:nvGrpSpPr>
        <p:grpSpPr>
          <a:xfrm>
            <a:off x="7355316" y="4186044"/>
            <a:ext cx="1924066" cy="947877"/>
            <a:chOff x="7355316" y="4186044"/>
            <a:chExt cx="1924066" cy="947877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9642A9B-1EA7-421B-9055-56D6A3DF68FF}"/>
                </a:ext>
              </a:extLst>
            </p:cNvPr>
            <p:cNvSpPr txBox="1"/>
            <p:nvPr/>
          </p:nvSpPr>
          <p:spPr>
            <a:xfrm>
              <a:off x="7355316" y="4186044"/>
              <a:ext cx="19240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OC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67FDA1C4-DD0E-4096-97CA-ECA1B01F4A53}"/>
                </a:ext>
              </a:extLst>
            </p:cNvPr>
            <p:cNvSpPr txBox="1"/>
            <p:nvPr/>
          </p:nvSpPr>
          <p:spPr>
            <a:xfrm>
              <a:off x="7532489" y="4414729"/>
              <a:ext cx="15697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@oc_a</a:t>
              </a:r>
            </a:p>
          </p:txBody>
        </p:sp>
        <p:sp>
          <p:nvSpPr>
            <p:cNvPr id="124" name="Rectangle: Rounded Corners 123">
              <a:extLst>
                <a:ext uri="{FF2B5EF4-FFF2-40B4-BE49-F238E27FC236}">
                  <a16:creationId xmlns:a16="http://schemas.microsoft.com/office/drawing/2014/main" id="{FA35D22B-0B0E-41BE-8E00-84FA7CD3D045}"/>
                </a:ext>
              </a:extLst>
            </p:cNvPr>
            <p:cNvSpPr/>
            <p:nvPr/>
          </p:nvSpPr>
          <p:spPr>
            <a:xfrm>
              <a:off x="7782980" y="4677391"/>
              <a:ext cx="1068739" cy="21408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162 Contributions</a:t>
              </a: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F53BE0BC-16D3-4E37-BF5C-9A3EB432F4CD}"/>
                </a:ext>
              </a:extLst>
            </p:cNvPr>
            <p:cNvGrpSpPr/>
            <p:nvPr/>
          </p:nvGrpSpPr>
          <p:grpSpPr>
            <a:xfrm>
              <a:off x="7960015" y="4943653"/>
              <a:ext cx="714668" cy="190268"/>
              <a:chOff x="16154665" y="10286915"/>
              <a:chExt cx="1457228" cy="387954"/>
            </a:xfrm>
            <a:solidFill>
              <a:schemeClr val="accent2"/>
            </a:solidFill>
          </p:grpSpPr>
          <p:sp>
            <p:nvSpPr>
              <p:cNvPr id="128" name="Freeform 85">
                <a:extLst>
                  <a:ext uri="{FF2B5EF4-FFF2-40B4-BE49-F238E27FC236}">
                    <a16:creationId xmlns:a16="http://schemas.microsoft.com/office/drawing/2014/main" id="{DE38FD07-69C5-4DC0-9BA5-580CF82048B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655089" y="10426726"/>
                <a:ext cx="284104" cy="228358"/>
              </a:xfrm>
              <a:custGeom>
                <a:avLst/>
                <a:gdLst>
                  <a:gd name="T0" fmla="*/ 250282 w 462"/>
                  <a:gd name="T1" fmla="*/ 24258 h 374"/>
                  <a:gd name="T2" fmla="*/ 250282 w 462"/>
                  <a:gd name="T3" fmla="*/ 24258 h 374"/>
                  <a:gd name="T4" fmla="*/ 221508 w 462"/>
                  <a:gd name="T5" fmla="*/ 33962 h 374"/>
                  <a:gd name="T6" fmla="*/ 240510 w 462"/>
                  <a:gd name="T7" fmla="*/ 5391 h 374"/>
                  <a:gd name="T8" fmla="*/ 211192 w 462"/>
                  <a:gd name="T9" fmla="*/ 19407 h 374"/>
                  <a:gd name="T10" fmla="*/ 173189 w 462"/>
                  <a:gd name="T11" fmla="*/ 0 h 374"/>
                  <a:gd name="T12" fmla="*/ 119983 w 462"/>
                  <a:gd name="T13" fmla="*/ 52829 h 374"/>
                  <a:gd name="T14" fmla="*/ 124870 w 462"/>
                  <a:gd name="T15" fmla="*/ 62532 h 374"/>
                  <a:gd name="T16" fmla="*/ 19002 w 462"/>
                  <a:gd name="T17" fmla="*/ 10242 h 374"/>
                  <a:gd name="T18" fmla="*/ 9229 w 462"/>
                  <a:gd name="T19" fmla="*/ 38813 h 374"/>
                  <a:gd name="T20" fmla="*/ 33118 w 462"/>
                  <a:gd name="T21" fmla="*/ 81400 h 374"/>
                  <a:gd name="T22" fmla="*/ 9229 w 462"/>
                  <a:gd name="T23" fmla="*/ 72236 h 374"/>
                  <a:gd name="T24" fmla="*/ 9229 w 462"/>
                  <a:gd name="T25" fmla="*/ 72236 h 374"/>
                  <a:gd name="T26" fmla="*/ 53205 w 462"/>
                  <a:gd name="T27" fmla="*/ 124526 h 374"/>
                  <a:gd name="T28" fmla="*/ 38004 w 462"/>
                  <a:gd name="T29" fmla="*/ 124526 h 374"/>
                  <a:gd name="T30" fmla="*/ 28774 w 462"/>
                  <a:gd name="T31" fmla="*/ 124526 h 374"/>
                  <a:gd name="T32" fmla="*/ 77093 w 462"/>
                  <a:gd name="T33" fmla="*/ 158487 h 374"/>
                  <a:gd name="T34" fmla="*/ 14116 w 462"/>
                  <a:gd name="T35" fmla="*/ 182206 h 374"/>
                  <a:gd name="T36" fmla="*/ 0 w 462"/>
                  <a:gd name="T37" fmla="*/ 182206 h 374"/>
                  <a:gd name="T38" fmla="*/ 77093 w 462"/>
                  <a:gd name="T39" fmla="*/ 201074 h 374"/>
                  <a:gd name="T40" fmla="*/ 221508 w 462"/>
                  <a:gd name="T41" fmla="*/ 57681 h 374"/>
                  <a:gd name="T42" fmla="*/ 221508 w 462"/>
                  <a:gd name="T43" fmla="*/ 52829 h 374"/>
                  <a:gd name="T44" fmla="*/ 250282 w 462"/>
                  <a:gd name="T45" fmla="*/ 24258 h 3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62" h="374">
                    <a:moveTo>
                      <a:pt x="461" y="45"/>
                    </a:moveTo>
                    <a:lnTo>
                      <a:pt x="461" y="45"/>
                    </a:lnTo>
                    <a:cubicBezTo>
                      <a:pt x="443" y="54"/>
                      <a:pt x="425" y="63"/>
                      <a:pt x="408" y="63"/>
                    </a:cubicBezTo>
                    <a:cubicBezTo>
                      <a:pt x="425" y="54"/>
                      <a:pt x="443" y="36"/>
                      <a:pt x="443" y="10"/>
                    </a:cubicBezTo>
                    <a:cubicBezTo>
                      <a:pt x="425" y="19"/>
                      <a:pt x="408" y="27"/>
                      <a:pt x="389" y="36"/>
                    </a:cubicBezTo>
                    <a:cubicBezTo>
                      <a:pt x="372" y="19"/>
                      <a:pt x="345" y="0"/>
                      <a:pt x="319" y="0"/>
                    </a:cubicBezTo>
                    <a:cubicBezTo>
                      <a:pt x="265" y="0"/>
                      <a:pt x="221" y="45"/>
                      <a:pt x="221" y="98"/>
                    </a:cubicBezTo>
                    <a:cubicBezTo>
                      <a:pt x="221" y="107"/>
                      <a:pt x="221" y="116"/>
                      <a:pt x="230" y="116"/>
                    </a:cubicBezTo>
                    <a:cubicBezTo>
                      <a:pt x="151" y="116"/>
                      <a:pt x="79" y="81"/>
                      <a:pt x="35" y="19"/>
                    </a:cubicBezTo>
                    <a:cubicBezTo>
                      <a:pt x="26" y="36"/>
                      <a:pt x="17" y="54"/>
                      <a:pt x="17" y="72"/>
                    </a:cubicBezTo>
                    <a:cubicBezTo>
                      <a:pt x="17" y="98"/>
                      <a:pt x="35" y="134"/>
                      <a:pt x="61" y="151"/>
                    </a:cubicBezTo>
                    <a:cubicBezTo>
                      <a:pt x="44" y="143"/>
                      <a:pt x="35" y="143"/>
                      <a:pt x="17" y="134"/>
                    </a:cubicBezTo>
                    <a:cubicBezTo>
                      <a:pt x="17" y="178"/>
                      <a:pt x="53" y="222"/>
                      <a:pt x="98" y="231"/>
                    </a:cubicBezTo>
                    <a:cubicBezTo>
                      <a:pt x="89" y="231"/>
                      <a:pt x="79" y="231"/>
                      <a:pt x="70" y="231"/>
                    </a:cubicBezTo>
                    <a:cubicBezTo>
                      <a:pt x="61" y="231"/>
                      <a:pt x="61" y="231"/>
                      <a:pt x="53" y="231"/>
                    </a:cubicBezTo>
                    <a:cubicBezTo>
                      <a:pt x="61" y="266"/>
                      <a:pt x="98" y="294"/>
                      <a:pt x="142" y="294"/>
                    </a:cubicBezTo>
                    <a:cubicBezTo>
                      <a:pt x="106" y="319"/>
                      <a:pt x="70" y="338"/>
                      <a:pt x="26" y="338"/>
                    </a:cubicBezTo>
                    <a:cubicBezTo>
                      <a:pt x="17" y="338"/>
                      <a:pt x="8" y="338"/>
                      <a:pt x="0" y="338"/>
                    </a:cubicBezTo>
                    <a:cubicBezTo>
                      <a:pt x="44" y="364"/>
                      <a:pt x="89" y="373"/>
                      <a:pt x="142" y="373"/>
                    </a:cubicBezTo>
                    <a:cubicBezTo>
                      <a:pt x="319" y="373"/>
                      <a:pt x="408" y="231"/>
                      <a:pt x="408" y="107"/>
                    </a:cubicBezTo>
                    <a:lnTo>
                      <a:pt x="408" y="98"/>
                    </a:lnTo>
                    <a:cubicBezTo>
                      <a:pt x="434" y="81"/>
                      <a:pt x="443" y="72"/>
                      <a:pt x="461" y="4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alpha val="70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8FC5AF94-35E2-44B4-A2B7-533C04ABEB1B}"/>
                  </a:ext>
                </a:extLst>
              </p:cNvPr>
              <p:cNvGrpSpPr/>
              <p:nvPr userDrawn="1"/>
            </p:nvGrpSpPr>
            <p:grpSpPr>
              <a:xfrm>
                <a:off x="17295349" y="10286915"/>
                <a:ext cx="316544" cy="375010"/>
                <a:chOff x="10541000" y="3581400"/>
                <a:chExt cx="1282701" cy="1519613"/>
              </a:xfrm>
              <a:grpFill/>
            </p:grpSpPr>
            <p:sp>
              <p:nvSpPr>
                <p:cNvPr id="131" name="Freeform 5">
                  <a:extLst>
                    <a:ext uri="{FF2B5EF4-FFF2-40B4-BE49-F238E27FC236}">
                      <a16:creationId xmlns:a16="http://schemas.microsoft.com/office/drawing/2014/main" id="{E99F47FD-871B-4F29-9B28-137945E61464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541000" y="4121519"/>
                  <a:ext cx="984250" cy="979494"/>
                </a:xfrm>
                <a:custGeom>
                  <a:avLst/>
                  <a:gdLst>
                    <a:gd name="T0" fmla="*/ 2709 w 2709"/>
                    <a:gd name="T1" fmla="*/ 1204 h 2709"/>
                    <a:gd name="T2" fmla="*/ 1445 w 2709"/>
                    <a:gd name="T3" fmla="*/ 1204 h 2709"/>
                    <a:gd name="T4" fmla="*/ 1445 w 2709"/>
                    <a:gd name="T5" fmla="*/ 1626 h 2709"/>
                    <a:gd name="T6" fmla="*/ 2216 w 2709"/>
                    <a:gd name="T7" fmla="*/ 1626 h 2709"/>
                    <a:gd name="T8" fmla="*/ 1355 w 2709"/>
                    <a:gd name="T9" fmla="*/ 2258 h 2709"/>
                    <a:gd name="T10" fmla="*/ 452 w 2709"/>
                    <a:gd name="T11" fmla="*/ 1355 h 2709"/>
                    <a:gd name="T12" fmla="*/ 1355 w 2709"/>
                    <a:gd name="T13" fmla="*/ 452 h 2709"/>
                    <a:gd name="T14" fmla="*/ 1997 w 2709"/>
                    <a:gd name="T15" fmla="*/ 720 h 2709"/>
                    <a:gd name="T16" fmla="*/ 2303 w 2709"/>
                    <a:gd name="T17" fmla="*/ 387 h 2709"/>
                    <a:gd name="T18" fmla="*/ 1355 w 2709"/>
                    <a:gd name="T19" fmla="*/ 0 h 2709"/>
                    <a:gd name="T20" fmla="*/ 0 w 2709"/>
                    <a:gd name="T21" fmla="*/ 1355 h 2709"/>
                    <a:gd name="T22" fmla="*/ 1355 w 2709"/>
                    <a:gd name="T23" fmla="*/ 2709 h 2709"/>
                    <a:gd name="T24" fmla="*/ 2709 w 2709"/>
                    <a:gd name="T25" fmla="*/ 1626 h 2709"/>
                    <a:gd name="T26" fmla="*/ 2709 w 2709"/>
                    <a:gd name="T27" fmla="*/ 1204 h 2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09" h="2709">
                      <a:moveTo>
                        <a:pt x="2709" y="1204"/>
                      </a:moveTo>
                      <a:lnTo>
                        <a:pt x="1445" y="1204"/>
                      </a:lnTo>
                      <a:lnTo>
                        <a:pt x="1445" y="1626"/>
                      </a:lnTo>
                      <a:lnTo>
                        <a:pt x="2216" y="1626"/>
                      </a:lnTo>
                      <a:cubicBezTo>
                        <a:pt x="2101" y="1992"/>
                        <a:pt x="1759" y="2258"/>
                        <a:pt x="1355" y="2258"/>
                      </a:cubicBezTo>
                      <a:cubicBezTo>
                        <a:pt x="856" y="2258"/>
                        <a:pt x="452" y="1854"/>
                        <a:pt x="452" y="1355"/>
                      </a:cubicBezTo>
                      <a:cubicBezTo>
                        <a:pt x="452" y="856"/>
                        <a:pt x="856" y="452"/>
                        <a:pt x="1355" y="452"/>
                      </a:cubicBezTo>
                      <a:cubicBezTo>
                        <a:pt x="1606" y="452"/>
                        <a:pt x="1833" y="554"/>
                        <a:pt x="1997" y="720"/>
                      </a:cubicBezTo>
                      <a:lnTo>
                        <a:pt x="2303" y="387"/>
                      </a:lnTo>
                      <a:cubicBezTo>
                        <a:pt x="2058" y="148"/>
                        <a:pt x="1724" y="0"/>
                        <a:pt x="1355" y="0"/>
                      </a:cubicBezTo>
                      <a:cubicBezTo>
                        <a:pt x="607" y="0"/>
                        <a:pt x="0" y="607"/>
                        <a:pt x="0" y="1355"/>
                      </a:cubicBezTo>
                      <a:cubicBezTo>
                        <a:pt x="0" y="2103"/>
                        <a:pt x="607" y="2709"/>
                        <a:pt x="1355" y="2709"/>
                      </a:cubicBezTo>
                      <a:cubicBezTo>
                        <a:pt x="2010" y="2709"/>
                        <a:pt x="2584" y="2244"/>
                        <a:pt x="2709" y="1626"/>
                      </a:cubicBezTo>
                      <a:lnTo>
                        <a:pt x="2709" y="120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132" name="Freeform 6">
                  <a:extLst>
                    <a:ext uri="{FF2B5EF4-FFF2-40B4-BE49-F238E27FC236}">
                      <a16:creationId xmlns:a16="http://schemas.microsoft.com/office/drawing/2014/main" id="{04BB6FCD-B4CE-4C58-849C-8B0AEB1E5934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555413" y="3581400"/>
                  <a:ext cx="268288" cy="268287"/>
                </a:xfrm>
                <a:custGeom>
                  <a:avLst/>
                  <a:gdLst>
                    <a:gd name="T0" fmla="*/ 739 w 739"/>
                    <a:gd name="T1" fmla="*/ 258 h 739"/>
                    <a:gd name="T2" fmla="*/ 480 w 739"/>
                    <a:gd name="T3" fmla="*/ 258 h 739"/>
                    <a:gd name="T4" fmla="*/ 480 w 739"/>
                    <a:gd name="T5" fmla="*/ 0 h 739"/>
                    <a:gd name="T6" fmla="*/ 258 w 739"/>
                    <a:gd name="T7" fmla="*/ 0 h 739"/>
                    <a:gd name="T8" fmla="*/ 258 w 739"/>
                    <a:gd name="T9" fmla="*/ 258 h 739"/>
                    <a:gd name="T10" fmla="*/ 0 w 739"/>
                    <a:gd name="T11" fmla="*/ 258 h 739"/>
                    <a:gd name="T12" fmla="*/ 0 w 739"/>
                    <a:gd name="T13" fmla="*/ 480 h 739"/>
                    <a:gd name="T14" fmla="*/ 258 w 739"/>
                    <a:gd name="T15" fmla="*/ 480 h 739"/>
                    <a:gd name="T16" fmla="*/ 258 w 739"/>
                    <a:gd name="T17" fmla="*/ 739 h 739"/>
                    <a:gd name="T18" fmla="*/ 480 w 739"/>
                    <a:gd name="T19" fmla="*/ 739 h 739"/>
                    <a:gd name="T20" fmla="*/ 480 w 739"/>
                    <a:gd name="T21" fmla="*/ 480 h 739"/>
                    <a:gd name="T22" fmla="*/ 739 w 739"/>
                    <a:gd name="T23" fmla="*/ 480 h 739"/>
                    <a:gd name="T24" fmla="*/ 739 w 739"/>
                    <a:gd name="T25" fmla="*/ 258 h 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9" h="739">
                      <a:moveTo>
                        <a:pt x="739" y="258"/>
                      </a:moveTo>
                      <a:lnTo>
                        <a:pt x="480" y="258"/>
                      </a:lnTo>
                      <a:lnTo>
                        <a:pt x="480" y="0"/>
                      </a:lnTo>
                      <a:lnTo>
                        <a:pt x="258" y="0"/>
                      </a:lnTo>
                      <a:lnTo>
                        <a:pt x="258" y="258"/>
                      </a:lnTo>
                      <a:lnTo>
                        <a:pt x="0" y="258"/>
                      </a:lnTo>
                      <a:lnTo>
                        <a:pt x="0" y="480"/>
                      </a:lnTo>
                      <a:lnTo>
                        <a:pt x="258" y="480"/>
                      </a:lnTo>
                      <a:lnTo>
                        <a:pt x="258" y="739"/>
                      </a:lnTo>
                      <a:lnTo>
                        <a:pt x="480" y="739"/>
                      </a:lnTo>
                      <a:lnTo>
                        <a:pt x="480" y="480"/>
                      </a:lnTo>
                      <a:lnTo>
                        <a:pt x="739" y="480"/>
                      </a:lnTo>
                      <a:lnTo>
                        <a:pt x="739" y="2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</p:grpSp>
          <p:sp>
            <p:nvSpPr>
              <p:cNvPr id="130" name="Freeform 75">
                <a:extLst>
                  <a:ext uri="{FF2B5EF4-FFF2-40B4-BE49-F238E27FC236}">
                    <a16:creationId xmlns:a16="http://schemas.microsoft.com/office/drawing/2014/main" id="{2C35E0F5-64B7-433E-AAE5-07FB9A7EFE32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154665" y="10406942"/>
                <a:ext cx="144271" cy="267927"/>
              </a:xfrm>
              <a:custGeom>
                <a:avLst/>
                <a:gdLst>
                  <a:gd name="T0" fmla="*/ 132814 w 249"/>
                  <a:gd name="T1" fmla="*/ 43735 h 453"/>
                  <a:gd name="T2" fmla="*/ 132814 w 249"/>
                  <a:gd name="T3" fmla="*/ 43735 h 453"/>
                  <a:gd name="T4" fmla="*/ 94791 w 249"/>
                  <a:gd name="T5" fmla="*/ 43735 h 453"/>
                  <a:gd name="T6" fmla="*/ 85687 w 249"/>
                  <a:gd name="T7" fmla="*/ 58496 h 453"/>
                  <a:gd name="T8" fmla="*/ 85687 w 249"/>
                  <a:gd name="T9" fmla="*/ 87470 h 453"/>
                  <a:gd name="T10" fmla="*/ 132814 w 249"/>
                  <a:gd name="T11" fmla="*/ 87470 h 453"/>
                  <a:gd name="T12" fmla="*/ 132814 w 249"/>
                  <a:gd name="T13" fmla="*/ 126285 h 453"/>
                  <a:gd name="T14" fmla="*/ 85687 w 249"/>
                  <a:gd name="T15" fmla="*/ 126285 h 453"/>
                  <a:gd name="T16" fmla="*/ 85687 w 249"/>
                  <a:gd name="T17" fmla="*/ 247103 h 453"/>
                  <a:gd name="T18" fmla="*/ 42308 w 249"/>
                  <a:gd name="T19" fmla="*/ 247103 h 453"/>
                  <a:gd name="T20" fmla="*/ 42308 w 249"/>
                  <a:gd name="T21" fmla="*/ 126285 h 453"/>
                  <a:gd name="T22" fmla="*/ 0 w 249"/>
                  <a:gd name="T23" fmla="*/ 126285 h 453"/>
                  <a:gd name="T24" fmla="*/ 0 w 249"/>
                  <a:gd name="T25" fmla="*/ 87470 h 453"/>
                  <a:gd name="T26" fmla="*/ 42308 w 249"/>
                  <a:gd name="T27" fmla="*/ 87470 h 453"/>
                  <a:gd name="T28" fmla="*/ 42308 w 249"/>
                  <a:gd name="T29" fmla="*/ 63416 h 453"/>
                  <a:gd name="T30" fmla="*/ 94791 w 249"/>
                  <a:gd name="T31" fmla="*/ 0 h 453"/>
                  <a:gd name="T32" fmla="*/ 132814 w 249"/>
                  <a:gd name="T33" fmla="*/ 0 h 453"/>
                  <a:gd name="T34" fmla="*/ 132814 w 249"/>
                  <a:gd name="T35" fmla="*/ 43735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9" h="453">
                    <a:moveTo>
                      <a:pt x="248" y="80"/>
                    </a:moveTo>
                    <a:lnTo>
                      <a:pt x="248" y="80"/>
                    </a:lnTo>
                    <a:cubicBezTo>
                      <a:pt x="177" y="80"/>
                      <a:pt x="177" y="80"/>
                      <a:pt x="177" y="80"/>
                    </a:cubicBezTo>
                    <a:cubicBezTo>
                      <a:pt x="169" y="80"/>
                      <a:pt x="160" y="89"/>
                      <a:pt x="160" y="107"/>
                    </a:cubicBezTo>
                    <a:cubicBezTo>
                      <a:pt x="160" y="160"/>
                      <a:pt x="160" y="160"/>
                      <a:pt x="160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48" y="231"/>
                      <a:pt x="248" y="231"/>
                      <a:pt x="248" y="231"/>
                    </a:cubicBezTo>
                    <a:cubicBezTo>
                      <a:pt x="160" y="231"/>
                      <a:pt x="160" y="231"/>
                      <a:pt x="160" y="231"/>
                    </a:cubicBezTo>
                    <a:cubicBezTo>
                      <a:pt x="160" y="452"/>
                      <a:pt x="160" y="452"/>
                      <a:pt x="160" y="452"/>
                    </a:cubicBezTo>
                    <a:cubicBezTo>
                      <a:pt x="79" y="452"/>
                      <a:pt x="79" y="452"/>
                      <a:pt x="79" y="452"/>
                    </a:cubicBezTo>
                    <a:cubicBezTo>
                      <a:pt x="79" y="231"/>
                      <a:pt x="79" y="231"/>
                      <a:pt x="79" y="231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79" y="160"/>
                      <a:pt x="79" y="160"/>
                      <a:pt x="79" y="160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9" y="54"/>
                      <a:pt x="115" y="0"/>
                      <a:pt x="177" y="0"/>
                    </a:cubicBezTo>
                    <a:cubicBezTo>
                      <a:pt x="248" y="0"/>
                      <a:pt x="248" y="0"/>
                      <a:pt x="248" y="0"/>
                    </a:cubicBezTo>
                    <a:lnTo>
                      <a:pt x="248" y="8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lumMod val="85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</p:grpSp>
      </p:grp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9D36D41A-0545-49A6-A8AC-683B624D0BBE}"/>
              </a:ext>
            </a:extLst>
          </p:cNvPr>
          <p:cNvSpPr/>
          <p:nvPr/>
        </p:nvSpPr>
        <p:spPr>
          <a:xfrm>
            <a:off x="9768265" y="3784600"/>
            <a:ext cx="1543050" cy="1789031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2CA007-CDAE-4492-87DE-CDB172355D51}"/>
              </a:ext>
            </a:extLst>
          </p:cNvPr>
          <p:cNvGrpSpPr/>
          <p:nvPr/>
        </p:nvGrpSpPr>
        <p:grpSpPr>
          <a:xfrm>
            <a:off x="9577757" y="4459094"/>
            <a:ext cx="1924066" cy="947877"/>
            <a:chOff x="9577757" y="4459094"/>
            <a:chExt cx="1924066" cy="947877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E36FECD8-4E0F-4CC5-A089-95C92F5027E3}"/>
                </a:ext>
              </a:extLst>
            </p:cNvPr>
            <p:cNvSpPr txBox="1"/>
            <p:nvPr/>
          </p:nvSpPr>
          <p:spPr>
            <a:xfrm>
              <a:off x="9577757" y="4459094"/>
              <a:ext cx="19240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Archie </a:t>
              </a:r>
              <a:r>
                <a:rPr lang="en-US" sz="160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</a:rPr>
                <a:t>Rizald</a:t>
              </a: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8EE5C7C7-84C1-4481-8235-E3AE6A4480AD}"/>
                </a:ext>
              </a:extLst>
            </p:cNvPr>
            <p:cNvSpPr txBox="1"/>
            <p:nvPr/>
          </p:nvSpPr>
          <p:spPr>
            <a:xfrm>
              <a:off x="9754930" y="4687779"/>
              <a:ext cx="15697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@archierizaldi</a:t>
              </a:r>
            </a:p>
          </p:txBody>
        </p:sp>
        <p:sp>
          <p:nvSpPr>
            <p:cNvPr id="138" name="Rectangle: Rounded Corners 137">
              <a:extLst>
                <a:ext uri="{FF2B5EF4-FFF2-40B4-BE49-F238E27FC236}">
                  <a16:creationId xmlns:a16="http://schemas.microsoft.com/office/drawing/2014/main" id="{E30184C0-FE96-4DAC-8FE3-9A98C253BA4C}"/>
                </a:ext>
              </a:extLst>
            </p:cNvPr>
            <p:cNvSpPr/>
            <p:nvPr/>
          </p:nvSpPr>
          <p:spPr>
            <a:xfrm>
              <a:off x="10005421" y="4950441"/>
              <a:ext cx="1068739" cy="214087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98 Contributions</a:t>
              </a: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3FB17065-7312-41BA-8E3D-2E3AB2FA117C}"/>
                </a:ext>
              </a:extLst>
            </p:cNvPr>
            <p:cNvGrpSpPr/>
            <p:nvPr/>
          </p:nvGrpSpPr>
          <p:grpSpPr>
            <a:xfrm>
              <a:off x="10182456" y="5216703"/>
              <a:ext cx="714668" cy="190268"/>
              <a:chOff x="16154665" y="10286915"/>
              <a:chExt cx="1457228" cy="387954"/>
            </a:xfrm>
            <a:solidFill>
              <a:schemeClr val="accent2"/>
            </a:solidFill>
          </p:grpSpPr>
          <p:sp>
            <p:nvSpPr>
              <p:cNvPr id="142" name="Freeform 85">
                <a:extLst>
                  <a:ext uri="{FF2B5EF4-FFF2-40B4-BE49-F238E27FC236}">
                    <a16:creationId xmlns:a16="http://schemas.microsoft.com/office/drawing/2014/main" id="{D331406C-ABFC-4676-B891-3595FF1FB892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655089" y="10426726"/>
                <a:ext cx="284104" cy="228358"/>
              </a:xfrm>
              <a:custGeom>
                <a:avLst/>
                <a:gdLst>
                  <a:gd name="T0" fmla="*/ 250282 w 462"/>
                  <a:gd name="T1" fmla="*/ 24258 h 374"/>
                  <a:gd name="T2" fmla="*/ 250282 w 462"/>
                  <a:gd name="T3" fmla="*/ 24258 h 374"/>
                  <a:gd name="T4" fmla="*/ 221508 w 462"/>
                  <a:gd name="T5" fmla="*/ 33962 h 374"/>
                  <a:gd name="T6" fmla="*/ 240510 w 462"/>
                  <a:gd name="T7" fmla="*/ 5391 h 374"/>
                  <a:gd name="T8" fmla="*/ 211192 w 462"/>
                  <a:gd name="T9" fmla="*/ 19407 h 374"/>
                  <a:gd name="T10" fmla="*/ 173189 w 462"/>
                  <a:gd name="T11" fmla="*/ 0 h 374"/>
                  <a:gd name="T12" fmla="*/ 119983 w 462"/>
                  <a:gd name="T13" fmla="*/ 52829 h 374"/>
                  <a:gd name="T14" fmla="*/ 124870 w 462"/>
                  <a:gd name="T15" fmla="*/ 62532 h 374"/>
                  <a:gd name="T16" fmla="*/ 19002 w 462"/>
                  <a:gd name="T17" fmla="*/ 10242 h 374"/>
                  <a:gd name="T18" fmla="*/ 9229 w 462"/>
                  <a:gd name="T19" fmla="*/ 38813 h 374"/>
                  <a:gd name="T20" fmla="*/ 33118 w 462"/>
                  <a:gd name="T21" fmla="*/ 81400 h 374"/>
                  <a:gd name="T22" fmla="*/ 9229 w 462"/>
                  <a:gd name="T23" fmla="*/ 72236 h 374"/>
                  <a:gd name="T24" fmla="*/ 9229 w 462"/>
                  <a:gd name="T25" fmla="*/ 72236 h 374"/>
                  <a:gd name="T26" fmla="*/ 53205 w 462"/>
                  <a:gd name="T27" fmla="*/ 124526 h 374"/>
                  <a:gd name="T28" fmla="*/ 38004 w 462"/>
                  <a:gd name="T29" fmla="*/ 124526 h 374"/>
                  <a:gd name="T30" fmla="*/ 28774 w 462"/>
                  <a:gd name="T31" fmla="*/ 124526 h 374"/>
                  <a:gd name="T32" fmla="*/ 77093 w 462"/>
                  <a:gd name="T33" fmla="*/ 158487 h 374"/>
                  <a:gd name="T34" fmla="*/ 14116 w 462"/>
                  <a:gd name="T35" fmla="*/ 182206 h 374"/>
                  <a:gd name="T36" fmla="*/ 0 w 462"/>
                  <a:gd name="T37" fmla="*/ 182206 h 374"/>
                  <a:gd name="T38" fmla="*/ 77093 w 462"/>
                  <a:gd name="T39" fmla="*/ 201074 h 374"/>
                  <a:gd name="T40" fmla="*/ 221508 w 462"/>
                  <a:gd name="T41" fmla="*/ 57681 h 374"/>
                  <a:gd name="T42" fmla="*/ 221508 w 462"/>
                  <a:gd name="T43" fmla="*/ 52829 h 374"/>
                  <a:gd name="T44" fmla="*/ 250282 w 462"/>
                  <a:gd name="T45" fmla="*/ 24258 h 3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62" h="374">
                    <a:moveTo>
                      <a:pt x="461" y="45"/>
                    </a:moveTo>
                    <a:lnTo>
                      <a:pt x="461" y="45"/>
                    </a:lnTo>
                    <a:cubicBezTo>
                      <a:pt x="443" y="54"/>
                      <a:pt x="425" y="63"/>
                      <a:pt x="408" y="63"/>
                    </a:cubicBezTo>
                    <a:cubicBezTo>
                      <a:pt x="425" y="54"/>
                      <a:pt x="443" y="36"/>
                      <a:pt x="443" y="10"/>
                    </a:cubicBezTo>
                    <a:cubicBezTo>
                      <a:pt x="425" y="19"/>
                      <a:pt x="408" y="27"/>
                      <a:pt x="389" y="36"/>
                    </a:cubicBezTo>
                    <a:cubicBezTo>
                      <a:pt x="372" y="19"/>
                      <a:pt x="345" y="0"/>
                      <a:pt x="319" y="0"/>
                    </a:cubicBezTo>
                    <a:cubicBezTo>
                      <a:pt x="265" y="0"/>
                      <a:pt x="221" y="45"/>
                      <a:pt x="221" y="98"/>
                    </a:cubicBezTo>
                    <a:cubicBezTo>
                      <a:pt x="221" y="107"/>
                      <a:pt x="221" y="116"/>
                      <a:pt x="230" y="116"/>
                    </a:cubicBezTo>
                    <a:cubicBezTo>
                      <a:pt x="151" y="116"/>
                      <a:pt x="79" y="81"/>
                      <a:pt x="35" y="19"/>
                    </a:cubicBezTo>
                    <a:cubicBezTo>
                      <a:pt x="26" y="36"/>
                      <a:pt x="17" y="54"/>
                      <a:pt x="17" y="72"/>
                    </a:cubicBezTo>
                    <a:cubicBezTo>
                      <a:pt x="17" y="98"/>
                      <a:pt x="35" y="134"/>
                      <a:pt x="61" y="151"/>
                    </a:cubicBezTo>
                    <a:cubicBezTo>
                      <a:pt x="44" y="143"/>
                      <a:pt x="35" y="143"/>
                      <a:pt x="17" y="134"/>
                    </a:cubicBezTo>
                    <a:cubicBezTo>
                      <a:pt x="17" y="178"/>
                      <a:pt x="53" y="222"/>
                      <a:pt x="98" y="231"/>
                    </a:cubicBezTo>
                    <a:cubicBezTo>
                      <a:pt x="89" y="231"/>
                      <a:pt x="79" y="231"/>
                      <a:pt x="70" y="231"/>
                    </a:cubicBezTo>
                    <a:cubicBezTo>
                      <a:pt x="61" y="231"/>
                      <a:pt x="61" y="231"/>
                      <a:pt x="53" y="231"/>
                    </a:cubicBezTo>
                    <a:cubicBezTo>
                      <a:pt x="61" y="266"/>
                      <a:pt x="98" y="294"/>
                      <a:pt x="142" y="294"/>
                    </a:cubicBezTo>
                    <a:cubicBezTo>
                      <a:pt x="106" y="319"/>
                      <a:pt x="70" y="338"/>
                      <a:pt x="26" y="338"/>
                    </a:cubicBezTo>
                    <a:cubicBezTo>
                      <a:pt x="17" y="338"/>
                      <a:pt x="8" y="338"/>
                      <a:pt x="0" y="338"/>
                    </a:cubicBezTo>
                    <a:cubicBezTo>
                      <a:pt x="44" y="364"/>
                      <a:pt x="89" y="373"/>
                      <a:pt x="142" y="373"/>
                    </a:cubicBezTo>
                    <a:cubicBezTo>
                      <a:pt x="319" y="373"/>
                      <a:pt x="408" y="231"/>
                      <a:pt x="408" y="107"/>
                    </a:cubicBezTo>
                    <a:lnTo>
                      <a:pt x="408" y="98"/>
                    </a:lnTo>
                    <a:cubicBezTo>
                      <a:pt x="434" y="81"/>
                      <a:pt x="443" y="72"/>
                      <a:pt x="461" y="45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alpha val="70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C47B49A-50EC-4EA1-8B70-ECCE9576AC03}"/>
                  </a:ext>
                </a:extLst>
              </p:cNvPr>
              <p:cNvGrpSpPr/>
              <p:nvPr userDrawn="1"/>
            </p:nvGrpSpPr>
            <p:grpSpPr>
              <a:xfrm>
                <a:off x="17295349" y="10286915"/>
                <a:ext cx="316544" cy="375010"/>
                <a:chOff x="10541000" y="3581400"/>
                <a:chExt cx="1282701" cy="1519613"/>
              </a:xfrm>
              <a:grpFill/>
            </p:grpSpPr>
            <p:sp>
              <p:nvSpPr>
                <p:cNvPr id="145" name="Freeform 5">
                  <a:extLst>
                    <a:ext uri="{FF2B5EF4-FFF2-40B4-BE49-F238E27FC236}">
                      <a16:creationId xmlns:a16="http://schemas.microsoft.com/office/drawing/2014/main" id="{3A0F41F0-865D-484C-9806-EB5EC5B85B6F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0541000" y="4121519"/>
                  <a:ext cx="984250" cy="979494"/>
                </a:xfrm>
                <a:custGeom>
                  <a:avLst/>
                  <a:gdLst>
                    <a:gd name="T0" fmla="*/ 2709 w 2709"/>
                    <a:gd name="T1" fmla="*/ 1204 h 2709"/>
                    <a:gd name="T2" fmla="*/ 1445 w 2709"/>
                    <a:gd name="T3" fmla="*/ 1204 h 2709"/>
                    <a:gd name="T4" fmla="*/ 1445 w 2709"/>
                    <a:gd name="T5" fmla="*/ 1626 h 2709"/>
                    <a:gd name="T6" fmla="*/ 2216 w 2709"/>
                    <a:gd name="T7" fmla="*/ 1626 h 2709"/>
                    <a:gd name="T8" fmla="*/ 1355 w 2709"/>
                    <a:gd name="T9" fmla="*/ 2258 h 2709"/>
                    <a:gd name="T10" fmla="*/ 452 w 2709"/>
                    <a:gd name="T11" fmla="*/ 1355 h 2709"/>
                    <a:gd name="T12" fmla="*/ 1355 w 2709"/>
                    <a:gd name="T13" fmla="*/ 452 h 2709"/>
                    <a:gd name="T14" fmla="*/ 1997 w 2709"/>
                    <a:gd name="T15" fmla="*/ 720 h 2709"/>
                    <a:gd name="T16" fmla="*/ 2303 w 2709"/>
                    <a:gd name="T17" fmla="*/ 387 h 2709"/>
                    <a:gd name="T18" fmla="*/ 1355 w 2709"/>
                    <a:gd name="T19" fmla="*/ 0 h 2709"/>
                    <a:gd name="T20" fmla="*/ 0 w 2709"/>
                    <a:gd name="T21" fmla="*/ 1355 h 2709"/>
                    <a:gd name="T22" fmla="*/ 1355 w 2709"/>
                    <a:gd name="T23" fmla="*/ 2709 h 2709"/>
                    <a:gd name="T24" fmla="*/ 2709 w 2709"/>
                    <a:gd name="T25" fmla="*/ 1626 h 2709"/>
                    <a:gd name="T26" fmla="*/ 2709 w 2709"/>
                    <a:gd name="T27" fmla="*/ 1204 h 2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709" h="2709">
                      <a:moveTo>
                        <a:pt x="2709" y="1204"/>
                      </a:moveTo>
                      <a:lnTo>
                        <a:pt x="1445" y="1204"/>
                      </a:lnTo>
                      <a:lnTo>
                        <a:pt x="1445" y="1626"/>
                      </a:lnTo>
                      <a:lnTo>
                        <a:pt x="2216" y="1626"/>
                      </a:lnTo>
                      <a:cubicBezTo>
                        <a:pt x="2101" y="1992"/>
                        <a:pt x="1759" y="2258"/>
                        <a:pt x="1355" y="2258"/>
                      </a:cubicBezTo>
                      <a:cubicBezTo>
                        <a:pt x="856" y="2258"/>
                        <a:pt x="452" y="1854"/>
                        <a:pt x="452" y="1355"/>
                      </a:cubicBezTo>
                      <a:cubicBezTo>
                        <a:pt x="452" y="856"/>
                        <a:pt x="856" y="452"/>
                        <a:pt x="1355" y="452"/>
                      </a:cubicBezTo>
                      <a:cubicBezTo>
                        <a:pt x="1606" y="452"/>
                        <a:pt x="1833" y="554"/>
                        <a:pt x="1997" y="720"/>
                      </a:cubicBezTo>
                      <a:lnTo>
                        <a:pt x="2303" y="387"/>
                      </a:lnTo>
                      <a:cubicBezTo>
                        <a:pt x="2058" y="148"/>
                        <a:pt x="1724" y="0"/>
                        <a:pt x="1355" y="0"/>
                      </a:cubicBezTo>
                      <a:cubicBezTo>
                        <a:pt x="607" y="0"/>
                        <a:pt x="0" y="607"/>
                        <a:pt x="0" y="1355"/>
                      </a:cubicBezTo>
                      <a:cubicBezTo>
                        <a:pt x="0" y="2103"/>
                        <a:pt x="607" y="2709"/>
                        <a:pt x="1355" y="2709"/>
                      </a:cubicBezTo>
                      <a:cubicBezTo>
                        <a:pt x="2010" y="2709"/>
                        <a:pt x="2584" y="2244"/>
                        <a:pt x="2709" y="1626"/>
                      </a:cubicBezTo>
                      <a:lnTo>
                        <a:pt x="2709" y="120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146" name="Freeform 6">
                  <a:extLst>
                    <a:ext uri="{FF2B5EF4-FFF2-40B4-BE49-F238E27FC236}">
                      <a16:creationId xmlns:a16="http://schemas.microsoft.com/office/drawing/2014/main" id="{E1EC455D-7161-428E-A7A1-69081D6D9DB7}"/>
                    </a:ext>
                  </a:extLst>
                </p:cNvPr>
                <p:cNvSpPr>
                  <a:spLocks/>
                </p:cNvSpPr>
                <p:nvPr userDrawn="1"/>
              </p:nvSpPr>
              <p:spPr bwMode="auto">
                <a:xfrm>
                  <a:off x="11555413" y="3581400"/>
                  <a:ext cx="268288" cy="268287"/>
                </a:xfrm>
                <a:custGeom>
                  <a:avLst/>
                  <a:gdLst>
                    <a:gd name="T0" fmla="*/ 739 w 739"/>
                    <a:gd name="T1" fmla="*/ 258 h 739"/>
                    <a:gd name="T2" fmla="*/ 480 w 739"/>
                    <a:gd name="T3" fmla="*/ 258 h 739"/>
                    <a:gd name="T4" fmla="*/ 480 w 739"/>
                    <a:gd name="T5" fmla="*/ 0 h 739"/>
                    <a:gd name="T6" fmla="*/ 258 w 739"/>
                    <a:gd name="T7" fmla="*/ 0 h 739"/>
                    <a:gd name="T8" fmla="*/ 258 w 739"/>
                    <a:gd name="T9" fmla="*/ 258 h 739"/>
                    <a:gd name="T10" fmla="*/ 0 w 739"/>
                    <a:gd name="T11" fmla="*/ 258 h 739"/>
                    <a:gd name="T12" fmla="*/ 0 w 739"/>
                    <a:gd name="T13" fmla="*/ 480 h 739"/>
                    <a:gd name="T14" fmla="*/ 258 w 739"/>
                    <a:gd name="T15" fmla="*/ 480 h 739"/>
                    <a:gd name="T16" fmla="*/ 258 w 739"/>
                    <a:gd name="T17" fmla="*/ 739 h 739"/>
                    <a:gd name="T18" fmla="*/ 480 w 739"/>
                    <a:gd name="T19" fmla="*/ 739 h 739"/>
                    <a:gd name="T20" fmla="*/ 480 w 739"/>
                    <a:gd name="T21" fmla="*/ 480 h 739"/>
                    <a:gd name="T22" fmla="*/ 739 w 739"/>
                    <a:gd name="T23" fmla="*/ 480 h 739"/>
                    <a:gd name="T24" fmla="*/ 739 w 739"/>
                    <a:gd name="T25" fmla="*/ 258 h 7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39" h="739">
                      <a:moveTo>
                        <a:pt x="739" y="258"/>
                      </a:moveTo>
                      <a:lnTo>
                        <a:pt x="480" y="258"/>
                      </a:lnTo>
                      <a:lnTo>
                        <a:pt x="480" y="0"/>
                      </a:lnTo>
                      <a:lnTo>
                        <a:pt x="258" y="0"/>
                      </a:lnTo>
                      <a:lnTo>
                        <a:pt x="258" y="258"/>
                      </a:lnTo>
                      <a:lnTo>
                        <a:pt x="0" y="258"/>
                      </a:lnTo>
                      <a:lnTo>
                        <a:pt x="0" y="480"/>
                      </a:lnTo>
                      <a:lnTo>
                        <a:pt x="258" y="480"/>
                      </a:lnTo>
                      <a:lnTo>
                        <a:pt x="258" y="739"/>
                      </a:lnTo>
                      <a:lnTo>
                        <a:pt x="480" y="739"/>
                      </a:lnTo>
                      <a:lnTo>
                        <a:pt x="480" y="480"/>
                      </a:lnTo>
                      <a:lnTo>
                        <a:pt x="739" y="480"/>
                      </a:lnTo>
                      <a:lnTo>
                        <a:pt x="739" y="2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400">
                    <a:latin typeface="Josefin Sans" panose="00000500000000000000" pitchFamily="2" charset="0"/>
                  </a:endParaRPr>
                </a:p>
              </p:txBody>
            </p:sp>
          </p:grpSp>
          <p:sp>
            <p:nvSpPr>
              <p:cNvPr id="144" name="Freeform 75">
                <a:extLst>
                  <a:ext uri="{FF2B5EF4-FFF2-40B4-BE49-F238E27FC236}">
                    <a16:creationId xmlns:a16="http://schemas.microsoft.com/office/drawing/2014/main" id="{9DE48DA4-0CC9-4175-B3EC-B655143ED45D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6154665" y="10406942"/>
                <a:ext cx="144271" cy="267927"/>
              </a:xfrm>
              <a:custGeom>
                <a:avLst/>
                <a:gdLst>
                  <a:gd name="T0" fmla="*/ 132814 w 249"/>
                  <a:gd name="T1" fmla="*/ 43735 h 453"/>
                  <a:gd name="T2" fmla="*/ 132814 w 249"/>
                  <a:gd name="T3" fmla="*/ 43735 h 453"/>
                  <a:gd name="T4" fmla="*/ 94791 w 249"/>
                  <a:gd name="T5" fmla="*/ 43735 h 453"/>
                  <a:gd name="T6" fmla="*/ 85687 w 249"/>
                  <a:gd name="T7" fmla="*/ 58496 h 453"/>
                  <a:gd name="T8" fmla="*/ 85687 w 249"/>
                  <a:gd name="T9" fmla="*/ 87470 h 453"/>
                  <a:gd name="T10" fmla="*/ 132814 w 249"/>
                  <a:gd name="T11" fmla="*/ 87470 h 453"/>
                  <a:gd name="T12" fmla="*/ 132814 w 249"/>
                  <a:gd name="T13" fmla="*/ 126285 h 453"/>
                  <a:gd name="T14" fmla="*/ 85687 w 249"/>
                  <a:gd name="T15" fmla="*/ 126285 h 453"/>
                  <a:gd name="T16" fmla="*/ 85687 w 249"/>
                  <a:gd name="T17" fmla="*/ 247103 h 453"/>
                  <a:gd name="T18" fmla="*/ 42308 w 249"/>
                  <a:gd name="T19" fmla="*/ 247103 h 453"/>
                  <a:gd name="T20" fmla="*/ 42308 w 249"/>
                  <a:gd name="T21" fmla="*/ 126285 h 453"/>
                  <a:gd name="T22" fmla="*/ 0 w 249"/>
                  <a:gd name="T23" fmla="*/ 126285 h 453"/>
                  <a:gd name="T24" fmla="*/ 0 w 249"/>
                  <a:gd name="T25" fmla="*/ 87470 h 453"/>
                  <a:gd name="T26" fmla="*/ 42308 w 249"/>
                  <a:gd name="T27" fmla="*/ 87470 h 453"/>
                  <a:gd name="T28" fmla="*/ 42308 w 249"/>
                  <a:gd name="T29" fmla="*/ 63416 h 453"/>
                  <a:gd name="T30" fmla="*/ 94791 w 249"/>
                  <a:gd name="T31" fmla="*/ 0 h 453"/>
                  <a:gd name="T32" fmla="*/ 132814 w 249"/>
                  <a:gd name="T33" fmla="*/ 0 h 453"/>
                  <a:gd name="T34" fmla="*/ 132814 w 249"/>
                  <a:gd name="T35" fmla="*/ 43735 h 4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49" h="453">
                    <a:moveTo>
                      <a:pt x="248" y="80"/>
                    </a:moveTo>
                    <a:lnTo>
                      <a:pt x="248" y="80"/>
                    </a:lnTo>
                    <a:cubicBezTo>
                      <a:pt x="177" y="80"/>
                      <a:pt x="177" y="80"/>
                      <a:pt x="177" y="80"/>
                    </a:cubicBezTo>
                    <a:cubicBezTo>
                      <a:pt x="169" y="80"/>
                      <a:pt x="160" y="89"/>
                      <a:pt x="160" y="107"/>
                    </a:cubicBezTo>
                    <a:cubicBezTo>
                      <a:pt x="160" y="160"/>
                      <a:pt x="160" y="160"/>
                      <a:pt x="160" y="160"/>
                    </a:cubicBezTo>
                    <a:cubicBezTo>
                      <a:pt x="248" y="160"/>
                      <a:pt x="248" y="160"/>
                      <a:pt x="248" y="160"/>
                    </a:cubicBezTo>
                    <a:cubicBezTo>
                      <a:pt x="248" y="231"/>
                      <a:pt x="248" y="231"/>
                      <a:pt x="248" y="231"/>
                    </a:cubicBezTo>
                    <a:cubicBezTo>
                      <a:pt x="160" y="231"/>
                      <a:pt x="160" y="231"/>
                      <a:pt x="160" y="231"/>
                    </a:cubicBezTo>
                    <a:cubicBezTo>
                      <a:pt x="160" y="452"/>
                      <a:pt x="160" y="452"/>
                      <a:pt x="160" y="452"/>
                    </a:cubicBezTo>
                    <a:cubicBezTo>
                      <a:pt x="79" y="452"/>
                      <a:pt x="79" y="452"/>
                      <a:pt x="79" y="452"/>
                    </a:cubicBezTo>
                    <a:cubicBezTo>
                      <a:pt x="79" y="231"/>
                      <a:pt x="79" y="231"/>
                      <a:pt x="79" y="231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79" y="160"/>
                      <a:pt x="79" y="160"/>
                      <a:pt x="79" y="160"/>
                    </a:cubicBezTo>
                    <a:cubicBezTo>
                      <a:pt x="79" y="116"/>
                      <a:pt x="79" y="116"/>
                      <a:pt x="79" y="116"/>
                    </a:cubicBezTo>
                    <a:cubicBezTo>
                      <a:pt x="79" y="54"/>
                      <a:pt x="115" y="0"/>
                      <a:pt x="177" y="0"/>
                    </a:cubicBezTo>
                    <a:cubicBezTo>
                      <a:pt x="248" y="0"/>
                      <a:pt x="248" y="0"/>
                      <a:pt x="248" y="0"/>
                    </a:cubicBezTo>
                    <a:lnTo>
                      <a:pt x="248" y="8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none" lIns="34290" tIns="17145" rIns="34290" bIns="17145" anchor="ctr"/>
              <a:lstStyle/>
              <a:p>
                <a:endParaRPr lang="en-US" sz="1400" dirty="0">
                  <a:solidFill>
                    <a:schemeClr val="bg1">
                      <a:lumMod val="85000"/>
                    </a:schemeClr>
                  </a:solidFill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1DACB56-F2F4-49D2-AD4F-E36C10EF5DD0}"/>
              </a:ext>
            </a:extLst>
          </p:cNvPr>
          <p:cNvGrpSpPr/>
          <p:nvPr/>
        </p:nvGrpSpPr>
        <p:grpSpPr>
          <a:xfrm>
            <a:off x="2373745" y="1109439"/>
            <a:ext cx="7444510" cy="871492"/>
            <a:chOff x="2401167" y="1348318"/>
            <a:chExt cx="7444510" cy="871492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A49BC7B-2552-45E3-B121-A5C59D96E6F7}"/>
                </a:ext>
              </a:extLst>
            </p:cNvPr>
            <p:cNvSpPr txBox="1"/>
            <p:nvPr/>
          </p:nvSpPr>
          <p:spPr>
            <a:xfrm>
              <a:off x="2401167" y="1604257"/>
              <a:ext cx="744451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Meet Our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Best Team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5DC4EB0E-782E-4C56-95EB-383A58BDC1D1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B575A9B-30C1-4013-8AD1-F22D0CD4CC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160A288-91CA-43D9-B942-5C122CD74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675C627-3A95-4978-B644-06DB004EA5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6627A52-85C4-4184-9331-28B35909478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D00DA64-4B54-47DA-9B71-BF81060C6C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51176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50"/>
                            </p:stCondLst>
                            <p:childTnLst>
                              <p:par>
                                <p:cTn id="5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 animBg="1"/>
      <p:bldP spid="38" grpId="0"/>
      <p:bldP spid="70" grpId="0" animBg="1"/>
      <p:bldP spid="105" grpId="0" animBg="1"/>
      <p:bldP spid="119" grpId="0" animBg="1"/>
      <p:bldP spid="1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93A74E18-F3CC-407C-97F2-D9578225D5A8}"/>
              </a:ext>
            </a:extLst>
          </p:cNvPr>
          <p:cNvSpPr/>
          <p:nvPr/>
        </p:nvSpPr>
        <p:spPr>
          <a:xfrm rot="14400000">
            <a:off x="-680702" y="904437"/>
            <a:ext cx="3453971" cy="3708740"/>
          </a:xfrm>
          <a:custGeom>
            <a:avLst/>
            <a:gdLst>
              <a:gd name="connsiteX0" fmla="*/ 498231 w 4191484"/>
              <a:gd name="connsiteY0" fmla="*/ 139981 h 4511626"/>
              <a:gd name="connsiteX1" fmla="*/ 1603057 w 4191484"/>
              <a:gd name="connsiteY1" fmla="*/ 176058 h 4511626"/>
              <a:gd name="connsiteX2" fmla="*/ 1609854 w 4191484"/>
              <a:gd name="connsiteY2" fmla="*/ 180838 h 4511626"/>
              <a:gd name="connsiteX3" fmla="*/ 3675583 w 4191484"/>
              <a:gd name="connsiteY3" fmla="*/ 1359315 h 4511626"/>
              <a:gd name="connsiteX4" fmla="*/ 3674786 w 4191484"/>
              <a:gd name="connsiteY4" fmla="*/ 1360713 h 4511626"/>
              <a:gd name="connsiteX5" fmla="*/ 3689470 w 4191484"/>
              <a:gd name="connsiteY5" fmla="*/ 1369009 h 4511626"/>
              <a:gd name="connsiteX6" fmla="*/ 4191484 w 4191484"/>
              <a:gd name="connsiteY6" fmla="*/ 2247020 h 4511626"/>
              <a:gd name="connsiteX7" fmla="*/ 3689470 w 4191484"/>
              <a:gd name="connsiteY7" fmla="*/ 3125031 h 4511626"/>
              <a:gd name="connsiteX8" fmla="*/ 3655036 w 4191484"/>
              <a:gd name="connsiteY8" fmla="*/ 3144485 h 4511626"/>
              <a:gd name="connsiteX9" fmla="*/ 1632361 w 4191484"/>
              <a:gd name="connsiteY9" fmla="*/ 4347850 h 4511626"/>
              <a:gd name="connsiteX10" fmla="*/ 1598815 w 4191484"/>
              <a:gd name="connsiteY10" fmla="*/ 4368841 h 4511626"/>
              <a:gd name="connsiteX11" fmla="*/ 587663 w 4191484"/>
              <a:gd name="connsiteY11" fmla="*/ 4391068 h 4511626"/>
              <a:gd name="connsiteX12" fmla="*/ 55593 w 4191484"/>
              <a:gd name="connsiteY12" fmla="*/ 3530938 h 4511626"/>
              <a:gd name="connsiteX13" fmla="*/ 55314 w 4191484"/>
              <a:gd name="connsiteY13" fmla="*/ 3514398 h 4511626"/>
              <a:gd name="connsiteX14" fmla="*/ 53135 w 4191484"/>
              <a:gd name="connsiteY14" fmla="*/ 3514444 h 4511626"/>
              <a:gd name="connsiteX15" fmla="*/ 3019 w 4191484"/>
              <a:gd name="connsiteY15" fmla="*/ 1130384 h 4511626"/>
              <a:gd name="connsiteX16" fmla="*/ 2758 w 4191484"/>
              <a:gd name="connsiteY16" fmla="*/ 1128135 h 4511626"/>
              <a:gd name="connsiteX17" fmla="*/ 498231 w 4191484"/>
              <a:gd name="connsiteY17" fmla="*/ 139981 h 451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191484" h="4511626">
                <a:moveTo>
                  <a:pt x="498231" y="139981"/>
                </a:moveTo>
                <a:cubicBezTo>
                  <a:pt x="843746" y="-65579"/>
                  <a:pt x="1267482" y="-37304"/>
                  <a:pt x="1603057" y="176058"/>
                </a:cubicBezTo>
                <a:lnTo>
                  <a:pt x="1609854" y="180838"/>
                </a:lnTo>
                <a:lnTo>
                  <a:pt x="3675583" y="1359315"/>
                </a:lnTo>
                <a:lnTo>
                  <a:pt x="3674786" y="1360713"/>
                </a:lnTo>
                <a:lnTo>
                  <a:pt x="3689470" y="1369009"/>
                </a:lnTo>
                <a:cubicBezTo>
                  <a:pt x="3992349" y="1559291"/>
                  <a:pt x="4191484" y="1881530"/>
                  <a:pt x="4191484" y="2247020"/>
                </a:cubicBezTo>
                <a:cubicBezTo>
                  <a:pt x="4191484" y="2612510"/>
                  <a:pt x="3992349" y="2934749"/>
                  <a:pt x="3689470" y="3125031"/>
                </a:cubicBezTo>
                <a:lnTo>
                  <a:pt x="3655036" y="3144485"/>
                </a:lnTo>
                <a:lnTo>
                  <a:pt x="1632361" y="4347850"/>
                </a:lnTo>
                <a:lnTo>
                  <a:pt x="1598815" y="4368841"/>
                </a:lnTo>
                <a:cubicBezTo>
                  <a:pt x="1287070" y="4544221"/>
                  <a:pt x="908862" y="4565465"/>
                  <a:pt x="587663" y="4391068"/>
                </a:cubicBezTo>
                <a:cubicBezTo>
                  <a:pt x="266465" y="4216671"/>
                  <a:pt x="78294" y="3887908"/>
                  <a:pt x="55593" y="3530938"/>
                </a:cubicBezTo>
                <a:lnTo>
                  <a:pt x="55314" y="3514398"/>
                </a:lnTo>
                <a:lnTo>
                  <a:pt x="53135" y="3514444"/>
                </a:lnTo>
                <a:lnTo>
                  <a:pt x="3019" y="1130384"/>
                </a:lnTo>
                <a:lnTo>
                  <a:pt x="2758" y="1128135"/>
                </a:lnTo>
                <a:cubicBezTo>
                  <a:pt x="-24626" y="731419"/>
                  <a:pt x="152716" y="345541"/>
                  <a:pt x="498231" y="13998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0"/>
                </a:schemeClr>
              </a:gs>
              <a:gs pos="100000">
                <a:schemeClr val="accent2">
                  <a:lumMod val="75000"/>
                  <a:alpha val="7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baseline="-25000" dirty="0">
              <a:latin typeface="Josefin Sans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82E075-D446-466B-A4C8-71F99D56AEB3}"/>
              </a:ext>
            </a:extLst>
          </p:cNvPr>
          <p:cNvSpPr txBox="1"/>
          <p:nvPr/>
        </p:nvSpPr>
        <p:spPr>
          <a:xfrm>
            <a:off x="3875096" y="2033118"/>
            <a:ext cx="4885336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Vokalia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and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Consonantia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, there live the blind texts. Far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Vokalia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and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Consonantia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, there live the blind texts. Far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Vokalia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and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Consonantia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, there live the blind texts.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7DC8C69-31EF-4608-8518-56CC45E1C4F5}"/>
              </a:ext>
            </a:extLst>
          </p:cNvPr>
          <p:cNvGrpSpPr/>
          <p:nvPr/>
        </p:nvGrpSpPr>
        <p:grpSpPr>
          <a:xfrm>
            <a:off x="3875096" y="1109439"/>
            <a:ext cx="5434004" cy="871492"/>
            <a:chOff x="3680754" y="1348318"/>
            <a:chExt cx="5434004" cy="871492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08EE016-4B11-44C7-81EA-F6EAAA0082C6}"/>
                </a:ext>
              </a:extLst>
            </p:cNvPr>
            <p:cNvSpPr txBox="1"/>
            <p:nvPr/>
          </p:nvSpPr>
          <p:spPr>
            <a:xfrm>
              <a:off x="3680754" y="1604257"/>
              <a:ext cx="543400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Meet Our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Best CEO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254888D-C70A-4365-AE38-E158BD8159B9}"/>
                </a:ext>
              </a:extLst>
            </p:cNvPr>
            <p:cNvSpPr txBox="1"/>
            <p:nvPr/>
          </p:nvSpPr>
          <p:spPr>
            <a:xfrm>
              <a:off x="368075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40D1EDF-3AEB-4911-A930-9555F0BE355E}"/>
              </a:ext>
            </a:extLst>
          </p:cNvPr>
          <p:cNvGrpSpPr/>
          <p:nvPr/>
        </p:nvGrpSpPr>
        <p:grpSpPr>
          <a:xfrm>
            <a:off x="3910341" y="3637059"/>
            <a:ext cx="3400158" cy="418390"/>
            <a:chOff x="3701795" y="3637059"/>
            <a:chExt cx="3400158" cy="418390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A36D3099-67EF-4F07-9CAE-7FE2E0D1FF95}"/>
                </a:ext>
              </a:extLst>
            </p:cNvPr>
            <p:cNvSpPr/>
            <p:nvPr/>
          </p:nvSpPr>
          <p:spPr>
            <a:xfrm>
              <a:off x="3789533" y="3899053"/>
              <a:ext cx="2866368" cy="81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E20F467-2CED-470D-8D7D-10714C0AC2CF}"/>
                </a:ext>
              </a:extLst>
            </p:cNvPr>
            <p:cNvSpPr txBox="1"/>
            <p:nvPr/>
          </p:nvSpPr>
          <p:spPr>
            <a:xfrm>
              <a:off x="3701795" y="3637059"/>
              <a:ext cx="1244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05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 One</a:t>
              </a:r>
              <a:endParaRPr lang="en-US" sz="105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2548475-601A-49BE-BB1A-0201EA12B359}"/>
                </a:ext>
              </a:extLst>
            </p:cNvPr>
            <p:cNvSpPr txBox="1"/>
            <p:nvPr/>
          </p:nvSpPr>
          <p:spPr>
            <a:xfrm>
              <a:off x="6635643" y="3824617"/>
              <a:ext cx="4663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86%</a:t>
              </a:r>
            </a:p>
          </p:txBody>
        </p: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3409C370-0045-4F30-B915-27632A1BDB5E}"/>
                </a:ext>
              </a:extLst>
            </p:cNvPr>
            <p:cNvSpPr/>
            <p:nvPr/>
          </p:nvSpPr>
          <p:spPr>
            <a:xfrm>
              <a:off x="3789533" y="3899053"/>
              <a:ext cx="2313039" cy="8196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C716590-2000-47C1-B457-C82D1EFCD39F}"/>
              </a:ext>
            </a:extLst>
          </p:cNvPr>
          <p:cNvGrpSpPr/>
          <p:nvPr/>
        </p:nvGrpSpPr>
        <p:grpSpPr>
          <a:xfrm>
            <a:off x="3910341" y="4191937"/>
            <a:ext cx="3400158" cy="418390"/>
            <a:chOff x="3701795" y="4191937"/>
            <a:chExt cx="3400158" cy="418390"/>
          </a:xfrm>
        </p:grpSpPr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4F374968-17A5-4C5A-AAB2-56ACA1C07EAF}"/>
                </a:ext>
              </a:extLst>
            </p:cNvPr>
            <p:cNvSpPr/>
            <p:nvPr/>
          </p:nvSpPr>
          <p:spPr>
            <a:xfrm>
              <a:off x="3789533" y="4453931"/>
              <a:ext cx="2866368" cy="81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AFAAF22-DC51-4B3F-B700-68A893C57784}"/>
                </a:ext>
              </a:extLst>
            </p:cNvPr>
            <p:cNvSpPr txBox="1"/>
            <p:nvPr/>
          </p:nvSpPr>
          <p:spPr>
            <a:xfrm>
              <a:off x="3701795" y="4191937"/>
              <a:ext cx="1244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05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 Two</a:t>
              </a:r>
              <a:endParaRPr lang="en-US" sz="105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D5A8563-F924-4F21-B85A-55404DA57909}"/>
                </a:ext>
              </a:extLst>
            </p:cNvPr>
            <p:cNvSpPr txBox="1"/>
            <p:nvPr/>
          </p:nvSpPr>
          <p:spPr>
            <a:xfrm>
              <a:off x="6635643" y="4379495"/>
              <a:ext cx="4663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55%</a:t>
              </a:r>
            </a:p>
          </p:txBody>
        </p:sp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BDE9CB91-B2E6-4D3D-8193-8810BF996EA2}"/>
                </a:ext>
              </a:extLst>
            </p:cNvPr>
            <p:cNvSpPr/>
            <p:nvPr/>
          </p:nvSpPr>
          <p:spPr>
            <a:xfrm>
              <a:off x="3789533" y="4453931"/>
              <a:ext cx="1654275" cy="8196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3F888F3-072C-4C35-A561-C9725289164E}"/>
              </a:ext>
            </a:extLst>
          </p:cNvPr>
          <p:cNvGrpSpPr/>
          <p:nvPr/>
        </p:nvGrpSpPr>
        <p:grpSpPr>
          <a:xfrm>
            <a:off x="3910341" y="4746815"/>
            <a:ext cx="3400158" cy="418390"/>
            <a:chOff x="3701795" y="4746815"/>
            <a:chExt cx="3400158" cy="418390"/>
          </a:xfrm>
        </p:grpSpPr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B930F298-96FA-41FD-9BFA-65D276536AE4}"/>
                </a:ext>
              </a:extLst>
            </p:cNvPr>
            <p:cNvSpPr/>
            <p:nvPr/>
          </p:nvSpPr>
          <p:spPr>
            <a:xfrm>
              <a:off x="3789533" y="5008809"/>
              <a:ext cx="2866368" cy="8196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A4B58E52-B36C-43C6-BC8C-D4F453994E1F}"/>
                </a:ext>
              </a:extLst>
            </p:cNvPr>
            <p:cNvSpPr txBox="1"/>
            <p:nvPr/>
          </p:nvSpPr>
          <p:spPr>
            <a:xfrm>
              <a:off x="3701795" y="4746815"/>
              <a:ext cx="1244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05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 Three</a:t>
              </a:r>
              <a:endParaRPr lang="en-US" sz="1050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884374B-5BF1-4BAC-A156-1F9C8A2ADD88}"/>
                </a:ext>
              </a:extLst>
            </p:cNvPr>
            <p:cNvSpPr txBox="1"/>
            <p:nvPr/>
          </p:nvSpPr>
          <p:spPr>
            <a:xfrm>
              <a:off x="6635643" y="4934373"/>
              <a:ext cx="4663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73%</a:t>
              </a:r>
            </a:p>
          </p:txBody>
        </p: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137D41E3-8AA9-4170-9507-E7587DDF2422}"/>
                </a:ext>
              </a:extLst>
            </p:cNvPr>
            <p:cNvSpPr/>
            <p:nvPr/>
          </p:nvSpPr>
          <p:spPr>
            <a:xfrm>
              <a:off x="3789534" y="5008809"/>
              <a:ext cx="2048968" cy="8196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14E8BF63-5309-40B9-8697-FE3134FCD7F5}"/>
              </a:ext>
            </a:extLst>
          </p:cNvPr>
          <p:cNvSpPr/>
          <p:nvPr/>
        </p:nvSpPr>
        <p:spPr>
          <a:xfrm>
            <a:off x="9522036" y="3973434"/>
            <a:ext cx="1543050" cy="1469423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654381E-A851-4286-93E6-C0DEEB5942FB}"/>
              </a:ext>
            </a:extLst>
          </p:cNvPr>
          <p:cNvGrpSpPr/>
          <p:nvPr/>
        </p:nvGrpSpPr>
        <p:grpSpPr>
          <a:xfrm>
            <a:off x="9331528" y="4271356"/>
            <a:ext cx="1924066" cy="869122"/>
            <a:chOff x="9331528" y="4259871"/>
            <a:chExt cx="1924066" cy="869122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F68E08A-04EE-4218-8E2C-1FFD722E765B}"/>
                </a:ext>
              </a:extLst>
            </p:cNvPr>
            <p:cNvSpPr txBox="1"/>
            <p:nvPr/>
          </p:nvSpPr>
          <p:spPr>
            <a:xfrm>
              <a:off x="9331528" y="4259871"/>
              <a:ext cx="1924066" cy="3016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pPr algn="ctr"/>
              <a:r>
                <a:rPr lang="en-US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Gea</a:t>
              </a: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 </a:t>
              </a:r>
              <a:r>
                <a:rPr lang="en-US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Josefin Sans" panose="00000500000000000000" pitchFamily="2" charset="0"/>
                </a:rPr>
                <a:t>Azain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Josefin Sans" panose="00000500000000000000" pitchFamily="2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E61E50A-A707-472F-A9E2-E4ACF6CDE209}"/>
                </a:ext>
              </a:extLst>
            </p:cNvPr>
            <p:cNvSpPr txBox="1"/>
            <p:nvPr/>
          </p:nvSpPr>
          <p:spPr>
            <a:xfrm>
              <a:off x="9508701" y="4507632"/>
              <a:ext cx="1569720" cy="2492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16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sz="1200" b="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@</a:t>
              </a:r>
              <a:r>
                <a:rPr lang="en-US" sz="1200" b="0" dirty="0" err="1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ea typeface="Segoe UI" panose="020B0502040204020203" pitchFamily="34" charset="0"/>
                  <a:cs typeface="Segoe UI" panose="020B0502040204020203" pitchFamily="34" charset="0"/>
                </a:rPr>
                <a:t>geaazain</a:t>
              </a:r>
              <a:endParaRPr lang="en-US" sz="1200" b="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9216383C-CFF7-4325-BC6E-64FB21433771}"/>
                </a:ext>
              </a:extLst>
            </p:cNvPr>
            <p:cNvSpPr/>
            <p:nvPr/>
          </p:nvSpPr>
          <p:spPr>
            <a:xfrm>
              <a:off x="9759192" y="4914906"/>
              <a:ext cx="1068739" cy="21408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122 Contributions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9B5959BB-AE56-4753-AA5B-A219C3217020}"/>
              </a:ext>
            </a:extLst>
          </p:cNvPr>
          <p:cNvGrpSpPr/>
          <p:nvPr/>
        </p:nvGrpSpPr>
        <p:grpSpPr>
          <a:xfrm>
            <a:off x="-451951" y="1249221"/>
            <a:ext cx="3329424" cy="3494803"/>
            <a:chOff x="-451951" y="1249221"/>
            <a:chExt cx="3329424" cy="3494803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AA82D44B-ECB4-4CE1-8B65-AB31FAC28FB6}"/>
                </a:ext>
              </a:extLst>
            </p:cNvPr>
            <p:cNvSpPr/>
            <p:nvPr/>
          </p:nvSpPr>
          <p:spPr>
            <a:xfrm rot="9900000">
              <a:off x="-451951" y="1249221"/>
              <a:ext cx="3246814" cy="3494803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>
                <a:latin typeface="Josefin Sans" panose="00000500000000000000" pitchFamily="2" charset="0"/>
              </a:endParaRP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DF80902-5376-447C-9CB3-B2FD33AD5E1D}"/>
                </a:ext>
              </a:extLst>
            </p:cNvPr>
            <p:cNvGrpSpPr/>
            <p:nvPr/>
          </p:nvGrpSpPr>
          <p:grpSpPr>
            <a:xfrm>
              <a:off x="894827" y="3989542"/>
              <a:ext cx="1982646" cy="673189"/>
              <a:chOff x="894827" y="3989542"/>
              <a:chExt cx="1982646" cy="673189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A877D339-FB14-4B9C-B9B2-2ACFC4832331}"/>
                  </a:ext>
                </a:extLst>
              </p:cNvPr>
              <p:cNvGrpSpPr/>
              <p:nvPr/>
            </p:nvGrpSpPr>
            <p:grpSpPr>
              <a:xfrm>
                <a:off x="1643895" y="4178225"/>
                <a:ext cx="484506" cy="484506"/>
                <a:chOff x="9568753" y="4221149"/>
                <a:chExt cx="640474" cy="640474"/>
              </a:xfrm>
            </p:grpSpPr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AB6D87D4-F471-47E1-AD8F-D9382ABF1AE2}"/>
                    </a:ext>
                  </a:extLst>
                </p:cNvPr>
                <p:cNvSpPr/>
                <p:nvPr/>
              </p:nvSpPr>
              <p:spPr>
                <a:xfrm>
                  <a:off x="9568753" y="4221149"/>
                  <a:ext cx="640474" cy="640474"/>
                </a:xfrm>
                <a:prstGeom prst="ellipse">
                  <a:avLst/>
                </a:prstGeom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00" sx="75000" sy="75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51" name="Freeform 85">
                  <a:extLst>
                    <a:ext uri="{FF2B5EF4-FFF2-40B4-BE49-F238E27FC236}">
                      <a16:creationId xmlns:a16="http://schemas.microsoft.com/office/drawing/2014/main" id="{53AD5FBF-F531-4A60-A39B-545DFC792C8F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9762753" y="4439917"/>
                  <a:ext cx="252474" cy="202938"/>
                </a:xfrm>
                <a:custGeom>
                  <a:avLst/>
                  <a:gdLst>
                    <a:gd name="T0" fmla="*/ 250282 w 462"/>
                    <a:gd name="T1" fmla="*/ 24258 h 374"/>
                    <a:gd name="T2" fmla="*/ 250282 w 462"/>
                    <a:gd name="T3" fmla="*/ 24258 h 374"/>
                    <a:gd name="T4" fmla="*/ 221508 w 462"/>
                    <a:gd name="T5" fmla="*/ 33962 h 374"/>
                    <a:gd name="T6" fmla="*/ 240510 w 462"/>
                    <a:gd name="T7" fmla="*/ 5391 h 374"/>
                    <a:gd name="T8" fmla="*/ 211192 w 462"/>
                    <a:gd name="T9" fmla="*/ 19407 h 374"/>
                    <a:gd name="T10" fmla="*/ 173189 w 462"/>
                    <a:gd name="T11" fmla="*/ 0 h 374"/>
                    <a:gd name="T12" fmla="*/ 119983 w 462"/>
                    <a:gd name="T13" fmla="*/ 52829 h 374"/>
                    <a:gd name="T14" fmla="*/ 124870 w 462"/>
                    <a:gd name="T15" fmla="*/ 62532 h 374"/>
                    <a:gd name="T16" fmla="*/ 19002 w 462"/>
                    <a:gd name="T17" fmla="*/ 10242 h 374"/>
                    <a:gd name="T18" fmla="*/ 9229 w 462"/>
                    <a:gd name="T19" fmla="*/ 38813 h 374"/>
                    <a:gd name="T20" fmla="*/ 33118 w 462"/>
                    <a:gd name="T21" fmla="*/ 81400 h 374"/>
                    <a:gd name="T22" fmla="*/ 9229 w 462"/>
                    <a:gd name="T23" fmla="*/ 72236 h 374"/>
                    <a:gd name="T24" fmla="*/ 9229 w 462"/>
                    <a:gd name="T25" fmla="*/ 72236 h 374"/>
                    <a:gd name="T26" fmla="*/ 53205 w 462"/>
                    <a:gd name="T27" fmla="*/ 124526 h 374"/>
                    <a:gd name="T28" fmla="*/ 38004 w 462"/>
                    <a:gd name="T29" fmla="*/ 124526 h 374"/>
                    <a:gd name="T30" fmla="*/ 28774 w 462"/>
                    <a:gd name="T31" fmla="*/ 124526 h 374"/>
                    <a:gd name="T32" fmla="*/ 77093 w 462"/>
                    <a:gd name="T33" fmla="*/ 158487 h 374"/>
                    <a:gd name="T34" fmla="*/ 14116 w 462"/>
                    <a:gd name="T35" fmla="*/ 182206 h 374"/>
                    <a:gd name="T36" fmla="*/ 0 w 462"/>
                    <a:gd name="T37" fmla="*/ 182206 h 374"/>
                    <a:gd name="T38" fmla="*/ 77093 w 462"/>
                    <a:gd name="T39" fmla="*/ 201074 h 374"/>
                    <a:gd name="T40" fmla="*/ 221508 w 462"/>
                    <a:gd name="T41" fmla="*/ 57681 h 374"/>
                    <a:gd name="T42" fmla="*/ 221508 w 462"/>
                    <a:gd name="T43" fmla="*/ 52829 h 374"/>
                    <a:gd name="T44" fmla="*/ 250282 w 462"/>
                    <a:gd name="T45" fmla="*/ 24258 h 37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62" h="374">
                      <a:moveTo>
                        <a:pt x="461" y="45"/>
                      </a:moveTo>
                      <a:lnTo>
                        <a:pt x="461" y="45"/>
                      </a:lnTo>
                      <a:cubicBezTo>
                        <a:pt x="443" y="54"/>
                        <a:pt x="425" y="63"/>
                        <a:pt x="408" y="63"/>
                      </a:cubicBezTo>
                      <a:cubicBezTo>
                        <a:pt x="425" y="54"/>
                        <a:pt x="443" y="36"/>
                        <a:pt x="443" y="10"/>
                      </a:cubicBezTo>
                      <a:cubicBezTo>
                        <a:pt x="425" y="19"/>
                        <a:pt x="408" y="27"/>
                        <a:pt x="389" y="36"/>
                      </a:cubicBezTo>
                      <a:cubicBezTo>
                        <a:pt x="372" y="19"/>
                        <a:pt x="345" y="0"/>
                        <a:pt x="319" y="0"/>
                      </a:cubicBezTo>
                      <a:cubicBezTo>
                        <a:pt x="265" y="0"/>
                        <a:pt x="221" y="45"/>
                        <a:pt x="221" y="98"/>
                      </a:cubicBezTo>
                      <a:cubicBezTo>
                        <a:pt x="221" y="107"/>
                        <a:pt x="221" y="116"/>
                        <a:pt x="230" y="116"/>
                      </a:cubicBezTo>
                      <a:cubicBezTo>
                        <a:pt x="151" y="116"/>
                        <a:pt x="79" y="81"/>
                        <a:pt x="35" y="19"/>
                      </a:cubicBezTo>
                      <a:cubicBezTo>
                        <a:pt x="26" y="36"/>
                        <a:pt x="17" y="54"/>
                        <a:pt x="17" y="72"/>
                      </a:cubicBezTo>
                      <a:cubicBezTo>
                        <a:pt x="17" y="98"/>
                        <a:pt x="35" y="134"/>
                        <a:pt x="61" y="151"/>
                      </a:cubicBezTo>
                      <a:cubicBezTo>
                        <a:pt x="44" y="143"/>
                        <a:pt x="35" y="143"/>
                        <a:pt x="17" y="134"/>
                      </a:cubicBezTo>
                      <a:cubicBezTo>
                        <a:pt x="17" y="178"/>
                        <a:pt x="53" y="222"/>
                        <a:pt x="98" y="231"/>
                      </a:cubicBezTo>
                      <a:cubicBezTo>
                        <a:pt x="89" y="231"/>
                        <a:pt x="79" y="231"/>
                        <a:pt x="70" y="231"/>
                      </a:cubicBezTo>
                      <a:cubicBezTo>
                        <a:pt x="61" y="231"/>
                        <a:pt x="61" y="231"/>
                        <a:pt x="53" y="231"/>
                      </a:cubicBezTo>
                      <a:cubicBezTo>
                        <a:pt x="61" y="266"/>
                        <a:pt x="98" y="294"/>
                        <a:pt x="142" y="294"/>
                      </a:cubicBezTo>
                      <a:cubicBezTo>
                        <a:pt x="106" y="319"/>
                        <a:pt x="70" y="338"/>
                        <a:pt x="26" y="338"/>
                      </a:cubicBezTo>
                      <a:cubicBezTo>
                        <a:pt x="17" y="338"/>
                        <a:pt x="8" y="338"/>
                        <a:pt x="0" y="338"/>
                      </a:cubicBezTo>
                      <a:cubicBezTo>
                        <a:pt x="44" y="364"/>
                        <a:pt x="89" y="373"/>
                        <a:pt x="142" y="373"/>
                      </a:cubicBezTo>
                      <a:cubicBezTo>
                        <a:pt x="319" y="373"/>
                        <a:pt x="408" y="231"/>
                        <a:pt x="408" y="107"/>
                      </a:cubicBezTo>
                      <a:lnTo>
                        <a:pt x="408" y="98"/>
                      </a:lnTo>
                      <a:cubicBezTo>
                        <a:pt x="434" y="81"/>
                        <a:pt x="443" y="72"/>
                        <a:pt x="461" y="45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lIns="34290" tIns="17145" rIns="34290" bIns="17145" anchor="ctr"/>
                <a:lstStyle/>
                <a:p>
                  <a:endParaRPr lang="en-US" sz="1400" dirty="0">
                    <a:solidFill>
                      <a:schemeClr val="bg1">
                        <a:alpha val="70000"/>
                      </a:schemeClr>
                    </a:solidFill>
                    <a:latin typeface="Josefin Sans" panose="00000500000000000000" pitchFamily="2" charset="0"/>
                  </a:endParaRPr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ECE3F4A4-2635-41EA-9FB8-733D46D8DBB2}"/>
                  </a:ext>
                </a:extLst>
              </p:cNvPr>
              <p:cNvGrpSpPr/>
              <p:nvPr/>
            </p:nvGrpSpPr>
            <p:grpSpPr>
              <a:xfrm>
                <a:off x="2392969" y="4076626"/>
                <a:ext cx="484504" cy="484504"/>
                <a:chOff x="8035471" y="2953659"/>
                <a:chExt cx="749300" cy="749300"/>
              </a:xfrm>
            </p:grpSpPr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E876721D-426F-405F-B1BC-AD12F720FD2F}"/>
                    </a:ext>
                  </a:extLst>
                </p:cNvPr>
                <p:cNvSpPr/>
                <p:nvPr/>
              </p:nvSpPr>
              <p:spPr>
                <a:xfrm>
                  <a:off x="8035471" y="2953659"/>
                  <a:ext cx="749300" cy="749300"/>
                </a:xfrm>
                <a:prstGeom prst="ellipse">
                  <a:avLst/>
                </a:pr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00" sx="75000" sy="75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latin typeface="Josefin Sans" panose="00000500000000000000" pitchFamily="2" charset="0"/>
                  </a:endParaRPr>
                </a:p>
              </p:txBody>
            </p: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14F7F0D1-FD5F-4DF4-BDE4-C48A2F2F1631}"/>
                    </a:ext>
                  </a:extLst>
                </p:cNvPr>
                <p:cNvGrpSpPr/>
                <p:nvPr userDrawn="1"/>
              </p:nvGrpSpPr>
              <p:grpSpPr>
                <a:xfrm>
                  <a:off x="8227500" y="3188860"/>
                  <a:ext cx="365242" cy="278898"/>
                  <a:chOff x="10541000" y="3240088"/>
                  <a:chExt cx="1282701" cy="979487"/>
                </a:xfrm>
                <a:solidFill>
                  <a:schemeClr val="bg1"/>
                </a:solidFill>
              </p:grpSpPr>
              <p:sp>
                <p:nvSpPr>
                  <p:cNvPr id="55" name="Freeform 5">
                    <a:extLst>
                      <a:ext uri="{FF2B5EF4-FFF2-40B4-BE49-F238E27FC236}">
                        <a16:creationId xmlns:a16="http://schemas.microsoft.com/office/drawing/2014/main" id="{E0725728-EB00-4CFB-8039-1E6766480DA4}"/>
                      </a:ext>
                    </a:extLst>
                  </p:cNvPr>
                  <p:cNvSpPr>
                    <a:spLocks/>
                  </p:cNvSpPr>
                  <p:nvPr userDrawn="1"/>
                </p:nvSpPr>
                <p:spPr bwMode="auto">
                  <a:xfrm>
                    <a:off x="10541000" y="3240088"/>
                    <a:ext cx="984250" cy="979487"/>
                  </a:xfrm>
                  <a:custGeom>
                    <a:avLst/>
                    <a:gdLst>
                      <a:gd name="T0" fmla="*/ 2709 w 2709"/>
                      <a:gd name="T1" fmla="*/ 1204 h 2709"/>
                      <a:gd name="T2" fmla="*/ 1445 w 2709"/>
                      <a:gd name="T3" fmla="*/ 1204 h 2709"/>
                      <a:gd name="T4" fmla="*/ 1445 w 2709"/>
                      <a:gd name="T5" fmla="*/ 1626 h 2709"/>
                      <a:gd name="T6" fmla="*/ 2216 w 2709"/>
                      <a:gd name="T7" fmla="*/ 1626 h 2709"/>
                      <a:gd name="T8" fmla="*/ 1355 w 2709"/>
                      <a:gd name="T9" fmla="*/ 2258 h 2709"/>
                      <a:gd name="T10" fmla="*/ 452 w 2709"/>
                      <a:gd name="T11" fmla="*/ 1355 h 2709"/>
                      <a:gd name="T12" fmla="*/ 1355 w 2709"/>
                      <a:gd name="T13" fmla="*/ 452 h 2709"/>
                      <a:gd name="T14" fmla="*/ 1997 w 2709"/>
                      <a:gd name="T15" fmla="*/ 720 h 2709"/>
                      <a:gd name="T16" fmla="*/ 2303 w 2709"/>
                      <a:gd name="T17" fmla="*/ 387 h 2709"/>
                      <a:gd name="T18" fmla="*/ 1355 w 2709"/>
                      <a:gd name="T19" fmla="*/ 0 h 2709"/>
                      <a:gd name="T20" fmla="*/ 0 w 2709"/>
                      <a:gd name="T21" fmla="*/ 1355 h 2709"/>
                      <a:gd name="T22" fmla="*/ 1355 w 2709"/>
                      <a:gd name="T23" fmla="*/ 2709 h 2709"/>
                      <a:gd name="T24" fmla="*/ 2709 w 2709"/>
                      <a:gd name="T25" fmla="*/ 1626 h 2709"/>
                      <a:gd name="T26" fmla="*/ 2709 w 2709"/>
                      <a:gd name="T27" fmla="*/ 1204 h 270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709" h="2709">
                        <a:moveTo>
                          <a:pt x="2709" y="1204"/>
                        </a:moveTo>
                        <a:lnTo>
                          <a:pt x="1445" y="1204"/>
                        </a:lnTo>
                        <a:lnTo>
                          <a:pt x="1445" y="1626"/>
                        </a:lnTo>
                        <a:lnTo>
                          <a:pt x="2216" y="1626"/>
                        </a:lnTo>
                        <a:cubicBezTo>
                          <a:pt x="2101" y="1992"/>
                          <a:pt x="1759" y="2258"/>
                          <a:pt x="1355" y="2258"/>
                        </a:cubicBezTo>
                        <a:cubicBezTo>
                          <a:pt x="856" y="2258"/>
                          <a:pt x="452" y="1854"/>
                          <a:pt x="452" y="1355"/>
                        </a:cubicBezTo>
                        <a:cubicBezTo>
                          <a:pt x="452" y="856"/>
                          <a:pt x="856" y="452"/>
                          <a:pt x="1355" y="452"/>
                        </a:cubicBezTo>
                        <a:cubicBezTo>
                          <a:pt x="1606" y="452"/>
                          <a:pt x="1833" y="554"/>
                          <a:pt x="1997" y="720"/>
                        </a:cubicBezTo>
                        <a:lnTo>
                          <a:pt x="2303" y="387"/>
                        </a:lnTo>
                        <a:cubicBezTo>
                          <a:pt x="2058" y="148"/>
                          <a:pt x="1724" y="0"/>
                          <a:pt x="1355" y="0"/>
                        </a:cubicBezTo>
                        <a:cubicBezTo>
                          <a:pt x="607" y="0"/>
                          <a:pt x="0" y="607"/>
                          <a:pt x="0" y="1355"/>
                        </a:cubicBezTo>
                        <a:cubicBezTo>
                          <a:pt x="0" y="2103"/>
                          <a:pt x="607" y="2709"/>
                          <a:pt x="1355" y="2709"/>
                        </a:cubicBezTo>
                        <a:cubicBezTo>
                          <a:pt x="2010" y="2709"/>
                          <a:pt x="2584" y="2244"/>
                          <a:pt x="2709" y="1626"/>
                        </a:cubicBezTo>
                        <a:lnTo>
                          <a:pt x="2709" y="120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 sz="1400">
                      <a:latin typeface="Josefin Sans" panose="00000500000000000000" pitchFamily="2" charset="0"/>
                    </a:endParaRPr>
                  </a:p>
                </p:txBody>
              </p:sp>
              <p:sp>
                <p:nvSpPr>
                  <p:cNvPr id="56" name="Freeform 6">
                    <a:extLst>
                      <a:ext uri="{FF2B5EF4-FFF2-40B4-BE49-F238E27FC236}">
                        <a16:creationId xmlns:a16="http://schemas.microsoft.com/office/drawing/2014/main" id="{61CE005D-F755-440F-B123-F4A45E25421E}"/>
                      </a:ext>
                    </a:extLst>
                  </p:cNvPr>
                  <p:cNvSpPr>
                    <a:spLocks/>
                  </p:cNvSpPr>
                  <p:nvPr userDrawn="1"/>
                </p:nvSpPr>
                <p:spPr bwMode="auto">
                  <a:xfrm>
                    <a:off x="11555413" y="3581400"/>
                    <a:ext cx="268288" cy="268287"/>
                  </a:xfrm>
                  <a:custGeom>
                    <a:avLst/>
                    <a:gdLst>
                      <a:gd name="T0" fmla="*/ 739 w 739"/>
                      <a:gd name="T1" fmla="*/ 258 h 739"/>
                      <a:gd name="T2" fmla="*/ 480 w 739"/>
                      <a:gd name="T3" fmla="*/ 258 h 739"/>
                      <a:gd name="T4" fmla="*/ 480 w 739"/>
                      <a:gd name="T5" fmla="*/ 0 h 739"/>
                      <a:gd name="T6" fmla="*/ 258 w 739"/>
                      <a:gd name="T7" fmla="*/ 0 h 739"/>
                      <a:gd name="T8" fmla="*/ 258 w 739"/>
                      <a:gd name="T9" fmla="*/ 258 h 739"/>
                      <a:gd name="T10" fmla="*/ 0 w 739"/>
                      <a:gd name="T11" fmla="*/ 258 h 739"/>
                      <a:gd name="T12" fmla="*/ 0 w 739"/>
                      <a:gd name="T13" fmla="*/ 480 h 739"/>
                      <a:gd name="T14" fmla="*/ 258 w 739"/>
                      <a:gd name="T15" fmla="*/ 480 h 739"/>
                      <a:gd name="T16" fmla="*/ 258 w 739"/>
                      <a:gd name="T17" fmla="*/ 739 h 739"/>
                      <a:gd name="T18" fmla="*/ 480 w 739"/>
                      <a:gd name="T19" fmla="*/ 739 h 739"/>
                      <a:gd name="T20" fmla="*/ 480 w 739"/>
                      <a:gd name="T21" fmla="*/ 480 h 739"/>
                      <a:gd name="T22" fmla="*/ 739 w 739"/>
                      <a:gd name="T23" fmla="*/ 480 h 739"/>
                      <a:gd name="T24" fmla="*/ 739 w 739"/>
                      <a:gd name="T25" fmla="*/ 258 h 7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39" h="739">
                        <a:moveTo>
                          <a:pt x="739" y="258"/>
                        </a:moveTo>
                        <a:lnTo>
                          <a:pt x="480" y="258"/>
                        </a:lnTo>
                        <a:lnTo>
                          <a:pt x="480" y="0"/>
                        </a:lnTo>
                        <a:lnTo>
                          <a:pt x="258" y="0"/>
                        </a:lnTo>
                        <a:lnTo>
                          <a:pt x="258" y="258"/>
                        </a:lnTo>
                        <a:lnTo>
                          <a:pt x="0" y="258"/>
                        </a:lnTo>
                        <a:lnTo>
                          <a:pt x="0" y="480"/>
                        </a:lnTo>
                        <a:lnTo>
                          <a:pt x="258" y="480"/>
                        </a:lnTo>
                        <a:lnTo>
                          <a:pt x="258" y="739"/>
                        </a:lnTo>
                        <a:lnTo>
                          <a:pt x="480" y="739"/>
                        </a:lnTo>
                        <a:lnTo>
                          <a:pt x="480" y="480"/>
                        </a:lnTo>
                        <a:lnTo>
                          <a:pt x="739" y="480"/>
                        </a:lnTo>
                        <a:lnTo>
                          <a:pt x="739" y="25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 sz="1400">
                      <a:latin typeface="Josefin Sans" panose="00000500000000000000" pitchFamily="2" charset="0"/>
                    </a:endParaRPr>
                  </a:p>
                </p:txBody>
              </p:sp>
            </p:grp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5C6C88D2-E64F-46FB-B37F-946A4EDB2E00}"/>
                  </a:ext>
                </a:extLst>
              </p:cNvPr>
              <p:cNvGrpSpPr/>
              <p:nvPr/>
            </p:nvGrpSpPr>
            <p:grpSpPr>
              <a:xfrm>
                <a:off x="894827" y="3989542"/>
                <a:ext cx="484500" cy="484500"/>
                <a:chOff x="8634839" y="5280227"/>
                <a:chExt cx="580172" cy="580172"/>
              </a:xfrm>
            </p:grpSpPr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F8F27F5D-27FD-4C86-95FE-B22129D05053}"/>
                    </a:ext>
                  </a:extLst>
                </p:cNvPr>
                <p:cNvSpPr/>
                <p:nvPr/>
              </p:nvSpPr>
              <p:spPr>
                <a:xfrm>
                  <a:off x="8634839" y="5280227"/>
                  <a:ext cx="580172" cy="580172"/>
                </a:xfrm>
                <a:prstGeom prst="ellipse">
                  <a:avLst/>
                </a:pr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00" sx="75000" sy="75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>
                    <a:latin typeface="Josefin Sans" panose="00000500000000000000" pitchFamily="2" charset="0"/>
                  </a:endParaRPr>
                </a:p>
              </p:txBody>
            </p:sp>
            <p:sp>
              <p:nvSpPr>
                <p:cNvPr id="59" name="Freeform 75">
                  <a:extLst>
                    <a:ext uri="{FF2B5EF4-FFF2-40B4-BE49-F238E27FC236}">
                      <a16:creationId xmlns:a16="http://schemas.microsoft.com/office/drawing/2014/main" id="{26A39076-0E22-4F69-8AE8-DA911144A7D1}"/>
                    </a:ext>
                  </a:extLst>
                </p:cNvPr>
                <p:cNvSpPr>
                  <a:spLocks noChangeArrowheads="1"/>
                </p:cNvSpPr>
                <p:nvPr userDrawn="1"/>
              </p:nvSpPr>
              <p:spPr bwMode="auto">
                <a:xfrm>
                  <a:off x="8860820" y="5451263"/>
                  <a:ext cx="128210" cy="238100"/>
                </a:xfrm>
                <a:custGeom>
                  <a:avLst/>
                  <a:gdLst>
                    <a:gd name="T0" fmla="*/ 132814 w 249"/>
                    <a:gd name="T1" fmla="*/ 43735 h 453"/>
                    <a:gd name="T2" fmla="*/ 132814 w 249"/>
                    <a:gd name="T3" fmla="*/ 43735 h 453"/>
                    <a:gd name="T4" fmla="*/ 94791 w 249"/>
                    <a:gd name="T5" fmla="*/ 43735 h 453"/>
                    <a:gd name="T6" fmla="*/ 85687 w 249"/>
                    <a:gd name="T7" fmla="*/ 58496 h 453"/>
                    <a:gd name="T8" fmla="*/ 85687 w 249"/>
                    <a:gd name="T9" fmla="*/ 87470 h 453"/>
                    <a:gd name="T10" fmla="*/ 132814 w 249"/>
                    <a:gd name="T11" fmla="*/ 87470 h 453"/>
                    <a:gd name="T12" fmla="*/ 132814 w 249"/>
                    <a:gd name="T13" fmla="*/ 126285 h 453"/>
                    <a:gd name="T14" fmla="*/ 85687 w 249"/>
                    <a:gd name="T15" fmla="*/ 126285 h 453"/>
                    <a:gd name="T16" fmla="*/ 85687 w 249"/>
                    <a:gd name="T17" fmla="*/ 247103 h 453"/>
                    <a:gd name="T18" fmla="*/ 42308 w 249"/>
                    <a:gd name="T19" fmla="*/ 247103 h 453"/>
                    <a:gd name="T20" fmla="*/ 42308 w 249"/>
                    <a:gd name="T21" fmla="*/ 126285 h 453"/>
                    <a:gd name="T22" fmla="*/ 0 w 249"/>
                    <a:gd name="T23" fmla="*/ 126285 h 453"/>
                    <a:gd name="T24" fmla="*/ 0 w 249"/>
                    <a:gd name="T25" fmla="*/ 87470 h 453"/>
                    <a:gd name="T26" fmla="*/ 42308 w 249"/>
                    <a:gd name="T27" fmla="*/ 87470 h 453"/>
                    <a:gd name="T28" fmla="*/ 42308 w 249"/>
                    <a:gd name="T29" fmla="*/ 63416 h 453"/>
                    <a:gd name="T30" fmla="*/ 94791 w 249"/>
                    <a:gd name="T31" fmla="*/ 0 h 453"/>
                    <a:gd name="T32" fmla="*/ 132814 w 249"/>
                    <a:gd name="T33" fmla="*/ 0 h 453"/>
                    <a:gd name="T34" fmla="*/ 132814 w 249"/>
                    <a:gd name="T35" fmla="*/ 43735 h 45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49" h="453">
                      <a:moveTo>
                        <a:pt x="248" y="80"/>
                      </a:moveTo>
                      <a:lnTo>
                        <a:pt x="248" y="80"/>
                      </a:lnTo>
                      <a:cubicBezTo>
                        <a:pt x="177" y="80"/>
                        <a:pt x="177" y="80"/>
                        <a:pt x="177" y="80"/>
                      </a:cubicBezTo>
                      <a:cubicBezTo>
                        <a:pt x="169" y="80"/>
                        <a:pt x="160" y="89"/>
                        <a:pt x="160" y="107"/>
                      </a:cubicBezTo>
                      <a:cubicBezTo>
                        <a:pt x="160" y="160"/>
                        <a:pt x="160" y="160"/>
                        <a:pt x="160" y="160"/>
                      </a:cubicBezTo>
                      <a:cubicBezTo>
                        <a:pt x="248" y="160"/>
                        <a:pt x="248" y="160"/>
                        <a:pt x="248" y="160"/>
                      </a:cubicBezTo>
                      <a:cubicBezTo>
                        <a:pt x="248" y="231"/>
                        <a:pt x="248" y="231"/>
                        <a:pt x="248" y="231"/>
                      </a:cubicBezTo>
                      <a:cubicBezTo>
                        <a:pt x="160" y="231"/>
                        <a:pt x="160" y="231"/>
                        <a:pt x="160" y="231"/>
                      </a:cubicBezTo>
                      <a:cubicBezTo>
                        <a:pt x="160" y="452"/>
                        <a:pt x="160" y="452"/>
                        <a:pt x="160" y="452"/>
                      </a:cubicBezTo>
                      <a:cubicBezTo>
                        <a:pt x="79" y="452"/>
                        <a:pt x="79" y="452"/>
                        <a:pt x="79" y="452"/>
                      </a:cubicBezTo>
                      <a:cubicBezTo>
                        <a:pt x="79" y="231"/>
                        <a:pt x="79" y="231"/>
                        <a:pt x="79" y="231"/>
                      </a:cubicBezTo>
                      <a:cubicBezTo>
                        <a:pt x="0" y="231"/>
                        <a:pt x="0" y="231"/>
                        <a:pt x="0" y="231"/>
                      </a:cubicBezTo>
                      <a:cubicBezTo>
                        <a:pt x="0" y="160"/>
                        <a:pt x="0" y="160"/>
                        <a:pt x="0" y="160"/>
                      </a:cubicBezTo>
                      <a:cubicBezTo>
                        <a:pt x="79" y="160"/>
                        <a:pt x="79" y="160"/>
                        <a:pt x="79" y="160"/>
                      </a:cubicBezTo>
                      <a:cubicBezTo>
                        <a:pt x="79" y="116"/>
                        <a:pt x="79" y="116"/>
                        <a:pt x="79" y="116"/>
                      </a:cubicBezTo>
                      <a:cubicBezTo>
                        <a:pt x="79" y="54"/>
                        <a:pt x="115" y="0"/>
                        <a:pt x="177" y="0"/>
                      </a:cubicBezTo>
                      <a:cubicBezTo>
                        <a:pt x="248" y="0"/>
                        <a:pt x="248" y="0"/>
                        <a:pt x="248" y="0"/>
                      </a:cubicBezTo>
                      <a:lnTo>
                        <a:pt x="248" y="80"/>
                      </a:ln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lIns="34290" tIns="17145" rIns="34290" bIns="17145" anchor="ctr"/>
                <a:lstStyle/>
                <a:p>
                  <a:endParaRPr lang="en-US" sz="1400" dirty="0">
                    <a:solidFill>
                      <a:schemeClr val="bg1">
                        <a:lumMod val="85000"/>
                      </a:schemeClr>
                    </a:solidFill>
                    <a:latin typeface="Josefin Sans" panose="00000500000000000000" pitchFamily="2" charset="0"/>
                  </a:endParaRPr>
                </a:p>
              </p:txBody>
            </p:sp>
          </p:grp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E5CDA95-1D48-443B-849E-14CA2787816A}"/>
              </a:ext>
            </a:extLst>
          </p:cNvPr>
          <p:cNvGrpSpPr/>
          <p:nvPr/>
        </p:nvGrpSpPr>
        <p:grpSpPr>
          <a:xfrm>
            <a:off x="11034106" y="6029118"/>
            <a:ext cx="741385" cy="746987"/>
            <a:chOff x="-1226855" y="-1016975"/>
            <a:chExt cx="2699053" cy="271945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5BBD312-A035-4D19-9EB6-C6E658A99470}"/>
                </a:ext>
              </a:extLst>
            </p:cNvPr>
            <p:cNvSpPr/>
            <p:nvPr/>
          </p:nvSpPr>
          <p:spPr>
            <a:xfrm rot="9900000">
              <a:off x="-1226855" y="-1016975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C5219F7-0C5F-4468-B1E4-6C73BD1BE291}"/>
                </a:ext>
              </a:extLst>
            </p:cNvPr>
            <p:cNvSpPr/>
            <p:nvPr/>
          </p:nvSpPr>
          <p:spPr>
            <a:xfrm rot="9900000">
              <a:off x="-981508" y="-938642"/>
              <a:ext cx="2453706" cy="2641117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gradFill>
                <a:gsLst>
                  <a:gs pos="0">
                    <a:schemeClr val="accent3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900" baseline="-25000" dirty="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456AD7F3-3DB2-4B55-805C-77A71F649435}"/>
              </a:ext>
            </a:extLst>
          </p:cNvPr>
          <p:cNvSpPr txBox="1"/>
          <p:nvPr/>
        </p:nvSpPr>
        <p:spPr>
          <a:xfrm>
            <a:off x="11162261" y="6244093"/>
            <a:ext cx="61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60E2A6B-A809-4840-BF14-8648BC0BDF87}" type="slidenum">
              <a:rPr lang="id-ID" sz="1600" i="0" smtClean="0">
                <a:solidFill>
                  <a:schemeClr val="accent2"/>
                </a:solidFill>
                <a:ea typeface="Liberation Sans" panose="020B0604020202020204" pitchFamily="34" charset="0"/>
                <a:cs typeface="Liberation Sans" panose="020B0604020202020204" pitchFamily="34" charset="0"/>
              </a:rPr>
              <a:pPr algn="ctr"/>
              <a:t>6</a:t>
            </a:fld>
            <a:endParaRPr lang="id-ID" sz="1600" i="0" dirty="0">
              <a:solidFill>
                <a:schemeClr val="accent2"/>
              </a:solidFill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59F9F19-7629-488A-997F-CE7A682550A2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059C7C9-CECB-4A4C-A9FE-71A26AD05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EAD5EA-C9AC-4F00-BE4E-995C549E46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5382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27" grpId="0"/>
      <p:bldP spid="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>
            <a:extLst>
              <a:ext uri="{FF2B5EF4-FFF2-40B4-BE49-F238E27FC236}">
                <a16:creationId xmlns:a16="http://schemas.microsoft.com/office/drawing/2014/main" id="{7B3B509C-2E83-4607-99E0-90A0BE8A033B}"/>
              </a:ext>
            </a:extLst>
          </p:cNvPr>
          <p:cNvGrpSpPr/>
          <p:nvPr/>
        </p:nvGrpSpPr>
        <p:grpSpPr>
          <a:xfrm rot="1800000">
            <a:off x="-931705" y="-695022"/>
            <a:ext cx="5823108" cy="5493152"/>
            <a:chOff x="6198823" y="-2066512"/>
            <a:chExt cx="7446500" cy="7024556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609DB7F-F7BA-4C6E-AE9C-E8A682BBBBCE}"/>
                </a:ext>
              </a:extLst>
            </p:cNvPr>
            <p:cNvSpPr/>
            <p:nvPr/>
          </p:nvSpPr>
          <p:spPr>
            <a:xfrm rot="13500000">
              <a:off x="6435312" y="-2303001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noFill/>
            <a:ln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8175167-FFCE-45D2-A2E4-4EE49B9CD80F}"/>
                </a:ext>
              </a:extLst>
            </p:cNvPr>
            <p:cNvSpPr/>
            <p:nvPr/>
          </p:nvSpPr>
          <p:spPr>
            <a:xfrm rot="13500000">
              <a:off x="6996572" y="-1690706"/>
              <a:ext cx="6412261" cy="6885240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alpha val="75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C9549608-B0FB-42D6-A4DA-4E2FF339A29E}"/>
              </a:ext>
            </a:extLst>
          </p:cNvPr>
          <p:cNvSpPr/>
          <p:nvPr/>
        </p:nvSpPr>
        <p:spPr>
          <a:xfrm>
            <a:off x="7292601" y="3436410"/>
            <a:ext cx="1779864" cy="1984976"/>
          </a:xfrm>
          <a:prstGeom prst="roundRect">
            <a:avLst>
              <a:gd name="adj" fmla="val 3704"/>
            </a:avLst>
          </a:prstGeom>
          <a:solidFill>
            <a:schemeClr val="bg1"/>
          </a:solidFill>
          <a:ln>
            <a:noFill/>
          </a:ln>
          <a:effectLst>
            <a:outerShdw blurRad="774700" dist="304800" dir="5400000" sx="90000" sy="90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Josefin Sans" panose="00000500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4C48062-7EFB-42B8-B0FB-5ED4D872F9B1}"/>
              </a:ext>
            </a:extLst>
          </p:cNvPr>
          <p:cNvGrpSpPr/>
          <p:nvPr/>
        </p:nvGrpSpPr>
        <p:grpSpPr>
          <a:xfrm>
            <a:off x="5104710" y="3590313"/>
            <a:ext cx="2061037" cy="1595715"/>
            <a:chOff x="5104710" y="3590313"/>
            <a:chExt cx="2061037" cy="1595715"/>
          </a:xfrm>
        </p:grpSpPr>
        <p:grpSp>
          <p:nvGrpSpPr>
            <p:cNvPr id="23" name="Group 22"/>
            <p:cNvGrpSpPr/>
            <p:nvPr/>
          </p:nvGrpSpPr>
          <p:grpSpPr>
            <a:xfrm>
              <a:off x="5903056" y="3590313"/>
              <a:ext cx="464344" cy="465138"/>
              <a:chOff x="7275629" y="3973834"/>
              <a:chExt cx="464344" cy="46513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4" name="AutoShape 37"/>
              <p:cNvSpPr>
                <a:spLocks/>
              </p:cNvSpPr>
              <p:nvPr/>
            </p:nvSpPr>
            <p:spPr bwMode="auto">
              <a:xfrm>
                <a:off x="7275629" y="401749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5" name="AutoShape 38"/>
              <p:cNvSpPr>
                <a:spLocks/>
              </p:cNvSpPr>
              <p:nvPr/>
            </p:nvSpPr>
            <p:spPr bwMode="auto">
              <a:xfrm>
                <a:off x="7478829" y="420640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6" name="AutoShape 39"/>
              <p:cNvSpPr>
                <a:spLocks/>
              </p:cNvSpPr>
              <p:nvPr/>
            </p:nvSpPr>
            <p:spPr bwMode="auto">
              <a:xfrm>
                <a:off x="7667742" y="397383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7" name="AutoShape 40"/>
              <p:cNvSpPr>
                <a:spLocks/>
              </p:cNvSpPr>
              <p:nvPr/>
            </p:nvSpPr>
            <p:spPr bwMode="auto">
              <a:xfrm>
                <a:off x="7391517" y="419211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8" name="AutoShape 41"/>
              <p:cNvSpPr>
                <a:spLocks/>
              </p:cNvSpPr>
              <p:nvPr/>
            </p:nvSpPr>
            <p:spPr bwMode="auto">
              <a:xfrm>
                <a:off x="7449460" y="429371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9" name="AutoShape 42"/>
              <p:cNvSpPr>
                <a:spLocks/>
              </p:cNvSpPr>
              <p:nvPr/>
            </p:nvSpPr>
            <p:spPr bwMode="auto">
              <a:xfrm>
                <a:off x="7682029" y="407543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</p:grpSp>
        <p:sp>
          <p:nvSpPr>
            <p:cNvPr id="30" name="Text Placeholder 4"/>
            <p:cNvSpPr txBox="1">
              <a:spLocks/>
            </p:cNvSpPr>
            <p:nvPr/>
          </p:nvSpPr>
          <p:spPr>
            <a:xfrm>
              <a:off x="5342249" y="4428898"/>
              <a:ext cx="1585958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20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Far </a:t>
              </a:r>
              <a:r>
                <a:rPr lang="en-US" dirty="0" err="1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far</a:t>
              </a:r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 away, behind the word mountains far away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104710" y="4177890"/>
              <a:ext cx="2061037" cy="27699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Liberation Sans" panose="020B0604020202020204" pitchFamily="34" charset="0"/>
                  <a:cs typeface="Segoe UI" panose="020B0502040204020203" pitchFamily="34" charset="0"/>
                </a:rPr>
                <a:t>Your Text Here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6E5342C-A11E-4E01-A06C-D815DA7B3949}"/>
              </a:ext>
            </a:extLst>
          </p:cNvPr>
          <p:cNvGrpSpPr/>
          <p:nvPr/>
        </p:nvGrpSpPr>
        <p:grpSpPr>
          <a:xfrm>
            <a:off x="7127159" y="3593422"/>
            <a:ext cx="2061037" cy="1568915"/>
            <a:chOff x="9043967" y="2916879"/>
            <a:chExt cx="2061037" cy="1568915"/>
          </a:xfrm>
        </p:grpSpPr>
        <p:grpSp>
          <p:nvGrpSpPr>
            <p:cNvPr id="18" name="Group 17"/>
            <p:cNvGrpSpPr/>
            <p:nvPr/>
          </p:nvGrpSpPr>
          <p:grpSpPr>
            <a:xfrm>
              <a:off x="9842313" y="2916879"/>
              <a:ext cx="464344" cy="465138"/>
              <a:chOff x="8204317" y="4145284"/>
              <a:chExt cx="464344" cy="465138"/>
            </a:xfrm>
            <a:solidFill>
              <a:schemeClr val="accent2"/>
            </a:solidFill>
          </p:grpSpPr>
          <p:sp>
            <p:nvSpPr>
              <p:cNvPr id="19" name="AutoShape 33"/>
              <p:cNvSpPr>
                <a:spLocks/>
              </p:cNvSpPr>
              <p:nvPr/>
            </p:nvSpPr>
            <p:spPr bwMode="auto">
              <a:xfrm>
                <a:off x="8204317" y="4319909"/>
                <a:ext cx="464344" cy="290513"/>
              </a:xfrm>
              <a:custGeom>
                <a:avLst/>
                <a:gdLst>
                  <a:gd name="T0" fmla="*/ 10752 w 21505"/>
                  <a:gd name="T1" fmla="*/ 10800 h 21600"/>
                  <a:gd name="T2" fmla="*/ 10752 w 21505"/>
                  <a:gd name="T3" fmla="*/ 10800 h 21600"/>
                  <a:gd name="T4" fmla="*/ 10752 w 21505"/>
                  <a:gd name="T5" fmla="*/ 10800 h 21600"/>
                  <a:gd name="T6" fmla="*/ 10752 w 21505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505" h="21600">
                    <a:moveTo>
                      <a:pt x="17472" y="17279"/>
                    </a:moveTo>
                    <a:lnTo>
                      <a:pt x="17472" y="18899"/>
                    </a:lnTo>
                    <a:cubicBezTo>
                      <a:pt x="17472" y="19198"/>
                      <a:pt x="17321" y="19439"/>
                      <a:pt x="17136" y="19439"/>
                    </a:cubicBezTo>
                    <a:lnTo>
                      <a:pt x="4368" y="19439"/>
                    </a:lnTo>
                    <a:cubicBezTo>
                      <a:pt x="4182" y="19439"/>
                      <a:pt x="4032" y="19198"/>
                      <a:pt x="4032" y="18899"/>
                    </a:cubicBezTo>
                    <a:lnTo>
                      <a:pt x="4032" y="17279"/>
                    </a:lnTo>
                    <a:lnTo>
                      <a:pt x="1344" y="12419"/>
                    </a:lnTo>
                    <a:cubicBezTo>
                      <a:pt x="1344" y="12121"/>
                      <a:pt x="1494" y="11879"/>
                      <a:pt x="1680" y="11879"/>
                    </a:cubicBezTo>
                    <a:lnTo>
                      <a:pt x="3360" y="11879"/>
                    </a:lnTo>
                    <a:lnTo>
                      <a:pt x="4032" y="11879"/>
                    </a:lnTo>
                    <a:lnTo>
                      <a:pt x="4704" y="11879"/>
                    </a:lnTo>
                    <a:lnTo>
                      <a:pt x="5376" y="11879"/>
                    </a:lnTo>
                    <a:lnTo>
                      <a:pt x="6048" y="11879"/>
                    </a:lnTo>
                    <a:lnTo>
                      <a:pt x="6720" y="11879"/>
                    </a:lnTo>
                    <a:lnTo>
                      <a:pt x="7392" y="11879"/>
                    </a:lnTo>
                    <a:lnTo>
                      <a:pt x="8064" y="11879"/>
                    </a:lnTo>
                    <a:lnTo>
                      <a:pt x="8736" y="11879"/>
                    </a:lnTo>
                    <a:lnTo>
                      <a:pt x="12768" y="11879"/>
                    </a:lnTo>
                    <a:lnTo>
                      <a:pt x="13440" y="11879"/>
                    </a:lnTo>
                    <a:lnTo>
                      <a:pt x="14112" y="11879"/>
                    </a:lnTo>
                    <a:lnTo>
                      <a:pt x="14784" y="11879"/>
                    </a:lnTo>
                    <a:lnTo>
                      <a:pt x="15456" y="11879"/>
                    </a:lnTo>
                    <a:lnTo>
                      <a:pt x="16128" y="11879"/>
                    </a:lnTo>
                    <a:lnTo>
                      <a:pt x="16800" y="11879"/>
                    </a:lnTo>
                    <a:lnTo>
                      <a:pt x="17472" y="11879"/>
                    </a:lnTo>
                    <a:lnTo>
                      <a:pt x="18144" y="11879"/>
                    </a:lnTo>
                    <a:lnTo>
                      <a:pt x="19824" y="11879"/>
                    </a:lnTo>
                    <a:cubicBezTo>
                      <a:pt x="20009" y="11879"/>
                      <a:pt x="20160" y="12121"/>
                      <a:pt x="20160" y="12419"/>
                    </a:cubicBezTo>
                    <a:cubicBezTo>
                      <a:pt x="20160" y="12419"/>
                      <a:pt x="17472" y="17279"/>
                      <a:pt x="17472" y="17279"/>
                    </a:cubicBezTo>
                    <a:close/>
                    <a:moveTo>
                      <a:pt x="10752" y="4320"/>
                    </a:moveTo>
                    <a:cubicBezTo>
                      <a:pt x="8625" y="4320"/>
                      <a:pt x="6826" y="6601"/>
                      <a:pt x="6246" y="9719"/>
                    </a:cubicBezTo>
                    <a:lnTo>
                      <a:pt x="5552" y="9719"/>
                    </a:lnTo>
                    <a:cubicBezTo>
                      <a:pt x="6152" y="6000"/>
                      <a:pt x="8252" y="3239"/>
                      <a:pt x="10752" y="3239"/>
                    </a:cubicBezTo>
                    <a:cubicBezTo>
                      <a:pt x="12934" y="3239"/>
                      <a:pt x="14813" y="5344"/>
                      <a:pt x="15654" y="8353"/>
                    </a:cubicBezTo>
                    <a:lnTo>
                      <a:pt x="15054" y="8835"/>
                    </a:lnTo>
                    <a:cubicBezTo>
                      <a:pt x="14323" y="6180"/>
                      <a:pt x="12671" y="4320"/>
                      <a:pt x="10752" y="4320"/>
                    </a:cubicBezTo>
                    <a:moveTo>
                      <a:pt x="10752" y="8639"/>
                    </a:moveTo>
                    <a:cubicBezTo>
                      <a:pt x="10158" y="8639"/>
                      <a:pt x="9630" y="9061"/>
                      <a:pt x="9260" y="9719"/>
                    </a:cubicBezTo>
                    <a:lnTo>
                      <a:pt x="8437" y="9719"/>
                    </a:lnTo>
                    <a:cubicBezTo>
                      <a:pt x="8904" y="8435"/>
                      <a:pt x="9761" y="7560"/>
                      <a:pt x="10752" y="7560"/>
                    </a:cubicBezTo>
                    <a:cubicBezTo>
                      <a:pt x="11742" y="7560"/>
                      <a:pt x="12600" y="8435"/>
                      <a:pt x="13066" y="9719"/>
                    </a:cubicBezTo>
                    <a:lnTo>
                      <a:pt x="12244" y="9719"/>
                    </a:lnTo>
                    <a:cubicBezTo>
                      <a:pt x="11874" y="9061"/>
                      <a:pt x="11345" y="8639"/>
                      <a:pt x="10752" y="8639"/>
                    </a:cubicBezTo>
                    <a:moveTo>
                      <a:pt x="13827" y="9719"/>
                    </a:moveTo>
                    <a:cubicBezTo>
                      <a:pt x="13307" y="7816"/>
                      <a:pt x="12126" y="6479"/>
                      <a:pt x="10752" y="6479"/>
                    </a:cubicBezTo>
                    <a:cubicBezTo>
                      <a:pt x="9378" y="6479"/>
                      <a:pt x="8197" y="7816"/>
                      <a:pt x="7676" y="9719"/>
                    </a:cubicBezTo>
                    <a:lnTo>
                      <a:pt x="6955" y="9719"/>
                    </a:lnTo>
                    <a:cubicBezTo>
                      <a:pt x="7510" y="7207"/>
                      <a:pt x="9001" y="5400"/>
                      <a:pt x="10752" y="5400"/>
                    </a:cubicBezTo>
                    <a:cubicBezTo>
                      <a:pt x="12409" y="5400"/>
                      <a:pt x="13834" y="7015"/>
                      <a:pt x="14454" y="9317"/>
                    </a:cubicBezTo>
                    <a:lnTo>
                      <a:pt x="13953" y="9719"/>
                    </a:lnTo>
                    <a:cubicBezTo>
                      <a:pt x="13953" y="9719"/>
                      <a:pt x="13827" y="9719"/>
                      <a:pt x="13827" y="9719"/>
                    </a:cubicBezTo>
                    <a:close/>
                    <a:moveTo>
                      <a:pt x="10752" y="1080"/>
                    </a:moveTo>
                    <a:cubicBezTo>
                      <a:pt x="13459" y="1080"/>
                      <a:pt x="15792" y="3672"/>
                      <a:pt x="16856" y="7388"/>
                    </a:cubicBezTo>
                    <a:lnTo>
                      <a:pt x="16256" y="7869"/>
                    </a:lnTo>
                    <a:cubicBezTo>
                      <a:pt x="15305" y="4504"/>
                      <a:pt x="13201" y="2160"/>
                      <a:pt x="10752" y="2160"/>
                    </a:cubicBezTo>
                    <a:cubicBezTo>
                      <a:pt x="7874" y="2160"/>
                      <a:pt x="5470" y="5392"/>
                      <a:pt x="4858" y="9719"/>
                    </a:cubicBezTo>
                    <a:lnTo>
                      <a:pt x="4167" y="9719"/>
                    </a:lnTo>
                    <a:cubicBezTo>
                      <a:pt x="4792" y="4796"/>
                      <a:pt x="7507" y="1080"/>
                      <a:pt x="10752" y="1080"/>
                    </a:cubicBezTo>
                    <a:moveTo>
                      <a:pt x="17336" y="9719"/>
                    </a:moveTo>
                    <a:lnTo>
                      <a:pt x="16958" y="9719"/>
                    </a:lnTo>
                    <a:lnTo>
                      <a:pt x="17294" y="9449"/>
                    </a:lnTo>
                    <a:cubicBezTo>
                      <a:pt x="17307" y="9540"/>
                      <a:pt x="17325" y="9628"/>
                      <a:pt x="17336" y="9719"/>
                    </a:cubicBezTo>
                    <a:moveTo>
                      <a:pt x="19824" y="9719"/>
                    </a:moveTo>
                    <a:lnTo>
                      <a:pt x="18016" y="9719"/>
                    </a:lnTo>
                    <a:cubicBezTo>
                      <a:pt x="17986" y="9461"/>
                      <a:pt x="17948" y="9209"/>
                      <a:pt x="17908" y="8957"/>
                    </a:cubicBezTo>
                    <a:lnTo>
                      <a:pt x="21132" y="6366"/>
                    </a:lnTo>
                    <a:cubicBezTo>
                      <a:pt x="21464" y="6099"/>
                      <a:pt x="21599" y="5450"/>
                      <a:pt x="21433" y="4916"/>
                    </a:cubicBezTo>
                    <a:cubicBezTo>
                      <a:pt x="21267" y="4383"/>
                      <a:pt x="20864" y="4169"/>
                      <a:pt x="20532" y="4433"/>
                    </a:cubicBezTo>
                    <a:lnTo>
                      <a:pt x="17456" y="6905"/>
                    </a:lnTo>
                    <a:cubicBezTo>
                      <a:pt x="16282" y="2836"/>
                      <a:pt x="13721" y="0"/>
                      <a:pt x="10752" y="0"/>
                    </a:cubicBezTo>
                    <a:cubicBezTo>
                      <a:pt x="7135" y="0"/>
                      <a:pt x="4122" y="4198"/>
                      <a:pt x="3488" y="9719"/>
                    </a:cubicBezTo>
                    <a:lnTo>
                      <a:pt x="1680" y="9719"/>
                    </a:lnTo>
                    <a:cubicBezTo>
                      <a:pt x="754" y="9719"/>
                      <a:pt x="0" y="10930"/>
                      <a:pt x="0" y="12419"/>
                    </a:cubicBezTo>
                    <a:cubicBezTo>
                      <a:pt x="0" y="12949"/>
                      <a:pt x="121" y="13459"/>
                      <a:pt x="339" y="13855"/>
                    </a:cubicBezTo>
                    <a:lnTo>
                      <a:pt x="2688" y="18101"/>
                    </a:lnTo>
                    <a:lnTo>
                      <a:pt x="2688" y="18899"/>
                    </a:lnTo>
                    <a:cubicBezTo>
                      <a:pt x="2688" y="20389"/>
                      <a:pt x="3442" y="21599"/>
                      <a:pt x="4368" y="21599"/>
                    </a:cubicBezTo>
                    <a:lnTo>
                      <a:pt x="17136" y="21599"/>
                    </a:lnTo>
                    <a:cubicBezTo>
                      <a:pt x="18062" y="21599"/>
                      <a:pt x="18816" y="20389"/>
                      <a:pt x="18816" y="18899"/>
                    </a:cubicBezTo>
                    <a:lnTo>
                      <a:pt x="18816" y="18101"/>
                    </a:lnTo>
                    <a:lnTo>
                      <a:pt x="21165" y="13855"/>
                    </a:lnTo>
                    <a:cubicBezTo>
                      <a:pt x="21383" y="13459"/>
                      <a:pt x="21504" y="12949"/>
                      <a:pt x="21504" y="12419"/>
                    </a:cubicBezTo>
                    <a:cubicBezTo>
                      <a:pt x="21504" y="10930"/>
                      <a:pt x="20750" y="9719"/>
                      <a:pt x="19824" y="971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0" name="AutoShape 34"/>
              <p:cNvSpPr>
                <a:spLocks/>
              </p:cNvSpPr>
              <p:nvPr/>
            </p:nvSpPr>
            <p:spPr bwMode="auto">
              <a:xfrm>
                <a:off x="8320204" y="4204022"/>
                <a:ext cx="33338" cy="108744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47"/>
                      <a:pt x="8949" y="2015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6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1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1" name="AutoShape 35"/>
              <p:cNvSpPr>
                <a:spLocks/>
              </p:cNvSpPr>
              <p:nvPr/>
            </p:nvSpPr>
            <p:spPr bwMode="auto">
              <a:xfrm>
                <a:off x="8494829" y="4204022"/>
                <a:ext cx="32544" cy="108744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50"/>
                      <a:pt x="8949" y="2015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6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1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  <p:sp>
            <p:nvSpPr>
              <p:cNvPr id="22" name="AutoShape 36"/>
              <p:cNvSpPr>
                <a:spLocks/>
              </p:cNvSpPr>
              <p:nvPr/>
            </p:nvSpPr>
            <p:spPr bwMode="auto">
              <a:xfrm>
                <a:off x="8421804" y="4145284"/>
                <a:ext cx="33338" cy="109538"/>
              </a:xfrm>
              <a:custGeom>
                <a:avLst/>
                <a:gdLst>
                  <a:gd name="T0" fmla="+- 0 10758 2273"/>
                  <a:gd name="T1" fmla="*/ T0 w 16970"/>
                  <a:gd name="T2" fmla="*/ 10800 h 21600"/>
                  <a:gd name="T3" fmla="+- 0 10758 2273"/>
                  <a:gd name="T4" fmla="*/ T3 w 16970"/>
                  <a:gd name="T5" fmla="*/ 10800 h 21600"/>
                  <a:gd name="T6" fmla="+- 0 10758 2273"/>
                  <a:gd name="T7" fmla="*/ T6 w 16970"/>
                  <a:gd name="T8" fmla="*/ 10800 h 21600"/>
                  <a:gd name="T9" fmla="+- 0 10758 2273"/>
                  <a:gd name="T10" fmla="*/ T9 w 16970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6970" h="21600">
                    <a:moveTo>
                      <a:pt x="1763" y="20770"/>
                    </a:moveTo>
                    <a:cubicBezTo>
                      <a:pt x="1785" y="20787"/>
                      <a:pt x="1800" y="20804"/>
                      <a:pt x="1822" y="20820"/>
                    </a:cubicBezTo>
                    <a:lnTo>
                      <a:pt x="1840" y="20820"/>
                    </a:lnTo>
                    <a:cubicBezTo>
                      <a:pt x="2471" y="21282"/>
                      <a:pt x="3719" y="21600"/>
                      <a:pt x="5169" y="21600"/>
                    </a:cubicBezTo>
                    <a:cubicBezTo>
                      <a:pt x="7249" y="21600"/>
                      <a:pt x="8949" y="20950"/>
                      <a:pt x="8949" y="20151"/>
                    </a:cubicBezTo>
                    <a:cubicBezTo>
                      <a:pt x="8949" y="20027"/>
                      <a:pt x="8890" y="19906"/>
                      <a:pt x="8813" y="19791"/>
                    </a:cubicBezTo>
                    <a:cubicBezTo>
                      <a:pt x="8827" y="19771"/>
                      <a:pt x="8827" y="19755"/>
                      <a:pt x="8805" y="19735"/>
                    </a:cubicBezTo>
                    <a:cubicBezTo>
                      <a:pt x="5994" y="17195"/>
                      <a:pt x="8670" y="14408"/>
                      <a:pt x="11954" y="11407"/>
                    </a:cubicBezTo>
                    <a:cubicBezTo>
                      <a:pt x="15517" y="8164"/>
                      <a:pt x="19327" y="4564"/>
                      <a:pt x="15125" y="902"/>
                    </a:cubicBezTo>
                    <a:cubicBezTo>
                      <a:pt x="14593" y="374"/>
                      <a:pt x="13264" y="0"/>
                      <a:pt x="11701" y="0"/>
                    </a:cubicBezTo>
                    <a:cubicBezTo>
                      <a:pt x="9671" y="0"/>
                      <a:pt x="8016" y="632"/>
                      <a:pt x="8016" y="1411"/>
                    </a:cubicBezTo>
                    <a:cubicBezTo>
                      <a:pt x="8016" y="1583"/>
                      <a:pt x="8108" y="1749"/>
                      <a:pt x="8259" y="1898"/>
                    </a:cubicBezTo>
                    <a:cubicBezTo>
                      <a:pt x="8259" y="1904"/>
                      <a:pt x="8259" y="1909"/>
                      <a:pt x="8266" y="1915"/>
                    </a:cubicBezTo>
                    <a:cubicBezTo>
                      <a:pt x="8273" y="1923"/>
                      <a:pt x="8281" y="1932"/>
                      <a:pt x="8295" y="1940"/>
                    </a:cubicBezTo>
                    <a:lnTo>
                      <a:pt x="8325" y="1974"/>
                    </a:lnTo>
                    <a:cubicBezTo>
                      <a:pt x="11360" y="4592"/>
                      <a:pt x="8424" y="7275"/>
                      <a:pt x="5106" y="10305"/>
                    </a:cubicBezTo>
                    <a:cubicBezTo>
                      <a:pt x="1605" y="13500"/>
                      <a:pt x="-2273" y="17040"/>
                      <a:pt x="1635" y="20649"/>
                    </a:cubicBezTo>
                    <a:cubicBezTo>
                      <a:pt x="1675" y="20691"/>
                      <a:pt x="1719" y="20730"/>
                      <a:pt x="1763" y="207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Josefin Sans" panose="00000500000000000000" pitchFamily="2" charset="0"/>
                  <a:sym typeface="Gill Sans" charset="0"/>
                </a:endParaRPr>
              </a:p>
            </p:txBody>
          </p:sp>
        </p:grpSp>
        <p:sp>
          <p:nvSpPr>
            <p:cNvPr id="32" name="Text Placeholder 4"/>
            <p:cNvSpPr txBox="1">
              <a:spLocks/>
            </p:cNvSpPr>
            <p:nvPr/>
          </p:nvSpPr>
          <p:spPr>
            <a:xfrm>
              <a:off x="9286255" y="3728664"/>
              <a:ext cx="1576460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20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en-US" dirty="0">
                  <a:latin typeface="Josefin Sans" panose="00000500000000000000" pitchFamily="2" charset="0"/>
                </a:rPr>
                <a:t>Far </a:t>
              </a:r>
              <a:r>
                <a:rPr lang="en-US" dirty="0" err="1">
                  <a:latin typeface="Josefin Sans" panose="00000500000000000000" pitchFamily="2" charset="0"/>
                </a:rPr>
                <a:t>far</a:t>
              </a:r>
              <a:r>
                <a:rPr lang="en-US" dirty="0">
                  <a:latin typeface="Josefin Sans" panose="00000500000000000000" pitchFamily="2" charset="0"/>
                </a:rPr>
                <a:t> away, behind the word mountains far away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043967" y="3463144"/>
              <a:ext cx="2061037" cy="27699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en-US"/>
              </a:defPPr>
              <a:lvl1pPr algn="ctr">
                <a:defRPr sz="1200" b="1">
                  <a:solidFill>
                    <a:schemeClr val="bg1"/>
                  </a:solidFill>
                  <a:latin typeface="Segoe UI" panose="020B0502040204020203" pitchFamily="34" charset="0"/>
                  <a:ea typeface="Liberation Sans" panose="020B0604020202020204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solidFill>
                    <a:schemeClr val="accent2"/>
                  </a:solidFill>
                  <a:latin typeface="Josefin Sans" panose="00000500000000000000" pitchFamily="2" charset="0"/>
                </a:rPr>
                <a:t>Your Text Here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8678460-F10D-4BB2-B6A8-387C50A00914}"/>
              </a:ext>
            </a:extLst>
          </p:cNvPr>
          <p:cNvGrpSpPr/>
          <p:nvPr/>
        </p:nvGrpSpPr>
        <p:grpSpPr>
          <a:xfrm>
            <a:off x="9149608" y="3620934"/>
            <a:ext cx="2061037" cy="1513891"/>
            <a:chOff x="9149608" y="3620934"/>
            <a:chExt cx="2061037" cy="1513891"/>
          </a:xfrm>
        </p:grpSpPr>
        <p:sp>
          <p:nvSpPr>
            <p:cNvPr id="17" name="AutoShape 32"/>
            <p:cNvSpPr>
              <a:spLocks/>
            </p:cNvSpPr>
            <p:nvPr/>
          </p:nvSpPr>
          <p:spPr bwMode="auto">
            <a:xfrm>
              <a:off x="9947954" y="3620934"/>
              <a:ext cx="464344" cy="406400"/>
            </a:xfrm>
            <a:custGeom>
              <a:avLst/>
              <a:gdLst>
                <a:gd name="T0" fmla="+- 0 10800 108"/>
                <a:gd name="T1" fmla="*/ T0 w 21384"/>
                <a:gd name="T2" fmla="*/ 10800 h 21600"/>
                <a:gd name="T3" fmla="+- 0 10800 108"/>
                <a:gd name="T4" fmla="*/ T3 w 21384"/>
                <a:gd name="T5" fmla="*/ 10800 h 21600"/>
                <a:gd name="T6" fmla="+- 0 10800 108"/>
                <a:gd name="T7" fmla="*/ T6 w 21384"/>
                <a:gd name="T8" fmla="*/ 10800 h 21600"/>
                <a:gd name="T9" fmla="+- 0 10800 108"/>
                <a:gd name="T10" fmla="*/ T9 w 21384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84" h="21600">
                  <a:moveTo>
                    <a:pt x="18710" y="9257"/>
                  </a:moveTo>
                  <a:lnTo>
                    <a:pt x="16706" y="7714"/>
                  </a:lnTo>
                  <a:lnTo>
                    <a:pt x="16706" y="20057"/>
                  </a:lnTo>
                  <a:lnTo>
                    <a:pt x="4677" y="20057"/>
                  </a:lnTo>
                  <a:lnTo>
                    <a:pt x="4677" y="7714"/>
                  </a:lnTo>
                  <a:lnTo>
                    <a:pt x="2673" y="9257"/>
                  </a:lnTo>
                  <a:lnTo>
                    <a:pt x="1336" y="4628"/>
                  </a:lnTo>
                  <a:lnTo>
                    <a:pt x="4677" y="1542"/>
                  </a:lnTo>
                  <a:lnTo>
                    <a:pt x="7468" y="1542"/>
                  </a:lnTo>
                  <a:cubicBezTo>
                    <a:pt x="7841" y="2871"/>
                    <a:pt x="9136" y="3857"/>
                    <a:pt x="10691" y="3857"/>
                  </a:cubicBezTo>
                  <a:cubicBezTo>
                    <a:pt x="12247" y="3857"/>
                    <a:pt x="13542" y="2871"/>
                    <a:pt x="13915" y="1542"/>
                  </a:cubicBezTo>
                  <a:lnTo>
                    <a:pt x="16706" y="1542"/>
                  </a:lnTo>
                  <a:lnTo>
                    <a:pt x="20047" y="4628"/>
                  </a:lnTo>
                  <a:cubicBezTo>
                    <a:pt x="20047" y="4628"/>
                    <a:pt x="18710" y="9257"/>
                    <a:pt x="18710" y="9257"/>
                  </a:cubicBezTo>
                  <a:close/>
                  <a:moveTo>
                    <a:pt x="13200" y="1542"/>
                  </a:moveTo>
                  <a:cubicBezTo>
                    <a:pt x="12831" y="2438"/>
                    <a:pt x="11852" y="3085"/>
                    <a:pt x="10691" y="3085"/>
                  </a:cubicBezTo>
                  <a:cubicBezTo>
                    <a:pt x="9531" y="3085"/>
                    <a:pt x="8552" y="2438"/>
                    <a:pt x="8183" y="1542"/>
                  </a:cubicBezTo>
                  <a:cubicBezTo>
                    <a:pt x="8183" y="1542"/>
                    <a:pt x="13200" y="1542"/>
                    <a:pt x="13200" y="1542"/>
                  </a:cubicBezTo>
                  <a:close/>
                  <a:moveTo>
                    <a:pt x="20882" y="3423"/>
                  </a:moveTo>
                  <a:lnTo>
                    <a:pt x="17541" y="338"/>
                  </a:lnTo>
                  <a:cubicBezTo>
                    <a:pt x="17303" y="119"/>
                    <a:pt x="17009" y="0"/>
                    <a:pt x="16706" y="0"/>
                  </a:cubicBezTo>
                  <a:lnTo>
                    <a:pt x="4677" y="0"/>
                  </a:lnTo>
                  <a:cubicBezTo>
                    <a:pt x="4374" y="0"/>
                    <a:pt x="4080" y="119"/>
                    <a:pt x="3842" y="338"/>
                  </a:cubicBezTo>
                  <a:lnTo>
                    <a:pt x="501" y="3423"/>
                  </a:lnTo>
                  <a:cubicBezTo>
                    <a:pt x="64" y="3827"/>
                    <a:pt x="-108" y="4503"/>
                    <a:pt x="68" y="5116"/>
                  </a:cubicBezTo>
                  <a:lnTo>
                    <a:pt x="1405" y="9745"/>
                  </a:lnTo>
                  <a:cubicBezTo>
                    <a:pt x="1537" y="10201"/>
                    <a:pt x="1845" y="10560"/>
                    <a:pt x="2239" y="10716"/>
                  </a:cubicBezTo>
                  <a:cubicBezTo>
                    <a:pt x="2380" y="10772"/>
                    <a:pt x="2527" y="10800"/>
                    <a:pt x="2673" y="10800"/>
                  </a:cubicBezTo>
                  <a:cubicBezTo>
                    <a:pt x="2905" y="10800"/>
                    <a:pt x="3136" y="10729"/>
                    <a:pt x="3341" y="10593"/>
                  </a:cubicBezTo>
                  <a:lnTo>
                    <a:pt x="3341" y="20057"/>
                  </a:lnTo>
                  <a:cubicBezTo>
                    <a:pt x="3341" y="20908"/>
                    <a:pt x="3940" y="21600"/>
                    <a:pt x="4677" y="21600"/>
                  </a:cubicBezTo>
                  <a:lnTo>
                    <a:pt x="16706" y="21600"/>
                  </a:lnTo>
                  <a:cubicBezTo>
                    <a:pt x="17443" y="21600"/>
                    <a:pt x="18042" y="20908"/>
                    <a:pt x="18042" y="20057"/>
                  </a:cubicBezTo>
                  <a:lnTo>
                    <a:pt x="18042" y="10593"/>
                  </a:lnTo>
                  <a:cubicBezTo>
                    <a:pt x="18247" y="10729"/>
                    <a:pt x="18478" y="10800"/>
                    <a:pt x="18710" y="10800"/>
                  </a:cubicBezTo>
                  <a:cubicBezTo>
                    <a:pt x="18856" y="10800"/>
                    <a:pt x="19002" y="10772"/>
                    <a:pt x="19144" y="10716"/>
                  </a:cubicBezTo>
                  <a:cubicBezTo>
                    <a:pt x="19538" y="10560"/>
                    <a:pt x="19846" y="10201"/>
                    <a:pt x="19978" y="9745"/>
                  </a:cubicBezTo>
                  <a:lnTo>
                    <a:pt x="21315" y="5116"/>
                  </a:lnTo>
                  <a:cubicBezTo>
                    <a:pt x="21491" y="4503"/>
                    <a:pt x="21319" y="3827"/>
                    <a:pt x="20882" y="342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  <p:sp>
          <p:nvSpPr>
            <p:cNvPr id="34" name="Text Placeholder 4"/>
            <p:cNvSpPr txBox="1">
              <a:spLocks/>
            </p:cNvSpPr>
            <p:nvPr/>
          </p:nvSpPr>
          <p:spPr>
            <a:xfrm>
              <a:off x="9342482" y="4377695"/>
              <a:ext cx="1675288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20000"/>
                </a:lnSpc>
                <a:defRPr sz="1200">
                  <a:solidFill>
                    <a:schemeClr val="bg1">
                      <a:lumMod val="6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Far </a:t>
              </a:r>
              <a:r>
                <a:rPr lang="en-US" dirty="0" err="1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far</a:t>
              </a:r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 away, behind the word mountains far away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149608" y="4112173"/>
              <a:ext cx="2061037" cy="276999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en-US"/>
              </a:defPPr>
              <a:lvl1pPr algn="ctr">
                <a:defRPr sz="1200" b="1">
                  <a:solidFill>
                    <a:schemeClr val="bg1"/>
                  </a:solidFill>
                  <a:latin typeface="Segoe UI" panose="020B0502040204020203" pitchFamily="34" charset="0"/>
                  <a:ea typeface="Liberation Sans" panose="020B0604020202020204" pitchFamily="34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Your Text Here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1E20074-A2CF-45B4-A7E9-EC55777B4496}"/>
              </a:ext>
            </a:extLst>
          </p:cNvPr>
          <p:cNvGrpSpPr/>
          <p:nvPr/>
        </p:nvGrpSpPr>
        <p:grpSpPr>
          <a:xfrm>
            <a:off x="5420464" y="1109439"/>
            <a:ext cx="4885336" cy="871492"/>
            <a:chOff x="3680754" y="1348318"/>
            <a:chExt cx="4885336" cy="87149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00A625A-DD53-4D4A-BF08-8EECA0A94AD8}"/>
                </a:ext>
              </a:extLst>
            </p:cNvPr>
            <p:cNvSpPr txBox="1"/>
            <p:nvPr/>
          </p:nvSpPr>
          <p:spPr>
            <a:xfrm>
              <a:off x="3680754" y="1604257"/>
              <a:ext cx="4885336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80000"/>
                </a:lnSpc>
                <a:defRPr sz="4000" b="1">
                  <a:gradFill>
                    <a:gsLst>
                      <a:gs pos="885">
                        <a:schemeClr val="accent2"/>
                      </a:gs>
                      <a:gs pos="100000">
                        <a:schemeClr val="accent3"/>
                      </a:gs>
                    </a:gsLst>
                    <a:path path="circle">
                      <a:fillToRect r="100000" b="100000"/>
                    </a:path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Special </a:t>
              </a:r>
              <a:r>
                <a:rPr lang="en-US" b="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</a:rPr>
                <a:t>Event’s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2F23360-2D6A-464C-809E-4FE9E071E93D}"/>
                </a:ext>
              </a:extLst>
            </p:cNvPr>
            <p:cNvSpPr txBox="1"/>
            <p:nvPr/>
          </p:nvSpPr>
          <p:spPr>
            <a:xfrm>
              <a:off x="368075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3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ea typeface="Roboto Light" panose="02000000000000000000" pitchFamily="2" charset="0"/>
                  <a:cs typeface="Segoe UI" panose="020B0502040204020203" pitchFamily="34" charset="0"/>
                </a:rPr>
                <a:t>YOUR TEXT GOES HERE</a:t>
              </a: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328A0DC-DB9D-42D6-9B0C-014C61AD2B99}"/>
              </a:ext>
            </a:extLst>
          </p:cNvPr>
          <p:cNvSpPr txBox="1"/>
          <p:nvPr/>
        </p:nvSpPr>
        <p:spPr>
          <a:xfrm>
            <a:off x="5420464" y="2141506"/>
            <a:ext cx="589682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Vokalia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and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Consonantia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, there live the blind texts. Separated they live in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Bookmarksgrove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. Far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far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away, behind the word mountains, far from the countries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Vokalia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 and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Consonantia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Josefin Sans" panose="00000500000000000000" pitchFamily="2" charset="0"/>
              </a:rPr>
              <a:t>, there live the blind texts. 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1638E5F-A268-4868-8A3A-666E8E3044E5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B6E6030-535C-44A1-A598-DA1AC3D2E7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4082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67B14ADF-795B-45E7-BD19-BB9F97A1F269}"/>
              </a:ext>
            </a:extLst>
          </p:cNvPr>
          <p:cNvSpPr/>
          <p:nvPr/>
        </p:nvSpPr>
        <p:spPr>
          <a:xfrm flipV="1">
            <a:off x="0" y="34942"/>
            <a:ext cx="12192000" cy="4118281"/>
          </a:xfrm>
          <a:custGeom>
            <a:avLst/>
            <a:gdLst>
              <a:gd name="connsiteX0" fmla="*/ 0 w 12192000"/>
              <a:gd name="connsiteY0" fmla="*/ 4115945 h 4115945"/>
              <a:gd name="connsiteX1" fmla="*/ 12192000 w 12192000"/>
              <a:gd name="connsiteY1" fmla="*/ 4115945 h 4115945"/>
              <a:gd name="connsiteX2" fmla="*/ 12192000 w 12192000"/>
              <a:gd name="connsiteY2" fmla="*/ 294979 h 4115945"/>
              <a:gd name="connsiteX3" fmla="*/ 0 w 12192000"/>
              <a:gd name="connsiteY3" fmla="*/ 294979 h 4115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15945">
                <a:moveTo>
                  <a:pt x="0" y="4115945"/>
                </a:moveTo>
                <a:lnTo>
                  <a:pt x="12192000" y="4115945"/>
                </a:lnTo>
                <a:lnTo>
                  <a:pt x="12192000" y="294979"/>
                </a:lnTo>
                <a:cubicBezTo>
                  <a:pt x="7684864" y="1755419"/>
                  <a:pt x="4636386" y="-836348"/>
                  <a:pt x="0" y="29497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alpha val="0"/>
                </a:schemeClr>
              </a:gs>
              <a:gs pos="100000">
                <a:schemeClr val="accent3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baseline="-25000">
              <a:latin typeface="Josefin Sans" panose="00000500000000000000" pitchFamily="2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4739DA9D-5DB7-4320-BA47-28F6F44DA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6188405" y="17328"/>
            <a:ext cx="6190639" cy="6427948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FFA8FB31-0E6A-47E0-81EE-7DE9C97910CB}"/>
              </a:ext>
            </a:extLst>
          </p:cNvPr>
          <p:cNvGrpSpPr/>
          <p:nvPr/>
        </p:nvGrpSpPr>
        <p:grpSpPr>
          <a:xfrm>
            <a:off x="3332639" y="1109133"/>
            <a:ext cx="5526722" cy="871492"/>
            <a:chOff x="3360061" y="1348318"/>
            <a:chExt cx="5526722" cy="871492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C44958D-FBA9-4116-BA46-E7DEB4F45AED}"/>
                </a:ext>
              </a:extLst>
            </p:cNvPr>
            <p:cNvSpPr txBox="1"/>
            <p:nvPr/>
          </p:nvSpPr>
          <p:spPr>
            <a:xfrm>
              <a:off x="3360061" y="1604257"/>
              <a:ext cx="55267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80000"/>
                </a:lnSpc>
                <a:defRPr sz="4000" b="1">
                  <a:gradFill flip="none" rotWithShape="1">
                    <a:gsLst>
                      <a:gs pos="0">
                        <a:schemeClr val="bg1"/>
                      </a:gs>
                      <a:gs pos="50400">
                        <a:schemeClr val="bg1"/>
                      </a:gs>
                      <a:gs pos="100000">
                        <a:schemeClr val="bg1">
                          <a:lumMod val="95000"/>
                        </a:schemeClr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atin typeface="Tw Cen MT" panose="020B06020201040206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Explore </a:t>
              </a:r>
              <a:r>
                <a:rPr lang="en-US" b="0" dirty="0">
                  <a:latin typeface="Josefin Sans" panose="00000500000000000000" pitchFamily="2" charset="0"/>
                </a:rPr>
                <a:t>New Activities 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5C78193-E5C2-4601-9592-9802B1DCE988}"/>
                </a:ext>
              </a:extLst>
            </p:cNvPr>
            <p:cNvSpPr txBox="1"/>
            <p:nvPr/>
          </p:nvSpPr>
          <p:spPr>
            <a:xfrm>
              <a:off x="4387944" y="1348318"/>
              <a:ext cx="34709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 spc="300">
                  <a:solidFill>
                    <a:schemeClr val="bg1"/>
                  </a:solidFill>
                  <a:latin typeface="Segoe UI" panose="020B0502040204020203" pitchFamily="34" charset="0"/>
                  <a:ea typeface="Roboto Light" panose="02000000000000000000" pitchFamily="2" charset="0"/>
                  <a:cs typeface="Segoe UI" panose="020B0502040204020203" pitchFamily="34" charset="0"/>
                </a:defRPr>
              </a:lvl1pPr>
            </a:lstStyle>
            <a:p>
              <a:r>
                <a:rPr lang="en-US" dirty="0">
                  <a:latin typeface="Josefin Sans" panose="00000500000000000000" pitchFamily="2" charset="0"/>
                </a:rPr>
                <a:t>YOUR TEXT GOES HERE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6FD708F-C2CD-4AC0-9CCD-2A70D4DBC91D}"/>
              </a:ext>
            </a:extLst>
          </p:cNvPr>
          <p:cNvGrpSpPr/>
          <p:nvPr/>
        </p:nvGrpSpPr>
        <p:grpSpPr>
          <a:xfrm>
            <a:off x="4876800" y="2246293"/>
            <a:ext cx="2438400" cy="3479734"/>
            <a:chOff x="4781692" y="2110583"/>
            <a:chExt cx="2628594" cy="3751153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B302DE7B-A0C2-4C05-94D3-1299024237EE}"/>
                </a:ext>
              </a:extLst>
            </p:cNvPr>
            <p:cNvSpPr/>
            <p:nvPr/>
          </p:nvSpPr>
          <p:spPr>
            <a:xfrm>
              <a:off x="4781692" y="3028934"/>
              <a:ext cx="2628594" cy="2832802"/>
            </a:xfrm>
            <a:prstGeom prst="roundRect">
              <a:avLst>
                <a:gd name="adj" fmla="val 2632"/>
              </a:avLst>
            </a:prstGeom>
            <a:solidFill>
              <a:schemeClr val="accent3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374C9EE-8701-49BD-82BC-10CF4A1F3402}"/>
                </a:ext>
              </a:extLst>
            </p:cNvPr>
            <p:cNvGrpSpPr/>
            <p:nvPr/>
          </p:nvGrpSpPr>
          <p:grpSpPr>
            <a:xfrm>
              <a:off x="5177638" y="2110583"/>
              <a:ext cx="1836702" cy="1836702"/>
              <a:chOff x="9260911" y="2744813"/>
              <a:chExt cx="1300227" cy="1300227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3306DE3-5C0F-4F78-A58A-0F32D3065E81}"/>
                  </a:ext>
                </a:extLst>
              </p:cNvPr>
              <p:cNvSpPr/>
              <p:nvPr/>
            </p:nvSpPr>
            <p:spPr>
              <a:xfrm>
                <a:off x="9260911" y="2744813"/>
                <a:ext cx="1300227" cy="13002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127000" dir="2700000" algn="tl" rotWithShape="0">
                  <a:schemeClr val="bg1">
                    <a:lumMod val="75000"/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BCA3DBDB-CFE1-4D72-BA1A-0888E712D7FC}"/>
                  </a:ext>
                </a:extLst>
              </p:cNvPr>
              <p:cNvSpPr/>
              <p:nvPr/>
            </p:nvSpPr>
            <p:spPr>
              <a:xfrm>
                <a:off x="9399286" y="2883188"/>
                <a:ext cx="1023478" cy="102347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8" name="Freeform 48">
                <a:extLst>
                  <a:ext uri="{FF2B5EF4-FFF2-40B4-BE49-F238E27FC236}">
                    <a16:creationId xmlns:a16="http://schemas.microsoft.com/office/drawing/2014/main" id="{A8EBDB56-2FED-4D87-855F-D293149AE2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82199" y="3139868"/>
                <a:ext cx="457650" cy="510119"/>
              </a:xfrm>
              <a:custGeom>
                <a:avLst/>
                <a:gdLst>
                  <a:gd name="T0" fmla="*/ 89 w 172"/>
                  <a:gd name="T1" fmla="*/ 190 h 192"/>
                  <a:gd name="T2" fmla="*/ 167 w 172"/>
                  <a:gd name="T3" fmla="*/ 56 h 192"/>
                  <a:gd name="T4" fmla="*/ 172 w 172"/>
                  <a:gd name="T5" fmla="*/ 56 h 192"/>
                  <a:gd name="T6" fmla="*/ 144 w 172"/>
                  <a:gd name="T7" fmla="*/ 0 h 192"/>
                  <a:gd name="T8" fmla="*/ 28 w 172"/>
                  <a:gd name="T9" fmla="*/ 0 h 192"/>
                  <a:gd name="T10" fmla="*/ 0 w 172"/>
                  <a:gd name="T11" fmla="*/ 56 h 192"/>
                  <a:gd name="T12" fmla="*/ 4 w 172"/>
                  <a:gd name="T13" fmla="*/ 56 h 192"/>
                  <a:gd name="T14" fmla="*/ 83 w 172"/>
                  <a:gd name="T15" fmla="*/ 190 h 192"/>
                  <a:gd name="T16" fmla="*/ 83 w 172"/>
                  <a:gd name="T17" fmla="*/ 190 h 192"/>
                  <a:gd name="T18" fmla="*/ 83 w 172"/>
                  <a:gd name="T19" fmla="*/ 190 h 192"/>
                  <a:gd name="T20" fmla="*/ 83 w 172"/>
                  <a:gd name="T21" fmla="*/ 191 h 192"/>
                  <a:gd name="T22" fmla="*/ 84 w 172"/>
                  <a:gd name="T23" fmla="*/ 191 h 192"/>
                  <a:gd name="T24" fmla="*/ 84 w 172"/>
                  <a:gd name="T25" fmla="*/ 192 h 192"/>
                  <a:gd name="T26" fmla="*/ 85 w 172"/>
                  <a:gd name="T27" fmla="*/ 192 h 192"/>
                  <a:gd name="T28" fmla="*/ 86 w 172"/>
                  <a:gd name="T29" fmla="*/ 192 h 192"/>
                  <a:gd name="T30" fmla="*/ 86 w 172"/>
                  <a:gd name="T31" fmla="*/ 192 h 192"/>
                  <a:gd name="T32" fmla="*/ 87 w 172"/>
                  <a:gd name="T33" fmla="*/ 192 h 192"/>
                  <a:gd name="T34" fmla="*/ 88 w 172"/>
                  <a:gd name="T35" fmla="*/ 192 h 192"/>
                  <a:gd name="T36" fmla="*/ 88 w 172"/>
                  <a:gd name="T37" fmla="*/ 191 h 192"/>
                  <a:gd name="T38" fmla="*/ 89 w 172"/>
                  <a:gd name="T39" fmla="*/ 191 h 192"/>
                  <a:gd name="T40" fmla="*/ 89 w 172"/>
                  <a:gd name="T41" fmla="*/ 190 h 192"/>
                  <a:gd name="T42" fmla="*/ 89 w 172"/>
                  <a:gd name="T43" fmla="*/ 190 h 192"/>
                  <a:gd name="T44" fmla="*/ 89 w 172"/>
                  <a:gd name="T45" fmla="*/ 190 h 192"/>
                  <a:gd name="T46" fmla="*/ 109 w 172"/>
                  <a:gd name="T47" fmla="*/ 56 h 192"/>
                  <a:gd name="T48" fmla="*/ 86 w 172"/>
                  <a:gd name="T49" fmla="*/ 168 h 192"/>
                  <a:gd name="T50" fmla="*/ 62 w 172"/>
                  <a:gd name="T51" fmla="*/ 56 h 192"/>
                  <a:gd name="T52" fmla="*/ 109 w 172"/>
                  <a:gd name="T53" fmla="*/ 56 h 192"/>
                  <a:gd name="T54" fmla="*/ 63 w 172"/>
                  <a:gd name="T55" fmla="*/ 48 h 192"/>
                  <a:gd name="T56" fmla="*/ 86 w 172"/>
                  <a:gd name="T57" fmla="*/ 12 h 192"/>
                  <a:gd name="T58" fmla="*/ 108 w 172"/>
                  <a:gd name="T59" fmla="*/ 48 h 192"/>
                  <a:gd name="T60" fmla="*/ 63 w 172"/>
                  <a:gd name="T61" fmla="*/ 48 h 192"/>
                  <a:gd name="T62" fmla="*/ 95 w 172"/>
                  <a:gd name="T63" fmla="*/ 165 h 192"/>
                  <a:gd name="T64" fmla="*/ 117 w 172"/>
                  <a:gd name="T65" fmla="*/ 56 h 192"/>
                  <a:gd name="T66" fmla="*/ 157 w 172"/>
                  <a:gd name="T67" fmla="*/ 56 h 192"/>
                  <a:gd name="T68" fmla="*/ 95 w 172"/>
                  <a:gd name="T69" fmla="*/ 165 h 192"/>
                  <a:gd name="T70" fmla="*/ 159 w 172"/>
                  <a:gd name="T71" fmla="*/ 48 h 192"/>
                  <a:gd name="T72" fmla="*/ 118 w 172"/>
                  <a:gd name="T73" fmla="*/ 48 h 192"/>
                  <a:gd name="T74" fmla="*/ 93 w 172"/>
                  <a:gd name="T75" fmla="*/ 8 h 192"/>
                  <a:gd name="T76" fmla="*/ 139 w 172"/>
                  <a:gd name="T77" fmla="*/ 8 h 192"/>
                  <a:gd name="T78" fmla="*/ 159 w 172"/>
                  <a:gd name="T79" fmla="*/ 48 h 192"/>
                  <a:gd name="T80" fmla="*/ 33 w 172"/>
                  <a:gd name="T81" fmla="*/ 8 h 192"/>
                  <a:gd name="T82" fmla="*/ 79 w 172"/>
                  <a:gd name="T83" fmla="*/ 8 h 192"/>
                  <a:gd name="T84" fmla="*/ 53 w 172"/>
                  <a:gd name="T85" fmla="*/ 48 h 192"/>
                  <a:gd name="T86" fmla="*/ 13 w 172"/>
                  <a:gd name="T87" fmla="*/ 48 h 192"/>
                  <a:gd name="T88" fmla="*/ 33 w 172"/>
                  <a:gd name="T89" fmla="*/ 8 h 192"/>
                  <a:gd name="T90" fmla="*/ 54 w 172"/>
                  <a:gd name="T91" fmla="*/ 56 h 192"/>
                  <a:gd name="T92" fmla="*/ 77 w 172"/>
                  <a:gd name="T93" fmla="*/ 165 h 192"/>
                  <a:gd name="T94" fmla="*/ 13 w 172"/>
                  <a:gd name="T95" fmla="*/ 56 h 192"/>
                  <a:gd name="T96" fmla="*/ 54 w 172"/>
                  <a:gd name="T97" fmla="*/ 5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2" h="192">
                    <a:moveTo>
                      <a:pt x="89" y="190"/>
                    </a:moveTo>
                    <a:cubicBezTo>
                      <a:pt x="167" y="56"/>
                      <a:pt x="167" y="56"/>
                      <a:pt x="167" y="56"/>
                    </a:cubicBezTo>
                    <a:cubicBezTo>
                      <a:pt x="172" y="56"/>
                      <a:pt x="172" y="56"/>
                      <a:pt x="172" y="56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4" y="56"/>
                      <a:pt x="4" y="56"/>
                      <a:pt x="4" y="56"/>
                    </a:cubicBezTo>
                    <a:cubicBezTo>
                      <a:pt x="83" y="190"/>
                      <a:pt x="83" y="190"/>
                      <a:pt x="83" y="190"/>
                    </a:cubicBezTo>
                    <a:cubicBezTo>
                      <a:pt x="83" y="190"/>
                      <a:pt x="83" y="190"/>
                      <a:pt x="83" y="190"/>
                    </a:cubicBezTo>
                    <a:cubicBezTo>
                      <a:pt x="83" y="190"/>
                      <a:pt x="83" y="190"/>
                      <a:pt x="83" y="190"/>
                    </a:cubicBezTo>
                    <a:cubicBezTo>
                      <a:pt x="83" y="191"/>
                      <a:pt x="83" y="191"/>
                      <a:pt x="83" y="191"/>
                    </a:cubicBezTo>
                    <a:cubicBezTo>
                      <a:pt x="83" y="191"/>
                      <a:pt x="84" y="191"/>
                      <a:pt x="84" y="191"/>
                    </a:cubicBezTo>
                    <a:cubicBezTo>
                      <a:pt x="84" y="191"/>
                      <a:pt x="84" y="192"/>
                      <a:pt x="84" y="192"/>
                    </a:cubicBezTo>
                    <a:cubicBezTo>
                      <a:pt x="85" y="192"/>
                      <a:pt x="85" y="192"/>
                      <a:pt x="85" y="192"/>
                    </a:cubicBezTo>
                    <a:cubicBezTo>
                      <a:pt x="85" y="192"/>
                      <a:pt x="86" y="192"/>
                      <a:pt x="86" y="192"/>
                    </a:cubicBezTo>
                    <a:cubicBezTo>
                      <a:pt x="86" y="192"/>
                      <a:pt x="86" y="192"/>
                      <a:pt x="86" y="192"/>
                    </a:cubicBezTo>
                    <a:cubicBezTo>
                      <a:pt x="86" y="192"/>
                      <a:pt x="87" y="192"/>
                      <a:pt x="87" y="192"/>
                    </a:cubicBezTo>
                    <a:cubicBezTo>
                      <a:pt x="87" y="192"/>
                      <a:pt x="87" y="192"/>
                      <a:pt x="88" y="192"/>
                    </a:cubicBezTo>
                    <a:cubicBezTo>
                      <a:pt x="88" y="192"/>
                      <a:pt x="88" y="191"/>
                      <a:pt x="88" y="191"/>
                    </a:cubicBezTo>
                    <a:cubicBezTo>
                      <a:pt x="88" y="191"/>
                      <a:pt x="88" y="191"/>
                      <a:pt x="89" y="191"/>
                    </a:cubicBezTo>
                    <a:cubicBezTo>
                      <a:pt x="89" y="191"/>
                      <a:pt x="89" y="191"/>
                      <a:pt x="89" y="190"/>
                    </a:cubicBezTo>
                    <a:cubicBezTo>
                      <a:pt x="89" y="190"/>
                      <a:pt x="89" y="190"/>
                      <a:pt x="89" y="190"/>
                    </a:cubicBezTo>
                    <a:cubicBezTo>
                      <a:pt x="89" y="190"/>
                      <a:pt x="89" y="190"/>
                      <a:pt x="89" y="190"/>
                    </a:cubicBezTo>
                    <a:close/>
                    <a:moveTo>
                      <a:pt x="109" y="56"/>
                    </a:moveTo>
                    <a:cubicBezTo>
                      <a:pt x="86" y="168"/>
                      <a:pt x="86" y="168"/>
                      <a:pt x="86" y="168"/>
                    </a:cubicBezTo>
                    <a:cubicBezTo>
                      <a:pt x="62" y="56"/>
                      <a:pt x="62" y="56"/>
                      <a:pt x="62" y="56"/>
                    </a:cubicBezTo>
                    <a:lnTo>
                      <a:pt x="109" y="56"/>
                    </a:lnTo>
                    <a:close/>
                    <a:moveTo>
                      <a:pt x="63" y="48"/>
                    </a:moveTo>
                    <a:cubicBezTo>
                      <a:pt x="86" y="12"/>
                      <a:pt x="86" y="12"/>
                      <a:pt x="86" y="12"/>
                    </a:cubicBezTo>
                    <a:cubicBezTo>
                      <a:pt x="108" y="48"/>
                      <a:pt x="108" y="48"/>
                      <a:pt x="108" y="48"/>
                    </a:cubicBezTo>
                    <a:lnTo>
                      <a:pt x="63" y="48"/>
                    </a:lnTo>
                    <a:close/>
                    <a:moveTo>
                      <a:pt x="95" y="165"/>
                    </a:moveTo>
                    <a:cubicBezTo>
                      <a:pt x="117" y="56"/>
                      <a:pt x="117" y="56"/>
                      <a:pt x="117" y="56"/>
                    </a:cubicBezTo>
                    <a:cubicBezTo>
                      <a:pt x="157" y="56"/>
                      <a:pt x="157" y="56"/>
                      <a:pt x="157" y="56"/>
                    </a:cubicBezTo>
                    <a:lnTo>
                      <a:pt x="95" y="165"/>
                    </a:lnTo>
                    <a:close/>
                    <a:moveTo>
                      <a:pt x="159" y="48"/>
                    </a:moveTo>
                    <a:cubicBezTo>
                      <a:pt x="118" y="48"/>
                      <a:pt x="118" y="48"/>
                      <a:pt x="118" y="4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139" y="8"/>
                      <a:pt x="139" y="8"/>
                      <a:pt x="139" y="8"/>
                    </a:cubicBezTo>
                    <a:lnTo>
                      <a:pt x="159" y="48"/>
                    </a:lnTo>
                    <a:close/>
                    <a:moveTo>
                      <a:pt x="33" y="8"/>
                    </a:moveTo>
                    <a:cubicBezTo>
                      <a:pt x="79" y="8"/>
                      <a:pt x="79" y="8"/>
                      <a:pt x="79" y="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13" y="48"/>
                      <a:pt x="13" y="48"/>
                      <a:pt x="13" y="48"/>
                    </a:cubicBezTo>
                    <a:lnTo>
                      <a:pt x="33" y="8"/>
                    </a:lnTo>
                    <a:close/>
                    <a:moveTo>
                      <a:pt x="54" y="56"/>
                    </a:moveTo>
                    <a:cubicBezTo>
                      <a:pt x="77" y="165"/>
                      <a:pt x="77" y="165"/>
                      <a:pt x="77" y="165"/>
                    </a:cubicBezTo>
                    <a:cubicBezTo>
                      <a:pt x="13" y="56"/>
                      <a:pt x="13" y="56"/>
                      <a:pt x="13" y="56"/>
                    </a:cubicBezTo>
                    <a:lnTo>
                      <a:pt x="54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1BF8084-A281-41D2-9433-453343E93481}"/>
              </a:ext>
            </a:extLst>
          </p:cNvPr>
          <p:cNvGrpSpPr/>
          <p:nvPr/>
        </p:nvGrpSpPr>
        <p:grpSpPr>
          <a:xfrm>
            <a:off x="2109053" y="2306052"/>
            <a:ext cx="2007552" cy="2864892"/>
            <a:chOff x="4781692" y="2110583"/>
            <a:chExt cx="2628594" cy="3751153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8F405CC8-329C-475A-A6FC-625A366C002E}"/>
                </a:ext>
              </a:extLst>
            </p:cNvPr>
            <p:cNvSpPr/>
            <p:nvPr/>
          </p:nvSpPr>
          <p:spPr>
            <a:xfrm>
              <a:off x="4781692" y="3028934"/>
              <a:ext cx="2628594" cy="2832802"/>
            </a:xfrm>
            <a:prstGeom prst="roundRect">
              <a:avLst>
                <a:gd name="adj" fmla="val 2632"/>
              </a:avLst>
            </a:prstGeom>
            <a:solidFill>
              <a:schemeClr val="bg1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9A169DE-1AA2-4A52-A5D6-837EB80772CB}"/>
                </a:ext>
              </a:extLst>
            </p:cNvPr>
            <p:cNvGrpSpPr/>
            <p:nvPr/>
          </p:nvGrpSpPr>
          <p:grpSpPr>
            <a:xfrm>
              <a:off x="5177638" y="2110583"/>
              <a:ext cx="1836702" cy="1836702"/>
              <a:chOff x="9260911" y="2744813"/>
              <a:chExt cx="1300227" cy="1300227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3886389-23D3-41F2-A807-A30DCA9A453C}"/>
                  </a:ext>
                </a:extLst>
              </p:cNvPr>
              <p:cNvSpPr/>
              <p:nvPr/>
            </p:nvSpPr>
            <p:spPr>
              <a:xfrm>
                <a:off x="9260911" y="2744813"/>
                <a:ext cx="1300227" cy="13002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127000" dir="2700000" algn="tl" rotWithShape="0">
                  <a:schemeClr val="bg1">
                    <a:lumMod val="75000"/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FC99EC42-A9C9-4CC6-9D39-C045E612EB93}"/>
                  </a:ext>
                </a:extLst>
              </p:cNvPr>
              <p:cNvSpPr/>
              <p:nvPr/>
            </p:nvSpPr>
            <p:spPr>
              <a:xfrm>
                <a:off x="9399286" y="2883188"/>
                <a:ext cx="1023478" cy="102347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9FD533A-AA21-4C92-9533-283F6250C319}"/>
              </a:ext>
            </a:extLst>
          </p:cNvPr>
          <p:cNvGrpSpPr/>
          <p:nvPr/>
        </p:nvGrpSpPr>
        <p:grpSpPr>
          <a:xfrm>
            <a:off x="8075396" y="2306052"/>
            <a:ext cx="2007552" cy="2864892"/>
            <a:chOff x="4781692" y="2110583"/>
            <a:chExt cx="2628594" cy="3751153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FAD8ABAD-2282-4D79-A435-890ACF816DA3}"/>
                </a:ext>
              </a:extLst>
            </p:cNvPr>
            <p:cNvSpPr/>
            <p:nvPr/>
          </p:nvSpPr>
          <p:spPr>
            <a:xfrm>
              <a:off x="4781692" y="3028934"/>
              <a:ext cx="2628594" cy="2832802"/>
            </a:xfrm>
            <a:prstGeom prst="roundRect">
              <a:avLst>
                <a:gd name="adj" fmla="val 2632"/>
              </a:avLst>
            </a:prstGeom>
            <a:solidFill>
              <a:schemeClr val="bg1"/>
            </a:solidFill>
            <a:ln>
              <a:noFill/>
            </a:ln>
            <a:effectLst>
              <a:outerShdw blurRad="774700" dist="304800" dir="5400000" sx="90000" sy="90000" algn="t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Josefin Sans" panose="00000500000000000000" pitchFamily="2" charset="0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40237D8D-C9BF-4FF1-AFB4-45846545524C}"/>
                </a:ext>
              </a:extLst>
            </p:cNvPr>
            <p:cNvGrpSpPr/>
            <p:nvPr/>
          </p:nvGrpSpPr>
          <p:grpSpPr>
            <a:xfrm>
              <a:off x="5177638" y="2110583"/>
              <a:ext cx="1836702" cy="1836702"/>
              <a:chOff x="9260911" y="2744813"/>
              <a:chExt cx="1300227" cy="1300227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8E00BD83-9E7A-4F9E-8DDF-31216C27AFF5}"/>
                  </a:ext>
                </a:extLst>
              </p:cNvPr>
              <p:cNvSpPr/>
              <p:nvPr/>
            </p:nvSpPr>
            <p:spPr>
              <a:xfrm>
                <a:off x="9260911" y="2744813"/>
                <a:ext cx="1300227" cy="13002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127000" dir="2700000" algn="tl" rotWithShape="0">
                  <a:schemeClr val="bg1">
                    <a:lumMod val="75000"/>
                    <a:alpha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A45A7F9B-8655-4EF7-A4A3-66DD3FD81568}"/>
                  </a:ext>
                </a:extLst>
              </p:cNvPr>
              <p:cNvSpPr/>
              <p:nvPr/>
            </p:nvSpPr>
            <p:spPr>
              <a:xfrm>
                <a:off x="9399286" y="2883188"/>
                <a:ext cx="1023478" cy="102347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Josefin Sans" panose="00000500000000000000" pitchFamily="2" charset="0"/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7019511-CA68-47CB-9AD7-7ACCC8201FBA}"/>
              </a:ext>
            </a:extLst>
          </p:cNvPr>
          <p:cNvGrpSpPr/>
          <p:nvPr/>
        </p:nvGrpSpPr>
        <p:grpSpPr>
          <a:xfrm>
            <a:off x="5301169" y="4329876"/>
            <a:ext cx="1589640" cy="1145698"/>
            <a:chOff x="582033" y="4777248"/>
            <a:chExt cx="1589640" cy="1145698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6E8B013-73AB-49AE-A61B-2883D369E1AD}"/>
                </a:ext>
              </a:extLst>
            </p:cNvPr>
            <p:cNvSpPr txBox="1"/>
            <p:nvPr/>
          </p:nvSpPr>
          <p:spPr>
            <a:xfrm>
              <a:off x="758570" y="4777248"/>
              <a:ext cx="1236567" cy="301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600" b="1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Text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EB369F8-E858-43B0-8F77-98F9344E8DD5}"/>
                </a:ext>
              </a:extLst>
            </p:cNvPr>
            <p:cNvSpPr/>
            <p:nvPr/>
          </p:nvSpPr>
          <p:spPr>
            <a:xfrm>
              <a:off x="582033" y="5026547"/>
              <a:ext cx="1589640" cy="896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 dirty="0">
                  <a:solidFill>
                    <a:schemeClr val="bg1">
                      <a:lumMod val="9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208FEDC-C878-4561-96A6-99E4CF07DC84}"/>
              </a:ext>
            </a:extLst>
          </p:cNvPr>
          <p:cNvGrpSpPr/>
          <p:nvPr/>
        </p:nvGrpSpPr>
        <p:grpSpPr>
          <a:xfrm>
            <a:off x="2318009" y="4051087"/>
            <a:ext cx="1589640" cy="784830"/>
            <a:chOff x="582033" y="4777248"/>
            <a:chExt cx="1589640" cy="78483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F130BF8-3CF5-4E5E-AA2A-B6856713D528}"/>
                </a:ext>
              </a:extLst>
            </p:cNvPr>
            <p:cNvSpPr txBox="1"/>
            <p:nvPr/>
          </p:nvSpPr>
          <p:spPr>
            <a:xfrm>
              <a:off x="758570" y="4777248"/>
              <a:ext cx="1236567" cy="2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Text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354B66C-DCEF-4044-9F88-5FA7CE0F5BE2}"/>
                </a:ext>
              </a:extLst>
            </p:cNvPr>
            <p:cNvSpPr/>
            <p:nvPr/>
          </p:nvSpPr>
          <p:spPr>
            <a:xfrm>
              <a:off x="582033" y="5026547"/>
              <a:ext cx="1589640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B758B6A-D91C-4200-BFB5-A29D9138F678}"/>
              </a:ext>
            </a:extLst>
          </p:cNvPr>
          <p:cNvGrpSpPr/>
          <p:nvPr/>
        </p:nvGrpSpPr>
        <p:grpSpPr>
          <a:xfrm>
            <a:off x="8284352" y="4051087"/>
            <a:ext cx="1589640" cy="778675"/>
            <a:chOff x="582033" y="4777248"/>
            <a:chExt cx="1589640" cy="778675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B152658-3FFE-4D24-9763-F2B802DB0B28}"/>
                </a:ext>
              </a:extLst>
            </p:cNvPr>
            <p:cNvSpPr txBox="1"/>
            <p:nvPr/>
          </p:nvSpPr>
          <p:spPr>
            <a:xfrm>
              <a:off x="758570" y="4777248"/>
              <a:ext cx="1236567" cy="2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Your Text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0A604BB-F75B-46D6-85D8-03A2CFB3A84D}"/>
                </a:ext>
              </a:extLst>
            </p:cNvPr>
            <p:cNvSpPr/>
            <p:nvPr/>
          </p:nvSpPr>
          <p:spPr>
            <a:xfrm>
              <a:off x="582033" y="5026547"/>
              <a:ext cx="1589640" cy="5293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80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A wonderful serenity has taken possession of my entire soul, like these sweet mornings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E6EB996-BE99-46D7-B908-505550C37A11}"/>
              </a:ext>
            </a:extLst>
          </p:cNvPr>
          <p:cNvGrpSpPr/>
          <p:nvPr/>
        </p:nvGrpSpPr>
        <p:grpSpPr>
          <a:xfrm>
            <a:off x="2889329" y="2819401"/>
            <a:ext cx="447000" cy="376058"/>
            <a:chOff x="5356342" y="3093565"/>
            <a:chExt cx="465138" cy="391319"/>
          </a:xfrm>
          <a:solidFill>
            <a:schemeClr val="bg1">
              <a:lumMod val="95000"/>
            </a:schemeClr>
          </a:solidFill>
        </p:grpSpPr>
        <p:sp>
          <p:nvSpPr>
            <p:cNvPr id="55" name="AutoShape 120">
              <a:extLst>
                <a:ext uri="{FF2B5EF4-FFF2-40B4-BE49-F238E27FC236}">
                  <a16:creationId xmlns:a16="http://schemas.microsoft.com/office/drawing/2014/main" id="{A26A8B48-F7B2-472C-8F79-84DD6E5A6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  <p:sp>
          <p:nvSpPr>
            <p:cNvPr id="56" name="AutoShape 121">
              <a:extLst>
                <a:ext uri="{FF2B5EF4-FFF2-40B4-BE49-F238E27FC236}">
                  <a16:creationId xmlns:a16="http://schemas.microsoft.com/office/drawing/2014/main" id="{982162F0-FF94-41E0-8E11-49D8F1E30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967" y="325310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  <p:sp>
          <p:nvSpPr>
            <p:cNvPr id="57" name="AutoShape 122">
              <a:extLst>
                <a:ext uri="{FF2B5EF4-FFF2-40B4-BE49-F238E27FC236}">
                  <a16:creationId xmlns:a16="http://schemas.microsoft.com/office/drawing/2014/main" id="{B8D28052-18C8-4FAF-A584-F7992B689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4855AD5-4EC8-45CD-8B05-F3F18087A630}"/>
              </a:ext>
            </a:extLst>
          </p:cNvPr>
          <p:cNvGrpSpPr/>
          <p:nvPr/>
        </p:nvGrpSpPr>
        <p:grpSpPr>
          <a:xfrm>
            <a:off x="8883204" y="2798072"/>
            <a:ext cx="391936" cy="391936"/>
            <a:chOff x="7275629" y="3045147"/>
            <a:chExt cx="464344" cy="464344"/>
          </a:xfrm>
          <a:solidFill>
            <a:schemeClr val="bg1">
              <a:lumMod val="95000"/>
            </a:schemeClr>
          </a:solidFill>
        </p:grpSpPr>
        <p:sp>
          <p:nvSpPr>
            <p:cNvPr id="59" name="AutoShape 56">
              <a:extLst>
                <a:ext uri="{FF2B5EF4-FFF2-40B4-BE49-F238E27FC236}">
                  <a16:creationId xmlns:a16="http://schemas.microsoft.com/office/drawing/2014/main" id="{F846D3EA-6DC6-42B0-8706-33E417864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5629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  <p:sp>
          <p:nvSpPr>
            <p:cNvPr id="60" name="AutoShape 57">
              <a:extLst>
                <a:ext uri="{FF2B5EF4-FFF2-40B4-BE49-F238E27FC236}">
                  <a16:creationId xmlns:a16="http://schemas.microsoft.com/office/drawing/2014/main" id="{6B21602C-0DF5-40C3-BDD4-C368D4E53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717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  <p:sp>
          <p:nvSpPr>
            <p:cNvPr id="61" name="AutoShape 58">
              <a:extLst>
                <a:ext uri="{FF2B5EF4-FFF2-40B4-BE49-F238E27FC236}">
                  <a16:creationId xmlns:a16="http://schemas.microsoft.com/office/drawing/2014/main" id="{4544873A-CA45-4CBF-A71E-8684E9AAE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173" y="304514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Josefin Sans" panose="00000500000000000000" pitchFamily="2" charset="0"/>
                <a:sym typeface="Gill Sans" charset="0"/>
              </a:endParaRPr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D95DAA0-C9A2-4A2B-9DAD-8C22269F2CAA}"/>
              </a:ext>
            </a:extLst>
          </p:cNvPr>
          <p:cNvSpPr/>
          <p:nvPr/>
        </p:nvSpPr>
        <p:spPr>
          <a:xfrm>
            <a:off x="294320" y="245524"/>
            <a:ext cx="401005" cy="344559"/>
          </a:xfrm>
          <a:custGeom>
            <a:avLst/>
            <a:gdLst/>
            <a:ahLst/>
            <a:cxnLst/>
            <a:rect l="l" t="t" r="r" b="b"/>
            <a:pathLst>
              <a:path w="648805" h="557479">
                <a:moveTo>
                  <a:pt x="202531" y="515331"/>
                </a:moveTo>
                <a:lnTo>
                  <a:pt x="202531" y="516455"/>
                </a:lnTo>
                <a:lnTo>
                  <a:pt x="203092" y="516455"/>
                </a:lnTo>
                <a:cubicBezTo>
                  <a:pt x="202718" y="516080"/>
                  <a:pt x="202531" y="515706"/>
                  <a:pt x="202531" y="515331"/>
                </a:cubicBezTo>
                <a:close/>
                <a:moveTo>
                  <a:pt x="262100" y="502406"/>
                </a:moveTo>
                <a:lnTo>
                  <a:pt x="262100" y="505215"/>
                </a:lnTo>
                <a:cubicBezTo>
                  <a:pt x="262474" y="504466"/>
                  <a:pt x="262662" y="503529"/>
                  <a:pt x="262662" y="502406"/>
                </a:cubicBezTo>
                <a:close/>
                <a:moveTo>
                  <a:pt x="253108" y="495100"/>
                </a:moveTo>
                <a:lnTo>
                  <a:pt x="253108" y="507463"/>
                </a:lnTo>
                <a:lnTo>
                  <a:pt x="254232" y="507463"/>
                </a:lnTo>
                <a:lnTo>
                  <a:pt x="254232" y="495100"/>
                </a:lnTo>
                <a:close/>
                <a:moveTo>
                  <a:pt x="183985" y="491728"/>
                </a:moveTo>
                <a:lnTo>
                  <a:pt x="183985" y="500720"/>
                </a:lnTo>
                <a:lnTo>
                  <a:pt x="184547" y="500720"/>
                </a:lnTo>
                <a:lnTo>
                  <a:pt x="184547" y="491728"/>
                </a:lnTo>
                <a:close/>
                <a:moveTo>
                  <a:pt x="267720" y="489480"/>
                </a:moveTo>
                <a:lnTo>
                  <a:pt x="267720" y="511959"/>
                </a:lnTo>
                <a:cubicBezTo>
                  <a:pt x="269593" y="508213"/>
                  <a:pt x="270529" y="504841"/>
                  <a:pt x="270529" y="501844"/>
                </a:cubicBezTo>
                <a:cubicBezTo>
                  <a:pt x="270529" y="498097"/>
                  <a:pt x="269593" y="493976"/>
                  <a:pt x="267720" y="489480"/>
                </a:cubicBezTo>
                <a:close/>
                <a:moveTo>
                  <a:pt x="205902" y="473745"/>
                </a:moveTo>
                <a:lnTo>
                  <a:pt x="205902" y="476555"/>
                </a:lnTo>
                <a:lnTo>
                  <a:pt x="206464" y="476555"/>
                </a:lnTo>
                <a:lnTo>
                  <a:pt x="206464" y="474307"/>
                </a:lnTo>
                <a:close/>
                <a:moveTo>
                  <a:pt x="196911" y="472059"/>
                </a:moveTo>
                <a:lnTo>
                  <a:pt x="196349" y="472621"/>
                </a:lnTo>
                <a:lnTo>
                  <a:pt x="196911" y="472621"/>
                </a:lnTo>
                <a:close/>
                <a:moveTo>
                  <a:pt x="207026" y="465315"/>
                </a:moveTo>
                <a:cubicBezTo>
                  <a:pt x="207026" y="465690"/>
                  <a:pt x="207214" y="466065"/>
                  <a:pt x="207588" y="466439"/>
                </a:cubicBezTo>
                <a:cubicBezTo>
                  <a:pt x="207588" y="466065"/>
                  <a:pt x="207776" y="465690"/>
                  <a:pt x="208150" y="465315"/>
                </a:cubicBezTo>
                <a:close/>
                <a:moveTo>
                  <a:pt x="197473" y="461381"/>
                </a:moveTo>
                <a:lnTo>
                  <a:pt x="197473" y="462505"/>
                </a:lnTo>
                <a:lnTo>
                  <a:pt x="198035" y="462505"/>
                </a:lnTo>
                <a:lnTo>
                  <a:pt x="198035" y="461381"/>
                </a:lnTo>
                <a:close/>
                <a:moveTo>
                  <a:pt x="212646" y="438340"/>
                </a:moveTo>
                <a:lnTo>
                  <a:pt x="212084" y="438902"/>
                </a:lnTo>
                <a:lnTo>
                  <a:pt x="212646" y="438902"/>
                </a:lnTo>
                <a:close/>
                <a:moveTo>
                  <a:pt x="219390" y="434407"/>
                </a:moveTo>
                <a:cubicBezTo>
                  <a:pt x="217142" y="444148"/>
                  <a:pt x="215081" y="453982"/>
                  <a:pt x="213208" y="463910"/>
                </a:cubicBezTo>
                <a:cubicBezTo>
                  <a:pt x="211335" y="473838"/>
                  <a:pt x="210398" y="483860"/>
                  <a:pt x="210398" y="493976"/>
                </a:cubicBezTo>
                <a:cubicBezTo>
                  <a:pt x="210398" y="502218"/>
                  <a:pt x="211241" y="510648"/>
                  <a:pt x="212927" y="519265"/>
                </a:cubicBezTo>
                <a:cubicBezTo>
                  <a:pt x="214613" y="527882"/>
                  <a:pt x="218453" y="535375"/>
                  <a:pt x="224448" y="541744"/>
                </a:cubicBezTo>
                <a:cubicBezTo>
                  <a:pt x="230442" y="535749"/>
                  <a:pt x="235593" y="529287"/>
                  <a:pt x="239902" y="522356"/>
                </a:cubicBezTo>
                <a:cubicBezTo>
                  <a:pt x="244210" y="515425"/>
                  <a:pt x="246365" y="507651"/>
                  <a:pt x="246365" y="499034"/>
                </a:cubicBezTo>
                <a:cubicBezTo>
                  <a:pt x="246365" y="486670"/>
                  <a:pt x="244023" y="475056"/>
                  <a:pt x="239340" y="464191"/>
                </a:cubicBezTo>
                <a:cubicBezTo>
                  <a:pt x="234657" y="453326"/>
                  <a:pt x="228007" y="443398"/>
                  <a:pt x="219390" y="434407"/>
                </a:cubicBezTo>
                <a:close/>
                <a:moveTo>
                  <a:pt x="214894" y="427663"/>
                </a:moveTo>
                <a:lnTo>
                  <a:pt x="214332" y="428225"/>
                </a:lnTo>
                <a:lnTo>
                  <a:pt x="214894" y="428225"/>
                </a:lnTo>
                <a:close/>
                <a:moveTo>
                  <a:pt x="200845" y="419233"/>
                </a:moveTo>
                <a:cubicBezTo>
                  <a:pt x="199721" y="420732"/>
                  <a:pt x="198597" y="424385"/>
                  <a:pt x="197473" y="430192"/>
                </a:cubicBezTo>
                <a:cubicBezTo>
                  <a:pt x="196349" y="435999"/>
                  <a:pt x="195318" y="442462"/>
                  <a:pt x="194382" y="449580"/>
                </a:cubicBezTo>
                <a:cubicBezTo>
                  <a:pt x="193445" y="456698"/>
                  <a:pt x="192696" y="463723"/>
                  <a:pt x="192134" y="470654"/>
                </a:cubicBezTo>
                <a:cubicBezTo>
                  <a:pt x="191572" y="477585"/>
                  <a:pt x="191104" y="482924"/>
                  <a:pt x="190729" y="486670"/>
                </a:cubicBezTo>
                <a:close/>
                <a:moveTo>
                  <a:pt x="594856" y="413613"/>
                </a:moveTo>
                <a:lnTo>
                  <a:pt x="590922" y="418671"/>
                </a:lnTo>
                <a:cubicBezTo>
                  <a:pt x="591671" y="417922"/>
                  <a:pt x="592514" y="417266"/>
                  <a:pt x="593451" y="416704"/>
                </a:cubicBezTo>
                <a:cubicBezTo>
                  <a:pt x="594387" y="416142"/>
                  <a:pt x="594856" y="415112"/>
                  <a:pt x="594856" y="413613"/>
                </a:cubicBezTo>
                <a:close/>
                <a:moveTo>
                  <a:pt x="218266" y="413052"/>
                </a:moveTo>
                <a:lnTo>
                  <a:pt x="218828" y="413613"/>
                </a:lnTo>
                <a:lnTo>
                  <a:pt x="218828" y="413052"/>
                </a:lnTo>
                <a:close/>
                <a:moveTo>
                  <a:pt x="601599" y="409680"/>
                </a:moveTo>
                <a:cubicBezTo>
                  <a:pt x="601225" y="409680"/>
                  <a:pt x="601037" y="409773"/>
                  <a:pt x="601037" y="409961"/>
                </a:cubicBezTo>
                <a:cubicBezTo>
                  <a:pt x="601037" y="410148"/>
                  <a:pt x="600850" y="410242"/>
                  <a:pt x="600475" y="410242"/>
                </a:cubicBezTo>
                <a:lnTo>
                  <a:pt x="601599" y="410242"/>
                </a:lnTo>
                <a:close/>
                <a:moveTo>
                  <a:pt x="598789" y="407994"/>
                </a:moveTo>
                <a:lnTo>
                  <a:pt x="595418" y="413052"/>
                </a:lnTo>
                <a:lnTo>
                  <a:pt x="598228" y="411366"/>
                </a:lnTo>
                <a:cubicBezTo>
                  <a:pt x="598228" y="410616"/>
                  <a:pt x="598321" y="410054"/>
                  <a:pt x="598508" y="409680"/>
                </a:cubicBezTo>
                <a:cubicBezTo>
                  <a:pt x="598696" y="409305"/>
                  <a:pt x="598789" y="408743"/>
                  <a:pt x="598789" y="407994"/>
                </a:cubicBezTo>
                <a:close/>
                <a:moveTo>
                  <a:pt x="604971" y="404622"/>
                </a:moveTo>
                <a:lnTo>
                  <a:pt x="603285" y="405746"/>
                </a:lnTo>
                <a:lnTo>
                  <a:pt x="603847" y="405746"/>
                </a:lnTo>
                <a:lnTo>
                  <a:pt x="605533" y="404622"/>
                </a:lnTo>
                <a:close/>
                <a:moveTo>
                  <a:pt x="226133" y="384953"/>
                </a:moveTo>
                <a:cubicBezTo>
                  <a:pt x="225759" y="384953"/>
                  <a:pt x="225571" y="385140"/>
                  <a:pt x="225571" y="385515"/>
                </a:cubicBezTo>
                <a:cubicBezTo>
                  <a:pt x="225571" y="385889"/>
                  <a:pt x="225759" y="386077"/>
                  <a:pt x="226133" y="386077"/>
                </a:cubicBezTo>
                <a:close/>
                <a:moveTo>
                  <a:pt x="227257" y="380457"/>
                </a:moveTo>
                <a:lnTo>
                  <a:pt x="226695" y="381019"/>
                </a:lnTo>
                <a:lnTo>
                  <a:pt x="227257" y="381019"/>
                </a:lnTo>
                <a:close/>
                <a:moveTo>
                  <a:pt x="355155" y="376523"/>
                </a:moveTo>
                <a:lnTo>
                  <a:pt x="354930" y="377085"/>
                </a:lnTo>
                <a:lnTo>
                  <a:pt x="354930" y="376937"/>
                </a:lnTo>
                <a:close/>
                <a:moveTo>
                  <a:pt x="359426" y="368655"/>
                </a:moveTo>
                <a:lnTo>
                  <a:pt x="355155" y="376523"/>
                </a:lnTo>
                <a:lnTo>
                  <a:pt x="357178" y="371465"/>
                </a:lnTo>
                <a:close/>
                <a:moveTo>
                  <a:pt x="588112" y="365284"/>
                </a:moveTo>
                <a:lnTo>
                  <a:pt x="588112" y="366408"/>
                </a:lnTo>
                <a:lnTo>
                  <a:pt x="588674" y="366408"/>
                </a:lnTo>
                <a:lnTo>
                  <a:pt x="588674" y="365284"/>
                </a:lnTo>
                <a:close/>
                <a:moveTo>
                  <a:pt x="231753" y="363598"/>
                </a:moveTo>
                <a:lnTo>
                  <a:pt x="231753" y="364160"/>
                </a:lnTo>
                <a:lnTo>
                  <a:pt x="232315" y="363598"/>
                </a:lnTo>
                <a:close/>
                <a:moveTo>
                  <a:pt x="234001" y="355168"/>
                </a:moveTo>
                <a:lnTo>
                  <a:pt x="234001" y="355730"/>
                </a:lnTo>
                <a:cubicBezTo>
                  <a:pt x="234376" y="355730"/>
                  <a:pt x="234563" y="355543"/>
                  <a:pt x="234563" y="355168"/>
                </a:cubicBezTo>
                <a:close/>
                <a:moveTo>
                  <a:pt x="590922" y="354606"/>
                </a:moveTo>
                <a:lnTo>
                  <a:pt x="590360" y="355168"/>
                </a:lnTo>
                <a:lnTo>
                  <a:pt x="590922" y="356292"/>
                </a:lnTo>
                <a:close/>
                <a:moveTo>
                  <a:pt x="209274" y="346738"/>
                </a:moveTo>
                <a:cubicBezTo>
                  <a:pt x="207401" y="350110"/>
                  <a:pt x="205434" y="355168"/>
                  <a:pt x="203373" y="361912"/>
                </a:cubicBezTo>
                <a:cubicBezTo>
                  <a:pt x="201313" y="368655"/>
                  <a:pt x="199252" y="376336"/>
                  <a:pt x="197192" y="384953"/>
                </a:cubicBezTo>
                <a:cubicBezTo>
                  <a:pt x="195131" y="393570"/>
                  <a:pt x="193258" y="402655"/>
                  <a:pt x="191572" y="412209"/>
                </a:cubicBezTo>
                <a:cubicBezTo>
                  <a:pt x="189886" y="421762"/>
                  <a:pt x="188387" y="431035"/>
                  <a:pt x="187076" y="440026"/>
                </a:cubicBezTo>
                <a:cubicBezTo>
                  <a:pt x="185765" y="449018"/>
                  <a:pt x="184735" y="457167"/>
                  <a:pt x="183985" y="464472"/>
                </a:cubicBezTo>
                <a:cubicBezTo>
                  <a:pt x="183236" y="471778"/>
                  <a:pt x="182861" y="477491"/>
                  <a:pt x="182861" y="481612"/>
                </a:cubicBezTo>
                <a:cubicBezTo>
                  <a:pt x="184735" y="470373"/>
                  <a:pt x="186327" y="459133"/>
                  <a:pt x="187638" y="447894"/>
                </a:cubicBezTo>
                <a:cubicBezTo>
                  <a:pt x="188949" y="436654"/>
                  <a:pt x="190729" y="425602"/>
                  <a:pt x="192977" y="414737"/>
                </a:cubicBezTo>
                <a:cubicBezTo>
                  <a:pt x="195225" y="403123"/>
                  <a:pt x="197754" y="391696"/>
                  <a:pt x="200564" y="380457"/>
                </a:cubicBezTo>
                <a:cubicBezTo>
                  <a:pt x="203373" y="369217"/>
                  <a:pt x="206277" y="357978"/>
                  <a:pt x="209274" y="346738"/>
                </a:cubicBezTo>
                <a:close/>
                <a:moveTo>
                  <a:pt x="502692" y="345053"/>
                </a:moveTo>
                <a:cubicBezTo>
                  <a:pt x="502317" y="345427"/>
                  <a:pt x="502130" y="346177"/>
                  <a:pt x="502130" y="347300"/>
                </a:cubicBezTo>
                <a:lnTo>
                  <a:pt x="502692" y="347300"/>
                </a:lnTo>
                <a:close/>
                <a:moveTo>
                  <a:pt x="237373" y="343929"/>
                </a:moveTo>
                <a:lnTo>
                  <a:pt x="237935" y="344491"/>
                </a:lnTo>
                <a:lnTo>
                  <a:pt x="237935" y="343929"/>
                </a:lnTo>
                <a:close/>
                <a:moveTo>
                  <a:pt x="593732" y="342805"/>
                </a:moveTo>
                <a:cubicBezTo>
                  <a:pt x="593357" y="343554"/>
                  <a:pt x="593170" y="344491"/>
                  <a:pt x="593170" y="345615"/>
                </a:cubicBezTo>
                <a:lnTo>
                  <a:pt x="593732" y="345615"/>
                </a:lnTo>
                <a:close/>
                <a:moveTo>
                  <a:pt x="594294" y="338309"/>
                </a:moveTo>
                <a:lnTo>
                  <a:pt x="593732" y="340557"/>
                </a:lnTo>
                <a:lnTo>
                  <a:pt x="594856" y="338309"/>
                </a:lnTo>
                <a:close/>
                <a:moveTo>
                  <a:pt x="222762" y="336061"/>
                </a:moveTo>
                <a:cubicBezTo>
                  <a:pt x="221263" y="338684"/>
                  <a:pt x="219390" y="343835"/>
                  <a:pt x="217142" y="351515"/>
                </a:cubicBezTo>
                <a:cubicBezTo>
                  <a:pt x="214894" y="359196"/>
                  <a:pt x="212646" y="367344"/>
                  <a:pt x="210398" y="375961"/>
                </a:cubicBezTo>
                <a:cubicBezTo>
                  <a:pt x="208150" y="384578"/>
                  <a:pt x="206183" y="392914"/>
                  <a:pt x="204497" y="400969"/>
                </a:cubicBezTo>
                <a:cubicBezTo>
                  <a:pt x="202811" y="409024"/>
                  <a:pt x="201594" y="414925"/>
                  <a:pt x="200845" y="418671"/>
                </a:cubicBezTo>
                <a:lnTo>
                  <a:pt x="201969" y="417547"/>
                </a:lnTo>
                <a:cubicBezTo>
                  <a:pt x="204216" y="408556"/>
                  <a:pt x="206464" y="399564"/>
                  <a:pt x="208712" y="390573"/>
                </a:cubicBezTo>
                <a:cubicBezTo>
                  <a:pt x="210960" y="381581"/>
                  <a:pt x="213395" y="372777"/>
                  <a:pt x="216018" y="364160"/>
                </a:cubicBezTo>
                <a:cubicBezTo>
                  <a:pt x="217142" y="359289"/>
                  <a:pt x="218359" y="354606"/>
                  <a:pt x="219671" y="350110"/>
                </a:cubicBezTo>
                <a:cubicBezTo>
                  <a:pt x="220982" y="345615"/>
                  <a:pt x="222012" y="340931"/>
                  <a:pt x="222762" y="336061"/>
                </a:cubicBezTo>
                <a:close/>
                <a:moveTo>
                  <a:pt x="598789" y="326507"/>
                </a:moveTo>
                <a:cubicBezTo>
                  <a:pt x="597291" y="329879"/>
                  <a:pt x="595980" y="333626"/>
                  <a:pt x="594856" y="337747"/>
                </a:cubicBezTo>
                <a:cubicBezTo>
                  <a:pt x="596354" y="335874"/>
                  <a:pt x="597291" y="334000"/>
                  <a:pt x="597665" y="332127"/>
                </a:cubicBezTo>
                <a:cubicBezTo>
                  <a:pt x="598040" y="330254"/>
                  <a:pt x="598415" y="328381"/>
                  <a:pt x="598789" y="326507"/>
                </a:cubicBezTo>
                <a:close/>
                <a:moveTo>
                  <a:pt x="601599" y="316392"/>
                </a:moveTo>
                <a:cubicBezTo>
                  <a:pt x="601225" y="316766"/>
                  <a:pt x="601037" y="317703"/>
                  <a:pt x="601037" y="319202"/>
                </a:cubicBezTo>
                <a:lnTo>
                  <a:pt x="601599" y="318078"/>
                </a:lnTo>
                <a:close/>
                <a:moveTo>
                  <a:pt x="503254" y="314706"/>
                </a:moveTo>
                <a:cubicBezTo>
                  <a:pt x="502504" y="315081"/>
                  <a:pt x="502130" y="315643"/>
                  <a:pt x="502130" y="316392"/>
                </a:cubicBezTo>
                <a:cubicBezTo>
                  <a:pt x="502130" y="317141"/>
                  <a:pt x="501755" y="317890"/>
                  <a:pt x="501006" y="318640"/>
                </a:cubicBezTo>
                <a:lnTo>
                  <a:pt x="501568" y="318640"/>
                </a:lnTo>
                <a:close/>
                <a:moveTo>
                  <a:pt x="492576" y="314144"/>
                </a:moveTo>
                <a:cubicBezTo>
                  <a:pt x="492576" y="314519"/>
                  <a:pt x="492483" y="314800"/>
                  <a:pt x="492295" y="314987"/>
                </a:cubicBezTo>
                <a:cubicBezTo>
                  <a:pt x="492108" y="315174"/>
                  <a:pt x="492014" y="315455"/>
                  <a:pt x="492014" y="315830"/>
                </a:cubicBezTo>
                <a:lnTo>
                  <a:pt x="492576" y="315830"/>
                </a:lnTo>
                <a:close/>
                <a:moveTo>
                  <a:pt x="304915" y="310772"/>
                </a:moveTo>
                <a:cubicBezTo>
                  <a:pt x="304540" y="311147"/>
                  <a:pt x="304353" y="312083"/>
                  <a:pt x="304353" y="313582"/>
                </a:cubicBezTo>
                <a:lnTo>
                  <a:pt x="304915" y="313582"/>
                </a:lnTo>
                <a:close/>
                <a:moveTo>
                  <a:pt x="245241" y="300657"/>
                </a:moveTo>
                <a:cubicBezTo>
                  <a:pt x="242993" y="302904"/>
                  <a:pt x="240464" y="307775"/>
                  <a:pt x="237654" y="315268"/>
                </a:cubicBezTo>
                <a:cubicBezTo>
                  <a:pt x="234844" y="322761"/>
                  <a:pt x="231940" y="331565"/>
                  <a:pt x="228943" y="341681"/>
                </a:cubicBezTo>
                <a:cubicBezTo>
                  <a:pt x="225946" y="351796"/>
                  <a:pt x="222949" y="362567"/>
                  <a:pt x="219952" y="373994"/>
                </a:cubicBezTo>
                <a:cubicBezTo>
                  <a:pt x="216954" y="385421"/>
                  <a:pt x="214145" y="396473"/>
                  <a:pt x="211522" y="407151"/>
                </a:cubicBezTo>
                <a:cubicBezTo>
                  <a:pt x="208900" y="417828"/>
                  <a:pt x="206745" y="427476"/>
                  <a:pt x="205059" y="436093"/>
                </a:cubicBezTo>
                <a:cubicBezTo>
                  <a:pt x="203373" y="444709"/>
                  <a:pt x="202156" y="451079"/>
                  <a:pt x="201407" y="455200"/>
                </a:cubicBezTo>
                <a:cubicBezTo>
                  <a:pt x="200657" y="460445"/>
                  <a:pt x="200002" y="465784"/>
                  <a:pt x="199440" y="471216"/>
                </a:cubicBezTo>
                <a:cubicBezTo>
                  <a:pt x="198878" y="476648"/>
                  <a:pt x="198597" y="481987"/>
                  <a:pt x="198597" y="487232"/>
                </a:cubicBezTo>
                <a:cubicBezTo>
                  <a:pt x="198597" y="491728"/>
                  <a:pt x="198690" y="496224"/>
                  <a:pt x="198878" y="500720"/>
                </a:cubicBezTo>
                <a:cubicBezTo>
                  <a:pt x="199065" y="505215"/>
                  <a:pt x="200095" y="509524"/>
                  <a:pt x="201969" y="513645"/>
                </a:cubicBezTo>
                <a:cubicBezTo>
                  <a:pt x="201969" y="509899"/>
                  <a:pt x="201781" y="506152"/>
                  <a:pt x="201407" y="502406"/>
                </a:cubicBezTo>
                <a:cubicBezTo>
                  <a:pt x="201032" y="498659"/>
                  <a:pt x="200845" y="494913"/>
                  <a:pt x="200845" y="491166"/>
                </a:cubicBezTo>
                <a:cubicBezTo>
                  <a:pt x="200845" y="479927"/>
                  <a:pt x="202437" y="465877"/>
                  <a:pt x="205621" y="449018"/>
                </a:cubicBezTo>
                <a:cubicBezTo>
                  <a:pt x="208806" y="432159"/>
                  <a:pt x="212740" y="414644"/>
                  <a:pt x="217423" y="396473"/>
                </a:cubicBezTo>
                <a:cubicBezTo>
                  <a:pt x="222106" y="378303"/>
                  <a:pt x="227070" y="360694"/>
                  <a:pt x="232315" y="343648"/>
                </a:cubicBezTo>
                <a:cubicBezTo>
                  <a:pt x="237560" y="326601"/>
                  <a:pt x="242056" y="312458"/>
                  <a:pt x="245803" y="301218"/>
                </a:cubicBezTo>
                <a:close/>
                <a:moveTo>
                  <a:pt x="136779" y="296161"/>
                </a:moveTo>
                <a:lnTo>
                  <a:pt x="136779" y="296723"/>
                </a:lnTo>
                <a:lnTo>
                  <a:pt x="137341" y="296161"/>
                </a:lnTo>
                <a:close/>
                <a:moveTo>
                  <a:pt x="293675" y="293351"/>
                </a:moveTo>
                <a:cubicBezTo>
                  <a:pt x="293301" y="293351"/>
                  <a:pt x="293113" y="293538"/>
                  <a:pt x="293113" y="293913"/>
                </a:cubicBezTo>
                <a:lnTo>
                  <a:pt x="293675" y="293913"/>
                </a:lnTo>
                <a:close/>
                <a:moveTo>
                  <a:pt x="363360" y="289979"/>
                </a:moveTo>
                <a:lnTo>
                  <a:pt x="361674" y="291103"/>
                </a:lnTo>
                <a:lnTo>
                  <a:pt x="363360" y="290541"/>
                </a:lnTo>
                <a:close/>
                <a:moveTo>
                  <a:pt x="374038" y="286045"/>
                </a:moveTo>
                <a:lnTo>
                  <a:pt x="372914" y="287731"/>
                </a:lnTo>
                <a:lnTo>
                  <a:pt x="373476" y="287731"/>
                </a:lnTo>
                <a:close/>
                <a:moveTo>
                  <a:pt x="296485" y="284921"/>
                </a:moveTo>
                <a:lnTo>
                  <a:pt x="294799" y="287731"/>
                </a:lnTo>
                <a:lnTo>
                  <a:pt x="295923" y="288293"/>
                </a:lnTo>
                <a:close/>
                <a:moveTo>
                  <a:pt x="297047" y="283797"/>
                </a:moveTo>
                <a:lnTo>
                  <a:pt x="296485" y="284359"/>
                </a:lnTo>
                <a:lnTo>
                  <a:pt x="297047" y="284359"/>
                </a:lnTo>
                <a:close/>
                <a:moveTo>
                  <a:pt x="367856" y="281549"/>
                </a:moveTo>
                <a:lnTo>
                  <a:pt x="366732" y="283797"/>
                </a:lnTo>
                <a:lnTo>
                  <a:pt x="366732" y="284359"/>
                </a:lnTo>
                <a:cubicBezTo>
                  <a:pt x="367481" y="282861"/>
                  <a:pt x="367856" y="281924"/>
                  <a:pt x="367856" y="281549"/>
                </a:cubicBezTo>
                <a:close/>
                <a:moveTo>
                  <a:pt x="523485" y="278178"/>
                </a:moveTo>
                <a:cubicBezTo>
                  <a:pt x="519738" y="283423"/>
                  <a:pt x="516366" y="288480"/>
                  <a:pt x="513369" y="293351"/>
                </a:cubicBezTo>
                <a:cubicBezTo>
                  <a:pt x="510372" y="298221"/>
                  <a:pt x="507562" y="303654"/>
                  <a:pt x="504940" y="309648"/>
                </a:cubicBezTo>
                <a:cubicBezTo>
                  <a:pt x="507937" y="304403"/>
                  <a:pt x="511028" y="299345"/>
                  <a:pt x="514212" y="294475"/>
                </a:cubicBezTo>
                <a:cubicBezTo>
                  <a:pt x="517397" y="289604"/>
                  <a:pt x="520488" y="284547"/>
                  <a:pt x="523485" y="279301"/>
                </a:cubicBezTo>
                <a:close/>
                <a:moveTo>
                  <a:pt x="386401" y="278178"/>
                </a:moveTo>
                <a:cubicBezTo>
                  <a:pt x="385652" y="279301"/>
                  <a:pt x="384715" y="280800"/>
                  <a:pt x="383591" y="282673"/>
                </a:cubicBezTo>
                <a:cubicBezTo>
                  <a:pt x="382467" y="284547"/>
                  <a:pt x="381250" y="286513"/>
                  <a:pt x="379938" y="288574"/>
                </a:cubicBezTo>
                <a:cubicBezTo>
                  <a:pt x="378627" y="290635"/>
                  <a:pt x="377503" y="292602"/>
                  <a:pt x="376567" y="294475"/>
                </a:cubicBezTo>
                <a:cubicBezTo>
                  <a:pt x="375630" y="296348"/>
                  <a:pt x="375162" y="297659"/>
                  <a:pt x="375162" y="298409"/>
                </a:cubicBezTo>
                <a:cubicBezTo>
                  <a:pt x="378159" y="295411"/>
                  <a:pt x="380500" y="292227"/>
                  <a:pt x="382186" y="288855"/>
                </a:cubicBezTo>
                <a:cubicBezTo>
                  <a:pt x="383872" y="285483"/>
                  <a:pt x="385277" y="281924"/>
                  <a:pt x="386401" y="278178"/>
                </a:cubicBezTo>
                <a:close/>
                <a:moveTo>
                  <a:pt x="369542" y="277054"/>
                </a:moveTo>
                <a:lnTo>
                  <a:pt x="369542" y="278178"/>
                </a:lnTo>
                <a:cubicBezTo>
                  <a:pt x="370291" y="278178"/>
                  <a:pt x="370666" y="277803"/>
                  <a:pt x="370666" y="277054"/>
                </a:cubicBezTo>
                <a:close/>
                <a:moveTo>
                  <a:pt x="312782" y="275930"/>
                </a:moveTo>
                <a:cubicBezTo>
                  <a:pt x="312408" y="276304"/>
                  <a:pt x="312127" y="276773"/>
                  <a:pt x="311939" y="277335"/>
                </a:cubicBezTo>
                <a:cubicBezTo>
                  <a:pt x="311752" y="277897"/>
                  <a:pt x="311471" y="278178"/>
                  <a:pt x="311096" y="278178"/>
                </a:cubicBezTo>
                <a:lnTo>
                  <a:pt x="311658" y="278178"/>
                </a:lnTo>
                <a:cubicBezTo>
                  <a:pt x="312408" y="277428"/>
                  <a:pt x="312782" y="276679"/>
                  <a:pt x="312782" y="275930"/>
                </a:cubicBezTo>
                <a:close/>
                <a:moveTo>
                  <a:pt x="610029" y="273682"/>
                </a:moveTo>
                <a:cubicBezTo>
                  <a:pt x="608156" y="274431"/>
                  <a:pt x="607219" y="275368"/>
                  <a:pt x="607219" y="276492"/>
                </a:cubicBezTo>
                <a:lnTo>
                  <a:pt x="607219" y="277054"/>
                </a:lnTo>
                <a:cubicBezTo>
                  <a:pt x="607219" y="277428"/>
                  <a:pt x="607406" y="277803"/>
                  <a:pt x="607781" y="278178"/>
                </a:cubicBezTo>
                <a:close/>
                <a:moveTo>
                  <a:pt x="325146" y="271996"/>
                </a:moveTo>
                <a:cubicBezTo>
                  <a:pt x="321148" y="276117"/>
                  <a:pt x="317151" y="281549"/>
                  <a:pt x="313156" y="288293"/>
                </a:cubicBezTo>
                <a:cubicBezTo>
                  <a:pt x="309160" y="295037"/>
                  <a:pt x="307163" y="301406"/>
                  <a:pt x="307163" y="307400"/>
                </a:cubicBezTo>
                <a:cubicBezTo>
                  <a:pt x="308977" y="301031"/>
                  <a:pt x="311793" y="295130"/>
                  <a:pt x="315610" y="289698"/>
                </a:cubicBezTo>
                <a:cubicBezTo>
                  <a:pt x="319427" y="284266"/>
                  <a:pt x="322605" y="278365"/>
                  <a:pt x="325146" y="271996"/>
                </a:cubicBezTo>
                <a:close/>
                <a:moveTo>
                  <a:pt x="530229" y="269748"/>
                </a:moveTo>
                <a:cubicBezTo>
                  <a:pt x="529854" y="270123"/>
                  <a:pt x="529479" y="270310"/>
                  <a:pt x="529105" y="270310"/>
                </a:cubicBezTo>
                <a:lnTo>
                  <a:pt x="530229" y="270310"/>
                </a:lnTo>
                <a:close/>
                <a:moveTo>
                  <a:pt x="327956" y="269748"/>
                </a:moveTo>
                <a:lnTo>
                  <a:pt x="327394" y="270310"/>
                </a:lnTo>
                <a:cubicBezTo>
                  <a:pt x="327019" y="270310"/>
                  <a:pt x="326457" y="270685"/>
                  <a:pt x="325708" y="271434"/>
                </a:cubicBezTo>
                <a:lnTo>
                  <a:pt x="327956" y="270310"/>
                </a:lnTo>
                <a:close/>
                <a:moveTo>
                  <a:pt x="145209" y="269748"/>
                </a:moveTo>
                <a:lnTo>
                  <a:pt x="144085" y="272558"/>
                </a:lnTo>
                <a:lnTo>
                  <a:pt x="144647" y="273120"/>
                </a:lnTo>
                <a:lnTo>
                  <a:pt x="146333" y="270310"/>
                </a:lnTo>
                <a:close/>
                <a:moveTo>
                  <a:pt x="306592" y="268624"/>
                </a:moveTo>
                <a:lnTo>
                  <a:pt x="303782" y="273120"/>
                </a:lnTo>
                <a:lnTo>
                  <a:pt x="302658" y="274806"/>
                </a:lnTo>
                <a:lnTo>
                  <a:pt x="302658" y="275368"/>
                </a:lnTo>
                <a:cubicBezTo>
                  <a:pt x="301909" y="276117"/>
                  <a:pt x="301253" y="276960"/>
                  <a:pt x="300691" y="277897"/>
                </a:cubicBezTo>
                <a:cubicBezTo>
                  <a:pt x="300129" y="278833"/>
                  <a:pt x="299474" y="279863"/>
                  <a:pt x="298724" y="280987"/>
                </a:cubicBezTo>
                <a:cubicBezTo>
                  <a:pt x="300597" y="280238"/>
                  <a:pt x="301909" y="278365"/>
                  <a:pt x="302658" y="275368"/>
                </a:cubicBezTo>
                <a:lnTo>
                  <a:pt x="303782" y="273120"/>
                </a:lnTo>
                <a:lnTo>
                  <a:pt x="306030" y="271434"/>
                </a:lnTo>
                <a:cubicBezTo>
                  <a:pt x="306030" y="270685"/>
                  <a:pt x="306124" y="270216"/>
                  <a:pt x="306311" y="270029"/>
                </a:cubicBezTo>
                <a:cubicBezTo>
                  <a:pt x="306498" y="269842"/>
                  <a:pt x="306592" y="269373"/>
                  <a:pt x="306592" y="268624"/>
                </a:cubicBezTo>
                <a:close/>
                <a:moveTo>
                  <a:pt x="532476" y="265814"/>
                </a:moveTo>
                <a:cubicBezTo>
                  <a:pt x="532102" y="265814"/>
                  <a:pt x="531914" y="266001"/>
                  <a:pt x="531914" y="266376"/>
                </a:cubicBezTo>
                <a:lnTo>
                  <a:pt x="532476" y="266376"/>
                </a:lnTo>
                <a:close/>
                <a:moveTo>
                  <a:pt x="549336" y="259632"/>
                </a:moveTo>
                <a:cubicBezTo>
                  <a:pt x="545589" y="261880"/>
                  <a:pt x="541562" y="265814"/>
                  <a:pt x="537253" y="271434"/>
                </a:cubicBezTo>
                <a:cubicBezTo>
                  <a:pt x="532945" y="277054"/>
                  <a:pt x="528824" y="283142"/>
                  <a:pt x="524890" y="289698"/>
                </a:cubicBezTo>
                <a:cubicBezTo>
                  <a:pt x="520956" y="296254"/>
                  <a:pt x="517490" y="302717"/>
                  <a:pt x="514493" y="309086"/>
                </a:cubicBezTo>
                <a:cubicBezTo>
                  <a:pt x="511496" y="315455"/>
                  <a:pt x="509248" y="320700"/>
                  <a:pt x="507750" y="324821"/>
                </a:cubicBezTo>
                <a:cubicBezTo>
                  <a:pt x="506626" y="327819"/>
                  <a:pt x="505689" y="331003"/>
                  <a:pt x="504940" y="334375"/>
                </a:cubicBezTo>
                <a:cubicBezTo>
                  <a:pt x="504190" y="337747"/>
                  <a:pt x="503441" y="340931"/>
                  <a:pt x="502692" y="343929"/>
                </a:cubicBezTo>
                <a:cubicBezTo>
                  <a:pt x="503441" y="343179"/>
                  <a:pt x="504190" y="341868"/>
                  <a:pt x="504940" y="339995"/>
                </a:cubicBezTo>
                <a:cubicBezTo>
                  <a:pt x="510185" y="325758"/>
                  <a:pt x="516460" y="311709"/>
                  <a:pt x="523766" y="297847"/>
                </a:cubicBezTo>
                <a:cubicBezTo>
                  <a:pt x="531072" y="283985"/>
                  <a:pt x="539595" y="271246"/>
                  <a:pt x="549336" y="259632"/>
                </a:cubicBezTo>
                <a:close/>
                <a:moveTo>
                  <a:pt x="524609" y="258508"/>
                </a:moveTo>
                <a:lnTo>
                  <a:pt x="523485" y="260756"/>
                </a:lnTo>
                <a:cubicBezTo>
                  <a:pt x="521612" y="262630"/>
                  <a:pt x="519176" y="265720"/>
                  <a:pt x="516179" y="270029"/>
                </a:cubicBezTo>
                <a:cubicBezTo>
                  <a:pt x="513182" y="274337"/>
                  <a:pt x="510278" y="279020"/>
                  <a:pt x="507469" y="284078"/>
                </a:cubicBezTo>
                <a:cubicBezTo>
                  <a:pt x="504659" y="289136"/>
                  <a:pt x="502036" y="294006"/>
                  <a:pt x="499601" y="298690"/>
                </a:cubicBezTo>
                <a:cubicBezTo>
                  <a:pt x="497166" y="303373"/>
                  <a:pt x="495386" y="307026"/>
                  <a:pt x="494262" y="309648"/>
                </a:cubicBezTo>
                <a:cubicBezTo>
                  <a:pt x="495386" y="308524"/>
                  <a:pt x="495948" y="307775"/>
                  <a:pt x="495948" y="307400"/>
                </a:cubicBezTo>
                <a:cubicBezTo>
                  <a:pt x="499695" y="301031"/>
                  <a:pt x="503254" y="294662"/>
                  <a:pt x="506626" y="288293"/>
                </a:cubicBezTo>
                <a:cubicBezTo>
                  <a:pt x="509997" y="281924"/>
                  <a:pt x="513744" y="275742"/>
                  <a:pt x="517865" y="269748"/>
                </a:cubicBezTo>
                <a:cubicBezTo>
                  <a:pt x="518614" y="268624"/>
                  <a:pt x="519926" y="266844"/>
                  <a:pt x="521799" y="264409"/>
                </a:cubicBezTo>
                <a:cubicBezTo>
                  <a:pt x="523672" y="261974"/>
                  <a:pt x="524609" y="260007"/>
                  <a:pt x="524609" y="258508"/>
                </a:cubicBezTo>
                <a:close/>
                <a:moveTo>
                  <a:pt x="367294" y="256822"/>
                </a:moveTo>
                <a:cubicBezTo>
                  <a:pt x="360925" y="258321"/>
                  <a:pt x="354930" y="261037"/>
                  <a:pt x="349311" y="264971"/>
                </a:cubicBezTo>
                <a:cubicBezTo>
                  <a:pt x="343691" y="268905"/>
                  <a:pt x="338727" y="273494"/>
                  <a:pt x="334418" y="278739"/>
                </a:cubicBezTo>
                <a:cubicBezTo>
                  <a:pt x="330110" y="283985"/>
                  <a:pt x="326457" y="289792"/>
                  <a:pt x="323460" y="296161"/>
                </a:cubicBezTo>
                <a:cubicBezTo>
                  <a:pt x="320463" y="302530"/>
                  <a:pt x="318402" y="308711"/>
                  <a:pt x="317278" y="314706"/>
                </a:cubicBezTo>
                <a:cubicBezTo>
                  <a:pt x="322149" y="314331"/>
                  <a:pt x="327581" y="312083"/>
                  <a:pt x="333575" y="307962"/>
                </a:cubicBezTo>
                <a:cubicBezTo>
                  <a:pt x="339570" y="303841"/>
                  <a:pt x="345002" y="299064"/>
                  <a:pt x="349873" y="293632"/>
                </a:cubicBezTo>
                <a:cubicBezTo>
                  <a:pt x="354743" y="288199"/>
                  <a:pt x="358864" y="282392"/>
                  <a:pt x="362236" y="276211"/>
                </a:cubicBezTo>
                <a:cubicBezTo>
                  <a:pt x="365608" y="270029"/>
                  <a:pt x="367294" y="264315"/>
                  <a:pt x="367294" y="259070"/>
                </a:cubicBezTo>
                <a:close/>
                <a:moveTo>
                  <a:pt x="527419" y="255699"/>
                </a:moveTo>
                <a:lnTo>
                  <a:pt x="526295" y="256822"/>
                </a:lnTo>
                <a:lnTo>
                  <a:pt x="527981" y="255699"/>
                </a:lnTo>
                <a:close/>
                <a:moveTo>
                  <a:pt x="186795" y="247831"/>
                </a:moveTo>
                <a:lnTo>
                  <a:pt x="186795" y="248393"/>
                </a:lnTo>
                <a:lnTo>
                  <a:pt x="187357" y="248393"/>
                </a:lnTo>
                <a:close/>
                <a:moveTo>
                  <a:pt x="176680" y="230410"/>
                </a:moveTo>
                <a:cubicBezTo>
                  <a:pt x="175556" y="231534"/>
                  <a:pt x="174057" y="233594"/>
                  <a:pt x="172184" y="236591"/>
                </a:cubicBezTo>
                <a:cubicBezTo>
                  <a:pt x="170311" y="239589"/>
                  <a:pt x="168437" y="242773"/>
                  <a:pt x="166564" y="246145"/>
                </a:cubicBezTo>
                <a:cubicBezTo>
                  <a:pt x="164691" y="249517"/>
                  <a:pt x="163099" y="252701"/>
                  <a:pt x="161787" y="255699"/>
                </a:cubicBezTo>
                <a:cubicBezTo>
                  <a:pt x="160476" y="258696"/>
                  <a:pt x="159820" y="260944"/>
                  <a:pt x="159820" y="262442"/>
                </a:cubicBezTo>
                <a:lnTo>
                  <a:pt x="159820" y="263566"/>
                </a:lnTo>
                <a:close/>
                <a:moveTo>
                  <a:pt x="195787" y="221980"/>
                </a:moveTo>
                <a:cubicBezTo>
                  <a:pt x="190167" y="226850"/>
                  <a:pt x="184641" y="233969"/>
                  <a:pt x="179209" y="243335"/>
                </a:cubicBezTo>
                <a:cubicBezTo>
                  <a:pt x="173776" y="252701"/>
                  <a:pt x="168906" y="262817"/>
                  <a:pt x="164597" y="273682"/>
                </a:cubicBezTo>
                <a:cubicBezTo>
                  <a:pt x="160289" y="284547"/>
                  <a:pt x="156730" y="295318"/>
                  <a:pt x="153920" y="305995"/>
                </a:cubicBezTo>
                <a:cubicBezTo>
                  <a:pt x="151110" y="316673"/>
                  <a:pt x="149330" y="325758"/>
                  <a:pt x="148581" y="333251"/>
                </a:cubicBezTo>
                <a:cubicBezTo>
                  <a:pt x="149705" y="330629"/>
                  <a:pt x="150641" y="328006"/>
                  <a:pt x="151391" y="325383"/>
                </a:cubicBezTo>
                <a:cubicBezTo>
                  <a:pt x="152140" y="322761"/>
                  <a:pt x="152889" y="319951"/>
                  <a:pt x="153639" y="316954"/>
                </a:cubicBezTo>
                <a:cubicBezTo>
                  <a:pt x="158509" y="300095"/>
                  <a:pt x="164129" y="284172"/>
                  <a:pt x="170498" y="269186"/>
                </a:cubicBezTo>
                <a:cubicBezTo>
                  <a:pt x="176867" y="254200"/>
                  <a:pt x="184922" y="239401"/>
                  <a:pt x="194663" y="224790"/>
                </a:cubicBezTo>
                <a:cubicBezTo>
                  <a:pt x="195412" y="224041"/>
                  <a:pt x="195787" y="223104"/>
                  <a:pt x="195787" y="221980"/>
                </a:cubicBezTo>
                <a:close/>
                <a:moveTo>
                  <a:pt x="575748" y="218608"/>
                </a:moveTo>
                <a:cubicBezTo>
                  <a:pt x="582867" y="218608"/>
                  <a:pt x="589330" y="220294"/>
                  <a:pt x="595137" y="223666"/>
                </a:cubicBezTo>
                <a:cubicBezTo>
                  <a:pt x="600944" y="227038"/>
                  <a:pt x="606470" y="231159"/>
                  <a:pt x="611715" y="236029"/>
                </a:cubicBezTo>
                <a:cubicBezTo>
                  <a:pt x="613214" y="237528"/>
                  <a:pt x="613963" y="239027"/>
                  <a:pt x="613963" y="240525"/>
                </a:cubicBezTo>
                <a:cubicBezTo>
                  <a:pt x="613963" y="241275"/>
                  <a:pt x="613588" y="242398"/>
                  <a:pt x="612839" y="243897"/>
                </a:cubicBezTo>
                <a:lnTo>
                  <a:pt x="596542" y="239401"/>
                </a:lnTo>
                <a:cubicBezTo>
                  <a:pt x="586426" y="242773"/>
                  <a:pt x="577528" y="248018"/>
                  <a:pt x="569848" y="255137"/>
                </a:cubicBezTo>
                <a:cubicBezTo>
                  <a:pt x="562167" y="262255"/>
                  <a:pt x="555236" y="270216"/>
                  <a:pt x="549055" y="279020"/>
                </a:cubicBezTo>
                <a:cubicBezTo>
                  <a:pt x="542873" y="287825"/>
                  <a:pt x="537441" y="297191"/>
                  <a:pt x="532757" y="307119"/>
                </a:cubicBezTo>
                <a:cubicBezTo>
                  <a:pt x="528074" y="317047"/>
                  <a:pt x="523672" y="326507"/>
                  <a:pt x="519551" y="335499"/>
                </a:cubicBezTo>
                <a:lnTo>
                  <a:pt x="520675" y="336623"/>
                </a:lnTo>
                <a:lnTo>
                  <a:pt x="529667" y="329879"/>
                </a:lnTo>
                <a:lnTo>
                  <a:pt x="583616" y="281549"/>
                </a:lnTo>
                <a:cubicBezTo>
                  <a:pt x="588487" y="277054"/>
                  <a:pt x="592233" y="272277"/>
                  <a:pt x="594856" y="267219"/>
                </a:cubicBezTo>
                <a:cubicBezTo>
                  <a:pt x="597478" y="262161"/>
                  <a:pt x="601974" y="258321"/>
                  <a:pt x="608343" y="255699"/>
                </a:cubicBezTo>
                <a:lnTo>
                  <a:pt x="608905" y="261318"/>
                </a:lnTo>
                <a:lnTo>
                  <a:pt x="607219" y="261880"/>
                </a:lnTo>
                <a:cubicBezTo>
                  <a:pt x="606470" y="263004"/>
                  <a:pt x="606189" y="263660"/>
                  <a:pt x="606376" y="263847"/>
                </a:cubicBezTo>
                <a:cubicBezTo>
                  <a:pt x="606563" y="264034"/>
                  <a:pt x="606095" y="264690"/>
                  <a:pt x="604971" y="265814"/>
                </a:cubicBezTo>
                <a:lnTo>
                  <a:pt x="606657" y="265252"/>
                </a:lnTo>
                <a:lnTo>
                  <a:pt x="607219" y="262442"/>
                </a:lnTo>
                <a:lnTo>
                  <a:pt x="608905" y="261318"/>
                </a:lnTo>
                <a:cubicBezTo>
                  <a:pt x="609654" y="259820"/>
                  <a:pt x="610778" y="259070"/>
                  <a:pt x="612277" y="259070"/>
                </a:cubicBezTo>
                <a:cubicBezTo>
                  <a:pt x="613026" y="259070"/>
                  <a:pt x="613963" y="259632"/>
                  <a:pt x="615087" y="260756"/>
                </a:cubicBezTo>
                <a:lnTo>
                  <a:pt x="614525" y="264690"/>
                </a:lnTo>
                <a:lnTo>
                  <a:pt x="616773" y="263566"/>
                </a:lnTo>
                <a:lnTo>
                  <a:pt x="616773" y="263004"/>
                </a:lnTo>
                <a:lnTo>
                  <a:pt x="619583" y="264128"/>
                </a:lnTo>
                <a:cubicBezTo>
                  <a:pt x="617335" y="271246"/>
                  <a:pt x="614993" y="278178"/>
                  <a:pt x="612558" y="284921"/>
                </a:cubicBezTo>
                <a:cubicBezTo>
                  <a:pt x="610123" y="291665"/>
                  <a:pt x="607594" y="298409"/>
                  <a:pt x="604971" y="305152"/>
                </a:cubicBezTo>
                <a:cubicBezTo>
                  <a:pt x="606095" y="304028"/>
                  <a:pt x="606657" y="303279"/>
                  <a:pt x="606657" y="302904"/>
                </a:cubicBezTo>
                <a:cubicBezTo>
                  <a:pt x="609654" y="296535"/>
                  <a:pt x="612371" y="290260"/>
                  <a:pt x="614806" y="284078"/>
                </a:cubicBezTo>
                <a:cubicBezTo>
                  <a:pt x="617241" y="277897"/>
                  <a:pt x="619957" y="271808"/>
                  <a:pt x="622954" y="265814"/>
                </a:cubicBezTo>
                <a:cubicBezTo>
                  <a:pt x="626326" y="266563"/>
                  <a:pt x="628012" y="268249"/>
                  <a:pt x="628012" y="270872"/>
                </a:cubicBezTo>
                <a:cubicBezTo>
                  <a:pt x="628012" y="272745"/>
                  <a:pt x="627731" y="274618"/>
                  <a:pt x="627169" y="276492"/>
                </a:cubicBezTo>
                <a:cubicBezTo>
                  <a:pt x="626607" y="278365"/>
                  <a:pt x="625952" y="280238"/>
                  <a:pt x="625202" y="282111"/>
                </a:cubicBezTo>
                <a:cubicBezTo>
                  <a:pt x="623329" y="287356"/>
                  <a:pt x="620613" y="295037"/>
                  <a:pt x="617054" y="305152"/>
                </a:cubicBezTo>
                <a:cubicBezTo>
                  <a:pt x="613495" y="315268"/>
                  <a:pt x="609935" y="325852"/>
                  <a:pt x="606376" y="336904"/>
                </a:cubicBezTo>
                <a:cubicBezTo>
                  <a:pt x="602817" y="347956"/>
                  <a:pt x="599726" y="358446"/>
                  <a:pt x="597104" y="368374"/>
                </a:cubicBezTo>
                <a:cubicBezTo>
                  <a:pt x="594481" y="378303"/>
                  <a:pt x="593170" y="385515"/>
                  <a:pt x="593170" y="390011"/>
                </a:cubicBezTo>
                <a:cubicBezTo>
                  <a:pt x="596916" y="387763"/>
                  <a:pt x="600194" y="384859"/>
                  <a:pt x="603004" y="381300"/>
                </a:cubicBezTo>
                <a:cubicBezTo>
                  <a:pt x="605814" y="377741"/>
                  <a:pt x="608718" y="374463"/>
                  <a:pt x="611715" y="371465"/>
                </a:cubicBezTo>
                <a:lnTo>
                  <a:pt x="612839" y="371465"/>
                </a:lnTo>
                <a:cubicBezTo>
                  <a:pt x="609092" y="376710"/>
                  <a:pt x="605065" y="381768"/>
                  <a:pt x="600756" y="386639"/>
                </a:cubicBezTo>
                <a:cubicBezTo>
                  <a:pt x="596448" y="391509"/>
                  <a:pt x="592982" y="396942"/>
                  <a:pt x="590360" y="402936"/>
                </a:cubicBezTo>
                <a:lnTo>
                  <a:pt x="589798" y="402936"/>
                </a:lnTo>
                <a:lnTo>
                  <a:pt x="589798" y="403498"/>
                </a:lnTo>
                <a:cubicBezTo>
                  <a:pt x="590173" y="403498"/>
                  <a:pt x="590360" y="403311"/>
                  <a:pt x="590360" y="402936"/>
                </a:cubicBezTo>
                <a:cubicBezTo>
                  <a:pt x="595605" y="397691"/>
                  <a:pt x="600475" y="392165"/>
                  <a:pt x="604971" y="386358"/>
                </a:cubicBezTo>
                <a:cubicBezTo>
                  <a:pt x="609467" y="380551"/>
                  <a:pt x="613963" y="374837"/>
                  <a:pt x="618459" y="369217"/>
                </a:cubicBezTo>
                <a:cubicBezTo>
                  <a:pt x="619583" y="367719"/>
                  <a:pt x="620706" y="366033"/>
                  <a:pt x="621830" y="364160"/>
                </a:cubicBezTo>
                <a:cubicBezTo>
                  <a:pt x="622954" y="362286"/>
                  <a:pt x="624266" y="360601"/>
                  <a:pt x="625764" y="359102"/>
                </a:cubicBezTo>
                <a:lnTo>
                  <a:pt x="628574" y="356292"/>
                </a:lnTo>
                <a:cubicBezTo>
                  <a:pt x="622580" y="366408"/>
                  <a:pt x="615649" y="376242"/>
                  <a:pt x="607781" y="385796"/>
                </a:cubicBezTo>
                <a:cubicBezTo>
                  <a:pt x="599913" y="395349"/>
                  <a:pt x="593357" y="405371"/>
                  <a:pt x="588112" y="415861"/>
                </a:cubicBezTo>
                <a:lnTo>
                  <a:pt x="606095" y="395068"/>
                </a:lnTo>
                <a:lnTo>
                  <a:pt x="601037" y="404622"/>
                </a:lnTo>
                <a:lnTo>
                  <a:pt x="604971" y="401812"/>
                </a:lnTo>
                <a:lnTo>
                  <a:pt x="605533" y="404060"/>
                </a:lnTo>
                <a:cubicBezTo>
                  <a:pt x="605908" y="402561"/>
                  <a:pt x="606657" y="401063"/>
                  <a:pt x="607781" y="399564"/>
                </a:cubicBezTo>
                <a:cubicBezTo>
                  <a:pt x="608905" y="398066"/>
                  <a:pt x="609842" y="396567"/>
                  <a:pt x="610591" y="395068"/>
                </a:cubicBezTo>
                <a:lnTo>
                  <a:pt x="611153" y="395068"/>
                </a:lnTo>
                <a:lnTo>
                  <a:pt x="611153" y="394506"/>
                </a:lnTo>
                <a:lnTo>
                  <a:pt x="610591" y="395068"/>
                </a:lnTo>
                <a:lnTo>
                  <a:pt x="609467" y="395068"/>
                </a:lnTo>
                <a:cubicBezTo>
                  <a:pt x="610216" y="392820"/>
                  <a:pt x="610966" y="390947"/>
                  <a:pt x="611715" y="389449"/>
                </a:cubicBezTo>
                <a:cubicBezTo>
                  <a:pt x="612464" y="387950"/>
                  <a:pt x="613775" y="386451"/>
                  <a:pt x="615649" y="384953"/>
                </a:cubicBezTo>
                <a:lnTo>
                  <a:pt x="615649" y="387201"/>
                </a:lnTo>
                <a:lnTo>
                  <a:pt x="616773" y="384953"/>
                </a:lnTo>
                <a:lnTo>
                  <a:pt x="618459" y="383829"/>
                </a:lnTo>
                <a:lnTo>
                  <a:pt x="619583" y="381581"/>
                </a:lnTo>
                <a:cubicBezTo>
                  <a:pt x="620332" y="379333"/>
                  <a:pt x="621549" y="377272"/>
                  <a:pt x="623235" y="375399"/>
                </a:cubicBezTo>
                <a:cubicBezTo>
                  <a:pt x="624921" y="373526"/>
                  <a:pt x="626139" y="371465"/>
                  <a:pt x="626888" y="369217"/>
                </a:cubicBezTo>
                <a:cubicBezTo>
                  <a:pt x="627637" y="367719"/>
                  <a:pt x="628480" y="366314"/>
                  <a:pt x="629417" y="365003"/>
                </a:cubicBezTo>
                <a:cubicBezTo>
                  <a:pt x="630354" y="363691"/>
                  <a:pt x="631197" y="362286"/>
                  <a:pt x="631946" y="360788"/>
                </a:cubicBezTo>
                <a:lnTo>
                  <a:pt x="631384" y="360788"/>
                </a:lnTo>
                <a:lnTo>
                  <a:pt x="632508" y="358540"/>
                </a:lnTo>
                <a:lnTo>
                  <a:pt x="631946" y="358540"/>
                </a:lnTo>
                <a:lnTo>
                  <a:pt x="635318" y="352358"/>
                </a:lnTo>
                <a:lnTo>
                  <a:pt x="635880" y="354606"/>
                </a:lnTo>
                <a:cubicBezTo>
                  <a:pt x="636254" y="353108"/>
                  <a:pt x="636723" y="351796"/>
                  <a:pt x="637285" y="350672"/>
                </a:cubicBezTo>
                <a:cubicBezTo>
                  <a:pt x="637847" y="349548"/>
                  <a:pt x="638502" y="348424"/>
                  <a:pt x="639252" y="347300"/>
                </a:cubicBezTo>
                <a:lnTo>
                  <a:pt x="638690" y="347300"/>
                </a:lnTo>
                <a:lnTo>
                  <a:pt x="640376" y="346177"/>
                </a:lnTo>
                <a:cubicBezTo>
                  <a:pt x="641125" y="345053"/>
                  <a:pt x="641874" y="343367"/>
                  <a:pt x="642623" y="341119"/>
                </a:cubicBezTo>
                <a:lnTo>
                  <a:pt x="642623" y="341681"/>
                </a:lnTo>
                <a:cubicBezTo>
                  <a:pt x="643373" y="339807"/>
                  <a:pt x="644309" y="338215"/>
                  <a:pt x="645433" y="336904"/>
                </a:cubicBezTo>
                <a:cubicBezTo>
                  <a:pt x="646557" y="335593"/>
                  <a:pt x="647681" y="334000"/>
                  <a:pt x="648805" y="332127"/>
                </a:cubicBezTo>
                <a:cubicBezTo>
                  <a:pt x="645808" y="339620"/>
                  <a:pt x="641874" y="348050"/>
                  <a:pt x="637004" y="357416"/>
                </a:cubicBezTo>
                <a:cubicBezTo>
                  <a:pt x="632133" y="366782"/>
                  <a:pt x="626795" y="376055"/>
                  <a:pt x="620987" y="385234"/>
                </a:cubicBezTo>
                <a:cubicBezTo>
                  <a:pt x="615180" y="394413"/>
                  <a:pt x="609092" y="403123"/>
                  <a:pt x="602723" y="411366"/>
                </a:cubicBezTo>
                <a:cubicBezTo>
                  <a:pt x="596354" y="419608"/>
                  <a:pt x="590173" y="426164"/>
                  <a:pt x="584178" y="431035"/>
                </a:cubicBezTo>
                <a:cubicBezTo>
                  <a:pt x="577809" y="428787"/>
                  <a:pt x="572658" y="426633"/>
                  <a:pt x="568724" y="424572"/>
                </a:cubicBezTo>
                <a:cubicBezTo>
                  <a:pt x="564790" y="422511"/>
                  <a:pt x="562823" y="417547"/>
                  <a:pt x="562823" y="409680"/>
                </a:cubicBezTo>
                <a:cubicBezTo>
                  <a:pt x="562823" y="394319"/>
                  <a:pt x="564228" y="379239"/>
                  <a:pt x="567038" y="364441"/>
                </a:cubicBezTo>
                <a:cubicBezTo>
                  <a:pt x="569848" y="349642"/>
                  <a:pt x="572751" y="334750"/>
                  <a:pt x="575748" y="319764"/>
                </a:cubicBezTo>
                <a:lnTo>
                  <a:pt x="556641" y="339433"/>
                </a:lnTo>
                <a:cubicBezTo>
                  <a:pt x="553644" y="342430"/>
                  <a:pt x="550366" y="345989"/>
                  <a:pt x="546807" y="350110"/>
                </a:cubicBezTo>
                <a:cubicBezTo>
                  <a:pt x="543248" y="354231"/>
                  <a:pt x="539501" y="358165"/>
                  <a:pt x="535567" y="361912"/>
                </a:cubicBezTo>
                <a:cubicBezTo>
                  <a:pt x="531633" y="365658"/>
                  <a:pt x="527419" y="368843"/>
                  <a:pt x="522923" y="371465"/>
                </a:cubicBezTo>
                <a:cubicBezTo>
                  <a:pt x="518427" y="374088"/>
                  <a:pt x="513744" y="375399"/>
                  <a:pt x="508873" y="375399"/>
                </a:cubicBezTo>
                <a:cubicBezTo>
                  <a:pt x="505502" y="375399"/>
                  <a:pt x="501755" y="374650"/>
                  <a:pt x="497634" y="373151"/>
                </a:cubicBezTo>
                <a:cubicBezTo>
                  <a:pt x="493513" y="371653"/>
                  <a:pt x="489673" y="369592"/>
                  <a:pt x="486113" y="366970"/>
                </a:cubicBezTo>
                <a:cubicBezTo>
                  <a:pt x="482554" y="364347"/>
                  <a:pt x="479651" y="361350"/>
                  <a:pt x="477403" y="357978"/>
                </a:cubicBezTo>
                <a:cubicBezTo>
                  <a:pt x="475155" y="354606"/>
                  <a:pt x="474031" y="350860"/>
                  <a:pt x="474031" y="346738"/>
                </a:cubicBezTo>
                <a:cubicBezTo>
                  <a:pt x="474031" y="338496"/>
                  <a:pt x="475998" y="328849"/>
                  <a:pt x="479932" y="317797"/>
                </a:cubicBezTo>
                <a:cubicBezTo>
                  <a:pt x="483866" y="306745"/>
                  <a:pt x="488923" y="295880"/>
                  <a:pt x="495105" y="285202"/>
                </a:cubicBezTo>
                <a:cubicBezTo>
                  <a:pt x="501287" y="274525"/>
                  <a:pt x="508031" y="264596"/>
                  <a:pt x="515336" y="255418"/>
                </a:cubicBezTo>
                <a:cubicBezTo>
                  <a:pt x="522642" y="246239"/>
                  <a:pt x="529667" y="239214"/>
                  <a:pt x="536410" y="234343"/>
                </a:cubicBezTo>
                <a:cubicBezTo>
                  <a:pt x="542030" y="230222"/>
                  <a:pt x="548212" y="226569"/>
                  <a:pt x="554955" y="223385"/>
                </a:cubicBezTo>
                <a:cubicBezTo>
                  <a:pt x="561699" y="220200"/>
                  <a:pt x="568630" y="218608"/>
                  <a:pt x="575748" y="218608"/>
                </a:cubicBezTo>
                <a:close/>
                <a:moveTo>
                  <a:pt x="172746" y="217484"/>
                </a:moveTo>
                <a:lnTo>
                  <a:pt x="171622" y="218046"/>
                </a:lnTo>
                <a:cubicBezTo>
                  <a:pt x="170123" y="219919"/>
                  <a:pt x="168250" y="222542"/>
                  <a:pt x="166002" y="225914"/>
                </a:cubicBezTo>
                <a:cubicBezTo>
                  <a:pt x="163754" y="229286"/>
                  <a:pt x="161506" y="232845"/>
                  <a:pt x="159258" y="236591"/>
                </a:cubicBezTo>
                <a:cubicBezTo>
                  <a:pt x="157011" y="240338"/>
                  <a:pt x="155137" y="243991"/>
                  <a:pt x="153639" y="247550"/>
                </a:cubicBezTo>
                <a:cubicBezTo>
                  <a:pt x="152140" y="251109"/>
                  <a:pt x="151391" y="254013"/>
                  <a:pt x="151391" y="256260"/>
                </a:cubicBezTo>
                <a:cubicBezTo>
                  <a:pt x="155137" y="249891"/>
                  <a:pt x="158884" y="243522"/>
                  <a:pt x="162630" y="237153"/>
                </a:cubicBezTo>
                <a:cubicBezTo>
                  <a:pt x="166377" y="230784"/>
                  <a:pt x="169749" y="224228"/>
                  <a:pt x="172746" y="217484"/>
                </a:cubicBezTo>
                <a:close/>
                <a:moveTo>
                  <a:pt x="359426" y="216360"/>
                </a:moveTo>
                <a:cubicBezTo>
                  <a:pt x="370666" y="220107"/>
                  <a:pt x="379751" y="226382"/>
                  <a:pt x="386682" y="235186"/>
                </a:cubicBezTo>
                <a:cubicBezTo>
                  <a:pt x="393613" y="243991"/>
                  <a:pt x="397079" y="254575"/>
                  <a:pt x="397079" y="266938"/>
                </a:cubicBezTo>
                <a:cubicBezTo>
                  <a:pt x="397079" y="277054"/>
                  <a:pt x="394380" y="286420"/>
                  <a:pt x="388983" y="295037"/>
                </a:cubicBezTo>
                <a:cubicBezTo>
                  <a:pt x="383585" y="303654"/>
                  <a:pt x="376700" y="311053"/>
                  <a:pt x="368326" y="317235"/>
                </a:cubicBezTo>
                <a:cubicBezTo>
                  <a:pt x="359952" y="323416"/>
                  <a:pt x="350831" y="328287"/>
                  <a:pt x="340965" y="331846"/>
                </a:cubicBezTo>
                <a:cubicBezTo>
                  <a:pt x="331098" y="335405"/>
                  <a:pt x="321513" y="337185"/>
                  <a:pt x="312212" y="337185"/>
                </a:cubicBezTo>
                <a:cubicBezTo>
                  <a:pt x="311094" y="339433"/>
                  <a:pt x="310534" y="342524"/>
                  <a:pt x="310534" y="346457"/>
                </a:cubicBezTo>
                <a:cubicBezTo>
                  <a:pt x="310534" y="350391"/>
                  <a:pt x="310534" y="353482"/>
                  <a:pt x="310534" y="355730"/>
                </a:cubicBezTo>
                <a:cubicBezTo>
                  <a:pt x="310534" y="357229"/>
                  <a:pt x="310627" y="359477"/>
                  <a:pt x="310811" y="362474"/>
                </a:cubicBezTo>
                <a:cubicBezTo>
                  <a:pt x="310995" y="365471"/>
                  <a:pt x="311456" y="368468"/>
                  <a:pt x="312194" y="371465"/>
                </a:cubicBezTo>
                <a:cubicBezTo>
                  <a:pt x="312932" y="374463"/>
                  <a:pt x="313946" y="377085"/>
                  <a:pt x="315237" y="379333"/>
                </a:cubicBezTo>
                <a:cubicBezTo>
                  <a:pt x="316527" y="381581"/>
                  <a:pt x="318092" y="382705"/>
                  <a:pt x="319930" y="382705"/>
                </a:cubicBezTo>
                <a:cubicBezTo>
                  <a:pt x="325831" y="382705"/>
                  <a:pt x="330900" y="381019"/>
                  <a:pt x="335138" y="377647"/>
                </a:cubicBezTo>
                <a:cubicBezTo>
                  <a:pt x="339377" y="374275"/>
                  <a:pt x="342418" y="369967"/>
                  <a:pt x="344262" y="364722"/>
                </a:cubicBezTo>
                <a:lnTo>
                  <a:pt x="344815" y="364160"/>
                </a:lnTo>
                <a:lnTo>
                  <a:pt x="344815" y="365846"/>
                </a:lnTo>
                <a:cubicBezTo>
                  <a:pt x="344815" y="368468"/>
                  <a:pt x="343972" y="370810"/>
                  <a:pt x="342286" y="372870"/>
                </a:cubicBezTo>
                <a:cubicBezTo>
                  <a:pt x="340600" y="374931"/>
                  <a:pt x="339382" y="377085"/>
                  <a:pt x="338633" y="379333"/>
                </a:cubicBezTo>
                <a:cubicBezTo>
                  <a:pt x="341630" y="377834"/>
                  <a:pt x="343691" y="375867"/>
                  <a:pt x="344815" y="373432"/>
                </a:cubicBezTo>
                <a:cubicBezTo>
                  <a:pt x="345939" y="370997"/>
                  <a:pt x="347437" y="368468"/>
                  <a:pt x="349311" y="365846"/>
                </a:cubicBezTo>
                <a:cubicBezTo>
                  <a:pt x="350060" y="367344"/>
                  <a:pt x="350435" y="368281"/>
                  <a:pt x="350435" y="368655"/>
                </a:cubicBezTo>
                <a:cubicBezTo>
                  <a:pt x="350435" y="370529"/>
                  <a:pt x="349873" y="372121"/>
                  <a:pt x="348749" y="373432"/>
                </a:cubicBezTo>
                <a:cubicBezTo>
                  <a:pt x="347625" y="374744"/>
                  <a:pt x="346875" y="376336"/>
                  <a:pt x="346501" y="378209"/>
                </a:cubicBezTo>
                <a:lnTo>
                  <a:pt x="350435" y="378771"/>
                </a:lnTo>
                <a:lnTo>
                  <a:pt x="349873" y="380457"/>
                </a:lnTo>
                <a:lnTo>
                  <a:pt x="350997" y="381019"/>
                </a:lnTo>
                <a:lnTo>
                  <a:pt x="350997" y="380457"/>
                </a:lnTo>
                <a:lnTo>
                  <a:pt x="352683" y="380457"/>
                </a:lnTo>
                <a:lnTo>
                  <a:pt x="352121" y="379333"/>
                </a:lnTo>
                <a:lnTo>
                  <a:pt x="352683" y="379333"/>
                </a:lnTo>
                <a:lnTo>
                  <a:pt x="353245" y="377085"/>
                </a:lnTo>
                <a:lnTo>
                  <a:pt x="353807" y="377085"/>
                </a:lnTo>
                <a:lnTo>
                  <a:pt x="354930" y="374837"/>
                </a:lnTo>
                <a:lnTo>
                  <a:pt x="354930" y="376937"/>
                </a:lnTo>
                <a:lnTo>
                  <a:pt x="348749" y="388325"/>
                </a:lnTo>
                <a:cubicBezTo>
                  <a:pt x="342380" y="393195"/>
                  <a:pt x="335261" y="395630"/>
                  <a:pt x="327394" y="395630"/>
                </a:cubicBezTo>
                <a:cubicBezTo>
                  <a:pt x="310160" y="395630"/>
                  <a:pt x="296766" y="390385"/>
                  <a:pt x="287212" y="379895"/>
                </a:cubicBezTo>
                <a:cubicBezTo>
                  <a:pt x="277659" y="369405"/>
                  <a:pt x="272882" y="355730"/>
                  <a:pt x="272882" y="338871"/>
                </a:cubicBezTo>
                <a:cubicBezTo>
                  <a:pt x="272882" y="325383"/>
                  <a:pt x="275411" y="312083"/>
                  <a:pt x="280469" y="298971"/>
                </a:cubicBezTo>
                <a:cubicBezTo>
                  <a:pt x="285527" y="285858"/>
                  <a:pt x="291989" y="273869"/>
                  <a:pt x="299857" y="263004"/>
                </a:cubicBezTo>
                <a:cubicBezTo>
                  <a:pt x="312595" y="245021"/>
                  <a:pt x="329642" y="236029"/>
                  <a:pt x="350997" y="236029"/>
                </a:cubicBezTo>
                <a:cubicBezTo>
                  <a:pt x="353619" y="236029"/>
                  <a:pt x="356148" y="236217"/>
                  <a:pt x="358583" y="236591"/>
                </a:cubicBezTo>
                <a:cubicBezTo>
                  <a:pt x="361019" y="236966"/>
                  <a:pt x="363547" y="237528"/>
                  <a:pt x="366170" y="238277"/>
                </a:cubicBezTo>
                <a:lnTo>
                  <a:pt x="354930" y="217484"/>
                </a:lnTo>
                <a:close/>
                <a:moveTo>
                  <a:pt x="213770" y="180956"/>
                </a:moveTo>
                <a:cubicBezTo>
                  <a:pt x="223886" y="180956"/>
                  <a:pt x="234282" y="183766"/>
                  <a:pt x="244960" y="189385"/>
                </a:cubicBezTo>
                <a:cubicBezTo>
                  <a:pt x="255637" y="195005"/>
                  <a:pt x="264160" y="201749"/>
                  <a:pt x="270529" y="209617"/>
                </a:cubicBezTo>
                <a:cubicBezTo>
                  <a:pt x="271653" y="211115"/>
                  <a:pt x="272684" y="212707"/>
                  <a:pt x="273620" y="214393"/>
                </a:cubicBezTo>
                <a:cubicBezTo>
                  <a:pt x="274557" y="216079"/>
                  <a:pt x="275025" y="217859"/>
                  <a:pt x="275025" y="219732"/>
                </a:cubicBezTo>
                <a:cubicBezTo>
                  <a:pt x="275025" y="222729"/>
                  <a:pt x="273714" y="225914"/>
                  <a:pt x="271091" y="229286"/>
                </a:cubicBezTo>
                <a:lnTo>
                  <a:pt x="266596" y="224790"/>
                </a:lnTo>
                <a:lnTo>
                  <a:pt x="264348" y="227600"/>
                </a:lnTo>
                <a:lnTo>
                  <a:pt x="264348" y="227038"/>
                </a:lnTo>
                <a:cubicBezTo>
                  <a:pt x="263224" y="225539"/>
                  <a:pt x="261538" y="224228"/>
                  <a:pt x="259290" y="223104"/>
                </a:cubicBezTo>
                <a:cubicBezTo>
                  <a:pt x="257042" y="221980"/>
                  <a:pt x="254981" y="221043"/>
                  <a:pt x="253108" y="220294"/>
                </a:cubicBezTo>
                <a:cubicBezTo>
                  <a:pt x="252734" y="216173"/>
                  <a:pt x="251610" y="212614"/>
                  <a:pt x="249736" y="209617"/>
                </a:cubicBezTo>
                <a:cubicBezTo>
                  <a:pt x="247863" y="206619"/>
                  <a:pt x="244679" y="205121"/>
                  <a:pt x="240183" y="205121"/>
                </a:cubicBezTo>
                <a:cubicBezTo>
                  <a:pt x="237186" y="205121"/>
                  <a:pt x="234188" y="206057"/>
                  <a:pt x="231191" y="207931"/>
                </a:cubicBezTo>
                <a:cubicBezTo>
                  <a:pt x="221450" y="213176"/>
                  <a:pt x="212833" y="220856"/>
                  <a:pt x="205340" y="230972"/>
                </a:cubicBezTo>
                <a:cubicBezTo>
                  <a:pt x="197847" y="241087"/>
                  <a:pt x="191291" y="252233"/>
                  <a:pt x="185671" y="264409"/>
                </a:cubicBezTo>
                <a:cubicBezTo>
                  <a:pt x="180051" y="276585"/>
                  <a:pt x="175275" y="288949"/>
                  <a:pt x="171341" y="301499"/>
                </a:cubicBezTo>
                <a:cubicBezTo>
                  <a:pt x="167407" y="314050"/>
                  <a:pt x="164129" y="325383"/>
                  <a:pt x="161506" y="335499"/>
                </a:cubicBezTo>
                <a:cubicBezTo>
                  <a:pt x="160757" y="337372"/>
                  <a:pt x="160382" y="339245"/>
                  <a:pt x="160382" y="341119"/>
                </a:cubicBezTo>
                <a:cubicBezTo>
                  <a:pt x="160382" y="342992"/>
                  <a:pt x="160195" y="344865"/>
                  <a:pt x="159820" y="346738"/>
                </a:cubicBezTo>
                <a:cubicBezTo>
                  <a:pt x="171060" y="336998"/>
                  <a:pt x="181737" y="326788"/>
                  <a:pt x="191853" y="316111"/>
                </a:cubicBezTo>
                <a:cubicBezTo>
                  <a:pt x="201969" y="305433"/>
                  <a:pt x="211335" y="294100"/>
                  <a:pt x="219952" y="282111"/>
                </a:cubicBezTo>
                <a:cubicBezTo>
                  <a:pt x="220701" y="280987"/>
                  <a:pt x="221731" y="279301"/>
                  <a:pt x="223043" y="277054"/>
                </a:cubicBezTo>
                <a:cubicBezTo>
                  <a:pt x="224354" y="274806"/>
                  <a:pt x="225665" y="272464"/>
                  <a:pt x="226976" y="270029"/>
                </a:cubicBezTo>
                <a:cubicBezTo>
                  <a:pt x="228288" y="267594"/>
                  <a:pt x="229786" y="265439"/>
                  <a:pt x="231472" y="263566"/>
                </a:cubicBezTo>
                <a:cubicBezTo>
                  <a:pt x="233158" y="261693"/>
                  <a:pt x="234563" y="260756"/>
                  <a:pt x="235687" y="260756"/>
                </a:cubicBezTo>
                <a:cubicBezTo>
                  <a:pt x="236811" y="260756"/>
                  <a:pt x="237748" y="261506"/>
                  <a:pt x="238497" y="263004"/>
                </a:cubicBezTo>
                <a:cubicBezTo>
                  <a:pt x="239246" y="264503"/>
                  <a:pt x="239808" y="265627"/>
                  <a:pt x="240183" y="266376"/>
                </a:cubicBezTo>
                <a:lnTo>
                  <a:pt x="242431" y="263004"/>
                </a:lnTo>
                <a:lnTo>
                  <a:pt x="248050" y="264690"/>
                </a:lnTo>
                <a:lnTo>
                  <a:pt x="246927" y="270310"/>
                </a:lnTo>
                <a:lnTo>
                  <a:pt x="250860" y="267500"/>
                </a:lnTo>
                <a:lnTo>
                  <a:pt x="251984" y="269186"/>
                </a:lnTo>
                <a:lnTo>
                  <a:pt x="253670" y="266938"/>
                </a:lnTo>
                <a:lnTo>
                  <a:pt x="255356" y="267500"/>
                </a:lnTo>
                <a:lnTo>
                  <a:pt x="252546" y="275368"/>
                </a:lnTo>
                <a:lnTo>
                  <a:pt x="258728" y="270872"/>
                </a:lnTo>
                <a:lnTo>
                  <a:pt x="264348" y="274244"/>
                </a:lnTo>
                <a:cubicBezTo>
                  <a:pt x="264348" y="277990"/>
                  <a:pt x="263317" y="283610"/>
                  <a:pt x="261257" y="291103"/>
                </a:cubicBezTo>
                <a:cubicBezTo>
                  <a:pt x="259196" y="298596"/>
                  <a:pt x="256761" y="306651"/>
                  <a:pt x="253951" y="315268"/>
                </a:cubicBezTo>
                <a:cubicBezTo>
                  <a:pt x="251141" y="323885"/>
                  <a:pt x="248331" y="332314"/>
                  <a:pt x="245522" y="340557"/>
                </a:cubicBezTo>
                <a:cubicBezTo>
                  <a:pt x="242712" y="348799"/>
                  <a:pt x="240745" y="355168"/>
                  <a:pt x="239621" y="359664"/>
                </a:cubicBezTo>
                <a:lnTo>
                  <a:pt x="221638" y="423729"/>
                </a:lnTo>
                <a:cubicBezTo>
                  <a:pt x="221263" y="424478"/>
                  <a:pt x="221169" y="425415"/>
                  <a:pt x="221357" y="426539"/>
                </a:cubicBezTo>
                <a:cubicBezTo>
                  <a:pt x="221544" y="427663"/>
                  <a:pt x="221450" y="428599"/>
                  <a:pt x="221076" y="429349"/>
                </a:cubicBezTo>
                <a:cubicBezTo>
                  <a:pt x="222949" y="430473"/>
                  <a:pt x="224541" y="431128"/>
                  <a:pt x="225852" y="431316"/>
                </a:cubicBezTo>
                <a:cubicBezTo>
                  <a:pt x="227164" y="431503"/>
                  <a:pt x="228756" y="431597"/>
                  <a:pt x="230629" y="431597"/>
                </a:cubicBezTo>
                <a:cubicBezTo>
                  <a:pt x="238497" y="431597"/>
                  <a:pt x="245428" y="434032"/>
                  <a:pt x="251422" y="438902"/>
                </a:cubicBezTo>
                <a:cubicBezTo>
                  <a:pt x="257417" y="443773"/>
                  <a:pt x="262568" y="449674"/>
                  <a:pt x="266877" y="456605"/>
                </a:cubicBezTo>
                <a:cubicBezTo>
                  <a:pt x="271185" y="463536"/>
                  <a:pt x="274370" y="471029"/>
                  <a:pt x="276430" y="479084"/>
                </a:cubicBezTo>
                <a:cubicBezTo>
                  <a:pt x="278491" y="487139"/>
                  <a:pt x="279521" y="494538"/>
                  <a:pt x="279521" y="501282"/>
                </a:cubicBezTo>
                <a:cubicBezTo>
                  <a:pt x="279521" y="508400"/>
                  <a:pt x="278116" y="515331"/>
                  <a:pt x="275306" y="522075"/>
                </a:cubicBezTo>
                <a:cubicBezTo>
                  <a:pt x="272496" y="528818"/>
                  <a:pt x="268656" y="534813"/>
                  <a:pt x="263786" y="540058"/>
                </a:cubicBezTo>
                <a:cubicBezTo>
                  <a:pt x="258915" y="545303"/>
                  <a:pt x="253202" y="549518"/>
                  <a:pt x="246646" y="552702"/>
                </a:cubicBezTo>
                <a:cubicBezTo>
                  <a:pt x="240089" y="555887"/>
                  <a:pt x="233064" y="557479"/>
                  <a:pt x="225571" y="557479"/>
                </a:cubicBezTo>
                <a:cubicBezTo>
                  <a:pt x="214332" y="557479"/>
                  <a:pt x="205434" y="554857"/>
                  <a:pt x="198878" y="549611"/>
                </a:cubicBezTo>
                <a:cubicBezTo>
                  <a:pt x="192321" y="544366"/>
                  <a:pt x="187264" y="537810"/>
                  <a:pt x="183704" y="529942"/>
                </a:cubicBezTo>
                <a:cubicBezTo>
                  <a:pt x="180145" y="522075"/>
                  <a:pt x="177804" y="513364"/>
                  <a:pt x="176680" y="503811"/>
                </a:cubicBezTo>
                <a:cubicBezTo>
                  <a:pt x="175556" y="494257"/>
                  <a:pt x="174994" y="485172"/>
                  <a:pt x="174994" y="476555"/>
                </a:cubicBezTo>
                <a:cubicBezTo>
                  <a:pt x="174994" y="458946"/>
                  <a:pt x="176586" y="441806"/>
                  <a:pt x="179771" y="425134"/>
                </a:cubicBezTo>
                <a:cubicBezTo>
                  <a:pt x="182955" y="408462"/>
                  <a:pt x="186608" y="391696"/>
                  <a:pt x="190729" y="374837"/>
                </a:cubicBezTo>
                <a:cubicBezTo>
                  <a:pt x="191478" y="372589"/>
                  <a:pt x="192040" y="370341"/>
                  <a:pt x="192415" y="368094"/>
                </a:cubicBezTo>
                <a:cubicBezTo>
                  <a:pt x="192790" y="365846"/>
                  <a:pt x="193352" y="363598"/>
                  <a:pt x="194101" y="361350"/>
                </a:cubicBezTo>
                <a:cubicBezTo>
                  <a:pt x="188856" y="365471"/>
                  <a:pt x="183517" y="369592"/>
                  <a:pt x="178085" y="373713"/>
                </a:cubicBezTo>
                <a:cubicBezTo>
                  <a:pt x="172652" y="377834"/>
                  <a:pt x="166189" y="379895"/>
                  <a:pt x="158696" y="379895"/>
                </a:cubicBezTo>
                <a:cubicBezTo>
                  <a:pt x="153451" y="379895"/>
                  <a:pt x="148487" y="378584"/>
                  <a:pt x="143804" y="375961"/>
                </a:cubicBezTo>
                <a:cubicBezTo>
                  <a:pt x="139121" y="373339"/>
                  <a:pt x="134906" y="370529"/>
                  <a:pt x="131160" y="367532"/>
                </a:cubicBezTo>
                <a:cubicBezTo>
                  <a:pt x="126289" y="363410"/>
                  <a:pt x="123479" y="358259"/>
                  <a:pt x="122730" y="352077"/>
                </a:cubicBezTo>
                <a:cubicBezTo>
                  <a:pt x="121981" y="345895"/>
                  <a:pt x="121606" y="339807"/>
                  <a:pt x="121606" y="333813"/>
                </a:cubicBezTo>
                <a:cubicBezTo>
                  <a:pt x="121606" y="325945"/>
                  <a:pt x="122543" y="316766"/>
                  <a:pt x="124416" y="306276"/>
                </a:cubicBezTo>
                <a:cubicBezTo>
                  <a:pt x="126289" y="295786"/>
                  <a:pt x="129005" y="284828"/>
                  <a:pt x="132565" y="273401"/>
                </a:cubicBezTo>
                <a:cubicBezTo>
                  <a:pt x="136124" y="261974"/>
                  <a:pt x="140526" y="250734"/>
                  <a:pt x="145771" y="239682"/>
                </a:cubicBezTo>
                <a:cubicBezTo>
                  <a:pt x="151016" y="228630"/>
                  <a:pt x="157104" y="218796"/>
                  <a:pt x="164035" y="210179"/>
                </a:cubicBezTo>
                <a:cubicBezTo>
                  <a:pt x="170966" y="201562"/>
                  <a:pt x="178553" y="194537"/>
                  <a:pt x="186795" y="189104"/>
                </a:cubicBezTo>
                <a:cubicBezTo>
                  <a:pt x="195037" y="183672"/>
                  <a:pt x="204029" y="180956"/>
                  <a:pt x="213770" y="180956"/>
                </a:cubicBezTo>
                <a:close/>
                <a:moveTo>
                  <a:pt x="495053" y="142180"/>
                </a:moveTo>
                <a:cubicBezTo>
                  <a:pt x="493929" y="144053"/>
                  <a:pt x="492243" y="148268"/>
                  <a:pt x="489995" y="154824"/>
                </a:cubicBezTo>
                <a:cubicBezTo>
                  <a:pt x="487747" y="161380"/>
                  <a:pt x="485218" y="169154"/>
                  <a:pt x="482408" y="178146"/>
                </a:cubicBezTo>
                <a:cubicBezTo>
                  <a:pt x="479598" y="187138"/>
                  <a:pt x="476695" y="196878"/>
                  <a:pt x="473698" y="207369"/>
                </a:cubicBezTo>
                <a:cubicBezTo>
                  <a:pt x="470700" y="217859"/>
                  <a:pt x="467797" y="227881"/>
                  <a:pt x="464987" y="237434"/>
                </a:cubicBezTo>
                <a:cubicBezTo>
                  <a:pt x="462177" y="246988"/>
                  <a:pt x="459742" y="255699"/>
                  <a:pt x="457681" y="263566"/>
                </a:cubicBezTo>
                <a:cubicBezTo>
                  <a:pt x="455621" y="271434"/>
                  <a:pt x="454029" y="277054"/>
                  <a:pt x="452905" y="280425"/>
                </a:cubicBezTo>
                <a:cubicBezTo>
                  <a:pt x="447285" y="299907"/>
                  <a:pt x="442321" y="319576"/>
                  <a:pt x="438012" y="339433"/>
                </a:cubicBezTo>
                <a:cubicBezTo>
                  <a:pt x="433704" y="359289"/>
                  <a:pt x="430613" y="379333"/>
                  <a:pt x="428740" y="399564"/>
                </a:cubicBezTo>
                <a:cubicBezTo>
                  <a:pt x="429489" y="397691"/>
                  <a:pt x="430051" y="395724"/>
                  <a:pt x="430426" y="393663"/>
                </a:cubicBezTo>
                <a:cubicBezTo>
                  <a:pt x="430800" y="391603"/>
                  <a:pt x="431175" y="389636"/>
                  <a:pt x="431550" y="387763"/>
                </a:cubicBezTo>
                <a:cubicBezTo>
                  <a:pt x="433048" y="379146"/>
                  <a:pt x="434547" y="370529"/>
                  <a:pt x="436045" y="361912"/>
                </a:cubicBezTo>
                <a:cubicBezTo>
                  <a:pt x="437544" y="353295"/>
                  <a:pt x="439417" y="344678"/>
                  <a:pt x="441665" y="336061"/>
                </a:cubicBezTo>
                <a:cubicBezTo>
                  <a:pt x="445037" y="322574"/>
                  <a:pt x="448315" y="309086"/>
                  <a:pt x="451500" y="295599"/>
                </a:cubicBezTo>
                <a:cubicBezTo>
                  <a:pt x="454684" y="282111"/>
                  <a:pt x="458150" y="268624"/>
                  <a:pt x="461896" y="255137"/>
                </a:cubicBezTo>
                <a:cubicBezTo>
                  <a:pt x="467141" y="236029"/>
                  <a:pt x="472855" y="217203"/>
                  <a:pt x="479036" y="198658"/>
                </a:cubicBezTo>
                <a:cubicBezTo>
                  <a:pt x="485218" y="180113"/>
                  <a:pt x="490557" y="161287"/>
                  <a:pt x="495053" y="142180"/>
                </a:cubicBezTo>
                <a:close/>
                <a:moveTo>
                  <a:pt x="500110" y="124196"/>
                </a:moveTo>
                <a:cubicBezTo>
                  <a:pt x="499736" y="125320"/>
                  <a:pt x="499548" y="127194"/>
                  <a:pt x="499548" y="129816"/>
                </a:cubicBezTo>
                <a:lnTo>
                  <a:pt x="501234" y="124758"/>
                </a:lnTo>
                <a:close/>
                <a:moveTo>
                  <a:pt x="503482" y="114643"/>
                </a:moveTo>
                <a:lnTo>
                  <a:pt x="503482" y="115205"/>
                </a:lnTo>
                <a:lnTo>
                  <a:pt x="504044" y="115205"/>
                </a:lnTo>
                <a:close/>
                <a:moveTo>
                  <a:pt x="69123" y="42710"/>
                </a:moveTo>
                <a:cubicBezTo>
                  <a:pt x="68374" y="43085"/>
                  <a:pt x="67906" y="43459"/>
                  <a:pt x="67718" y="43834"/>
                </a:cubicBezTo>
                <a:cubicBezTo>
                  <a:pt x="67531" y="44209"/>
                  <a:pt x="67063" y="44771"/>
                  <a:pt x="66313" y="45520"/>
                </a:cubicBezTo>
                <a:lnTo>
                  <a:pt x="70247" y="43834"/>
                </a:lnTo>
                <a:close/>
                <a:moveTo>
                  <a:pt x="114643" y="30346"/>
                </a:moveTo>
                <a:cubicBezTo>
                  <a:pt x="119139" y="30346"/>
                  <a:pt x="123822" y="30346"/>
                  <a:pt x="128693" y="30346"/>
                </a:cubicBezTo>
                <a:cubicBezTo>
                  <a:pt x="139932" y="30346"/>
                  <a:pt x="147706" y="31189"/>
                  <a:pt x="152015" y="32875"/>
                </a:cubicBezTo>
                <a:cubicBezTo>
                  <a:pt x="156323" y="34561"/>
                  <a:pt x="159133" y="36716"/>
                  <a:pt x="160444" y="39338"/>
                </a:cubicBezTo>
                <a:cubicBezTo>
                  <a:pt x="161756" y="41961"/>
                  <a:pt x="162599" y="44583"/>
                  <a:pt x="162973" y="47206"/>
                </a:cubicBezTo>
                <a:cubicBezTo>
                  <a:pt x="163348" y="49828"/>
                  <a:pt x="165221" y="52264"/>
                  <a:pt x="168593" y="54511"/>
                </a:cubicBezTo>
                <a:cubicBezTo>
                  <a:pt x="163722" y="56379"/>
                  <a:pt x="158946" y="57220"/>
                  <a:pt x="154263" y="57036"/>
                </a:cubicBezTo>
                <a:cubicBezTo>
                  <a:pt x="149579" y="56852"/>
                  <a:pt x="144803" y="56759"/>
                  <a:pt x="139932" y="56759"/>
                </a:cubicBezTo>
                <a:cubicBezTo>
                  <a:pt x="137684" y="56759"/>
                  <a:pt x="134687" y="57131"/>
                  <a:pt x="130941" y="57875"/>
                </a:cubicBezTo>
                <a:cubicBezTo>
                  <a:pt x="131315" y="59748"/>
                  <a:pt x="131503" y="61526"/>
                  <a:pt x="131503" y="63209"/>
                </a:cubicBezTo>
                <a:cubicBezTo>
                  <a:pt x="131503" y="64892"/>
                  <a:pt x="131503" y="66667"/>
                  <a:pt x="131503" y="68534"/>
                </a:cubicBezTo>
                <a:cubicBezTo>
                  <a:pt x="131503" y="75272"/>
                  <a:pt x="130847" y="81914"/>
                  <a:pt x="129536" y="88458"/>
                </a:cubicBezTo>
                <a:cubicBezTo>
                  <a:pt x="128224" y="95003"/>
                  <a:pt x="126632" y="101454"/>
                  <a:pt x="124759" y="107811"/>
                </a:cubicBezTo>
                <a:cubicBezTo>
                  <a:pt x="116517" y="134745"/>
                  <a:pt x="109211" y="162613"/>
                  <a:pt x="102842" y="191414"/>
                </a:cubicBezTo>
                <a:cubicBezTo>
                  <a:pt x="100969" y="198895"/>
                  <a:pt x="99470" y="206469"/>
                  <a:pt x="98346" y="214134"/>
                </a:cubicBezTo>
                <a:cubicBezTo>
                  <a:pt x="97222" y="221800"/>
                  <a:pt x="95723" y="229373"/>
                  <a:pt x="93850" y="236855"/>
                </a:cubicBezTo>
                <a:lnTo>
                  <a:pt x="83735" y="284544"/>
                </a:lnTo>
                <a:cubicBezTo>
                  <a:pt x="82236" y="290907"/>
                  <a:pt x="81112" y="297361"/>
                  <a:pt x="80363" y="303905"/>
                </a:cubicBezTo>
                <a:cubicBezTo>
                  <a:pt x="79614" y="310450"/>
                  <a:pt x="78864" y="316901"/>
                  <a:pt x="78115" y="323258"/>
                </a:cubicBezTo>
                <a:cubicBezTo>
                  <a:pt x="76616" y="332988"/>
                  <a:pt x="75305" y="342527"/>
                  <a:pt x="74181" y="351875"/>
                </a:cubicBezTo>
                <a:cubicBezTo>
                  <a:pt x="73057" y="361224"/>
                  <a:pt x="72495" y="370763"/>
                  <a:pt x="72495" y="380492"/>
                </a:cubicBezTo>
                <a:lnTo>
                  <a:pt x="72495" y="400126"/>
                </a:lnTo>
                <a:lnTo>
                  <a:pt x="88230" y="400126"/>
                </a:lnTo>
                <a:cubicBezTo>
                  <a:pt x="91228" y="402034"/>
                  <a:pt x="93476" y="404799"/>
                  <a:pt x="94974" y="408420"/>
                </a:cubicBezTo>
                <a:cubicBezTo>
                  <a:pt x="96473" y="412040"/>
                  <a:pt x="99283" y="414041"/>
                  <a:pt x="103404" y="414421"/>
                </a:cubicBezTo>
                <a:cubicBezTo>
                  <a:pt x="101156" y="419017"/>
                  <a:pt x="97971" y="421698"/>
                  <a:pt x="93850" y="422465"/>
                </a:cubicBezTo>
                <a:cubicBezTo>
                  <a:pt x="87481" y="424379"/>
                  <a:pt x="81580" y="425816"/>
                  <a:pt x="76148" y="426776"/>
                </a:cubicBezTo>
                <a:cubicBezTo>
                  <a:pt x="70716" y="427736"/>
                  <a:pt x="65470" y="428311"/>
                  <a:pt x="60413" y="428501"/>
                </a:cubicBezTo>
                <a:cubicBezTo>
                  <a:pt x="55355" y="428692"/>
                  <a:pt x="50204" y="428787"/>
                  <a:pt x="44958" y="428787"/>
                </a:cubicBezTo>
                <a:cubicBezTo>
                  <a:pt x="39713" y="428787"/>
                  <a:pt x="33719" y="428787"/>
                  <a:pt x="26975" y="428787"/>
                </a:cubicBezTo>
                <a:cubicBezTo>
                  <a:pt x="22479" y="428787"/>
                  <a:pt x="18077" y="427541"/>
                  <a:pt x="13769" y="425051"/>
                </a:cubicBezTo>
                <a:cubicBezTo>
                  <a:pt x="9460" y="422560"/>
                  <a:pt x="5995" y="419400"/>
                  <a:pt x="3372" y="415572"/>
                </a:cubicBezTo>
                <a:cubicBezTo>
                  <a:pt x="2623" y="414038"/>
                  <a:pt x="2061" y="412504"/>
                  <a:pt x="1686" y="410970"/>
                </a:cubicBezTo>
                <a:cubicBezTo>
                  <a:pt x="1312" y="409437"/>
                  <a:pt x="750" y="407903"/>
                  <a:pt x="0" y="406369"/>
                </a:cubicBezTo>
                <a:cubicBezTo>
                  <a:pt x="375" y="404836"/>
                  <a:pt x="1218" y="403974"/>
                  <a:pt x="2529" y="403783"/>
                </a:cubicBezTo>
                <a:cubicBezTo>
                  <a:pt x="3841" y="403593"/>
                  <a:pt x="5058" y="403498"/>
                  <a:pt x="6182" y="403498"/>
                </a:cubicBezTo>
                <a:lnTo>
                  <a:pt x="40463" y="403498"/>
                </a:lnTo>
                <a:cubicBezTo>
                  <a:pt x="36716" y="394524"/>
                  <a:pt x="33906" y="386015"/>
                  <a:pt x="32033" y="377972"/>
                </a:cubicBezTo>
                <a:cubicBezTo>
                  <a:pt x="30160" y="369929"/>
                  <a:pt x="29223" y="361045"/>
                  <a:pt x="29223" y="351322"/>
                </a:cubicBezTo>
                <a:cubicBezTo>
                  <a:pt x="29223" y="349449"/>
                  <a:pt x="29317" y="347671"/>
                  <a:pt x="29504" y="345988"/>
                </a:cubicBezTo>
                <a:cubicBezTo>
                  <a:pt x="29691" y="344305"/>
                  <a:pt x="29785" y="342529"/>
                  <a:pt x="29785" y="340662"/>
                </a:cubicBezTo>
                <a:cubicBezTo>
                  <a:pt x="31658" y="315976"/>
                  <a:pt x="34562" y="291570"/>
                  <a:pt x="38496" y="267443"/>
                </a:cubicBezTo>
                <a:cubicBezTo>
                  <a:pt x="42430" y="243316"/>
                  <a:pt x="47581" y="219284"/>
                  <a:pt x="53950" y="195348"/>
                </a:cubicBezTo>
                <a:cubicBezTo>
                  <a:pt x="59944" y="172904"/>
                  <a:pt x="65751" y="150555"/>
                  <a:pt x="71371" y="128301"/>
                </a:cubicBezTo>
                <a:cubicBezTo>
                  <a:pt x="76991" y="106048"/>
                  <a:pt x="83173" y="83699"/>
                  <a:pt x="89916" y="61255"/>
                </a:cubicBezTo>
                <a:lnTo>
                  <a:pt x="69123" y="61255"/>
                </a:lnTo>
                <a:lnTo>
                  <a:pt x="69685" y="56759"/>
                </a:lnTo>
                <a:lnTo>
                  <a:pt x="66875" y="56197"/>
                </a:lnTo>
                <a:lnTo>
                  <a:pt x="68561" y="53388"/>
                </a:lnTo>
                <a:lnTo>
                  <a:pt x="67999" y="52826"/>
                </a:lnTo>
                <a:lnTo>
                  <a:pt x="67999" y="52264"/>
                </a:lnTo>
                <a:cubicBezTo>
                  <a:pt x="67250" y="52264"/>
                  <a:pt x="66313" y="52076"/>
                  <a:pt x="65190" y="51702"/>
                </a:cubicBezTo>
                <a:cubicBezTo>
                  <a:pt x="64066" y="51327"/>
                  <a:pt x="63504" y="50765"/>
                  <a:pt x="63504" y="50016"/>
                </a:cubicBezTo>
                <a:cubicBezTo>
                  <a:pt x="63504" y="48892"/>
                  <a:pt x="63878" y="47955"/>
                  <a:pt x="64628" y="47206"/>
                </a:cubicBezTo>
                <a:lnTo>
                  <a:pt x="61818" y="46082"/>
                </a:lnTo>
                <a:cubicBezTo>
                  <a:pt x="62567" y="43085"/>
                  <a:pt x="63785" y="40556"/>
                  <a:pt x="65470" y="38495"/>
                </a:cubicBezTo>
                <a:cubicBezTo>
                  <a:pt x="67156" y="36435"/>
                  <a:pt x="69685" y="35217"/>
                  <a:pt x="73057" y="34842"/>
                </a:cubicBezTo>
                <a:lnTo>
                  <a:pt x="100594" y="31470"/>
                </a:lnTo>
                <a:cubicBezTo>
                  <a:pt x="105464" y="30721"/>
                  <a:pt x="110148" y="30346"/>
                  <a:pt x="114643" y="30346"/>
                </a:cubicBezTo>
                <a:close/>
                <a:moveTo>
                  <a:pt x="502358" y="0"/>
                </a:moveTo>
                <a:cubicBezTo>
                  <a:pt x="506480" y="0"/>
                  <a:pt x="510601" y="1405"/>
                  <a:pt x="514722" y="4215"/>
                </a:cubicBezTo>
                <a:cubicBezTo>
                  <a:pt x="518843" y="7025"/>
                  <a:pt x="522496" y="10584"/>
                  <a:pt x="525680" y="14892"/>
                </a:cubicBezTo>
                <a:cubicBezTo>
                  <a:pt x="528865" y="19201"/>
                  <a:pt x="531487" y="23790"/>
                  <a:pt x="533548" y="28661"/>
                </a:cubicBezTo>
                <a:cubicBezTo>
                  <a:pt x="535609" y="33531"/>
                  <a:pt x="536639" y="37840"/>
                  <a:pt x="536639" y="41586"/>
                </a:cubicBezTo>
                <a:cubicBezTo>
                  <a:pt x="536639" y="47206"/>
                  <a:pt x="535234" y="55823"/>
                  <a:pt x="532424" y="67437"/>
                </a:cubicBezTo>
                <a:cubicBezTo>
                  <a:pt x="529614" y="79051"/>
                  <a:pt x="526336" y="91321"/>
                  <a:pt x="522589" y="104246"/>
                </a:cubicBezTo>
                <a:cubicBezTo>
                  <a:pt x="518843" y="117172"/>
                  <a:pt x="515096" y="129535"/>
                  <a:pt x="511350" y="141337"/>
                </a:cubicBezTo>
                <a:cubicBezTo>
                  <a:pt x="507603" y="153138"/>
                  <a:pt x="504794" y="162411"/>
                  <a:pt x="502920" y="169154"/>
                </a:cubicBezTo>
                <a:cubicBezTo>
                  <a:pt x="500672" y="176647"/>
                  <a:pt x="498237" y="184234"/>
                  <a:pt x="495615" y="191914"/>
                </a:cubicBezTo>
                <a:cubicBezTo>
                  <a:pt x="492992" y="199595"/>
                  <a:pt x="490557" y="207181"/>
                  <a:pt x="488309" y="214674"/>
                </a:cubicBezTo>
                <a:lnTo>
                  <a:pt x="457962" y="323136"/>
                </a:lnTo>
                <a:cubicBezTo>
                  <a:pt x="452717" y="341119"/>
                  <a:pt x="448409" y="359477"/>
                  <a:pt x="445037" y="378209"/>
                </a:cubicBezTo>
                <a:cubicBezTo>
                  <a:pt x="441665" y="396942"/>
                  <a:pt x="439979" y="415674"/>
                  <a:pt x="439979" y="434407"/>
                </a:cubicBezTo>
                <a:cubicBezTo>
                  <a:pt x="439979" y="439652"/>
                  <a:pt x="440448" y="444897"/>
                  <a:pt x="441384" y="450142"/>
                </a:cubicBezTo>
                <a:cubicBezTo>
                  <a:pt x="442321" y="455387"/>
                  <a:pt x="443538" y="460632"/>
                  <a:pt x="445037" y="465877"/>
                </a:cubicBezTo>
                <a:cubicBezTo>
                  <a:pt x="445786" y="469249"/>
                  <a:pt x="446723" y="472715"/>
                  <a:pt x="447847" y="476274"/>
                </a:cubicBezTo>
                <a:cubicBezTo>
                  <a:pt x="448971" y="479833"/>
                  <a:pt x="449720" y="483298"/>
                  <a:pt x="450095" y="486670"/>
                </a:cubicBezTo>
                <a:cubicBezTo>
                  <a:pt x="449345" y="486670"/>
                  <a:pt x="448502" y="486764"/>
                  <a:pt x="447566" y="486951"/>
                </a:cubicBezTo>
                <a:cubicBezTo>
                  <a:pt x="446629" y="487139"/>
                  <a:pt x="445786" y="487232"/>
                  <a:pt x="445037" y="487232"/>
                </a:cubicBezTo>
                <a:cubicBezTo>
                  <a:pt x="437544" y="487232"/>
                  <a:pt x="430707" y="484984"/>
                  <a:pt x="424525" y="480489"/>
                </a:cubicBezTo>
                <a:cubicBezTo>
                  <a:pt x="418343" y="475993"/>
                  <a:pt x="413192" y="470748"/>
                  <a:pt x="409071" y="464753"/>
                </a:cubicBezTo>
                <a:cubicBezTo>
                  <a:pt x="403825" y="457635"/>
                  <a:pt x="400641" y="449767"/>
                  <a:pt x="399517" y="441150"/>
                </a:cubicBezTo>
                <a:cubicBezTo>
                  <a:pt x="398393" y="432533"/>
                  <a:pt x="397831" y="423916"/>
                  <a:pt x="397831" y="415299"/>
                </a:cubicBezTo>
                <a:cubicBezTo>
                  <a:pt x="397831" y="398066"/>
                  <a:pt x="399892" y="377460"/>
                  <a:pt x="404013" y="353482"/>
                </a:cubicBezTo>
                <a:cubicBezTo>
                  <a:pt x="408134" y="329505"/>
                  <a:pt x="413192" y="304871"/>
                  <a:pt x="419186" y="279582"/>
                </a:cubicBezTo>
                <a:cubicBezTo>
                  <a:pt x="425181" y="254294"/>
                  <a:pt x="431550" y="229754"/>
                  <a:pt x="438293" y="205964"/>
                </a:cubicBezTo>
                <a:cubicBezTo>
                  <a:pt x="445037" y="182173"/>
                  <a:pt x="451219" y="161661"/>
                  <a:pt x="456838" y="144427"/>
                </a:cubicBezTo>
                <a:cubicBezTo>
                  <a:pt x="458337" y="139182"/>
                  <a:pt x="461615" y="130003"/>
                  <a:pt x="466673" y="116891"/>
                </a:cubicBezTo>
                <a:cubicBezTo>
                  <a:pt x="471731" y="103778"/>
                  <a:pt x="476882" y="90103"/>
                  <a:pt x="482127" y="75867"/>
                </a:cubicBezTo>
                <a:cubicBezTo>
                  <a:pt x="487372" y="61630"/>
                  <a:pt x="492055" y="48611"/>
                  <a:pt x="496177" y="36809"/>
                </a:cubicBezTo>
                <a:cubicBezTo>
                  <a:pt x="500298" y="25008"/>
                  <a:pt x="502358" y="17608"/>
                  <a:pt x="502358" y="14611"/>
                </a:cubicBezTo>
                <a:cubicBezTo>
                  <a:pt x="502358" y="11239"/>
                  <a:pt x="501047" y="7493"/>
                  <a:pt x="498425" y="3372"/>
                </a:cubicBezTo>
                <a:cubicBezTo>
                  <a:pt x="499174" y="1124"/>
                  <a:pt x="500485" y="0"/>
                  <a:pt x="502358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5"/>
              </a:gs>
              <a:gs pos="58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42163B-E45E-44DD-A220-C66AFA1FE6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3054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826920-2EC1-4F52-B20F-22929A9E7E48}"/>
              </a:ext>
            </a:extLst>
          </p:cNvPr>
          <p:cNvGrpSpPr/>
          <p:nvPr/>
        </p:nvGrpSpPr>
        <p:grpSpPr>
          <a:xfrm>
            <a:off x="2330650" y="1212907"/>
            <a:ext cx="1852681" cy="1420743"/>
            <a:chOff x="2330650" y="1212907"/>
            <a:chExt cx="1852681" cy="1420743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E4DAE8-8548-413B-BAFD-1F91CE899ED9}"/>
                </a:ext>
              </a:extLst>
            </p:cNvPr>
            <p:cNvSpPr/>
            <p:nvPr/>
          </p:nvSpPr>
          <p:spPr>
            <a:xfrm rot="16200000">
              <a:off x="2552736" y="1160509"/>
              <a:ext cx="1420743" cy="1525539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  <p:sp>
          <p:nvSpPr>
            <p:cNvPr id="8" name="Text Placeholder 2">
              <a:extLst>
                <a:ext uri="{FF2B5EF4-FFF2-40B4-BE49-F238E27FC236}">
                  <a16:creationId xmlns:a16="http://schemas.microsoft.com/office/drawing/2014/main" id="{9A0C816E-AB45-4FC3-8977-122D47795399}"/>
                </a:ext>
              </a:extLst>
            </p:cNvPr>
            <p:cNvSpPr txBox="1">
              <a:spLocks/>
            </p:cNvSpPr>
            <p:nvPr/>
          </p:nvSpPr>
          <p:spPr>
            <a:xfrm>
              <a:off x="2330650" y="1910477"/>
              <a:ext cx="1852681" cy="410610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algn="ctr" defTabSz="1460754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2800" b="1">
                  <a:solidFill>
                    <a:schemeClr val="bg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sz="2400" dirty="0">
                  <a:latin typeface="Josefin Sans" panose="00000500000000000000" pitchFamily="2" charset="0"/>
                </a:rPr>
                <a:t>Basic</a:t>
              </a:r>
              <a:endParaRPr lang="id-ID" sz="2400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67E90E4-5E96-4B96-8A8D-D9A8846DD2CE}"/>
              </a:ext>
            </a:extLst>
          </p:cNvPr>
          <p:cNvSpPr/>
          <p:nvPr/>
        </p:nvSpPr>
        <p:spPr>
          <a:xfrm>
            <a:off x="2626133" y="5171841"/>
            <a:ext cx="1261714" cy="3823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Josefin Sans" panose="00000500000000000000" pitchFamily="2" charset="0"/>
                <a:cs typeface="Segoe UI" panose="020B0502040204020203" pitchFamily="34" charset="0"/>
              </a:rPr>
              <a:t>PURCHASE</a:t>
            </a:r>
            <a:endParaRPr lang="id-ID" sz="1100" dirty="0">
              <a:latin typeface="Josefin Sans" panose="000005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9794033-C071-42DF-93D9-F858C2B63CB3}"/>
              </a:ext>
            </a:extLst>
          </p:cNvPr>
          <p:cNvGrpSpPr/>
          <p:nvPr/>
        </p:nvGrpSpPr>
        <p:grpSpPr>
          <a:xfrm>
            <a:off x="2182981" y="3681117"/>
            <a:ext cx="2148018" cy="593458"/>
            <a:chOff x="1851134" y="3705876"/>
            <a:chExt cx="2148018" cy="593458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FFA799A0-3D42-45AF-A77D-A1A4A57C1E64}"/>
                </a:ext>
              </a:extLst>
            </p:cNvPr>
            <p:cNvSpPr/>
            <p:nvPr/>
          </p:nvSpPr>
          <p:spPr>
            <a:xfrm>
              <a:off x="1851134" y="3705876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5" name="Freeform 45">
              <a:extLst>
                <a:ext uri="{FF2B5EF4-FFF2-40B4-BE49-F238E27FC236}">
                  <a16:creationId xmlns:a16="http://schemas.microsoft.com/office/drawing/2014/main" id="{C6705363-40AE-49D0-8C76-01BAF2E945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3923163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64180F9-DF18-4BD2-B26B-6813F91F2231}"/>
                </a:ext>
              </a:extLst>
            </p:cNvPr>
            <p:cNvSpPr/>
            <p:nvPr/>
          </p:nvSpPr>
          <p:spPr>
            <a:xfrm>
              <a:off x="2207032" y="3859489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F7D1C8-A9C7-4A41-A230-A63078A4D812}"/>
              </a:ext>
            </a:extLst>
          </p:cNvPr>
          <p:cNvGrpSpPr/>
          <p:nvPr/>
        </p:nvGrpSpPr>
        <p:grpSpPr>
          <a:xfrm>
            <a:off x="2182981" y="4388460"/>
            <a:ext cx="2148018" cy="593458"/>
            <a:chOff x="1851134" y="4413219"/>
            <a:chExt cx="2148018" cy="593458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F7C1F9C2-82DF-461D-AAD8-4343E5A2D223}"/>
                </a:ext>
              </a:extLst>
            </p:cNvPr>
            <p:cNvSpPr/>
            <p:nvPr/>
          </p:nvSpPr>
          <p:spPr>
            <a:xfrm>
              <a:off x="1851134" y="4413219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5DDFE888-D025-4578-AAE0-8B11B4B6A3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4630506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518E0AA-9952-4D3A-B0F6-871DF8684105}"/>
                </a:ext>
              </a:extLst>
            </p:cNvPr>
            <p:cNvSpPr/>
            <p:nvPr/>
          </p:nvSpPr>
          <p:spPr>
            <a:xfrm>
              <a:off x="2207032" y="4566832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F094121A-270F-4DED-8432-73999085E3F5}"/>
              </a:ext>
            </a:extLst>
          </p:cNvPr>
          <p:cNvSpPr/>
          <p:nvPr/>
        </p:nvSpPr>
        <p:spPr>
          <a:xfrm>
            <a:off x="2092210" y="2662369"/>
            <a:ext cx="232955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$</a:t>
            </a:r>
            <a:r>
              <a:rPr lang="en-US" sz="4800" b="1" dirty="0"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2</a:t>
            </a:r>
            <a:r>
              <a:rPr lang="id-ID" sz="4800" b="1" dirty="0"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5</a:t>
            </a:r>
            <a:r>
              <a:rPr lang="id-ID" sz="2400" b="1" dirty="0"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,</a:t>
            </a:r>
            <a:r>
              <a:rPr lang="en-US" sz="2400" b="1" dirty="0"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99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4C11D58-FC09-4724-B2A1-465431A0ECDF}"/>
              </a:ext>
            </a:extLst>
          </p:cNvPr>
          <p:cNvSpPr/>
          <p:nvPr/>
        </p:nvSpPr>
        <p:spPr>
          <a:xfrm>
            <a:off x="4834499" y="1845037"/>
            <a:ext cx="2523006" cy="3970027"/>
          </a:xfrm>
          <a:prstGeom prst="roundRect">
            <a:avLst>
              <a:gd name="adj" fmla="val 4365"/>
            </a:avLst>
          </a:prstGeom>
          <a:solidFill>
            <a:schemeClr val="bg1"/>
          </a:solidFill>
          <a:ln>
            <a:noFill/>
          </a:ln>
          <a:effectLst>
            <a:outerShdw blurRad="1270000" dist="1257300" dir="5400000" sx="79000" sy="79000" algn="t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Josefin Sans" panose="00000500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E8ED645-E0B6-424F-B2BF-B61FD859B7A3}"/>
              </a:ext>
            </a:extLst>
          </p:cNvPr>
          <p:cNvGrpSpPr/>
          <p:nvPr/>
        </p:nvGrpSpPr>
        <p:grpSpPr>
          <a:xfrm>
            <a:off x="5169661" y="1212907"/>
            <a:ext cx="1852681" cy="1420743"/>
            <a:chOff x="5169661" y="1212907"/>
            <a:chExt cx="1852681" cy="1420743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0DB4FAA-804F-4822-ABDE-860B148C3D13}"/>
                </a:ext>
              </a:extLst>
            </p:cNvPr>
            <p:cNvSpPr/>
            <p:nvPr/>
          </p:nvSpPr>
          <p:spPr>
            <a:xfrm rot="16200000">
              <a:off x="5385628" y="1160509"/>
              <a:ext cx="1420743" cy="1525539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 dirty="0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0" name="Text Placeholder 2">
              <a:extLst>
                <a:ext uri="{FF2B5EF4-FFF2-40B4-BE49-F238E27FC236}">
                  <a16:creationId xmlns:a16="http://schemas.microsoft.com/office/drawing/2014/main" id="{D2AB5EBF-685F-4A15-8764-73EDBC80C93B}"/>
                </a:ext>
              </a:extLst>
            </p:cNvPr>
            <p:cNvSpPr txBox="1">
              <a:spLocks/>
            </p:cNvSpPr>
            <p:nvPr/>
          </p:nvSpPr>
          <p:spPr>
            <a:xfrm>
              <a:off x="5169661" y="1910477"/>
              <a:ext cx="1852681" cy="410610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indent="0" algn="ctr" defTabSz="1460754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2800" b="1">
                  <a:solidFill>
                    <a:schemeClr val="bg1"/>
                  </a:solidFill>
                  <a:latin typeface="Tw Cen MT" panose="020B0602020104020603" pitchFamily="34" charset="0"/>
                </a:defRPr>
              </a:lvl1pPr>
              <a:lvl2pPr marL="1095566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/>
              </a:lvl2pPr>
              <a:lvl3pPr marL="1825943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/>
              </a:lvl3pPr>
              <a:lvl4pPr marL="2556320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4pPr>
              <a:lvl5pPr marL="3286697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5pPr>
              <a:lvl6pPr marL="4017074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6pPr>
              <a:lvl7pPr marL="4747451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7pPr>
              <a:lvl8pPr marL="5477828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8pPr>
              <a:lvl9pPr marL="6208205" indent="-365189" defTabSz="1460754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/>
              </a:lvl9pPr>
            </a:lstStyle>
            <a:p>
              <a:r>
                <a:rPr lang="en-US" sz="2400" dirty="0">
                  <a:latin typeface="Josefin Sans" panose="00000500000000000000" pitchFamily="2" charset="0"/>
                </a:rPr>
                <a:t>Premium</a:t>
              </a:r>
              <a:endParaRPr lang="id-ID" sz="2400" dirty="0">
                <a:latin typeface="Josefin Sans" panose="00000500000000000000" pitchFamily="2" charset="0"/>
              </a:endParaRPr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4DDF2E45-CCF4-44BB-9169-A4D8A0768325}"/>
              </a:ext>
            </a:extLst>
          </p:cNvPr>
          <p:cNvSpPr/>
          <p:nvPr/>
        </p:nvSpPr>
        <p:spPr>
          <a:xfrm>
            <a:off x="5465144" y="5171841"/>
            <a:ext cx="1261714" cy="3823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2"/>
              </a:gs>
              <a:gs pos="0">
                <a:schemeClr val="accent2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Josefin Sans" panose="00000500000000000000" pitchFamily="2" charset="0"/>
                <a:cs typeface="Segoe UI" panose="020B0502040204020203" pitchFamily="34" charset="0"/>
              </a:rPr>
              <a:t>PURCHASE</a:t>
            </a:r>
            <a:endParaRPr lang="id-ID" sz="1100" dirty="0">
              <a:latin typeface="Josefin Sans" panose="000005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934E53F-B9A2-4EB4-9EA2-94F29334410D}"/>
              </a:ext>
            </a:extLst>
          </p:cNvPr>
          <p:cNvGrpSpPr/>
          <p:nvPr/>
        </p:nvGrpSpPr>
        <p:grpSpPr>
          <a:xfrm>
            <a:off x="5021992" y="3681117"/>
            <a:ext cx="2148018" cy="593458"/>
            <a:chOff x="1851134" y="3705876"/>
            <a:chExt cx="2148018" cy="593458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3B93B9CE-5C77-4703-9146-7BD945CD84B4}"/>
                </a:ext>
              </a:extLst>
            </p:cNvPr>
            <p:cNvSpPr/>
            <p:nvPr/>
          </p:nvSpPr>
          <p:spPr>
            <a:xfrm>
              <a:off x="1851134" y="3705876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9" name="Freeform 45">
              <a:extLst>
                <a:ext uri="{FF2B5EF4-FFF2-40B4-BE49-F238E27FC236}">
                  <a16:creationId xmlns:a16="http://schemas.microsoft.com/office/drawing/2014/main" id="{645EA497-C599-4DA3-908E-AF2C21545B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3923163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4D8FCB2-7F07-4590-9868-19DEBFE34C75}"/>
                </a:ext>
              </a:extLst>
            </p:cNvPr>
            <p:cNvSpPr/>
            <p:nvPr/>
          </p:nvSpPr>
          <p:spPr>
            <a:xfrm>
              <a:off x="2207032" y="3859489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DA0E4A5-A4D5-4BA2-86CE-FC1E8CA2822A}"/>
              </a:ext>
            </a:extLst>
          </p:cNvPr>
          <p:cNvGrpSpPr/>
          <p:nvPr/>
        </p:nvGrpSpPr>
        <p:grpSpPr>
          <a:xfrm>
            <a:off x="5021992" y="4388460"/>
            <a:ext cx="2148018" cy="593458"/>
            <a:chOff x="1851134" y="4413219"/>
            <a:chExt cx="2148018" cy="593458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326370CC-DAAD-4A0C-ADFA-B055CA503C25}"/>
                </a:ext>
              </a:extLst>
            </p:cNvPr>
            <p:cNvSpPr/>
            <p:nvPr/>
          </p:nvSpPr>
          <p:spPr>
            <a:xfrm>
              <a:off x="1851134" y="4413219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6" name="Freeform 45">
              <a:extLst>
                <a:ext uri="{FF2B5EF4-FFF2-40B4-BE49-F238E27FC236}">
                  <a16:creationId xmlns:a16="http://schemas.microsoft.com/office/drawing/2014/main" id="{67CD559C-5F81-4A5E-8AC2-4B59ED8FA4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4630506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3901775-ADB5-48D1-9BBA-439E38E33AA0}"/>
                </a:ext>
              </a:extLst>
            </p:cNvPr>
            <p:cNvSpPr/>
            <p:nvPr/>
          </p:nvSpPr>
          <p:spPr>
            <a:xfrm>
              <a:off x="2207032" y="4566832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589FCFFC-DF4B-4026-8693-11CFD8E79060}"/>
              </a:ext>
            </a:extLst>
          </p:cNvPr>
          <p:cNvSpPr/>
          <p:nvPr/>
        </p:nvSpPr>
        <p:spPr>
          <a:xfrm>
            <a:off x="4931221" y="2662369"/>
            <a:ext cx="232955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$</a:t>
            </a:r>
            <a:r>
              <a:rPr lang="en-US" sz="4800" b="1" dirty="0"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7</a:t>
            </a:r>
            <a:r>
              <a:rPr lang="id-ID" sz="4800" b="1" dirty="0"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5</a:t>
            </a:r>
            <a:r>
              <a:rPr lang="id-ID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,</a:t>
            </a:r>
            <a:r>
              <a:rPr lang="en-US" sz="2400" b="1" dirty="0"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99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B8FF87-AD9F-4489-BAB8-B68D4C464494}"/>
              </a:ext>
            </a:extLst>
          </p:cNvPr>
          <p:cNvGrpSpPr/>
          <p:nvPr/>
        </p:nvGrpSpPr>
        <p:grpSpPr>
          <a:xfrm>
            <a:off x="8008672" y="1212907"/>
            <a:ext cx="1852681" cy="1420743"/>
            <a:chOff x="8008672" y="1212907"/>
            <a:chExt cx="1852681" cy="142074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BD65091-98D7-4711-BB84-A4ECF866C0B0}"/>
                </a:ext>
              </a:extLst>
            </p:cNvPr>
            <p:cNvSpPr/>
            <p:nvPr/>
          </p:nvSpPr>
          <p:spPr>
            <a:xfrm rot="16200000">
              <a:off x="8224640" y="1160509"/>
              <a:ext cx="1420743" cy="1525539"/>
            </a:xfrm>
            <a:custGeom>
              <a:avLst/>
              <a:gdLst>
                <a:gd name="connsiteX0" fmla="*/ 498231 w 4191484"/>
                <a:gd name="connsiteY0" fmla="*/ 139981 h 4511626"/>
                <a:gd name="connsiteX1" fmla="*/ 1603057 w 4191484"/>
                <a:gd name="connsiteY1" fmla="*/ 176058 h 4511626"/>
                <a:gd name="connsiteX2" fmla="*/ 1609854 w 4191484"/>
                <a:gd name="connsiteY2" fmla="*/ 180838 h 4511626"/>
                <a:gd name="connsiteX3" fmla="*/ 3675583 w 4191484"/>
                <a:gd name="connsiteY3" fmla="*/ 1359315 h 4511626"/>
                <a:gd name="connsiteX4" fmla="*/ 3674786 w 4191484"/>
                <a:gd name="connsiteY4" fmla="*/ 1360713 h 4511626"/>
                <a:gd name="connsiteX5" fmla="*/ 3689470 w 4191484"/>
                <a:gd name="connsiteY5" fmla="*/ 1369009 h 4511626"/>
                <a:gd name="connsiteX6" fmla="*/ 4191484 w 4191484"/>
                <a:gd name="connsiteY6" fmla="*/ 2247020 h 4511626"/>
                <a:gd name="connsiteX7" fmla="*/ 3689470 w 4191484"/>
                <a:gd name="connsiteY7" fmla="*/ 3125031 h 4511626"/>
                <a:gd name="connsiteX8" fmla="*/ 3655036 w 4191484"/>
                <a:gd name="connsiteY8" fmla="*/ 3144485 h 4511626"/>
                <a:gd name="connsiteX9" fmla="*/ 1632361 w 4191484"/>
                <a:gd name="connsiteY9" fmla="*/ 4347850 h 4511626"/>
                <a:gd name="connsiteX10" fmla="*/ 1598815 w 4191484"/>
                <a:gd name="connsiteY10" fmla="*/ 4368841 h 4511626"/>
                <a:gd name="connsiteX11" fmla="*/ 587663 w 4191484"/>
                <a:gd name="connsiteY11" fmla="*/ 4391068 h 4511626"/>
                <a:gd name="connsiteX12" fmla="*/ 55593 w 4191484"/>
                <a:gd name="connsiteY12" fmla="*/ 3530938 h 4511626"/>
                <a:gd name="connsiteX13" fmla="*/ 55314 w 4191484"/>
                <a:gd name="connsiteY13" fmla="*/ 3514398 h 4511626"/>
                <a:gd name="connsiteX14" fmla="*/ 53135 w 4191484"/>
                <a:gd name="connsiteY14" fmla="*/ 3514444 h 4511626"/>
                <a:gd name="connsiteX15" fmla="*/ 3019 w 4191484"/>
                <a:gd name="connsiteY15" fmla="*/ 1130384 h 4511626"/>
                <a:gd name="connsiteX16" fmla="*/ 2758 w 4191484"/>
                <a:gd name="connsiteY16" fmla="*/ 1128135 h 4511626"/>
                <a:gd name="connsiteX17" fmla="*/ 498231 w 4191484"/>
                <a:gd name="connsiteY17" fmla="*/ 139981 h 4511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91484" h="4511626">
                  <a:moveTo>
                    <a:pt x="498231" y="139981"/>
                  </a:moveTo>
                  <a:cubicBezTo>
                    <a:pt x="843746" y="-65579"/>
                    <a:pt x="1267482" y="-37304"/>
                    <a:pt x="1603057" y="176058"/>
                  </a:cubicBezTo>
                  <a:lnTo>
                    <a:pt x="1609854" y="180838"/>
                  </a:lnTo>
                  <a:lnTo>
                    <a:pt x="3675583" y="1359315"/>
                  </a:lnTo>
                  <a:lnTo>
                    <a:pt x="3674786" y="1360713"/>
                  </a:lnTo>
                  <a:lnTo>
                    <a:pt x="3689470" y="1369009"/>
                  </a:lnTo>
                  <a:cubicBezTo>
                    <a:pt x="3992349" y="1559291"/>
                    <a:pt x="4191484" y="1881530"/>
                    <a:pt x="4191484" y="2247020"/>
                  </a:cubicBezTo>
                  <a:cubicBezTo>
                    <a:pt x="4191484" y="2612510"/>
                    <a:pt x="3992349" y="2934749"/>
                    <a:pt x="3689470" y="3125031"/>
                  </a:cubicBezTo>
                  <a:lnTo>
                    <a:pt x="3655036" y="3144485"/>
                  </a:lnTo>
                  <a:lnTo>
                    <a:pt x="1632361" y="4347850"/>
                  </a:lnTo>
                  <a:lnTo>
                    <a:pt x="1598815" y="4368841"/>
                  </a:lnTo>
                  <a:cubicBezTo>
                    <a:pt x="1287070" y="4544221"/>
                    <a:pt x="908862" y="4565465"/>
                    <a:pt x="587663" y="4391068"/>
                  </a:cubicBezTo>
                  <a:cubicBezTo>
                    <a:pt x="266465" y="4216671"/>
                    <a:pt x="78294" y="3887908"/>
                    <a:pt x="55593" y="3530938"/>
                  </a:cubicBezTo>
                  <a:lnTo>
                    <a:pt x="55314" y="3514398"/>
                  </a:lnTo>
                  <a:lnTo>
                    <a:pt x="53135" y="3514444"/>
                  </a:lnTo>
                  <a:lnTo>
                    <a:pt x="3019" y="1130384"/>
                  </a:lnTo>
                  <a:lnTo>
                    <a:pt x="2758" y="1128135"/>
                  </a:lnTo>
                  <a:cubicBezTo>
                    <a:pt x="-24626" y="731419"/>
                    <a:pt x="152716" y="345541"/>
                    <a:pt x="498231" y="1399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baseline="-25000" dirty="0">
                <a:latin typeface="Josefin Sans" panose="00000500000000000000" pitchFamily="2" charset="0"/>
              </a:endParaRPr>
            </a:p>
          </p:txBody>
        </p:sp>
        <p:sp>
          <p:nvSpPr>
            <p:cNvPr id="45" name="Text Placeholder 2">
              <a:extLst>
                <a:ext uri="{FF2B5EF4-FFF2-40B4-BE49-F238E27FC236}">
                  <a16:creationId xmlns:a16="http://schemas.microsoft.com/office/drawing/2014/main" id="{0817A42B-CE51-4B92-879C-F941DD22CB96}"/>
                </a:ext>
              </a:extLst>
            </p:cNvPr>
            <p:cNvSpPr txBox="1">
              <a:spLocks/>
            </p:cNvSpPr>
            <p:nvPr/>
          </p:nvSpPr>
          <p:spPr>
            <a:xfrm>
              <a:off x="8008672" y="1910477"/>
              <a:ext cx="1852681" cy="410610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>
                  <a:solidFill>
                    <a:schemeClr val="bg1"/>
                  </a:solidFill>
                  <a:latin typeface="Josefin Sans" panose="00000500000000000000" pitchFamily="2" charset="0"/>
                </a:rPr>
                <a:t>Pro</a:t>
              </a:r>
              <a:endParaRPr lang="id-ID" sz="2400" b="1" dirty="0">
                <a:solidFill>
                  <a:schemeClr val="bg1"/>
                </a:solidFill>
                <a:latin typeface="Josefin Sans" panose="00000500000000000000" pitchFamily="2" charset="0"/>
              </a:endParaRPr>
            </a:p>
          </p:txBody>
        </p:sp>
      </p:grp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98FCF138-BD7C-4C3E-9CC0-71B49B3B1FF2}"/>
              </a:ext>
            </a:extLst>
          </p:cNvPr>
          <p:cNvSpPr/>
          <p:nvPr/>
        </p:nvSpPr>
        <p:spPr>
          <a:xfrm>
            <a:off x="8304155" y="5171841"/>
            <a:ext cx="1261714" cy="382372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3"/>
              </a:gs>
              <a:gs pos="0">
                <a:schemeClr val="accent3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Josefin Sans" panose="00000500000000000000" pitchFamily="2" charset="0"/>
                <a:cs typeface="Segoe UI" panose="020B0502040204020203" pitchFamily="34" charset="0"/>
              </a:rPr>
              <a:t>PURCHASE</a:t>
            </a:r>
            <a:endParaRPr lang="id-ID" sz="1100" dirty="0">
              <a:latin typeface="Josefin Sans" panose="000005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749F6AC-DAB4-478D-9014-D04D0D1A1329}"/>
              </a:ext>
            </a:extLst>
          </p:cNvPr>
          <p:cNvGrpSpPr/>
          <p:nvPr/>
        </p:nvGrpSpPr>
        <p:grpSpPr>
          <a:xfrm>
            <a:off x="7861003" y="3681117"/>
            <a:ext cx="2148018" cy="593458"/>
            <a:chOff x="1851134" y="3705876"/>
            <a:chExt cx="2148018" cy="593458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58F9D4B-47C4-4213-A6C6-C604613B71FE}"/>
                </a:ext>
              </a:extLst>
            </p:cNvPr>
            <p:cNvSpPr/>
            <p:nvPr/>
          </p:nvSpPr>
          <p:spPr>
            <a:xfrm>
              <a:off x="1851134" y="3705876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id="{3A51811C-CE66-4B37-AE89-11EEF872D4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3923163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3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6BDB91B-82B2-4423-A833-EC0C164943B3}"/>
                </a:ext>
              </a:extLst>
            </p:cNvPr>
            <p:cNvSpPr/>
            <p:nvPr/>
          </p:nvSpPr>
          <p:spPr>
            <a:xfrm>
              <a:off x="2207032" y="3859489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BDD4B0D-A354-4CDC-BBEE-4610B35FE7D2}"/>
              </a:ext>
            </a:extLst>
          </p:cNvPr>
          <p:cNvGrpSpPr/>
          <p:nvPr/>
        </p:nvGrpSpPr>
        <p:grpSpPr>
          <a:xfrm>
            <a:off x="7861003" y="4388460"/>
            <a:ext cx="2148018" cy="593458"/>
            <a:chOff x="1851134" y="4413219"/>
            <a:chExt cx="2148018" cy="593458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FE0B2BD9-78FA-4E0E-9BAD-68940478E7EC}"/>
                </a:ext>
              </a:extLst>
            </p:cNvPr>
            <p:cNvSpPr/>
            <p:nvPr/>
          </p:nvSpPr>
          <p:spPr>
            <a:xfrm>
              <a:off x="1851134" y="4413219"/>
              <a:ext cx="2148018" cy="593458"/>
            </a:xfrm>
            <a:prstGeom prst="roundRect">
              <a:avLst>
                <a:gd name="adj" fmla="val 1118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51" name="Freeform 45">
              <a:extLst>
                <a:ext uri="{FF2B5EF4-FFF2-40B4-BE49-F238E27FC236}">
                  <a16:creationId xmlns:a16="http://schemas.microsoft.com/office/drawing/2014/main" id="{CE391367-4B23-4E9D-9FC2-AB99ECDC6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390" y="4630506"/>
              <a:ext cx="152642" cy="158885"/>
            </a:xfrm>
            <a:custGeom>
              <a:avLst/>
              <a:gdLst>
                <a:gd name="T0" fmla="*/ 92739 w 55"/>
                <a:gd name="T1" fmla="*/ 188912 h 55"/>
                <a:gd name="T2" fmla="*/ 0 w 55"/>
                <a:gd name="T3" fmla="*/ 92739 h 55"/>
                <a:gd name="T4" fmla="*/ 92739 w 55"/>
                <a:gd name="T5" fmla="*/ 0 h 55"/>
                <a:gd name="T6" fmla="*/ 188912 w 55"/>
                <a:gd name="T7" fmla="*/ 92739 h 55"/>
                <a:gd name="T8" fmla="*/ 92739 w 55"/>
                <a:gd name="T9" fmla="*/ 188912 h 55"/>
                <a:gd name="T10" fmla="*/ 154564 w 55"/>
                <a:gd name="T11" fmla="*/ 68695 h 55"/>
                <a:gd name="T12" fmla="*/ 144260 w 55"/>
                <a:gd name="T13" fmla="*/ 58391 h 55"/>
                <a:gd name="T14" fmla="*/ 137391 w 55"/>
                <a:gd name="T15" fmla="*/ 54956 h 55"/>
                <a:gd name="T16" fmla="*/ 130521 w 55"/>
                <a:gd name="T17" fmla="*/ 58391 h 55"/>
                <a:gd name="T18" fmla="*/ 82434 w 55"/>
                <a:gd name="T19" fmla="*/ 106478 h 55"/>
                <a:gd name="T20" fmla="*/ 54956 w 55"/>
                <a:gd name="T21" fmla="*/ 79000 h 55"/>
                <a:gd name="T22" fmla="*/ 48087 w 55"/>
                <a:gd name="T23" fmla="*/ 75565 h 55"/>
                <a:gd name="T24" fmla="*/ 44652 w 55"/>
                <a:gd name="T25" fmla="*/ 79000 h 55"/>
                <a:gd name="T26" fmla="*/ 30913 w 55"/>
                <a:gd name="T27" fmla="*/ 89304 h 55"/>
                <a:gd name="T28" fmla="*/ 30913 w 55"/>
                <a:gd name="T29" fmla="*/ 96173 h 55"/>
                <a:gd name="T30" fmla="*/ 30913 w 55"/>
                <a:gd name="T31" fmla="*/ 103043 h 55"/>
                <a:gd name="T32" fmla="*/ 75565 w 55"/>
                <a:gd name="T33" fmla="*/ 147695 h 55"/>
                <a:gd name="T34" fmla="*/ 82434 w 55"/>
                <a:gd name="T35" fmla="*/ 147695 h 55"/>
                <a:gd name="T36" fmla="*/ 89304 w 55"/>
                <a:gd name="T37" fmla="*/ 147695 h 55"/>
                <a:gd name="T38" fmla="*/ 154564 w 55"/>
                <a:gd name="T39" fmla="*/ 79000 h 55"/>
                <a:gd name="T40" fmla="*/ 157999 w 55"/>
                <a:gd name="T41" fmla="*/ 75565 h 55"/>
                <a:gd name="T42" fmla="*/ 154564 w 55"/>
                <a:gd name="T43" fmla="*/ 68695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3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887E9A5-8F28-43FD-972C-B2CC24AC4B6F}"/>
                </a:ext>
              </a:extLst>
            </p:cNvPr>
            <p:cNvSpPr/>
            <p:nvPr/>
          </p:nvSpPr>
          <p:spPr>
            <a:xfrm>
              <a:off x="2207032" y="4566832"/>
              <a:ext cx="1588865" cy="278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050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Insert Text in This </a:t>
              </a:r>
              <a:r>
                <a:rPr lang="id-ID" sz="1050" b="1" dirty="0">
                  <a:solidFill>
                    <a:schemeClr val="bg1">
                      <a:lumMod val="65000"/>
                    </a:schemeClr>
                  </a:solidFill>
                  <a:latin typeface="Josefin Sans" panose="00000500000000000000" pitchFamily="2" charset="0"/>
                  <a:cs typeface="Segoe UI" panose="020B0502040204020203" pitchFamily="34" charset="0"/>
                </a:rPr>
                <a:t>Text</a:t>
              </a:r>
              <a:endParaRPr lang="en-US" sz="1050" b="1" dirty="0">
                <a:solidFill>
                  <a:schemeClr val="bg1">
                    <a:lumMod val="65000"/>
                  </a:schemeClr>
                </a:solidFill>
                <a:latin typeface="Josefin Sans" panose="00000500000000000000" pitchFamily="2" charset="0"/>
                <a:cs typeface="Segoe UI" panose="020B0502040204020203" pitchFamily="34" charset="0"/>
              </a:endParaRP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3690606E-C244-4EAF-B95C-96BF2AAA5542}"/>
              </a:ext>
            </a:extLst>
          </p:cNvPr>
          <p:cNvSpPr/>
          <p:nvPr/>
        </p:nvSpPr>
        <p:spPr>
          <a:xfrm>
            <a:off x="7770232" y="2662369"/>
            <a:ext cx="2329559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2400" b="1" dirty="0"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$</a:t>
            </a:r>
            <a:r>
              <a:rPr lang="en-US" sz="4800" b="1" dirty="0"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5</a:t>
            </a:r>
            <a:r>
              <a:rPr lang="id-ID" sz="4800" b="1" dirty="0"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5</a:t>
            </a:r>
            <a:r>
              <a:rPr lang="id-ID" sz="2400" b="1" dirty="0"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,</a:t>
            </a:r>
            <a:r>
              <a:rPr lang="en-US" sz="2400" b="1" dirty="0"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75000"/>
                      </a:schemeClr>
                    </a:gs>
                  </a:gsLst>
                  <a:lin ang="2700000" scaled="1"/>
                </a:gradFill>
                <a:latin typeface="Josefin Sans" panose="00000500000000000000" pitchFamily="2" charset="0"/>
                <a:ea typeface="Lato Heavy" panose="020F0502020204030203" pitchFamily="34" charset="0"/>
                <a:cs typeface="Segoe UI" panose="020B0502040204020203" pitchFamily="34" charset="0"/>
              </a:rPr>
              <a:t>99</a:t>
            </a:r>
          </a:p>
        </p:txBody>
      </p:sp>
    </p:spTree>
    <p:extLst>
      <p:ext uri="{BB962C8B-B14F-4D97-AF65-F5344CB8AC3E}">
        <p14:creationId xmlns:p14="http://schemas.microsoft.com/office/powerpoint/2010/main" val="322943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7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37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50"/>
                            </p:stCondLst>
                            <p:childTnLst>
                              <p:par>
                                <p:cTn id="5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750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8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75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375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25" grpId="0"/>
      <p:bldP spid="28" grpId="0" animBg="1"/>
      <p:bldP spid="31" grpId="0" animBg="1"/>
      <p:bldP spid="31" grpId="1" animBg="1"/>
      <p:bldP spid="34" grpId="0"/>
      <p:bldP spid="46" grpId="0" animBg="1"/>
      <p:bldP spid="46" grpId="1" animBg="1"/>
      <p:bldP spid="49" grpId="0"/>
    </p:bldLst>
  </p:timing>
</p:sld>
</file>

<file path=ppt/theme/theme1.xml><?xml version="1.0" encoding="utf-8"?>
<a:theme xmlns:a="http://schemas.openxmlformats.org/drawingml/2006/main" name="Office Theme">
  <a:themeElements>
    <a:clrScheme name="Party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247F"/>
      </a:accent1>
      <a:accent2>
        <a:srgbClr val="FF6DB8"/>
      </a:accent2>
      <a:accent3>
        <a:srgbClr val="FFBA08"/>
      </a:accent3>
      <a:accent4>
        <a:srgbClr val="99DE00"/>
      </a:accent4>
      <a:accent5>
        <a:srgbClr val="37D8FF"/>
      </a:accent5>
      <a:accent6>
        <a:srgbClr val="A5D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1562</Words>
  <Application>Microsoft Office PowerPoint</Application>
  <PresentationFormat>Widescreen</PresentationFormat>
  <Paragraphs>320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Josefin Sans</vt:lpstr>
      <vt:lpstr>Arial</vt:lpstr>
      <vt:lpstr>Calibri</vt:lpstr>
      <vt:lpstr>Calibri Light</vt:lpstr>
      <vt:lpstr>Segoe UI</vt:lpstr>
      <vt:lpstr>Segoe UI Light</vt:lpstr>
      <vt:lpstr>Tw Cen MT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June Events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Diah affriani</dc:creator>
  <cp:lastModifiedBy>fikri peb</cp:lastModifiedBy>
  <cp:revision>22</cp:revision>
  <dcterms:created xsi:type="dcterms:W3CDTF">2021-06-15T03:48:18Z</dcterms:created>
  <dcterms:modified xsi:type="dcterms:W3CDTF">2021-09-06T05:02:39Z</dcterms:modified>
</cp:coreProperties>
</file>