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6138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13675824"/>
        <c:axId val="813676384"/>
      </c:barChart>
      <c:catAx>
        <c:axId val="81367582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3676384"/>
        <c:crosses val="autoZero"/>
        <c:auto val="1"/>
        <c:lblAlgn val="ctr"/>
        <c:lblOffset val="100"/>
        <c:noMultiLvlLbl val="0"/>
      </c:catAx>
      <c:valAx>
        <c:axId val="81367638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367582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13679184"/>
        <c:axId val="813679744"/>
      </c:areaChart>
      <c:dateAx>
        <c:axId val="813679184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3679744"/>
        <c:crosses val="autoZero"/>
        <c:auto val="1"/>
        <c:lblOffset val="100"/>
        <c:baseTimeUnit val="days"/>
      </c:dateAx>
      <c:valAx>
        <c:axId val="8136797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3679184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13682544"/>
        <c:axId val="813683104"/>
      </c:barChart>
      <c:catAx>
        <c:axId val="81368254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3683104"/>
        <c:crosses val="autoZero"/>
        <c:auto val="1"/>
        <c:lblAlgn val="ctr"/>
        <c:lblOffset val="100"/>
        <c:noMultiLvlLbl val="0"/>
      </c:catAx>
      <c:valAx>
        <c:axId val="813683104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1368254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2835680"/>
        <c:axId val="842836240"/>
      </c:barChart>
      <c:catAx>
        <c:axId val="84283568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836240"/>
        <c:crosses val="autoZero"/>
        <c:auto val="1"/>
        <c:lblAlgn val="ctr"/>
        <c:lblOffset val="100"/>
        <c:noMultiLvlLbl val="0"/>
      </c:catAx>
      <c:valAx>
        <c:axId val="84283624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83568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Strong Color">
      <a:dk1>
        <a:sysClr val="windowText" lastClr="000000"/>
      </a:dk1>
      <a:lt1>
        <a:sysClr val="window" lastClr="FFFFFF"/>
      </a:lt1>
      <a:dk2>
        <a:srgbClr val="212745"/>
      </a:dk2>
      <a:lt2>
        <a:srgbClr val="B4DCFA"/>
      </a:lt2>
      <a:accent1>
        <a:srgbClr val="4E67C8"/>
      </a:accent1>
      <a:accent2>
        <a:srgbClr val="5ECCF3"/>
      </a:accent2>
      <a:accent3>
        <a:srgbClr val="A7EA52"/>
      </a:accent3>
      <a:accent4>
        <a:srgbClr val="5DCEAF"/>
      </a:accent4>
      <a:accent5>
        <a:srgbClr val="FF8021"/>
      </a:accent5>
      <a:accent6>
        <a:srgbClr val="F14124"/>
      </a:accent6>
      <a:hlink>
        <a:srgbClr val="56C7AA"/>
      </a:hlink>
      <a:folHlink>
        <a:srgbClr val="59A8D1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5744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454</cp:revision>
  <dcterms:created xsi:type="dcterms:W3CDTF">2020-02-19T08:36:13Z</dcterms:created>
  <dcterms:modified xsi:type="dcterms:W3CDTF">2020-03-03T01:30:44Z</dcterms:modified>
</cp:coreProperties>
</file>