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63426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10841328"/>
        <c:axId val="810841888"/>
      </c:barChart>
      <c:catAx>
        <c:axId val="8108413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0841888"/>
        <c:crosses val="autoZero"/>
        <c:auto val="1"/>
        <c:lblAlgn val="ctr"/>
        <c:lblOffset val="100"/>
        <c:noMultiLvlLbl val="0"/>
      </c:catAx>
      <c:valAx>
        <c:axId val="8108418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08413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29462272"/>
        <c:axId val="829462832"/>
      </c:areaChart>
      <c:dateAx>
        <c:axId val="829462272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9462832"/>
        <c:crosses val="autoZero"/>
        <c:auto val="1"/>
        <c:lblOffset val="100"/>
        <c:baseTimeUnit val="days"/>
      </c:dateAx>
      <c:valAx>
        <c:axId val="8294628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946227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29465632"/>
        <c:axId val="829466192"/>
      </c:barChart>
      <c:catAx>
        <c:axId val="8294656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9466192"/>
        <c:crosses val="autoZero"/>
        <c:auto val="1"/>
        <c:lblAlgn val="ctr"/>
        <c:lblOffset val="100"/>
        <c:noMultiLvlLbl val="0"/>
      </c:catAx>
      <c:valAx>
        <c:axId val="82946619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94656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39661264"/>
        <c:axId val="839661824"/>
      </c:barChart>
      <c:catAx>
        <c:axId val="8396612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39661824"/>
        <c:crosses val="autoZero"/>
        <c:auto val="1"/>
        <c:lblAlgn val="ctr"/>
        <c:lblOffset val="100"/>
        <c:noMultiLvlLbl val="0"/>
      </c:catAx>
      <c:valAx>
        <c:axId val="8396618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396612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Strong Face">
      <a:dk1>
        <a:srgbClr val="000000"/>
      </a:dk1>
      <a:lt1>
        <a:srgbClr val="FFFFFF"/>
      </a:lt1>
      <a:dk2>
        <a:srgbClr val="2D3847"/>
      </a:dk2>
      <a:lt2>
        <a:srgbClr val="000000"/>
      </a:lt2>
      <a:accent1>
        <a:srgbClr val="23CB97"/>
      </a:accent1>
      <a:accent2>
        <a:srgbClr val="62D036"/>
      </a:accent2>
      <a:accent3>
        <a:srgbClr val="E4DA0E"/>
      </a:accent3>
      <a:accent4>
        <a:srgbClr val="F29D04"/>
      </a:accent4>
      <a:accent5>
        <a:srgbClr val="E76A03"/>
      </a:accent5>
      <a:accent6>
        <a:srgbClr val="D01212"/>
      </a:accent6>
      <a:hlink>
        <a:srgbClr val="44546A"/>
      </a:hlink>
      <a:folHlink>
        <a:srgbClr val="3EBBF0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5744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455</cp:revision>
  <dcterms:created xsi:type="dcterms:W3CDTF">2020-02-19T08:36:13Z</dcterms:created>
  <dcterms:modified xsi:type="dcterms:W3CDTF">2020-03-03T01:59:02Z</dcterms:modified>
</cp:coreProperties>
</file>