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67518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796783536"/>
        <c:axId val="796784096"/>
      </c:barChart>
      <c:catAx>
        <c:axId val="7967835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796784096"/>
        <c:crosses val="autoZero"/>
        <c:auto val="1"/>
        <c:lblAlgn val="ctr"/>
        <c:lblOffset val="100"/>
        <c:noMultiLvlLbl val="0"/>
      </c:catAx>
      <c:valAx>
        <c:axId val="7967840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79678353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96786896"/>
        <c:axId val="796787456"/>
      </c:areaChart>
      <c:dateAx>
        <c:axId val="796786896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796787456"/>
        <c:crosses val="autoZero"/>
        <c:auto val="1"/>
        <c:lblOffset val="100"/>
        <c:baseTimeUnit val="days"/>
      </c:dateAx>
      <c:valAx>
        <c:axId val="7967874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79678689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796790256"/>
        <c:axId val="796790816"/>
      </c:barChart>
      <c:catAx>
        <c:axId val="796790256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796790816"/>
        <c:crosses val="autoZero"/>
        <c:auto val="1"/>
        <c:lblAlgn val="ctr"/>
        <c:lblOffset val="100"/>
        <c:noMultiLvlLbl val="0"/>
      </c:catAx>
      <c:valAx>
        <c:axId val="796790816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79679025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796793616"/>
        <c:axId val="796794176"/>
      </c:barChart>
      <c:catAx>
        <c:axId val="79679361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796794176"/>
        <c:crosses val="autoZero"/>
        <c:auto val="1"/>
        <c:lblAlgn val="ctr"/>
        <c:lblOffset val="100"/>
        <c:noMultiLvlLbl val="0"/>
      </c:catAx>
      <c:valAx>
        <c:axId val="7967941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79679361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Greenland">
      <a:dk1>
        <a:srgbClr val="000000"/>
      </a:dk1>
      <a:lt1>
        <a:sysClr val="window" lastClr="FFFFFF"/>
      </a:lt1>
      <a:dk2>
        <a:srgbClr val="262626"/>
      </a:dk2>
      <a:lt2>
        <a:srgbClr val="FFFFFF"/>
      </a:lt2>
      <a:accent1>
        <a:srgbClr val="FA4248"/>
      </a:accent1>
      <a:accent2>
        <a:srgbClr val="6DBCDB"/>
      </a:accent2>
      <a:accent3>
        <a:srgbClr val="FF6C0D"/>
      </a:accent3>
      <a:accent4>
        <a:srgbClr val="CDCF19"/>
      </a:accent4>
      <a:accent5>
        <a:srgbClr val="17A3A5"/>
      </a:accent5>
      <a:accent6>
        <a:srgbClr val="665841"/>
      </a:accent6>
      <a:hlink>
        <a:srgbClr val="6B9F25"/>
      </a:hlink>
      <a:folHlink>
        <a:srgbClr val="BA6906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5744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455</cp:revision>
  <dcterms:created xsi:type="dcterms:W3CDTF">2020-02-19T08:36:13Z</dcterms:created>
  <dcterms:modified xsi:type="dcterms:W3CDTF">2020-03-03T01:49:54Z</dcterms:modified>
</cp:coreProperties>
</file>