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49104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27816128"/>
        <c:axId val="827816688"/>
      </c:barChart>
      <c:catAx>
        <c:axId val="8278161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16688"/>
        <c:crosses val="autoZero"/>
        <c:auto val="1"/>
        <c:lblAlgn val="ctr"/>
        <c:lblOffset val="100"/>
        <c:noMultiLvlLbl val="0"/>
      </c:catAx>
      <c:valAx>
        <c:axId val="8278166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161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27819488"/>
        <c:axId val="827820048"/>
      </c:areaChart>
      <c:dateAx>
        <c:axId val="827819488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20048"/>
        <c:crosses val="autoZero"/>
        <c:auto val="1"/>
        <c:lblOffset val="100"/>
        <c:baseTimeUnit val="days"/>
      </c:dateAx>
      <c:valAx>
        <c:axId val="82782004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19488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27822848"/>
        <c:axId val="827823408"/>
      </c:barChart>
      <c:catAx>
        <c:axId val="82782284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23408"/>
        <c:crosses val="autoZero"/>
        <c:auto val="1"/>
        <c:lblAlgn val="ctr"/>
        <c:lblOffset val="100"/>
        <c:noMultiLvlLbl val="0"/>
      </c:catAx>
      <c:valAx>
        <c:axId val="82782340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2284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27826208"/>
        <c:axId val="827826768"/>
      </c:barChart>
      <c:catAx>
        <c:axId val="8278262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26768"/>
        <c:crosses val="autoZero"/>
        <c:auto val="1"/>
        <c:lblAlgn val="ctr"/>
        <c:lblOffset val="100"/>
        <c:noMultiLvlLbl val="0"/>
      </c:catAx>
      <c:valAx>
        <c:axId val="82782676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2782620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joy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1FA9A6"/>
      </a:accent1>
      <a:accent2>
        <a:srgbClr val="EEB500"/>
      </a:accent2>
      <a:accent3>
        <a:srgbClr val="F04134"/>
      </a:accent3>
      <a:accent4>
        <a:srgbClr val="22BBB8"/>
      </a:accent4>
      <a:accent5>
        <a:srgbClr val="FFDD00"/>
      </a:accent5>
      <a:accent6>
        <a:srgbClr val="F04134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454</cp:revision>
  <dcterms:created xsi:type="dcterms:W3CDTF">2020-02-19T08:36:13Z</dcterms:created>
  <dcterms:modified xsi:type="dcterms:W3CDTF">2020-03-03T01:29:30Z</dcterms:modified>
</cp:coreProperties>
</file>