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20" d="100"/>
        <a:sy n="20" d="100"/>
      </p:scale>
      <p:origin x="0" y="-13056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04916304"/>
        <c:axId val="804916864"/>
      </c:barChart>
      <c:catAx>
        <c:axId val="8049163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4916864"/>
        <c:crosses val="autoZero"/>
        <c:auto val="1"/>
        <c:lblAlgn val="ctr"/>
        <c:lblOffset val="100"/>
        <c:noMultiLvlLbl val="0"/>
      </c:catAx>
      <c:valAx>
        <c:axId val="80491686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491630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04919664"/>
        <c:axId val="804920224"/>
      </c:areaChart>
      <c:dateAx>
        <c:axId val="804919664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4920224"/>
        <c:crosses val="autoZero"/>
        <c:auto val="1"/>
        <c:lblOffset val="100"/>
        <c:baseTimeUnit val="days"/>
      </c:dateAx>
      <c:valAx>
        <c:axId val="8049202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491966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04923024"/>
        <c:axId val="842828736"/>
      </c:barChart>
      <c:catAx>
        <c:axId val="80492302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828736"/>
        <c:crosses val="autoZero"/>
        <c:auto val="1"/>
        <c:lblAlgn val="ctr"/>
        <c:lblOffset val="100"/>
        <c:noMultiLvlLbl val="0"/>
      </c:catAx>
      <c:valAx>
        <c:axId val="842828736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49230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2831536"/>
        <c:axId val="842832096"/>
      </c:barChart>
      <c:catAx>
        <c:axId val="8428315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832096"/>
        <c:crosses val="autoZero"/>
        <c:auto val="1"/>
        <c:lblAlgn val="ctr"/>
        <c:lblOffset val="100"/>
        <c:noMultiLvlLbl val="0"/>
      </c:catAx>
      <c:valAx>
        <c:axId val="8428320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83153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3/2/2020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3/2/2020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Freeform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Freeform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Freeform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Freeform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Freeform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Freeform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Freeform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Freeform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Freeform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Freeform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Freeform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Freeform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Freeform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Freeform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Freeform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Freeform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TYPOGRAPHIC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 advClick="0">
        <p14:prism/>
      </p:transition>
    </mc:Choice>
    <mc:Fallback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1200">
        <p14:prism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Pop (Default)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37EAB"/>
      </a:accent1>
      <a:accent2>
        <a:srgbClr val="55BF91"/>
      </a:accent2>
      <a:accent3>
        <a:srgbClr val="FDAB17"/>
      </a:accent3>
      <a:accent4>
        <a:srgbClr val="2A64AE"/>
      </a:accent4>
      <a:accent5>
        <a:srgbClr val="27C8C5"/>
      </a:accent5>
      <a:accent6>
        <a:srgbClr val="C79CCA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5744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453</cp:revision>
  <dcterms:created xsi:type="dcterms:W3CDTF">2020-02-19T08:36:13Z</dcterms:created>
  <dcterms:modified xsi:type="dcterms:W3CDTF">2020-03-02T17:19:49Z</dcterms:modified>
</cp:coreProperties>
</file>