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5" r:id="rId2"/>
    <p:sldId id="259" r:id="rId3"/>
    <p:sldId id="256" r:id="rId4"/>
    <p:sldId id="257" r:id="rId5"/>
    <p:sldId id="258" r:id="rId6"/>
    <p:sldId id="260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7287" userDrawn="1">
          <p15:clr>
            <a:srgbClr val="A4A3A4"/>
          </p15:clr>
        </p15:guide>
        <p15:guide id="4" pos="393" userDrawn="1">
          <p15:clr>
            <a:srgbClr val="A4A3A4"/>
          </p15:clr>
        </p15:guide>
        <p15:guide id="5" pos="6811" userDrawn="1">
          <p15:clr>
            <a:srgbClr val="A4A3A4"/>
          </p15:clr>
        </p15:guide>
        <p15:guide id="6" pos="892" userDrawn="1">
          <p15:clr>
            <a:srgbClr val="A4A3A4"/>
          </p15:clr>
        </p15:guide>
        <p15:guide id="7" orient="horz" pos="4020" userDrawn="1">
          <p15:clr>
            <a:srgbClr val="A4A3A4"/>
          </p15:clr>
        </p15:guide>
        <p15:guide id="8" orient="horz" pos="3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353" autoAdjust="0"/>
    <p:restoredTop sz="95153"/>
  </p:normalViewPr>
  <p:slideViewPr>
    <p:cSldViewPr snapToGrid="0" showGuides="1">
      <p:cViewPr>
        <p:scale>
          <a:sx n="70" d="100"/>
          <a:sy n="70" d="100"/>
        </p:scale>
        <p:origin x="1808" y="632"/>
      </p:cViewPr>
      <p:guideLst>
        <p:guide orient="horz" pos="2160"/>
        <p:guide pos="3840"/>
        <p:guide pos="7287"/>
        <p:guide pos="393"/>
        <p:guide pos="6811"/>
        <p:guide pos="892"/>
        <p:guide orient="horz" pos="4020"/>
        <p:guide orient="horz" pos="34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CEC2D2-BC97-46BA-ACED-B138B4FF0651}" type="datetimeFigureOut">
              <a:rPr lang="en-ID" smtClean="0"/>
              <a:t>14/06/24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3C439B-157F-47DE-8E1D-9D82D97E76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18185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3C439B-157F-47DE-8E1D-9D82D97E7615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94724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3C439B-157F-47DE-8E1D-9D82D97E7615}" type="slidenum">
              <a:rPr lang="en-ID" smtClean="0"/>
              <a:t>2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214496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3C439B-157F-47DE-8E1D-9D82D97E7615}" type="slidenum">
              <a:rPr lang="en-ID" smtClean="0"/>
              <a:t>4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984849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3C439B-157F-47DE-8E1D-9D82D97E7615}" type="slidenum">
              <a:rPr lang="en-ID" smtClean="0"/>
              <a:t>5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47232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3C439B-157F-47DE-8E1D-9D82D97E7615}" type="slidenum">
              <a:rPr lang="en-ID" smtClean="0"/>
              <a:t>6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470852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3C439B-157F-47DE-8E1D-9D82D97E7615}" type="slidenum">
              <a:rPr lang="en-ID" smtClean="0"/>
              <a:t>7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369241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3C439B-157F-47DE-8E1D-9D82D97E7615}" type="slidenum">
              <a:rPr lang="en-ID" smtClean="0"/>
              <a:t>8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757606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3C439B-157F-47DE-8E1D-9D82D97E7615}" type="slidenum">
              <a:rPr lang="en-ID" smtClean="0"/>
              <a:t>9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381167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3C439B-157F-47DE-8E1D-9D82D97E7615}" type="slidenum">
              <a:rPr lang="en-ID" smtClean="0"/>
              <a:t>10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02370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9F81FD5-F4C0-D127-ADAB-75D94551F5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078930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FF9245D-6308-65EC-43B1-ED52810F75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83647" y="1014086"/>
            <a:ext cx="4308244" cy="4308244"/>
          </a:xfrm>
          <a:custGeom>
            <a:avLst/>
            <a:gdLst>
              <a:gd name="connsiteX0" fmla="*/ 2154122 w 4308244"/>
              <a:gd name="connsiteY0" fmla="*/ 0 h 4308244"/>
              <a:gd name="connsiteX1" fmla="*/ 4308244 w 4308244"/>
              <a:gd name="connsiteY1" fmla="*/ 2154122 h 4308244"/>
              <a:gd name="connsiteX2" fmla="*/ 2154122 w 4308244"/>
              <a:gd name="connsiteY2" fmla="*/ 4308244 h 4308244"/>
              <a:gd name="connsiteX3" fmla="*/ 0 w 4308244"/>
              <a:gd name="connsiteY3" fmla="*/ 2154122 h 4308244"/>
              <a:gd name="connsiteX4" fmla="*/ 2154122 w 4308244"/>
              <a:gd name="connsiteY4" fmla="*/ 0 h 4308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08244" h="4308244">
                <a:moveTo>
                  <a:pt x="2154122" y="0"/>
                </a:moveTo>
                <a:cubicBezTo>
                  <a:pt x="3343811" y="0"/>
                  <a:pt x="4308244" y="964433"/>
                  <a:pt x="4308244" y="2154122"/>
                </a:cubicBezTo>
                <a:cubicBezTo>
                  <a:pt x="4308244" y="3343811"/>
                  <a:pt x="3343811" y="4308244"/>
                  <a:pt x="2154122" y="4308244"/>
                </a:cubicBezTo>
                <a:cubicBezTo>
                  <a:pt x="964433" y="4308244"/>
                  <a:pt x="0" y="3343811"/>
                  <a:pt x="0" y="2154122"/>
                </a:cubicBezTo>
                <a:cubicBezTo>
                  <a:pt x="0" y="964433"/>
                  <a:pt x="964433" y="0"/>
                  <a:pt x="215412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83250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57992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65649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DDD0359-3FCC-AECD-3FEC-DAF6B8BE65B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40859" y="1028732"/>
            <a:ext cx="5018629" cy="2330605"/>
          </a:xfrm>
          <a:custGeom>
            <a:avLst/>
            <a:gdLst>
              <a:gd name="connsiteX0" fmla="*/ 196517 w 5018629"/>
              <a:gd name="connsiteY0" fmla="*/ 0 h 2330605"/>
              <a:gd name="connsiteX1" fmla="*/ 4822112 w 5018629"/>
              <a:gd name="connsiteY1" fmla="*/ 0 h 2330605"/>
              <a:gd name="connsiteX2" fmla="*/ 5018629 w 5018629"/>
              <a:gd name="connsiteY2" fmla="*/ 196517 h 2330605"/>
              <a:gd name="connsiteX3" fmla="*/ 5018629 w 5018629"/>
              <a:gd name="connsiteY3" fmla="*/ 2134088 h 2330605"/>
              <a:gd name="connsiteX4" fmla="*/ 4822112 w 5018629"/>
              <a:gd name="connsiteY4" fmla="*/ 2330605 h 2330605"/>
              <a:gd name="connsiteX5" fmla="*/ 196517 w 5018629"/>
              <a:gd name="connsiteY5" fmla="*/ 2330605 h 2330605"/>
              <a:gd name="connsiteX6" fmla="*/ 0 w 5018629"/>
              <a:gd name="connsiteY6" fmla="*/ 2134088 h 2330605"/>
              <a:gd name="connsiteX7" fmla="*/ 0 w 5018629"/>
              <a:gd name="connsiteY7" fmla="*/ 196517 h 2330605"/>
              <a:gd name="connsiteX8" fmla="*/ 196517 w 5018629"/>
              <a:gd name="connsiteY8" fmla="*/ 0 h 2330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018629" h="2330605">
                <a:moveTo>
                  <a:pt x="196517" y="0"/>
                </a:moveTo>
                <a:lnTo>
                  <a:pt x="4822112" y="0"/>
                </a:lnTo>
                <a:cubicBezTo>
                  <a:pt x="4930645" y="0"/>
                  <a:pt x="5018629" y="87984"/>
                  <a:pt x="5018629" y="196517"/>
                </a:cubicBezTo>
                <a:lnTo>
                  <a:pt x="5018629" y="2134088"/>
                </a:lnTo>
                <a:cubicBezTo>
                  <a:pt x="5018629" y="2242621"/>
                  <a:pt x="4930645" y="2330605"/>
                  <a:pt x="4822112" y="2330605"/>
                </a:cubicBezTo>
                <a:lnTo>
                  <a:pt x="196517" y="2330605"/>
                </a:lnTo>
                <a:cubicBezTo>
                  <a:pt x="87984" y="2330605"/>
                  <a:pt x="0" y="2242621"/>
                  <a:pt x="0" y="2134088"/>
                </a:cubicBezTo>
                <a:lnTo>
                  <a:pt x="0" y="196517"/>
                </a:lnTo>
                <a:cubicBezTo>
                  <a:pt x="0" y="87984"/>
                  <a:pt x="87984" y="0"/>
                  <a:pt x="196517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BB7DE83-2591-DB34-E183-F3999E998AA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887" y="3495906"/>
            <a:ext cx="5018629" cy="2330605"/>
          </a:xfrm>
          <a:custGeom>
            <a:avLst/>
            <a:gdLst>
              <a:gd name="connsiteX0" fmla="*/ 196517 w 5018629"/>
              <a:gd name="connsiteY0" fmla="*/ 0 h 2330605"/>
              <a:gd name="connsiteX1" fmla="*/ 4822112 w 5018629"/>
              <a:gd name="connsiteY1" fmla="*/ 0 h 2330605"/>
              <a:gd name="connsiteX2" fmla="*/ 5018629 w 5018629"/>
              <a:gd name="connsiteY2" fmla="*/ 196517 h 2330605"/>
              <a:gd name="connsiteX3" fmla="*/ 5018629 w 5018629"/>
              <a:gd name="connsiteY3" fmla="*/ 2134088 h 2330605"/>
              <a:gd name="connsiteX4" fmla="*/ 4822112 w 5018629"/>
              <a:gd name="connsiteY4" fmla="*/ 2330605 h 2330605"/>
              <a:gd name="connsiteX5" fmla="*/ 196517 w 5018629"/>
              <a:gd name="connsiteY5" fmla="*/ 2330605 h 2330605"/>
              <a:gd name="connsiteX6" fmla="*/ 0 w 5018629"/>
              <a:gd name="connsiteY6" fmla="*/ 2134088 h 2330605"/>
              <a:gd name="connsiteX7" fmla="*/ 0 w 5018629"/>
              <a:gd name="connsiteY7" fmla="*/ 196517 h 2330605"/>
              <a:gd name="connsiteX8" fmla="*/ 196517 w 5018629"/>
              <a:gd name="connsiteY8" fmla="*/ 0 h 2330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018629" h="2330605">
                <a:moveTo>
                  <a:pt x="196517" y="0"/>
                </a:moveTo>
                <a:lnTo>
                  <a:pt x="4822112" y="0"/>
                </a:lnTo>
                <a:cubicBezTo>
                  <a:pt x="4930645" y="0"/>
                  <a:pt x="5018629" y="87984"/>
                  <a:pt x="5018629" y="196517"/>
                </a:cubicBezTo>
                <a:lnTo>
                  <a:pt x="5018629" y="2134088"/>
                </a:lnTo>
                <a:cubicBezTo>
                  <a:pt x="5018629" y="2242621"/>
                  <a:pt x="4930645" y="2330605"/>
                  <a:pt x="4822112" y="2330605"/>
                </a:cubicBezTo>
                <a:lnTo>
                  <a:pt x="196517" y="2330605"/>
                </a:lnTo>
                <a:cubicBezTo>
                  <a:pt x="87984" y="2330605"/>
                  <a:pt x="0" y="2242621"/>
                  <a:pt x="0" y="2134088"/>
                </a:cubicBezTo>
                <a:lnTo>
                  <a:pt x="0" y="196517"/>
                </a:lnTo>
                <a:cubicBezTo>
                  <a:pt x="0" y="87984"/>
                  <a:pt x="87984" y="0"/>
                  <a:pt x="196517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8816622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A3BB305-8447-5D04-485B-6B44279161E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864768" y="1131163"/>
            <a:ext cx="2295293" cy="4597400"/>
          </a:xfrm>
          <a:custGeom>
            <a:avLst/>
            <a:gdLst>
              <a:gd name="connsiteX0" fmla="*/ 152844 w 2295293"/>
              <a:gd name="connsiteY0" fmla="*/ 0 h 4597400"/>
              <a:gd name="connsiteX1" fmla="*/ 2142449 w 2295293"/>
              <a:gd name="connsiteY1" fmla="*/ 0 h 4597400"/>
              <a:gd name="connsiteX2" fmla="*/ 2295293 w 2295293"/>
              <a:gd name="connsiteY2" fmla="*/ 152844 h 4597400"/>
              <a:gd name="connsiteX3" fmla="*/ 2295293 w 2295293"/>
              <a:gd name="connsiteY3" fmla="*/ 4444556 h 4597400"/>
              <a:gd name="connsiteX4" fmla="*/ 2142449 w 2295293"/>
              <a:gd name="connsiteY4" fmla="*/ 4597400 h 4597400"/>
              <a:gd name="connsiteX5" fmla="*/ 152844 w 2295293"/>
              <a:gd name="connsiteY5" fmla="*/ 4597400 h 4597400"/>
              <a:gd name="connsiteX6" fmla="*/ 0 w 2295293"/>
              <a:gd name="connsiteY6" fmla="*/ 4444556 h 4597400"/>
              <a:gd name="connsiteX7" fmla="*/ 0 w 2295293"/>
              <a:gd name="connsiteY7" fmla="*/ 152844 h 4597400"/>
              <a:gd name="connsiteX8" fmla="*/ 152844 w 2295293"/>
              <a:gd name="connsiteY8" fmla="*/ 0 h 459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95293" h="4597400">
                <a:moveTo>
                  <a:pt x="152844" y="0"/>
                </a:moveTo>
                <a:lnTo>
                  <a:pt x="2142449" y="0"/>
                </a:lnTo>
                <a:cubicBezTo>
                  <a:pt x="2226862" y="0"/>
                  <a:pt x="2295293" y="68431"/>
                  <a:pt x="2295293" y="152844"/>
                </a:cubicBezTo>
                <a:lnTo>
                  <a:pt x="2295293" y="4444556"/>
                </a:lnTo>
                <a:cubicBezTo>
                  <a:pt x="2295293" y="4528969"/>
                  <a:pt x="2226862" y="4597400"/>
                  <a:pt x="2142449" y="4597400"/>
                </a:cubicBezTo>
                <a:lnTo>
                  <a:pt x="152844" y="4597400"/>
                </a:lnTo>
                <a:cubicBezTo>
                  <a:pt x="68431" y="4597400"/>
                  <a:pt x="0" y="4528969"/>
                  <a:pt x="0" y="4444556"/>
                </a:cubicBezTo>
                <a:lnTo>
                  <a:pt x="0" y="152844"/>
                </a:lnTo>
                <a:cubicBezTo>
                  <a:pt x="0" y="68431"/>
                  <a:pt x="68431" y="0"/>
                  <a:pt x="15284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7F51931-CA50-0C6D-0B8C-31AAF304584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05518" y="1129435"/>
            <a:ext cx="2019801" cy="2197964"/>
          </a:xfrm>
          <a:custGeom>
            <a:avLst/>
            <a:gdLst>
              <a:gd name="connsiteX0" fmla="*/ 134499 w 2019801"/>
              <a:gd name="connsiteY0" fmla="*/ 0 h 2197964"/>
              <a:gd name="connsiteX1" fmla="*/ 1885302 w 2019801"/>
              <a:gd name="connsiteY1" fmla="*/ 0 h 2197964"/>
              <a:gd name="connsiteX2" fmla="*/ 2019801 w 2019801"/>
              <a:gd name="connsiteY2" fmla="*/ 134499 h 2197964"/>
              <a:gd name="connsiteX3" fmla="*/ 2019801 w 2019801"/>
              <a:gd name="connsiteY3" fmla="*/ 2063465 h 2197964"/>
              <a:gd name="connsiteX4" fmla="*/ 1885302 w 2019801"/>
              <a:gd name="connsiteY4" fmla="*/ 2197964 h 2197964"/>
              <a:gd name="connsiteX5" fmla="*/ 134499 w 2019801"/>
              <a:gd name="connsiteY5" fmla="*/ 2197964 h 2197964"/>
              <a:gd name="connsiteX6" fmla="*/ 0 w 2019801"/>
              <a:gd name="connsiteY6" fmla="*/ 2063465 h 2197964"/>
              <a:gd name="connsiteX7" fmla="*/ 0 w 2019801"/>
              <a:gd name="connsiteY7" fmla="*/ 134499 h 2197964"/>
              <a:gd name="connsiteX8" fmla="*/ 134499 w 2019801"/>
              <a:gd name="connsiteY8" fmla="*/ 0 h 2197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19801" h="2197964">
                <a:moveTo>
                  <a:pt x="134499" y="0"/>
                </a:moveTo>
                <a:lnTo>
                  <a:pt x="1885302" y="0"/>
                </a:lnTo>
                <a:cubicBezTo>
                  <a:pt x="1959584" y="0"/>
                  <a:pt x="2019801" y="60217"/>
                  <a:pt x="2019801" y="134499"/>
                </a:cubicBezTo>
                <a:lnTo>
                  <a:pt x="2019801" y="2063465"/>
                </a:lnTo>
                <a:cubicBezTo>
                  <a:pt x="2019801" y="2137747"/>
                  <a:pt x="1959584" y="2197964"/>
                  <a:pt x="1885302" y="2197964"/>
                </a:cubicBezTo>
                <a:lnTo>
                  <a:pt x="134499" y="2197964"/>
                </a:lnTo>
                <a:cubicBezTo>
                  <a:pt x="60217" y="2197964"/>
                  <a:pt x="0" y="2137747"/>
                  <a:pt x="0" y="2063465"/>
                </a:cubicBezTo>
                <a:lnTo>
                  <a:pt x="0" y="134499"/>
                </a:lnTo>
                <a:cubicBezTo>
                  <a:pt x="0" y="60217"/>
                  <a:pt x="60217" y="0"/>
                  <a:pt x="134499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7913EE9-7079-CB1A-C15B-06AB1553E6B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705518" y="3530599"/>
            <a:ext cx="2019801" cy="2197964"/>
          </a:xfrm>
          <a:custGeom>
            <a:avLst/>
            <a:gdLst>
              <a:gd name="connsiteX0" fmla="*/ 134499 w 2019801"/>
              <a:gd name="connsiteY0" fmla="*/ 0 h 2197964"/>
              <a:gd name="connsiteX1" fmla="*/ 1885302 w 2019801"/>
              <a:gd name="connsiteY1" fmla="*/ 0 h 2197964"/>
              <a:gd name="connsiteX2" fmla="*/ 2019801 w 2019801"/>
              <a:gd name="connsiteY2" fmla="*/ 134499 h 2197964"/>
              <a:gd name="connsiteX3" fmla="*/ 2019801 w 2019801"/>
              <a:gd name="connsiteY3" fmla="*/ 2063465 h 2197964"/>
              <a:gd name="connsiteX4" fmla="*/ 1885302 w 2019801"/>
              <a:gd name="connsiteY4" fmla="*/ 2197964 h 2197964"/>
              <a:gd name="connsiteX5" fmla="*/ 134499 w 2019801"/>
              <a:gd name="connsiteY5" fmla="*/ 2197964 h 2197964"/>
              <a:gd name="connsiteX6" fmla="*/ 0 w 2019801"/>
              <a:gd name="connsiteY6" fmla="*/ 2063465 h 2197964"/>
              <a:gd name="connsiteX7" fmla="*/ 0 w 2019801"/>
              <a:gd name="connsiteY7" fmla="*/ 134499 h 2197964"/>
              <a:gd name="connsiteX8" fmla="*/ 134499 w 2019801"/>
              <a:gd name="connsiteY8" fmla="*/ 0 h 2197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19801" h="2197964">
                <a:moveTo>
                  <a:pt x="134499" y="0"/>
                </a:moveTo>
                <a:lnTo>
                  <a:pt x="1885302" y="0"/>
                </a:lnTo>
                <a:cubicBezTo>
                  <a:pt x="1959584" y="0"/>
                  <a:pt x="2019801" y="60217"/>
                  <a:pt x="2019801" y="134499"/>
                </a:cubicBezTo>
                <a:lnTo>
                  <a:pt x="2019801" y="2063465"/>
                </a:lnTo>
                <a:cubicBezTo>
                  <a:pt x="2019801" y="2137747"/>
                  <a:pt x="1959584" y="2197964"/>
                  <a:pt x="1885302" y="2197964"/>
                </a:cubicBezTo>
                <a:lnTo>
                  <a:pt x="134499" y="2197964"/>
                </a:lnTo>
                <a:cubicBezTo>
                  <a:pt x="60217" y="2197964"/>
                  <a:pt x="0" y="2137747"/>
                  <a:pt x="0" y="2063465"/>
                </a:cubicBezTo>
                <a:lnTo>
                  <a:pt x="0" y="134499"/>
                </a:lnTo>
                <a:cubicBezTo>
                  <a:pt x="0" y="60217"/>
                  <a:pt x="60217" y="0"/>
                  <a:pt x="134499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9777510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64206ED-F5E0-0AF4-D9CA-93042D7DCD7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0178" y="1294789"/>
            <a:ext cx="1465277" cy="1808768"/>
          </a:xfrm>
          <a:custGeom>
            <a:avLst/>
            <a:gdLst>
              <a:gd name="connsiteX0" fmla="*/ 111830 w 1465277"/>
              <a:gd name="connsiteY0" fmla="*/ 0 h 1808768"/>
              <a:gd name="connsiteX1" fmla="*/ 1353447 w 1465277"/>
              <a:gd name="connsiteY1" fmla="*/ 0 h 1808768"/>
              <a:gd name="connsiteX2" fmla="*/ 1465277 w 1465277"/>
              <a:gd name="connsiteY2" fmla="*/ 111830 h 1808768"/>
              <a:gd name="connsiteX3" fmla="*/ 1465277 w 1465277"/>
              <a:gd name="connsiteY3" fmla="*/ 1696938 h 1808768"/>
              <a:gd name="connsiteX4" fmla="*/ 1353447 w 1465277"/>
              <a:gd name="connsiteY4" fmla="*/ 1808768 h 1808768"/>
              <a:gd name="connsiteX5" fmla="*/ 111830 w 1465277"/>
              <a:gd name="connsiteY5" fmla="*/ 1808768 h 1808768"/>
              <a:gd name="connsiteX6" fmla="*/ 0 w 1465277"/>
              <a:gd name="connsiteY6" fmla="*/ 1696938 h 1808768"/>
              <a:gd name="connsiteX7" fmla="*/ 0 w 1465277"/>
              <a:gd name="connsiteY7" fmla="*/ 111830 h 1808768"/>
              <a:gd name="connsiteX8" fmla="*/ 111830 w 1465277"/>
              <a:gd name="connsiteY8" fmla="*/ 0 h 1808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5277" h="1808768">
                <a:moveTo>
                  <a:pt x="111830" y="0"/>
                </a:moveTo>
                <a:lnTo>
                  <a:pt x="1353447" y="0"/>
                </a:lnTo>
                <a:cubicBezTo>
                  <a:pt x="1415209" y="0"/>
                  <a:pt x="1465277" y="50068"/>
                  <a:pt x="1465277" y="111830"/>
                </a:cubicBezTo>
                <a:lnTo>
                  <a:pt x="1465277" y="1696938"/>
                </a:lnTo>
                <a:cubicBezTo>
                  <a:pt x="1465277" y="1758700"/>
                  <a:pt x="1415209" y="1808768"/>
                  <a:pt x="1353447" y="1808768"/>
                </a:cubicBezTo>
                <a:lnTo>
                  <a:pt x="111830" y="1808768"/>
                </a:lnTo>
                <a:cubicBezTo>
                  <a:pt x="50068" y="1808768"/>
                  <a:pt x="0" y="1758700"/>
                  <a:pt x="0" y="1696938"/>
                </a:cubicBezTo>
                <a:lnTo>
                  <a:pt x="0" y="111830"/>
                </a:lnTo>
                <a:cubicBezTo>
                  <a:pt x="0" y="50068"/>
                  <a:pt x="50068" y="0"/>
                  <a:pt x="11183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8E7E322-AF8E-AFB7-EBCD-22A190548F4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30178" y="3677694"/>
            <a:ext cx="1465277" cy="1808768"/>
          </a:xfrm>
          <a:custGeom>
            <a:avLst/>
            <a:gdLst>
              <a:gd name="connsiteX0" fmla="*/ 111830 w 1465277"/>
              <a:gd name="connsiteY0" fmla="*/ 0 h 1808768"/>
              <a:gd name="connsiteX1" fmla="*/ 1353447 w 1465277"/>
              <a:gd name="connsiteY1" fmla="*/ 0 h 1808768"/>
              <a:gd name="connsiteX2" fmla="*/ 1465277 w 1465277"/>
              <a:gd name="connsiteY2" fmla="*/ 111830 h 1808768"/>
              <a:gd name="connsiteX3" fmla="*/ 1465277 w 1465277"/>
              <a:gd name="connsiteY3" fmla="*/ 1696938 h 1808768"/>
              <a:gd name="connsiteX4" fmla="*/ 1353447 w 1465277"/>
              <a:gd name="connsiteY4" fmla="*/ 1808768 h 1808768"/>
              <a:gd name="connsiteX5" fmla="*/ 111830 w 1465277"/>
              <a:gd name="connsiteY5" fmla="*/ 1808768 h 1808768"/>
              <a:gd name="connsiteX6" fmla="*/ 0 w 1465277"/>
              <a:gd name="connsiteY6" fmla="*/ 1696938 h 1808768"/>
              <a:gd name="connsiteX7" fmla="*/ 0 w 1465277"/>
              <a:gd name="connsiteY7" fmla="*/ 111830 h 1808768"/>
              <a:gd name="connsiteX8" fmla="*/ 111830 w 1465277"/>
              <a:gd name="connsiteY8" fmla="*/ 0 h 1808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5277" h="1808768">
                <a:moveTo>
                  <a:pt x="111830" y="0"/>
                </a:moveTo>
                <a:lnTo>
                  <a:pt x="1353447" y="0"/>
                </a:lnTo>
                <a:cubicBezTo>
                  <a:pt x="1415209" y="0"/>
                  <a:pt x="1465277" y="50068"/>
                  <a:pt x="1465277" y="111830"/>
                </a:cubicBezTo>
                <a:lnTo>
                  <a:pt x="1465277" y="1696938"/>
                </a:lnTo>
                <a:cubicBezTo>
                  <a:pt x="1465277" y="1758700"/>
                  <a:pt x="1415209" y="1808768"/>
                  <a:pt x="1353447" y="1808768"/>
                </a:cubicBezTo>
                <a:lnTo>
                  <a:pt x="111830" y="1808768"/>
                </a:lnTo>
                <a:cubicBezTo>
                  <a:pt x="50068" y="1808768"/>
                  <a:pt x="0" y="1758700"/>
                  <a:pt x="0" y="1696938"/>
                </a:cubicBezTo>
                <a:lnTo>
                  <a:pt x="0" y="111830"/>
                </a:lnTo>
                <a:cubicBezTo>
                  <a:pt x="0" y="50068"/>
                  <a:pt x="50068" y="0"/>
                  <a:pt x="11183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505858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2B7346B-A72D-073D-5841-02968E9B4A3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97215" y="2035629"/>
            <a:ext cx="2248922" cy="2220685"/>
          </a:xfrm>
          <a:custGeom>
            <a:avLst/>
            <a:gdLst>
              <a:gd name="connsiteX0" fmla="*/ 144300 w 2248922"/>
              <a:gd name="connsiteY0" fmla="*/ 0 h 2220685"/>
              <a:gd name="connsiteX1" fmla="*/ 2104622 w 2248922"/>
              <a:gd name="connsiteY1" fmla="*/ 0 h 2220685"/>
              <a:gd name="connsiteX2" fmla="*/ 2248922 w 2248922"/>
              <a:gd name="connsiteY2" fmla="*/ 144300 h 2220685"/>
              <a:gd name="connsiteX3" fmla="*/ 2248922 w 2248922"/>
              <a:gd name="connsiteY3" fmla="*/ 2076385 h 2220685"/>
              <a:gd name="connsiteX4" fmla="*/ 2104622 w 2248922"/>
              <a:gd name="connsiteY4" fmla="*/ 2220685 h 2220685"/>
              <a:gd name="connsiteX5" fmla="*/ 144300 w 2248922"/>
              <a:gd name="connsiteY5" fmla="*/ 2220685 h 2220685"/>
              <a:gd name="connsiteX6" fmla="*/ 0 w 2248922"/>
              <a:gd name="connsiteY6" fmla="*/ 2076385 h 2220685"/>
              <a:gd name="connsiteX7" fmla="*/ 0 w 2248922"/>
              <a:gd name="connsiteY7" fmla="*/ 144300 h 2220685"/>
              <a:gd name="connsiteX8" fmla="*/ 144300 w 2248922"/>
              <a:gd name="connsiteY8" fmla="*/ 0 h 2220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48922" h="2220685">
                <a:moveTo>
                  <a:pt x="144300" y="0"/>
                </a:moveTo>
                <a:lnTo>
                  <a:pt x="2104622" y="0"/>
                </a:lnTo>
                <a:cubicBezTo>
                  <a:pt x="2184317" y="0"/>
                  <a:pt x="2248922" y="64605"/>
                  <a:pt x="2248922" y="144300"/>
                </a:cubicBezTo>
                <a:lnTo>
                  <a:pt x="2248922" y="2076385"/>
                </a:lnTo>
                <a:cubicBezTo>
                  <a:pt x="2248922" y="2156080"/>
                  <a:pt x="2184317" y="2220685"/>
                  <a:pt x="2104622" y="2220685"/>
                </a:cubicBezTo>
                <a:lnTo>
                  <a:pt x="144300" y="2220685"/>
                </a:lnTo>
                <a:cubicBezTo>
                  <a:pt x="64605" y="2220685"/>
                  <a:pt x="0" y="2156080"/>
                  <a:pt x="0" y="2076385"/>
                </a:cubicBezTo>
                <a:lnTo>
                  <a:pt x="0" y="144300"/>
                </a:lnTo>
                <a:cubicBezTo>
                  <a:pt x="0" y="64605"/>
                  <a:pt x="64605" y="0"/>
                  <a:pt x="14430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5C91317-7AC8-9538-0DB3-14D0F380DB5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117749" y="2385384"/>
            <a:ext cx="2248922" cy="2220685"/>
          </a:xfrm>
          <a:custGeom>
            <a:avLst/>
            <a:gdLst>
              <a:gd name="connsiteX0" fmla="*/ 144300 w 2248922"/>
              <a:gd name="connsiteY0" fmla="*/ 0 h 2220685"/>
              <a:gd name="connsiteX1" fmla="*/ 2104622 w 2248922"/>
              <a:gd name="connsiteY1" fmla="*/ 0 h 2220685"/>
              <a:gd name="connsiteX2" fmla="*/ 2248922 w 2248922"/>
              <a:gd name="connsiteY2" fmla="*/ 144300 h 2220685"/>
              <a:gd name="connsiteX3" fmla="*/ 2248922 w 2248922"/>
              <a:gd name="connsiteY3" fmla="*/ 2076385 h 2220685"/>
              <a:gd name="connsiteX4" fmla="*/ 2104622 w 2248922"/>
              <a:gd name="connsiteY4" fmla="*/ 2220685 h 2220685"/>
              <a:gd name="connsiteX5" fmla="*/ 144300 w 2248922"/>
              <a:gd name="connsiteY5" fmla="*/ 2220685 h 2220685"/>
              <a:gd name="connsiteX6" fmla="*/ 0 w 2248922"/>
              <a:gd name="connsiteY6" fmla="*/ 2076385 h 2220685"/>
              <a:gd name="connsiteX7" fmla="*/ 0 w 2248922"/>
              <a:gd name="connsiteY7" fmla="*/ 144300 h 2220685"/>
              <a:gd name="connsiteX8" fmla="*/ 144300 w 2248922"/>
              <a:gd name="connsiteY8" fmla="*/ 0 h 2220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48922" h="2220685">
                <a:moveTo>
                  <a:pt x="144300" y="0"/>
                </a:moveTo>
                <a:lnTo>
                  <a:pt x="2104622" y="0"/>
                </a:lnTo>
                <a:cubicBezTo>
                  <a:pt x="2184317" y="0"/>
                  <a:pt x="2248922" y="64605"/>
                  <a:pt x="2248922" y="144300"/>
                </a:cubicBezTo>
                <a:lnTo>
                  <a:pt x="2248922" y="2076385"/>
                </a:lnTo>
                <a:cubicBezTo>
                  <a:pt x="2248922" y="2156080"/>
                  <a:pt x="2184317" y="2220685"/>
                  <a:pt x="2104622" y="2220685"/>
                </a:cubicBezTo>
                <a:lnTo>
                  <a:pt x="144300" y="2220685"/>
                </a:lnTo>
                <a:cubicBezTo>
                  <a:pt x="64605" y="2220685"/>
                  <a:pt x="0" y="2156080"/>
                  <a:pt x="0" y="2076385"/>
                </a:cubicBezTo>
                <a:lnTo>
                  <a:pt x="0" y="144300"/>
                </a:lnTo>
                <a:cubicBezTo>
                  <a:pt x="0" y="64605"/>
                  <a:pt x="64605" y="0"/>
                  <a:pt x="14430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1D55D56-5628-B5D0-9606-83BA7A5970F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030350" y="2798639"/>
            <a:ext cx="2248922" cy="2220685"/>
          </a:xfrm>
          <a:custGeom>
            <a:avLst/>
            <a:gdLst>
              <a:gd name="connsiteX0" fmla="*/ 144300 w 2248922"/>
              <a:gd name="connsiteY0" fmla="*/ 0 h 2220685"/>
              <a:gd name="connsiteX1" fmla="*/ 2104622 w 2248922"/>
              <a:gd name="connsiteY1" fmla="*/ 0 h 2220685"/>
              <a:gd name="connsiteX2" fmla="*/ 2248922 w 2248922"/>
              <a:gd name="connsiteY2" fmla="*/ 144300 h 2220685"/>
              <a:gd name="connsiteX3" fmla="*/ 2248922 w 2248922"/>
              <a:gd name="connsiteY3" fmla="*/ 2076385 h 2220685"/>
              <a:gd name="connsiteX4" fmla="*/ 2104622 w 2248922"/>
              <a:gd name="connsiteY4" fmla="*/ 2220685 h 2220685"/>
              <a:gd name="connsiteX5" fmla="*/ 144300 w 2248922"/>
              <a:gd name="connsiteY5" fmla="*/ 2220685 h 2220685"/>
              <a:gd name="connsiteX6" fmla="*/ 0 w 2248922"/>
              <a:gd name="connsiteY6" fmla="*/ 2076385 h 2220685"/>
              <a:gd name="connsiteX7" fmla="*/ 0 w 2248922"/>
              <a:gd name="connsiteY7" fmla="*/ 144300 h 2220685"/>
              <a:gd name="connsiteX8" fmla="*/ 144300 w 2248922"/>
              <a:gd name="connsiteY8" fmla="*/ 0 h 2220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48922" h="2220685">
                <a:moveTo>
                  <a:pt x="144300" y="0"/>
                </a:moveTo>
                <a:lnTo>
                  <a:pt x="2104622" y="0"/>
                </a:lnTo>
                <a:cubicBezTo>
                  <a:pt x="2184317" y="0"/>
                  <a:pt x="2248922" y="64605"/>
                  <a:pt x="2248922" y="144300"/>
                </a:cubicBezTo>
                <a:lnTo>
                  <a:pt x="2248922" y="2076385"/>
                </a:lnTo>
                <a:cubicBezTo>
                  <a:pt x="2248922" y="2156080"/>
                  <a:pt x="2184317" y="2220685"/>
                  <a:pt x="2104622" y="2220685"/>
                </a:cubicBezTo>
                <a:lnTo>
                  <a:pt x="144300" y="2220685"/>
                </a:lnTo>
                <a:cubicBezTo>
                  <a:pt x="64605" y="2220685"/>
                  <a:pt x="0" y="2156080"/>
                  <a:pt x="0" y="2076385"/>
                </a:cubicBezTo>
                <a:lnTo>
                  <a:pt x="0" y="144300"/>
                </a:lnTo>
                <a:cubicBezTo>
                  <a:pt x="0" y="64605"/>
                  <a:pt x="64605" y="0"/>
                  <a:pt x="14430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844775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11110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1BAB1ED-0C69-5FE1-BF71-559109619FF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90628" y="623748"/>
            <a:ext cx="4413999" cy="2874572"/>
          </a:xfrm>
          <a:custGeom>
            <a:avLst/>
            <a:gdLst>
              <a:gd name="connsiteX0" fmla="*/ 408109 w 4413999"/>
              <a:gd name="connsiteY0" fmla="*/ 801 h 2874572"/>
              <a:gd name="connsiteX1" fmla="*/ 447821 w 4413999"/>
              <a:gd name="connsiteY1" fmla="*/ 1229 h 2874572"/>
              <a:gd name="connsiteX2" fmla="*/ 4239677 w 4413999"/>
              <a:gd name="connsiteY2" fmla="*/ 424770 h 2874572"/>
              <a:gd name="connsiteX3" fmla="*/ 4412770 w 4413999"/>
              <a:gd name="connsiteY3" fmla="*/ 641393 h 2874572"/>
              <a:gd name="connsiteX4" fmla="*/ 4182800 w 4413999"/>
              <a:gd name="connsiteY4" fmla="*/ 2700251 h 2874572"/>
              <a:gd name="connsiteX5" fmla="*/ 3966178 w 4413999"/>
              <a:gd name="connsiteY5" fmla="*/ 2873343 h 2874572"/>
              <a:gd name="connsiteX6" fmla="*/ 174321 w 4413999"/>
              <a:gd name="connsiteY6" fmla="*/ 2449802 h 2874572"/>
              <a:gd name="connsiteX7" fmla="*/ 1229 w 4413999"/>
              <a:gd name="connsiteY7" fmla="*/ 2233180 h 2874572"/>
              <a:gd name="connsiteX8" fmla="*/ 231199 w 4413999"/>
              <a:gd name="connsiteY8" fmla="*/ 174321 h 2874572"/>
              <a:gd name="connsiteX9" fmla="*/ 408109 w 4413999"/>
              <a:gd name="connsiteY9" fmla="*/ 801 h 2874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13999" h="2874572">
                <a:moveTo>
                  <a:pt x="408109" y="801"/>
                </a:moveTo>
                <a:cubicBezTo>
                  <a:pt x="421083" y="-377"/>
                  <a:pt x="434369" y="-274"/>
                  <a:pt x="447821" y="1229"/>
                </a:cubicBezTo>
                <a:lnTo>
                  <a:pt x="4239677" y="424770"/>
                </a:lnTo>
                <a:cubicBezTo>
                  <a:pt x="4347294" y="436791"/>
                  <a:pt x="4424790" y="533776"/>
                  <a:pt x="4412770" y="641393"/>
                </a:cubicBezTo>
                <a:lnTo>
                  <a:pt x="4182800" y="2700251"/>
                </a:lnTo>
                <a:cubicBezTo>
                  <a:pt x="4170779" y="2807868"/>
                  <a:pt x="4073794" y="2885364"/>
                  <a:pt x="3966178" y="2873343"/>
                </a:cubicBezTo>
                <a:lnTo>
                  <a:pt x="174321" y="2449802"/>
                </a:lnTo>
                <a:cubicBezTo>
                  <a:pt x="66705" y="2437781"/>
                  <a:pt x="-10791" y="2340796"/>
                  <a:pt x="1229" y="2233180"/>
                </a:cubicBezTo>
                <a:lnTo>
                  <a:pt x="231199" y="174321"/>
                </a:lnTo>
                <a:cubicBezTo>
                  <a:pt x="241717" y="80157"/>
                  <a:pt x="317286" y="9053"/>
                  <a:pt x="408109" y="80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9176B90-5D6A-1649-1D8F-220489919D2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502990" y="3432936"/>
            <a:ext cx="3940771" cy="2463800"/>
          </a:xfrm>
          <a:custGeom>
            <a:avLst/>
            <a:gdLst>
              <a:gd name="connsiteX0" fmla="*/ 196069 w 3940771"/>
              <a:gd name="connsiteY0" fmla="*/ 0 h 2463800"/>
              <a:gd name="connsiteX1" fmla="*/ 3744702 w 3940771"/>
              <a:gd name="connsiteY1" fmla="*/ 0 h 2463800"/>
              <a:gd name="connsiteX2" fmla="*/ 3940771 w 3940771"/>
              <a:gd name="connsiteY2" fmla="*/ 196069 h 2463800"/>
              <a:gd name="connsiteX3" fmla="*/ 3940771 w 3940771"/>
              <a:gd name="connsiteY3" fmla="*/ 2267731 h 2463800"/>
              <a:gd name="connsiteX4" fmla="*/ 3744702 w 3940771"/>
              <a:gd name="connsiteY4" fmla="*/ 2463800 h 2463800"/>
              <a:gd name="connsiteX5" fmla="*/ 196069 w 3940771"/>
              <a:gd name="connsiteY5" fmla="*/ 2463800 h 2463800"/>
              <a:gd name="connsiteX6" fmla="*/ 0 w 3940771"/>
              <a:gd name="connsiteY6" fmla="*/ 2267731 h 2463800"/>
              <a:gd name="connsiteX7" fmla="*/ 0 w 3940771"/>
              <a:gd name="connsiteY7" fmla="*/ 196069 h 2463800"/>
              <a:gd name="connsiteX8" fmla="*/ 196069 w 3940771"/>
              <a:gd name="connsiteY8" fmla="*/ 0 h 246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40771" h="2463800">
                <a:moveTo>
                  <a:pt x="196069" y="0"/>
                </a:moveTo>
                <a:lnTo>
                  <a:pt x="3744702" y="0"/>
                </a:lnTo>
                <a:cubicBezTo>
                  <a:pt x="3852988" y="0"/>
                  <a:pt x="3940771" y="87783"/>
                  <a:pt x="3940771" y="196069"/>
                </a:cubicBezTo>
                <a:lnTo>
                  <a:pt x="3940771" y="2267731"/>
                </a:lnTo>
                <a:cubicBezTo>
                  <a:pt x="3940771" y="2376017"/>
                  <a:pt x="3852988" y="2463800"/>
                  <a:pt x="3744702" y="2463800"/>
                </a:cubicBezTo>
                <a:lnTo>
                  <a:pt x="196069" y="2463800"/>
                </a:lnTo>
                <a:cubicBezTo>
                  <a:pt x="87783" y="2463800"/>
                  <a:pt x="0" y="2376017"/>
                  <a:pt x="0" y="2267731"/>
                </a:cubicBezTo>
                <a:lnTo>
                  <a:pt x="0" y="196069"/>
                </a:lnTo>
                <a:cubicBezTo>
                  <a:pt x="0" y="87783"/>
                  <a:pt x="87783" y="0"/>
                  <a:pt x="196069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361780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6DEF014-51CE-CBC5-1033-FA1EB52D6A9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52904" y="1654164"/>
            <a:ext cx="2021491" cy="4264855"/>
          </a:xfrm>
          <a:custGeom>
            <a:avLst/>
            <a:gdLst>
              <a:gd name="connsiteX0" fmla="*/ 209103 w 2021491"/>
              <a:gd name="connsiteY0" fmla="*/ 0 h 4264855"/>
              <a:gd name="connsiteX1" fmla="*/ 447667 w 2021491"/>
              <a:gd name="connsiteY1" fmla="*/ 0 h 4264855"/>
              <a:gd name="connsiteX2" fmla="*/ 447667 w 2021491"/>
              <a:gd name="connsiteY2" fmla="*/ 28392 h 4264855"/>
              <a:gd name="connsiteX3" fmla="*/ 580093 w 2021491"/>
              <a:gd name="connsiteY3" fmla="*/ 160818 h 4264855"/>
              <a:gd name="connsiteX4" fmla="*/ 1441397 w 2021491"/>
              <a:gd name="connsiteY4" fmla="*/ 160818 h 4264855"/>
              <a:gd name="connsiteX5" fmla="*/ 1573823 w 2021491"/>
              <a:gd name="connsiteY5" fmla="*/ 28392 h 4264855"/>
              <a:gd name="connsiteX6" fmla="*/ 1573823 w 2021491"/>
              <a:gd name="connsiteY6" fmla="*/ 0 h 4264855"/>
              <a:gd name="connsiteX7" fmla="*/ 1812388 w 2021491"/>
              <a:gd name="connsiteY7" fmla="*/ 0 h 4264855"/>
              <a:gd name="connsiteX8" fmla="*/ 2021491 w 2021491"/>
              <a:gd name="connsiteY8" fmla="*/ 209103 h 4264855"/>
              <a:gd name="connsiteX9" fmla="*/ 2021491 w 2021491"/>
              <a:gd name="connsiteY9" fmla="*/ 4055752 h 4264855"/>
              <a:gd name="connsiteX10" fmla="*/ 1812388 w 2021491"/>
              <a:gd name="connsiteY10" fmla="*/ 4264855 h 4264855"/>
              <a:gd name="connsiteX11" fmla="*/ 209103 w 2021491"/>
              <a:gd name="connsiteY11" fmla="*/ 4264855 h 4264855"/>
              <a:gd name="connsiteX12" fmla="*/ 0 w 2021491"/>
              <a:gd name="connsiteY12" fmla="*/ 4055752 h 4264855"/>
              <a:gd name="connsiteX13" fmla="*/ 0 w 2021491"/>
              <a:gd name="connsiteY13" fmla="*/ 209103 h 4264855"/>
              <a:gd name="connsiteX14" fmla="*/ 209103 w 2021491"/>
              <a:gd name="connsiteY14" fmla="*/ 0 h 4264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021491" h="4264855">
                <a:moveTo>
                  <a:pt x="209103" y="0"/>
                </a:moveTo>
                <a:lnTo>
                  <a:pt x="447667" y="0"/>
                </a:lnTo>
                <a:lnTo>
                  <a:pt x="447667" y="28392"/>
                </a:lnTo>
                <a:cubicBezTo>
                  <a:pt x="447667" y="101529"/>
                  <a:pt x="506956" y="160818"/>
                  <a:pt x="580093" y="160818"/>
                </a:cubicBezTo>
                <a:lnTo>
                  <a:pt x="1441397" y="160818"/>
                </a:lnTo>
                <a:cubicBezTo>
                  <a:pt x="1514534" y="160818"/>
                  <a:pt x="1573823" y="101529"/>
                  <a:pt x="1573823" y="28392"/>
                </a:cubicBezTo>
                <a:lnTo>
                  <a:pt x="1573823" y="0"/>
                </a:lnTo>
                <a:lnTo>
                  <a:pt x="1812388" y="0"/>
                </a:lnTo>
                <a:cubicBezTo>
                  <a:pt x="1927872" y="0"/>
                  <a:pt x="2021491" y="93619"/>
                  <a:pt x="2021491" y="209103"/>
                </a:cubicBezTo>
                <a:lnTo>
                  <a:pt x="2021491" y="4055752"/>
                </a:lnTo>
                <a:cubicBezTo>
                  <a:pt x="2021491" y="4171236"/>
                  <a:pt x="1927872" y="4264855"/>
                  <a:pt x="1812388" y="4264855"/>
                </a:cubicBezTo>
                <a:lnTo>
                  <a:pt x="209103" y="4264855"/>
                </a:lnTo>
                <a:cubicBezTo>
                  <a:pt x="93619" y="4264855"/>
                  <a:pt x="0" y="4171236"/>
                  <a:pt x="0" y="4055752"/>
                </a:cubicBezTo>
                <a:lnTo>
                  <a:pt x="0" y="209103"/>
                </a:lnTo>
                <a:cubicBezTo>
                  <a:pt x="0" y="93619"/>
                  <a:pt x="93619" y="0"/>
                  <a:pt x="209103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398A54F-9D20-E8D2-31BC-99BD62E7AA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219478" y="1027984"/>
            <a:ext cx="2263511" cy="4891034"/>
          </a:xfrm>
          <a:custGeom>
            <a:avLst/>
            <a:gdLst>
              <a:gd name="connsiteX0" fmla="*/ 244437 w 2263511"/>
              <a:gd name="connsiteY0" fmla="*/ 0 h 4891034"/>
              <a:gd name="connsiteX1" fmla="*/ 496489 w 2263511"/>
              <a:gd name="connsiteY1" fmla="*/ 0 h 4891034"/>
              <a:gd name="connsiteX2" fmla="*/ 496489 w 2263511"/>
              <a:gd name="connsiteY2" fmla="*/ 47980 h 4891034"/>
              <a:gd name="connsiteX3" fmla="*/ 638740 w 2263511"/>
              <a:gd name="connsiteY3" fmla="*/ 190231 h 4891034"/>
              <a:gd name="connsiteX4" fmla="*/ 1624771 w 2263511"/>
              <a:gd name="connsiteY4" fmla="*/ 190231 h 4891034"/>
              <a:gd name="connsiteX5" fmla="*/ 1767022 w 2263511"/>
              <a:gd name="connsiteY5" fmla="*/ 47980 h 4891034"/>
              <a:gd name="connsiteX6" fmla="*/ 1767022 w 2263511"/>
              <a:gd name="connsiteY6" fmla="*/ 0 h 4891034"/>
              <a:gd name="connsiteX7" fmla="*/ 2019074 w 2263511"/>
              <a:gd name="connsiteY7" fmla="*/ 0 h 4891034"/>
              <a:gd name="connsiteX8" fmla="*/ 2263511 w 2263511"/>
              <a:gd name="connsiteY8" fmla="*/ 244437 h 4891034"/>
              <a:gd name="connsiteX9" fmla="*/ 2263511 w 2263511"/>
              <a:gd name="connsiteY9" fmla="*/ 4646597 h 4891034"/>
              <a:gd name="connsiteX10" fmla="*/ 2019074 w 2263511"/>
              <a:gd name="connsiteY10" fmla="*/ 4891034 h 4891034"/>
              <a:gd name="connsiteX11" fmla="*/ 244437 w 2263511"/>
              <a:gd name="connsiteY11" fmla="*/ 4891034 h 4891034"/>
              <a:gd name="connsiteX12" fmla="*/ 0 w 2263511"/>
              <a:gd name="connsiteY12" fmla="*/ 4646597 h 4891034"/>
              <a:gd name="connsiteX13" fmla="*/ 0 w 2263511"/>
              <a:gd name="connsiteY13" fmla="*/ 244437 h 4891034"/>
              <a:gd name="connsiteX14" fmla="*/ 244437 w 2263511"/>
              <a:gd name="connsiteY14" fmla="*/ 0 h 4891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63511" h="4891034">
                <a:moveTo>
                  <a:pt x="244437" y="0"/>
                </a:moveTo>
                <a:lnTo>
                  <a:pt x="496489" y="0"/>
                </a:lnTo>
                <a:lnTo>
                  <a:pt x="496489" y="47980"/>
                </a:lnTo>
                <a:cubicBezTo>
                  <a:pt x="496489" y="126543"/>
                  <a:pt x="560177" y="190231"/>
                  <a:pt x="638740" y="190231"/>
                </a:cubicBezTo>
                <a:lnTo>
                  <a:pt x="1624771" y="190231"/>
                </a:lnTo>
                <a:cubicBezTo>
                  <a:pt x="1703334" y="190231"/>
                  <a:pt x="1767022" y="126543"/>
                  <a:pt x="1767022" y="47980"/>
                </a:cubicBezTo>
                <a:lnTo>
                  <a:pt x="1767022" y="0"/>
                </a:lnTo>
                <a:lnTo>
                  <a:pt x="2019074" y="0"/>
                </a:lnTo>
                <a:cubicBezTo>
                  <a:pt x="2154073" y="0"/>
                  <a:pt x="2263511" y="109438"/>
                  <a:pt x="2263511" y="244437"/>
                </a:cubicBezTo>
                <a:lnTo>
                  <a:pt x="2263511" y="4646597"/>
                </a:lnTo>
                <a:cubicBezTo>
                  <a:pt x="2263511" y="4781596"/>
                  <a:pt x="2154073" y="4891034"/>
                  <a:pt x="2019074" y="4891034"/>
                </a:cubicBezTo>
                <a:lnTo>
                  <a:pt x="244437" y="4891034"/>
                </a:lnTo>
                <a:cubicBezTo>
                  <a:pt x="109438" y="4891034"/>
                  <a:pt x="0" y="4781596"/>
                  <a:pt x="0" y="4646597"/>
                </a:cubicBezTo>
                <a:lnTo>
                  <a:pt x="0" y="244437"/>
                </a:lnTo>
                <a:cubicBezTo>
                  <a:pt x="0" y="109438"/>
                  <a:pt x="109438" y="0"/>
                  <a:pt x="244437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575497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0676C73-1A80-77A9-FC1C-0836C099D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63250-0EAC-27C9-9764-E7FD0B599E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24BF2-384F-2F67-1277-7FAD1A024E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F5630-47FE-4640-B684-20D32AB1B606}" type="datetimeFigureOut">
              <a:rPr lang="en-ID" smtClean="0"/>
              <a:t>14/06/24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472675-C396-0957-DA9F-FD524E19EA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566F6-D179-C44F-88FA-33582794E6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76CE35-90CA-4F27-AABE-BFA3263EA363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10580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4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10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svg"/><Relationship Id="rId13" Type="http://schemas.openxmlformats.org/officeDocument/2006/relationships/image" Target="../media/image27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26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sv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svg"/><Relationship Id="rId4" Type="http://schemas.openxmlformats.org/officeDocument/2006/relationships/image" Target="../media/image18.svg"/><Relationship Id="rId9" Type="http://schemas.openxmlformats.org/officeDocument/2006/relationships/image" Target="../media/image23.png"/><Relationship Id="rId14" Type="http://schemas.openxmlformats.org/officeDocument/2006/relationships/image" Target="../media/image28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2.sv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78DF2B-0858-32BB-92A9-63878373DD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B30B5FF-0036-B847-360C-ECA9760F7D3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32000">
                <a:schemeClr val="accent1"/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73A6FF-B0F3-143A-9D71-7F7C42C2911E}"/>
              </a:ext>
            </a:extLst>
          </p:cNvPr>
          <p:cNvSpPr txBox="1"/>
          <p:nvPr/>
        </p:nvSpPr>
        <p:spPr>
          <a:xfrm>
            <a:off x="580343" y="197486"/>
            <a:ext cx="19267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Babby Blossom </a:t>
            </a:r>
            <a:endParaRPr lang="en-ID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2D91102-A80D-EB8A-21DD-D54A8E0F6398}"/>
              </a:ext>
            </a:extLst>
          </p:cNvPr>
          <p:cNvSpPr/>
          <p:nvPr/>
        </p:nvSpPr>
        <p:spPr>
          <a:xfrm>
            <a:off x="304122" y="197486"/>
            <a:ext cx="276999" cy="276999"/>
          </a:xfrm>
          <a:custGeom>
            <a:avLst/>
            <a:gdLst>
              <a:gd name="connsiteX0" fmla="*/ 190500 w 380999"/>
              <a:gd name="connsiteY0" fmla="*/ 381000 h 380999"/>
              <a:gd name="connsiteX1" fmla="*/ 381000 w 380999"/>
              <a:gd name="connsiteY1" fmla="*/ 190500 h 380999"/>
              <a:gd name="connsiteX2" fmla="*/ 190500 w 380999"/>
              <a:gd name="connsiteY2" fmla="*/ 0 h 380999"/>
              <a:gd name="connsiteX3" fmla="*/ 0 w 380999"/>
              <a:gd name="connsiteY3" fmla="*/ 190500 h 380999"/>
              <a:gd name="connsiteX4" fmla="*/ 190500 w 380999"/>
              <a:gd name="connsiteY4" fmla="*/ 381000 h 380999"/>
              <a:gd name="connsiteX5" fmla="*/ 219903 w 380999"/>
              <a:gd name="connsiteY5" fmla="*/ 147186 h 380999"/>
              <a:gd name="connsiteX6" fmla="*/ 219903 w 380999"/>
              <a:gd name="connsiteY6" fmla="*/ 88379 h 380999"/>
              <a:gd name="connsiteX7" fmla="*/ 161097 w 380999"/>
              <a:gd name="connsiteY7" fmla="*/ 88379 h 380999"/>
              <a:gd name="connsiteX8" fmla="*/ 161097 w 380999"/>
              <a:gd name="connsiteY8" fmla="*/ 147186 h 380999"/>
              <a:gd name="connsiteX9" fmla="*/ 190500 w 380999"/>
              <a:gd name="connsiteY9" fmla="*/ 176588 h 380999"/>
              <a:gd name="connsiteX10" fmla="*/ 219903 w 380999"/>
              <a:gd name="connsiteY10" fmla="*/ 147186 h 380999"/>
              <a:gd name="connsiteX11" fmla="*/ 233815 w 380999"/>
              <a:gd name="connsiteY11" fmla="*/ 219903 h 380999"/>
              <a:gd name="connsiteX12" fmla="*/ 292621 w 380999"/>
              <a:gd name="connsiteY12" fmla="*/ 219903 h 380999"/>
              <a:gd name="connsiteX13" fmla="*/ 292621 w 380999"/>
              <a:gd name="connsiteY13" fmla="*/ 161097 h 380999"/>
              <a:gd name="connsiteX14" fmla="*/ 233815 w 380999"/>
              <a:gd name="connsiteY14" fmla="*/ 161097 h 380999"/>
              <a:gd name="connsiteX15" fmla="*/ 204412 w 380999"/>
              <a:gd name="connsiteY15" fmla="*/ 190501 h 380999"/>
              <a:gd name="connsiteX16" fmla="*/ 233815 w 380999"/>
              <a:gd name="connsiteY16" fmla="*/ 219903 h 380999"/>
              <a:gd name="connsiteX17" fmla="*/ 219903 w 380999"/>
              <a:gd name="connsiteY17" fmla="*/ 292621 h 380999"/>
              <a:gd name="connsiteX18" fmla="*/ 219903 w 380999"/>
              <a:gd name="connsiteY18" fmla="*/ 233815 h 380999"/>
              <a:gd name="connsiteX19" fmla="*/ 190500 w 380999"/>
              <a:gd name="connsiteY19" fmla="*/ 204412 h 380999"/>
              <a:gd name="connsiteX20" fmla="*/ 161097 w 380999"/>
              <a:gd name="connsiteY20" fmla="*/ 233815 h 380999"/>
              <a:gd name="connsiteX21" fmla="*/ 161097 w 380999"/>
              <a:gd name="connsiteY21" fmla="*/ 292621 h 380999"/>
              <a:gd name="connsiteX22" fmla="*/ 219903 w 380999"/>
              <a:gd name="connsiteY22" fmla="*/ 292621 h 380999"/>
              <a:gd name="connsiteX23" fmla="*/ 88379 w 380999"/>
              <a:gd name="connsiteY23" fmla="*/ 219903 h 380999"/>
              <a:gd name="connsiteX24" fmla="*/ 88379 w 380999"/>
              <a:gd name="connsiteY24" fmla="*/ 161097 h 380999"/>
              <a:gd name="connsiteX25" fmla="*/ 147186 w 380999"/>
              <a:gd name="connsiteY25" fmla="*/ 161097 h 380999"/>
              <a:gd name="connsiteX26" fmla="*/ 176588 w 380999"/>
              <a:gd name="connsiteY26" fmla="*/ 190501 h 380999"/>
              <a:gd name="connsiteX27" fmla="*/ 147186 w 380999"/>
              <a:gd name="connsiteY27" fmla="*/ 219903 h 380999"/>
              <a:gd name="connsiteX28" fmla="*/ 88379 w 380999"/>
              <a:gd name="connsiteY28" fmla="*/ 219903 h 380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80999" h="380999">
                <a:moveTo>
                  <a:pt x="190500" y="381000"/>
                </a:moveTo>
                <a:cubicBezTo>
                  <a:pt x="295711" y="381000"/>
                  <a:pt x="381000" y="295710"/>
                  <a:pt x="381000" y="190500"/>
                </a:cubicBezTo>
                <a:cubicBezTo>
                  <a:pt x="381000" y="85290"/>
                  <a:pt x="295711" y="0"/>
                  <a:pt x="190500" y="0"/>
                </a:cubicBezTo>
                <a:cubicBezTo>
                  <a:pt x="85290" y="0"/>
                  <a:pt x="0" y="85290"/>
                  <a:pt x="0" y="190500"/>
                </a:cubicBezTo>
                <a:cubicBezTo>
                  <a:pt x="0" y="295710"/>
                  <a:pt x="85290" y="381000"/>
                  <a:pt x="190500" y="381000"/>
                </a:cubicBezTo>
                <a:close/>
                <a:moveTo>
                  <a:pt x="219903" y="147186"/>
                </a:moveTo>
                <a:cubicBezTo>
                  <a:pt x="236142" y="130946"/>
                  <a:pt x="236142" y="104618"/>
                  <a:pt x="219903" y="88379"/>
                </a:cubicBezTo>
                <a:cubicBezTo>
                  <a:pt x="203664" y="72140"/>
                  <a:pt x="177336" y="72140"/>
                  <a:pt x="161097" y="88379"/>
                </a:cubicBezTo>
                <a:cubicBezTo>
                  <a:pt x="144859" y="104618"/>
                  <a:pt x="144859" y="130946"/>
                  <a:pt x="161097" y="147186"/>
                </a:cubicBezTo>
                <a:lnTo>
                  <a:pt x="190500" y="176588"/>
                </a:lnTo>
                <a:lnTo>
                  <a:pt x="219903" y="147186"/>
                </a:lnTo>
                <a:close/>
                <a:moveTo>
                  <a:pt x="233815" y="219903"/>
                </a:moveTo>
                <a:cubicBezTo>
                  <a:pt x="250054" y="236142"/>
                  <a:pt x="276382" y="236142"/>
                  <a:pt x="292621" y="219903"/>
                </a:cubicBezTo>
                <a:cubicBezTo>
                  <a:pt x="308859" y="203664"/>
                  <a:pt x="308859" y="177336"/>
                  <a:pt x="292621" y="161097"/>
                </a:cubicBezTo>
                <a:cubicBezTo>
                  <a:pt x="276382" y="144859"/>
                  <a:pt x="250054" y="144859"/>
                  <a:pt x="233815" y="161097"/>
                </a:cubicBezTo>
                <a:lnTo>
                  <a:pt x="204412" y="190501"/>
                </a:lnTo>
                <a:lnTo>
                  <a:pt x="233815" y="219903"/>
                </a:lnTo>
                <a:close/>
                <a:moveTo>
                  <a:pt x="219903" y="292621"/>
                </a:moveTo>
                <a:cubicBezTo>
                  <a:pt x="236142" y="276382"/>
                  <a:pt x="236142" y="250054"/>
                  <a:pt x="219903" y="233815"/>
                </a:cubicBezTo>
                <a:lnTo>
                  <a:pt x="190500" y="204412"/>
                </a:lnTo>
                <a:lnTo>
                  <a:pt x="161097" y="233815"/>
                </a:lnTo>
                <a:cubicBezTo>
                  <a:pt x="144859" y="250054"/>
                  <a:pt x="144859" y="276382"/>
                  <a:pt x="161097" y="292621"/>
                </a:cubicBezTo>
                <a:cubicBezTo>
                  <a:pt x="177336" y="308860"/>
                  <a:pt x="203664" y="308860"/>
                  <a:pt x="219903" y="292621"/>
                </a:cubicBezTo>
                <a:close/>
                <a:moveTo>
                  <a:pt x="88379" y="219903"/>
                </a:moveTo>
                <a:cubicBezTo>
                  <a:pt x="72140" y="203664"/>
                  <a:pt x="72140" y="177336"/>
                  <a:pt x="88379" y="161097"/>
                </a:cubicBezTo>
                <a:cubicBezTo>
                  <a:pt x="104618" y="144859"/>
                  <a:pt x="130946" y="144859"/>
                  <a:pt x="147186" y="161097"/>
                </a:cubicBezTo>
                <a:lnTo>
                  <a:pt x="176588" y="190501"/>
                </a:lnTo>
                <a:lnTo>
                  <a:pt x="147186" y="219903"/>
                </a:lnTo>
                <a:cubicBezTo>
                  <a:pt x="130946" y="236142"/>
                  <a:pt x="104618" y="236142"/>
                  <a:pt x="88379" y="219903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05453C81-BAAD-839B-1C8B-1CA88F6F1A04}"/>
              </a:ext>
            </a:extLst>
          </p:cNvPr>
          <p:cNvSpPr/>
          <p:nvPr/>
        </p:nvSpPr>
        <p:spPr>
          <a:xfrm>
            <a:off x="1" y="5433498"/>
            <a:ext cx="9678999" cy="1424502"/>
          </a:xfrm>
          <a:custGeom>
            <a:avLst/>
            <a:gdLst>
              <a:gd name="connsiteX0" fmla="*/ 7475936 w 9678999"/>
              <a:gd name="connsiteY0" fmla="*/ 576179 h 1424502"/>
              <a:gd name="connsiteX1" fmla="*/ 9601247 w 9678999"/>
              <a:gd name="connsiteY1" fmla="*/ 1358795 h 1424502"/>
              <a:gd name="connsiteX2" fmla="*/ 9678999 w 9678999"/>
              <a:gd name="connsiteY2" fmla="*/ 1424502 h 1424502"/>
              <a:gd name="connsiteX3" fmla="*/ 4380223 w 9678999"/>
              <a:gd name="connsiteY3" fmla="*/ 1424502 h 1424502"/>
              <a:gd name="connsiteX4" fmla="*/ 4578957 w 9678999"/>
              <a:gd name="connsiteY4" fmla="*/ 1361902 h 1424502"/>
              <a:gd name="connsiteX5" fmla="*/ 7475936 w 9678999"/>
              <a:gd name="connsiteY5" fmla="*/ 576179 h 1424502"/>
              <a:gd name="connsiteX6" fmla="*/ 0 w 9678999"/>
              <a:gd name="connsiteY6" fmla="*/ 0 h 1424502"/>
              <a:gd name="connsiteX7" fmla="*/ 74870 w 9678999"/>
              <a:gd name="connsiteY7" fmla="*/ 6883 h 1424502"/>
              <a:gd name="connsiteX8" fmla="*/ 234709 w 9678999"/>
              <a:gd name="connsiteY8" fmla="*/ 40573 h 1424502"/>
              <a:gd name="connsiteX9" fmla="*/ 2077449 w 9678999"/>
              <a:gd name="connsiteY9" fmla="*/ 1375508 h 1424502"/>
              <a:gd name="connsiteX10" fmla="*/ 2180059 w 9678999"/>
              <a:gd name="connsiteY10" fmla="*/ 1424502 h 1424502"/>
              <a:gd name="connsiteX11" fmla="*/ 0 w 9678999"/>
              <a:gd name="connsiteY11" fmla="*/ 1424502 h 1424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678999" h="1424502">
                <a:moveTo>
                  <a:pt x="7475936" y="576179"/>
                </a:moveTo>
                <a:cubicBezTo>
                  <a:pt x="8160813" y="565990"/>
                  <a:pt x="8867016" y="763516"/>
                  <a:pt x="9601247" y="1358795"/>
                </a:cubicBezTo>
                <a:lnTo>
                  <a:pt x="9678999" y="1424502"/>
                </a:lnTo>
                <a:lnTo>
                  <a:pt x="4380223" y="1424502"/>
                </a:lnTo>
                <a:lnTo>
                  <a:pt x="4578957" y="1361902"/>
                </a:lnTo>
                <a:cubicBezTo>
                  <a:pt x="5512836" y="1052885"/>
                  <a:pt x="6471449" y="591123"/>
                  <a:pt x="7475936" y="576179"/>
                </a:cubicBezTo>
                <a:close/>
                <a:moveTo>
                  <a:pt x="0" y="0"/>
                </a:moveTo>
                <a:lnTo>
                  <a:pt x="74870" y="6883"/>
                </a:lnTo>
                <a:cubicBezTo>
                  <a:pt x="128116" y="14880"/>
                  <a:pt x="181424" y="26047"/>
                  <a:pt x="234709" y="40573"/>
                </a:cubicBezTo>
                <a:cubicBezTo>
                  <a:pt x="972504" y="241764"/>
                  <a:pt x="1410813" y="1001034"/>
                  <a:pt x="2077449" y="1375508"/>
                </a:cubicBezTo>
                <a:lnTo>
                  <a:pt x="2180059" y="1424502"/>
                </a:lnTo>
                <a:lnTo>
                  <a:pt x="0" y="1424502"/>
                </a:lnTo>
                <a:close/>
              </a:path>
            </a:pathLst>
          </a:custGeom>
          <a:solidFill>
            <a:schemeClr val="accent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F0E42249-C1CC-7F43-CCED-59D20F3390AF}"/>
              </a:ext>
            </a:extLst>
          </p:cNvPr>
          <p:cNvSpPr/>
          <p:nvPr/>
        </p:nvSpPr>
        <p:spPr>
          <a:xfrm>
            <a:off x="3115552" y="5545028"/>
            <a:ext cx="9076448" cy="1312972"/>
          </a:xfrm>
          <a:custGeom>
            <a:avLst/>
            <a:gdLst>
              <a:gd name="connsiteX0" fmla="*/ 1742276 w 9076448"/>
              <a:gd name="connsiteY0" fmla="*/ 57778 h 1312972"/>
              <a:gd name="connsiteX1" fmla="*/ 2064621 w 9076448"/>
              <a:gd name="connsiteY1" fmla="*/ 77420 h 1312972"/>
              <a:gd name="connsiteX2" fmla="*/ 4019218 w 9076448"/>
              <a:gd name="connsiteY2" fmla="*/ 1242448 h 1312972"/>
              <a:gd name="connsiteX3" fmla="*/ 4147630 w 9076448"/>
              <a:gd name="connsiteY3" fmla="*/ 1290203 h 1312972"/>
              <a:gd name="connsiteX4" fmla="*/ 4221331 w 9076448"/>
              <a:gd name="connsiteY4" fmla="*/ 1312972 h 1312972"/>
              <a:gd name="connsiteX5" fmla="*/ 0 w 9076448"/>
              <a:gd name="connsiteY5" fmla="*/ 1312972 h 1312972"/>
              <a:gd name="connsiteX6" fmla="*/ 134038 w 9076448"/>
              <a:gd name="connsiteY6" fmla="*/ 1105851 h 1312972"/>
              <a:gd name="connsiteX7" fmla="*/ 1742276 w 9076448"/>
              <a:gd name="connsiteY7" fmla="*/ 57778 h 1312972"/>
              <a:gd name="connsiteX8" fmla="*/ 9076448 w 9076448"/>
              <a:gd name="connsiteY8" fmla="*/ 0 h 1312972"/>
              <a:gd name="connsiteX9" fmla="*/ 9076448 w 9076448"/>
              <a:gd name="connsiteY9" fmla="*/ 1312972 h 1312972"/>
              <a:gd name="connsiteX10" fmla="*/ 5640053 w 9076448"/>
              <a:gd name="connsiteY10" fmla="*/ 1312972 h 1312972"/>
              <a:gd name="connsiteX11" fmla="*/ 5772004 w 9076448"/>
              <a:gd name="connsiteY11" fmla="*/ 1279035 h 1312972"/>
              <a:gd name="connsiteX12" fmla="*/ 9054319 w 9076448"/>
              <a:gd name="connsiteY12" fmla="*/ 3192 h 1312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076448" h="1312972">
                <a:moveTo>
                  <a:pt x="1742276" y="57778"/>
                </a:moveTo>
                <a:cubicBezTo>
                  <a:pt x="1848250" y="51971"/>
                  <a:pt x="1955884" y="58001"/>
                  <a:pt x="2064621" y="77420"/>
                </a:cubicBezTo>
                <a:cubicBezTo>
                  <a:pt x="2817435" y="211916"/>
                  <a:pt x="3321803" y="929006"/>
                  <a:pt x="4019218" y="1242448"/>
                </a:cubicBezTo>
                <a:cubicBezTo>
                  <a:pt x="4062137" y="1259784"/>
                  <a:pt x="4104939" y="1275684"/>
                  <a:pt x="4147630" y="1290203"/>
                </a:cubicBezTo>
                <a:lnTo>
                  <a:pt x="4221331" y="1312972"/>
                </a:lnTo>
                <a:lnTo>
                  <a:pt x="0" y="1312972"/>
                </a:lnTo>
                <a:lnTo>
                  <a:pt x="134038" y="1105851"/>
                </a:lnTo>
                <a:cubicBezTo>
                  <a:pt x="530332" y="553616"/>
                  <a:pt x="1106433" y="92621"/>
                  <a:pt x="1742276" y="57778"/>
                </a:cubicBezTo>
                <a:close/>
                <a:moveTo>
                  <a:pt x="9076448" y="0"/>
                </a:moveTo>
                <a:lnTo>
                  <a:pt x="9076448" y="1312972"/>
                </a:lnTo>
                <a:lnTo>
                  <a:pt x="5640053" y="1312972"/>
                </a:lnTo>
                <a:lnTo>
                  <a:pt x="5772004" y="1279035"/>
                </a:lnTo>
                <a:cubicBezTo>
                  <a:pt x="6838126" y="968546"/>
                  <a:pt x="7891183" y="215735"/>
                  <a:pt x="9054319" y="3192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1AC7C32-0F75-4A2E-4AA3-9497FC91C04B}"/>
              </a:ext>
            </a:extLst>
          </p:cNvPr>
          <p:cNvGrpSpPr/>
          <p:nvPr/>
        </p:nvGrpSpPr>
        <p:grpSpPr>
          <a:xfrm>
            <a:off x="1084948" y="1552645"/>
            <a:ext cx="4807851" cy="3642396"/>
            <a:chOff x="1084948" y="1366381"/>
            <a:chExt cx="4807851" cy="3642396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EC93691F-088C-50AC-0E6C-87FB084C8AA2}"/>
                </a:ext>
              </a:extLst>
            </p:cNvPr>
            <p:cNvGrpSpPr/>
            <p:nvPr/>
          </p:nvGrpSpPr>
          <p:grpSpPr>
            <a:xfrm>
              <a:off x="1084948" y="1966544"/>
              <a:ext cx="4807851" cy="3042233"/>
              <a:chOff x="1084948" y="1746412"/>
              <a:chExt cx="4807851" cy="3042233"/>
            </a:xfrm>
          </p:grpSpPr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5E2104A-8923-898F-720C-29545DE44767}"/>
                  </a:ext>
                </a:extLst>
              </p:cNvPr>
              <p:cNvSpPr txBox="1"/>
              <p:nvPr/>
            </p:nvSpPr>
            <p:spPr>
              <a:xfrm>
                <a:off x="1084948" y="1746412"/>
                <a:ext cx="4807851" cy="21236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600" dirty="0">
                    <a:solidFill>
                      <a:schemeClr val="bg1"/>
                    </a:solidFill>
                    <a:latin typeface="+mj-lt"/>
                  </a:rPr>
                  <a:t>Baby Care Made Easy</a:t>
                </a:r>
                <a:endParaRPr lang="en-ID" sz="6600" dirty="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7C0016D6-4766-6A48-8E1C-E10714306199}"/>
                  </a:ext>
                </a:extLst>
              </p:cNvPr>
              <p:cNvSpPr txBox="1"/>
              <p:nvPr/>
            </p:nvSpPr>
            <p:spPr>
              <a:xfrm>
                <a:off x="1084948" y="4222143"/>
                <a:ext cx="4180841" cy="5665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100" dirty="0">
                    <a:solidFill>
                      <a:schemeClr val="bg2"/>
                    </a:solidFill>
                  </a:rPr>
                  <a:t>Lorem ipsum dolor sit amet, consectetuer adipiscing elit. Maecenas porttitor congue massa. Fusce posuere, </a:t>
                </a: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C5922503-A9E7-7041-677E-78B8E4CC1B1D}"/>
                </a:ext>
              </a:extLst>
            </p:cNvPr>
            <p:cNvGrpSpPr/>
            <p:nvPr/>
          </p:nvGrpSpPr>
          <p:grpSpPr>
            <a:xfrm>
              <a:off x="1220414" y="1366381"/>
              <a:ext cx="2775854" cy="502199"/>
              <a:chOff x="1220414" y="1315582"/>
              <a:chExt cx="2775854" cy="502199"/>
            </a:xfrm>
          </p:grpSpPr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486504D4-C6DF-968B-7094-1B48C9B849CA}"/>
                  </a:ext>
                </a:extLst>
              </p:cNvPr>
              <p:cNvSpPr/>
              <p:nvPr/>
            </p:nvSpPr>
            <p:spPr>
              <a:xfrm>
                <a:off x="1220414" y="1315582"/>
                <a:ext cx="2775854" cy="50219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1B2528CF-8F82-D143-D704-7C9650898DF0}"/>
                  </a:ext>
                </a:extLst>
              </p:cNvPr>
              <p:cNvSpPr txBox="1"/>
              <p:nvPr/>
            </p:nvSpPr>
            <p:spPr>
              <a:xfrm>
                <a:off x="1416050" y="1397404"/>
                <a:ext cx="229307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>
                    <a:solidFill>
                      <a:schemeClr val="accent1"/>
                    </a:solidFill>
                    <a:latin typeface="+mj-lt"/>
                  </a:rPr>
                  <a:t>Everyday Baby Care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921502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61B2FD8-5EAE-9441-9EB2-302528E62506}"/>
              </a:ext>
            </a:extLst>
          </p:cNvPr>
          <p:cNvSpPr/>
          <p:nvPr/>
        </p:nvSpPr>
        <p:spPr>
          <a:xfrm>
            <a:off x="10298682" y="-1"/>
            <a:ext cx="1792856" cy="1284018"/>
          </a:xfrm>
          <a:custGeom>
            <a:avLst/>
            <a:gdLst>
              <a:gd name="connsiteX0" fmla="*/ 29204 w 1792856"/>
              <a:gd name="connsiteY0" fmla="*/ 0 h 1284018"/>
              <a:gd name="connsiteX1" fmla="*/ 1374197 w 1792856"/>
              <a:gd name="connsiteY1" fmla="*/ 0 h 1284018"/>
              <a:gd name="connsiteX2" fmla="*/ 1374137 w 1792856"/>
              <a:gd name="connsiteY2" fmla="*/ 142 h 1284018"/>
              <a:gd name="connsiteX3" fmla="*/ 1332478 w 1792856"/>
              <a:gd name="connsiteY3" fmla="*/ 230617 h 1284018"/>
              <a:gd name="connsiteX4" fmla="*/ 1654188 w 1792856"/>
              <a:gd name="connsiteY4" fmla="*/ 454948 h 1284018"/>
              <a:gd name="connsiteX5" fmla="*/ 1751451 w 1792856"/>
              <a:gd name="connsiteY5" fmla="*/ 888565 h 1284018"/>
              <a:gd name="connsiteX6" fmla="*/ 1325146 w 1792856"/>
              <a:gd name="connsiteY6" fmla="*/ 1012161 h 1284018"/>
              <a:gd name="connsiteX7" fmla="*/ 1056494 w 1792856"/>
              <a:gd name="connsiteY7" fmla="*/ 899914 h 1284018"/>
              <a:gd name="connsiteX8" fmla="*/ 846817 w 1792856"/>
              <a:gd name="connsiteY8" fmla="*/ 1166004 h 1284018"/>
              <a:gd name="connsiteX9" fmla="*/ 340520 w 1792856"/>
              <a:gd name="connsiteY9" fmla="*/ 872763 h 1284018"/>
              <a:gd name="connsiteX10" fmla="*/ 425074 w 1792856"/>
              <a:gd name="connsiteY10" fmla="*/ 668635 h 1284018"/>
              <a:gd name="connsiteX11" fmla="*/ 203667 w 1792856"/>
              <a:gd name="connsiteY11" fmla="*/ 448268 h 1284018"/>
              <a:gd name="connsiteX12" fmla="*/ 8776 w 1792856"/>
              <a:gd name="connsiteY12" fmla="*/ 44491 h 1284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792856" h="1284018">
                <a:moveTo>
                  <a:pt x="29204" y="0"/>
                </a:moveTo>
                <a:lnTo>
                  <a:pt x="1374197" y="0"/>
                </a:lnTo>
                <a:lnTo>
                  <a:pt x="1374137" y="142"/>
                </a:lnTo>
                <a:cubicBezTo>
                  <a:pt x="1341975" y="74718"/>
                  <a:pt x="1313029" y="149670"/>
                  <a:pt x="1332478" y="230617"/>
                </a:cubicBezTo>
                <a:cubicBezTo>
                  <a:pt x="1376032" y="357200"/>
                  <a:pt x="1543620" y="378922"/>
                  <a:pt x="1654188" y="454948"/>
                </a:cubicBezTo>
                <a:cubicBezTo>
                  <a:pt x="1788922" y="547807"/>
                  <a:pt x="1833941" y="748677"/>
                  <a:pt x="1751451" y="888565"/>
                </a:cubicBezTo>
                <a:cubicBezTo>
                  <a:pt x="1668959" y="1028451"/>
                  <a:pt x="1471340" y="1085579"/>
                  <a:pt x="1325146" y="1012161"/>
                </a:cubicBezTo>
                <a:cubicBezTo>
                  <a:pt x="1236138" y="967469"/>
                  <a:pt x="1153592" y="879605"/>
                  <a:pt x="1056494" y="899914"/>
                </a:cubicBezTo>
                <a:cubicBezTo>
                  <a:pt x="941852" y="924080"/>
                  <a:pt x="915135" y="1071460"/>
                  <a:pt x="846817" y="1166004"/>
                </a:cubicBezTo>
                <a:cubicBezTo>
                  <a:pt x="635945" y="1440619"/>
                  <a:pt x="208230" y="1191527"/>
                  <a:pt x="340520" y="872763"/>
                </a:cubicBezTo>
                <a:cubicBezTo>
                  <a:pt x="370768" y="804393"/>
                  <a:pt x="429039" y="743356"/>
                  <a:pt x="425074" y="668635"/>
                </a:cubicBezTo>
                <a:cubicBezTo>
                  <a:pt x="419372" y="560352"/>
                  <a:pt x="295988" y="506264"/>
                  <a:pt x="203667" y="448268"/>
                </a:cubicBezTo>
                <a:cubicBezTo>
                  <a:pt x="30077" y="349055"/>
                  <a:pt x="-23197" y="173273"/>
                  <a:pt x="8776" y="44491"/>
                </a:cubicBezTo>
                <a:close/>
              </a:path>
            </a:pathLst>
          </a:custGeom>
          <a:solidFill>
            <a:schemeClr val="accent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7136329-AD00-55D7-B8DF-948608042EA6}"/>
              </a:ext>
            </a:extLst>
          </p:cNvPr>
          <p:cNvSpPr/>
          <p:nvPr/>
        </p:nvSpPr>
        <p:spPr>
          <a:xfrm>
            <a:off x="1" y="5428996"/>
            <a:ext cx="10034948" cy="1429004"/>
          </a:xfrm>
          <a:custGeom>
            <a:avLst/>
            <a:gdLst>
              <a:gd name="connsiteX0" fmla="*/ 335067 w 10034948"/>
              <a:gd name="connsiteY0" fmla="*/ 205282 h 1429004"/>
              <a:gd name="connsiteX1" fmla="*/ 2294519 w 10034948"/>
              <a:gd name="connsiteY1" fmla="*/ 1057158 h 1429004"/>
              <a:gd name="connsiteX2" fmla="*/ 2726108 w 10034948"/>
              <a:gd name="connsiteY2" fmla="*/ 1362639 h 1429004"/>
              <a:gd name="connsiteX3" fmla="*/ 2838259 w 10034948"/>
              <a:gd name="connsiteY3" fmla="*/ 1429004 h 1429004"/>
              <a:gd name="connsiteX4" fmla="*/ 0 w 10034948"/>
              <a:gd name="connsiteY4" fmla="*/ 1429004 h 1429004"/>
              <a:gd name="connsiteX5" fmla="*/ 0 w 10034948"/>
              <a:gd name="connsiteY5" fmla="*/ 234752 h 1429004"/>
              <a:gd name="connsiteX6" fmla="*/ 55483 w 10034948"/>
              <a:gd name="connsiteY6" fmla="*/ 224557 h 1429004"/>
              <a:gd name="connsiteX7" fmla="*/ 335067 w 10034948"/>
              <a:gd name="connsiteY7" fmla="*/ 205282 h 1429004"/>
              <a:gd name="connsiteX8" fmla="*/ 7831509 w 10034948"/>
              <a:gd name="connsiteY8" fmla="*/ 1283 h 1429004"/>
              <a:gd name="connsiteX9" fmla="*/ 9964888 w 10034948"/>
              <a:gd name="connsiteY9" fmla="*/ 1265884 h 1429004"/>
              <a:gd name="connsiteX10" fmla="*/ 10034948 w 10034948"/>
              <a:gd name="connsiteY10" fmla="*/ 1429004 h 1429004"/>
              <a:gd name="connsiteX11" fmla="*/ 5003144 w 10034948"/>
              <a:gd name="connsiteY11" fmla="*/ 1429004 h 1429004"/>
              <a:gd name="connsiteX12" fmla="*/ 5194775 w 10034948"/>
              <a:gd name="connsiteY12" fmla="*/ 1312156 h 1429004"/>
              <a:gd name="connsiteX13" fmla="*/ 6116066 w 10034948"/>
              <a:gd name="connsiteY13" fmla="*/ 602671 h 1429004"/>
              <a:gd name="connsiteX14" fmla="*/ 7831509 w 10034948"/>
              <a:gd name="connsiteY14" fmla="*/ 1283 h 1429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0034948" h="1429004">
                <a:moveTo>
                  <a:pt x="335067" y="205282"/>
                </a:moveTo>
                <a:cubicBezTo>
                  <a:pt x="997955" y="209122"/>
                  <a:pt x="1724091" y="546970"/>
                  <a:pt x="2294519" y="1057158"/>
                </a:cubicBezTo>
                <a:cubicBezTo>
                  <a:pt x="2443951" y="1175092"/>
                  <a:pt x="2587529" y="1276534"/>
                  <a:pt x="2726108" y="1362639"/>
                </a:cubicBezTo>
                <a:lnTo>
                  <a:pt x="2838259" y="1429004"/>
                </a:lnTo>
                <a:lnTo>
                  <a:pt x="0" y="1429004"/>
                </a:lnTo>
                <a:lnTo>
                  <a:pt x="0" y="234752"/>
                </a:lnTo>
                <a:lnTo>
                  <a:pt x="55483" y="224557"/>
                </a:lnTo>
                <a:cubicBezTo>
                  <a:pt x="146962" y="211001"/>
                  <a:pt x="240369" y="204734"/>
                  <a:pt x="335067" y="205282"/>
                </a:cubicBezTo>
                <a:close/>
                <a:moveTo>
                  <a:pt x="7831509" y="1283"/>
                </a:moveTo>
                <a:cubicBezTo>
                  <a:pt x="8812049" y="-29853"/>
                  <a:pt x="9600031" y="509265"/>
                  <a:pt x="9964888" y="1265884"/>
                </a:cubicBezTo>
                <a:lnTo>
                  <a:pt x="10034948" y="1429004"/>
                </a:lnTo>
                <a:lnTo>
                  <a:pt x="5003144" y="1429004"/>
                </a:lnTo>
                <a:lnTo>
                  <a:pt x="5194775" y="1312156"/>
                </a:lnTo>
                <a:cubicBezTo>
                  <a:pt x="5489444" y="1119984"/>
                  <a:pt x="5791135" y="876195"/>
                  <a:pt x="6116066" y="602671"/>
                </a:cubicBezTo>
                <a:cubicBezTo>
                  <a:pt x="6719712" y="200153"/>
                  <a:pt x="7303526" y="18048"/>
                  <a:pt x="7831509" y="1283"/>
                </a:cubicBezTo>
                <a:close/>
              </a:path>
            </a:pathLst>
          </a:custGeom>
          <a:solidFill>
            <a:schemeClr val="accent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FED04D4D-5247-16BE-4B8C-4A88BE6A5EAE}"/>
              </a:ext>
            </a:extLst>
          </p:cNvPr>
          <p:cNvSpPr/>
          <p:nvPr/>
        </p:nvSpPr>
        <p:spPr>
          <a:xfrm>
            <a:off x="2473302" y="4247168"/>
            <a:ext cx="9718698" cy="2610832"/>
          </a:xfrm>
          <a:custGeom>
            <a:avLst/>
            <a:gdLst>
              <a:gd name="connsiteX0" fmla="*/ 8957465 w 9718698"/>
              <a:gd name="connsiteY0" fmla="*/ 408 h 2610832"/>
              <a:gd name="connsiteX1" fmla="*/ 9088847 w 9718698"/>
              <a:gd name="connsiteY1" fmla="*/ 1663 h 2610832"/>
              <a:gd name="connsiteX2" fmla="*/ 9688249 w 9718698"/>
              <a:gd name="connsiteY2" fmla="*/ 106077 h 2610832"/>
              <a:gd name="connsiteX3" fmla="*/ 9718698 w 9718698"/>
              <a:gd name="connsiteY3" fmla="*/ 117296 h 2610832"/>
              <a:gd name="connsiteX4" fmla="*/ 9718698 w 9718698"/>
              <a:gd name="connsiteY4" fmla="*/ 2610832 h 2610832"/>
              <a:gd name="connsiteX5" fmla="*/ 0 w 9718698"/>
              <a:gd name="connsiteY5" fmla="*/ 2610832 h 2610832"/>
              <a:gd name="connsiteX6" fmla="*/ 61195 w 9718698"/>
              <a:gd name="connsiteY6" fmla="*/ 2496690 h 2610832"/>
              <a:gd name="connsiteX7" fmla="*/ 3226666 w 9718698"/>
              <a:gd name="connsiteY7" fmla="*/ 2200793 h 2610832"/>
              <a:gd name="connsiteX8" fmla="*/ 6881743 w 9718698"/>
              <a:gd name="connsiteY8" fmla="*/ 996143 h 2610832"/>
              <a:gd name="connsiteX9" fmla="*/ 8957465 w 9718698"/>
              <a:gd name="connsiteY9" fmla="*/ 408 h 2610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18698" h="2610832">
                <a:moveTo>
                  <a:pt x="8957465" y="408"/>
                </a:moveTo>
                <a:cubicBezTo>
                  <a:pt x="9001570" y="-416"/>
                  <a:pt x="9045374" y="14"/>
                  <a:pt x="9088847" y="1663"/>
                </a:cubicBezTo>
                <a:cubicBezTo>
                  <a:pt x="9297516" y="9582"/>
                  <a:pt x="9498529" y="45615"/>
                  <a:pt x="9688249" y="106077"/>
                </a:cubicBezTo>
                <a:lnTo>
                  <a:pt x="9718698" y="117296"/>
                </a:lnTo>
                <a:lnTo>
                  <a:pt x="9718698" y="2610832"/>
                </a:lnTo>
                <a:lnTo>
                  <a:pt x="0" y="2610832"/>
                </a:lnTo>
                <a:lnTo>
                  <a:pt x="61195" y="2496690"/>
                </a:lnTo>
                <a:cubicBezTo>
                  <a:pt x="666356" y="1465109"/>
                  <a:pt x="2114387" y="1549522"/>
                  <a:pt x="3226666" y="2200793"/>
                </a:cubicBezTo>
                <a:cubicBezTo>
                  <a:pt x="5038748" y="3117007"/>
                  <a:pt x="5825288" y="2326643"/>
                  <a:pt x="6881743" y="996143"/>
                </a:cubicBezTo>
                <a:cubicBezTo>
                  <a:pt x="7566983" y="307188"/>
                  <a:pt x="8295903" y="12770"/>
                  <a:pt x="8957465" y="40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73A6FF-B0F3-143A-9D71-7F7C42C2911E}"/>
              </a:ext>
            </a:extLst>
          </p:cNvPr>
          <p:cNvSpPr txBox="1"/>
          <p:nvPr/>
        </p:nvSpPr>
        <p:spPr>
          <a:xfrm>
            <a:off x="580343" y="197486"/>
            <a:ext cx="19267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Babby Blossom </a:t>
            </a:r>
            <a:endParaRPr lang="en-ID" sz="12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2D91102-A80D-EB8A-21DD-D54A8E0F6398}"/>
              </a:ext>
            </a:extLst>
          </p:cNvPr>
          <p:cNvSpPr/>
          <p:nvPr/>
        </p:nvSpPr>
        <p:spPr>
          <a:xfrm>
            <a:off x="304122" y="197486"/>
            <a:ext cx="276999" cy="276999"/>
          </a:xfrm>
          <a:custGeom>
            <a:avLst/>
            <a:gdLst>
              <a:gd name="connsiteX0" fmla="*/ 190500 w 380999"/>
              <a:gd name="connsiteY0" fmla="*/ 381000 h 380999"/>
              <a:gd name="connsiteX1" fmla="*/ 381000 w 380999"/>
              <a:gd name="connsiteY1" fmla="*/ 190500 h 380999"/>
              <a:gd name="connsiteX2" fmla="*/ 190500 w 380999"/>
              <a:gd name="connsiteY2" fmla="*/ 0 h 380999"/>
              <a:gd name="connsiteX3" fmla="*/ 0 w 380999"/>
              <a:gd name="connsiteY3" fmla="*/ 190500 h 380999"/>
              <a:gd name="connsiteX4" fmla="*/ 190500 w 380999"/>
              <a:gd name="connsiteY4" fmla="*/ 381000 h 380999"/>
              <a:gd name="connsiteX5" fmla="*/ 219903 w 380999"/>
              <a:gd name="connsiteY5" fmla="*/ 147186 h 380999"/>
              <a:gd name="connsiteX6" fmla="*/ 219903 w 380999"/>
              <a:gd name="connsiteY6" fmla="*/ 88379 h 380999"/>
              <a:gd name="connsiteX7" fmla="*/ 161097 w 380999"/>
              <a:gd name="connsiteY7" fmla="*/ 88379 h 380999"/>
              <a:gd name="connsiteX8" fmla="*/ 161097 w 380999"/>
              <a:gd name="connsiteY8" fmla="*/ 147186 h 380999"/>
              <a:gd name="connsiteX9" fmla="*/ 190500 w 380999"/>
              <a:gd name="connsiteY9" fmla="*/ 176588 h 380999"/>
              <a:gd name="connsiteX10" fmla="*/ 219903 w 380999"/>
              <a:gd name="connsiteY10" fmla="*/ 147186 h 380999"/>
              <a:gd name="connsiteX11" fmla="*/ 233815 w 380999"/>
              <a:gd name="connsiteY11" fmla="*/ 219903 h 380999"/>
              <a:gd name="connsiteX12" fmla="*/ 292621 w 380999"/>
              <a:gd name="connsiteY12" fmla="*/ 219903 h 380999"/>
              <a:gd name="connsiteX13" fmla="*/ 292621 w 380999"/>
              <a:gd name="connsiteY13" fmla="*/ 161097 h 380999"/>
              <a:gd name="connsiteX14" fmla="*/ 233815 w 380999"/>
              <a:gd name="connsiteY14" fmla="*/ 161097 h 380999"/>
              <a:gd name="connsiteX15" fmla="*/ 204412 w 380999"/>
              <a:gd name="connsiteY15" fmla="*/ 190501 h 380999"/>
              <a:gd name="connsiteX16" fmla="*/ 233815 w 380999"/>
              <a:gd name="connsiteY16" fmla="*/ 219903 h 380999"/>
              <a:gd name="connsiteX17" fmla="*/ 219903 w 380999"/>
              <a:gd name="connsiteY17" fmla="*/ 292621 h 380999"/>
              <a:gd name="connsiteX18" fmla="*/ 219903 w 380999"/>
              <a:gd name="connsiteY18" fmla="*/ 233815 h 380999"/>
              <a:gd name="connsiteX19" fmla="*/ 190500 w 380999"/>
              <a:gd name="connsiteY19" fmla="*/ 204412 h 380999"/>
              <a:gd name="connsiteX20" fmla="*/ 161097 w 380999"/>
              <a:gd name="connsiteY20" fmla="*/ 233815 h 380999"/>
              <a:gd name="connsiteX21" fmla="*/ 161097 w 380999"/>
              <a:gd name="connsiteY21" fmla="*/ 292621 h 380999"/>
              <a:gd name="connsiteX22" fmla="*/ 219903 w 380999"/>
              <a:gd name="connsiteY22" fmla="*/ 292621 h 380999"/>
              <a:gd name="connsiteX23" fmla="*/ 88379 w 380999"/>
              <a:gd name="connsiteY23" fmla="*/ 219903 h 380999"/>
              <a:gd name="connsiteX24" fmla="*/ 88379 w 380999"/>
              <a:gd name="connsiteY24" fmla="*/ 161097 h 380999"/>
              <a:gd name="connsiteX25" fmla="*/ 147186 w 380999"/>
              <a:gd name="connsiteY25" fmla="*/ 161097 h 380999"/>
              <a:gd name="connsiteX26" fmla="*/ 176588 w 380999"/>
              <a:gd name="connsiteY26" fmla="*/ 190501 h 380999"/>
              <a:gd name="connsiteX27" fmla="*/ 147186 w 380999"/>
              <a:gd name="connsiteY27" fmla="*/ 219903 h 380999"/>
              <a:gd name="connsiteX28" fmla="*/ 88379 w 380999"/>
              <a:gd name="connsiteY28" fmla="*/ 219903 h 380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80999" h="380999">
                <a:moveTo>
                  <a:pt x="190500" y="381000"/>
                </a:moveTo>
                <a:cubicBezTo>
                  <a:pt x="295711" y="381000"/>
                  <a:pt x="381000" y="295710"/>
                  <a:pt x="381000" y="190500"/>
                </a:cubicBezTo>
                <a:cubicBezTo>
                  <a:pt x="381000" y="85290"/>
                  <a:pt x="295711" y="0"/>
                  <a:pt x="190500" y="0"/>
                </a:cubicBezTo>
                <a:cubicBezTo>
                  <a:pt x="85290" y="0"/>
                  <a:pt x="0" y="85290"/>
                  <a:pt x="0" y="190500"/>
                </a:cubicBezTo>
                <a:cubicBezTo>
                  <a:pt x="0" y="295710"/>
                  <a:pt x="85290" y="381000"/>
                  <a:pt x="190500" y="381000"/>
                </a:cubicBezTo>
                <a:close/>
                <a:moveTo>
                  <a:pt x="219903" y="147186"/>
                </a:moveTo>
                <a:cubicBezTo>
                  <a:pt x="236142" y="130946"/>
                  <a:pt x="236142" y="104618"/>
                  <a:pt x="219903" y="88379"/>
                </a:cubicBezTo>
                <a:cubicBezTo>
                  <a:pt x="203664" y="72140"/>
                  <a:pt x="177336" y="72140"/>
                  <a:pt x="161097" y="88379"/>
                </a:cubicBezTo>
                <a:cubicBezTo>
                  <a:pt x="144859" y="104618"/>
                  <a:pt x="144859" y="130946"/>
                  <a:pt x="161097" y="147186"/>
                </a:cubicBezTo>
                <a:lnTo>
                  <a:pt x="190500" y="176588"/>
                </a:lnTo>
                <a:lnTo>
                  <a:pt x="219903" y="147186"/>
                </a:lnTo>
                <a:close/>
                <a:moveTo>
                  <a:pt x="233815" y="219903"/>
                </a:moveTo>
                <a:cubicBezTo>
                  <a:pt x="250054" y="236142"/>
                  <a:pt x="276382" y="236142"/>
                  <a:pt x="292621" y="219903"/>
                </a:cubicBezTo>
                <a:cubicBezTo>
                  <a:pt x="308859" y="203664"/>
                  <a:pt x="308859" y="177336"/>
                  <a:pt x="292621" y="161097"/>
                </a:cubicBezTo>
                <a:cubicBezTo>
                  <a:pt x="276382" y="144859"/>
                  <a:pt x="250054" y="144859"/>
                  <a:pt x="233815" y="161097"/>
                </a:cubicBezTo>
                <a:lnTo>
                  <a:pt x="204412" y="190501"/>
                </a:lnTo>
                <a:lnTo>
                  <a:pt x="233815" y="219903"/>
                </a:lnTo>
                <a:close/>
                <a:moveTo>
                  <a:pt x="219903" y="292621"/>
                </a:moveTo>
                <a:cubicBezTo>
                  <a:pt x="236142" y="276382"/>
                  <a:pt x="236142" y="250054"/>
                  <a:pt x="219903" y="233815"/>
                </a:cubicBezTo>
                <a:lnTo>
                  <a:pt x="190500" y="204412"/>
                </a:lnTo>
                <a:lnTo>
                  <a:pt x="161097" y="233815"/>
                </a:lnTo>
                <a:cubicBezTo>
                  <a:pt x="144859" y="250054"/>
                  <a:pt x="144859" y="276382"/>
                  <a:pt x="161097" y="292621"/>
                </a:cubicBezTo>
                <a:cubicBezTo>
                  <a:pt x="177336" y="308860"/>
                  <a:pt x="203664" y="308860"/>
                  <a:pt x="219903" y="292621"/>
                </a:cubicBezTo>
                <a:close/>
                <a:moveTo>
                  <a:pt x="88379" y="219903"/>
                </a:moveTo>
                <a:cubicBezTo>
                  <a:pt x="72140" y="203664"/>
                  <a:pt x="72140" y="177336"/>
                  <a:pt x="88379" y="161097"/>
                </a:cubicBezTo>
                <a:cubicBezTo>
                  <a:pt x="104618" y="144859"/>
                  <a:pt x="130946" y="144859"/>
                  <a:pt x="147186" y="161097"/>
                </a:cubicBezTo>
                <a:lnTo>
                  <a:pt x="176588" y="190501"/>
                </a:lnTo>
                <a:lnTo>
                  <a:pt x="147186" y="219903"/>
                </a:lnTo>
                <a:cubicBezTo>
                  <a:pt x="130946" y="236142"/>
                  <a:pt x="104618" y="236142"/>
                  <a:pt x="88379" y="219903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D8018AF-F35A-B6D8-FA0A-BC2096728553}"/>
              </a:ext>
            </a:extLst>
          </p:cNvPr>
          <p:cNvSpPr txBox="1"/>
          <p:nvPr/>
        </p:nvSpPr>
        <p:spPr>
          <a:xfrm>
            <a:off x="6383203" y="1656313"/>
            <a:ext cx="464343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>
                <a:solidFill>
                  <a:schemeClr val="accent1"/>
                </a:solidFill>
                <a:latin typeface="+mj-lt"/>
              </a:rPr>
              <a:t>THANK</a:t>
            </a:r>
            <a:r>
              <a:rPr lang="en-US" sz="9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9600" dirty="0">
                <a:solidFill>
                  <a:schemeClr val="accent2"/>
                </a:solidFill>
                <a:latin typeface="+mj-lt"/>
              </a:rPr>
              <a:t>YOU!</a:t>
            </a:r>
            <a:endParaRPr lang="en-ID" sz="96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15E9CE27-B0BE-143F-33C8-F1001066450B}"/>
              </a:ext>
            </a:extLst>
          </p:cNvPr>
          <p:cNvSpPr/>
          <p:nvPr/>
        </p:nvSpPr>
        <p:spPr>
          <a:xfrm>
            <a:off x="1416050" y="846488"/>
            <a:ext cx="4643438" cy="464343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DC2613B9-67D8-9BCC-AB2A-69201D7DBB5B}"/>
              </a:ext>
            </a:extLst>
          </p:cNvPr>
          <p:cNvSpPr/>
          <p:nvPr/>
        </p:nvSpPr>
        <p:spPr>
          <a:xfrm>
            <a:off x="6466352" y="1248937"/>
            <a:ext cx="2018370" cy="40737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DC2D141-E8DE-5E8C-536A-626FA7C60826}"/>
              </a:ext>
            </a:extLst>
          </p:cNvPr>
          <p:cNvSpPr txBox="1"/>
          <p:nvPr/>
        </p:nvSpPr>
        <p:spPr>
          <a:xfrm>
            <a:off x="6683765" y="1314126"/>
            <a:ext cx="14313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200" dirty="0">
                <a:solidFill>
                  <a:schemeClr val="bg1"/>
                </a:solidFill>
                <a:latin typeface="+mj-lt"/>
              </a:rPr>
              <a:t>Reach Out Us</a:t>
            </a:r>
          </a:p>
        </p:txBody>
      </p:sp>
      <p:pic>
        <p:nvPicPr>
          <p:cNvPr id="34" name="Graphic 33">
            <a:extLst>
              <a:ext uri="{FF2B5EF4-FFF2-40B4-BE49-F238E27FC236}">
                <a16:creationId xmlns:a16="http://schemas.microsoft.com/office/drawing/2014/main" id="{9CD07A0E-3B86-6A27-3F9F-7DAD839536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02833" y="1338325"/>
            <a:ext cx="228600" cy="228600"/>
          </a:xfrm>
          <a:prstGeom prst="rect">
            <a:avLst/>
          </a:prstGeom>
        </p:spPr>
      </p:pic>
      <p:sp>
        <p:nvSpPr>
          <p:cNvPr id="8" name="Freeform: Shape 7">
            <a:extLst>
              <a:ext uri="{FF2B5EF4-FFF2-40B4-BE49-F238E27FC236}">
                <a16:creationId xmlns:a16="http://schemas.microsoft.com/office/drawing/2014/main" id="{97227559-B687-509A-15E4-3ADCBF818FEB}"/>
              </a:ext>
            </a:extLst>
          </p:cNvPr>
          <p:cNvSpPr/>
          <p:nvPr/>
        </p:nvSpPr>
        <p:spPr>
          <a:xfrm>
            <a:off x="10313995" y="-1"/>
            <a:ext cx="1777543" cy="1080984"/>
          </a:xfrm>
          <a:custGeom>
            <a:avLst/>
            <a:gdLst>
              <a:gd name="connsiteX0" fmla="*/ 0 w 1777543"/>
              <a:gd name="connsiteY0" fmla="*/ 0 h 1080984"/>
              <a:gd name="connsiteX1" fmla="*/ 1315426 w 1777543"/>
              <a:gd name="connsiteY1" fmla="*/ 0 h 1080984"/>
              <a:gd name="connsiteX2" fmla="*/ 1317165 w 1777543"/>
              <a:gd name="connsiteY2" fmla="*/ 27583 h 1080984"/>
              <a:gd name="connsiteX3" fmla="*/ 1638875 w 1777543"/>
              <a:gd name="connsiteY3" fmla="*/ 251914 h 1080984"/>
              <a:gd name="connsiteX4" fmla="*/ 1736138 w 1777543"/>
              <a:gd name="connsiteY4" fmla="*/ 685531 h 1080984"/>
              <a:gd name="connsiteX5" fmla="*/ 1309833 w 1777543"/>
              <a:gd name="connsiteY5" fmla="*/ 809127 h 1080984"/>
              <a:gd name="connsiteX6" fmla="*/ 1041181 w 1777543"/>
              <a:gd name="connsiteY6" fmla="*/ 696880 h 1080984"/>
              <a:gd name="connsiteX7" fmla="*/ 831504 w 1777543"/>
              <a:gd name="connsiteY7" fmla="*/ 962970 h 1080984"/>
              <a:gd name="connsiteX8" fmla="*/ 325207 w 1777543"/>
              <a:gd name="connsiteY8" fmla="*/ 669729 h 1080984"/>
              <a:gd name="connsiteX9" fmla="*/ 409761 w 1777543"/>
              <a:gd name="connsiteY9" fmla="*/ 465601 h 1080984"/>
              <a:gd name="connsiteX10" fmla="*/ 188354 w 1777543"/>
              <a:gd name="connsiteY10" fmla="*/ 245234 h 1080984"/>
              <a:gd name="connsiteX11" fmla="*/ 13822 w 1777543"/>
              <a:gd name="connsiteY11" fmla="*/ 54434 h 108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777543" h="1080984">
                <a:moveTo>
                  <a:pt x="0" y="0"/>
                </a:moveTo>
                <a:lnTo>
                  <a:pt x="1315426" y="0"/>
                </a:lnTo>
                <a:lnTo>
                  <a:pt x="1317165" y="27583"/>
                </a:lnTo>
                <a:cubicBezTo>
                  <a:pt x="1360719" y="154166"/>
                  <a:pt x="1528307" y="175888"/>
                  <a:pt x="1638875" y="251914"/>
                </a:cubicBezTo>
                <a:cubicBezTo>
                  <a:pt x="1773609" y="344773"/>
                  <a:pt x="1818628" y="545643"/>
                  <a:pt x="1736138" y="685531"/>
                </a:cubicBezTo>
                <a:cubicBezTo>
                  <a:pt x="1653646" y="825417"/>
                  <a:pt x="1456027" y="882545"/>
                  <a:pt x="1309833" y="809127"/>
                </a:cubicBezTo>
                <a:cubicBezTo>
                  <a:pt x="1220825" y="764435"/>
                  <a:pt x="1138279" y="676571"/>
                  <a:pt x="1041181" y="696880"/>
                </a:cubicBezTo>
                <a:cubicBezTo>
                  <a:pt x="926539" y="721046"/>
                  <a:pt x="899822" y="868426"/>
                  <a:pt x="831504" y="962970"/>
                </a:cubicBezTo>
                <a:cubicBezTo>
                  <a:pt x="620632" y="1237585"/>
                  <a:pt x="192917" y="988493"/>
                  <a:pt x="325207" y="669729"/>
                </a:cubicBezTo>
                <a:cubicBezTo>
                  <a:pt x="355455" y="601359"/>
                  <a:pt x="413726" y="540322"/>
                  <a:pt x="409761" y="465601"/>
                </a:cubicBezTo>
                <a:cubicBezTo>
                  <a:pt x="404059" y="357318"/>
                  <a:pt x="280675" y="303230"/>
                  <a:pt x="188354" y="245234"/>
                </a:cubicBezTo>
                <a:cubicBezTo>
                  <a:pt x="101559" y="195628"/>
                  <a:pt x="44843" y="126879"/>
                  <a:pt x="13822" y="54434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511108E-257A-673F-1FD0-C2E2B053CF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661768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75122CEF-31FE-6647-A242-A6A4FDD4FECA}"/>
              </a:ext>
            </a:extLst>
          </p:cNvPr>
          <p:cNvSpPr/>
          <p:nvPr/>
        </p:nvSpPr>
        <p:spPr>
          <a:xfrm>
            <a:off x="2521982" y="6176475"/>
            <a:ext cx="9670019" cy="681526"/>
          </a:xfrm>
          <a:custGeom>
            <a:avLst/>
            <a:gdLst>
              <a:gd name="connsiteX0" fmla="*/ 9670019 w 9670019"/>
              <a:gd name="connsiteY0" fmla="*/ 187020 h 681526"/>
              <a:gd name="connsiteX1" fmla="*/ 9670019 w 9670019"/>
              <a:gd name="connsiteY1" fmla="*/ 681526 h 681526"/>
              <a:gd name="connsiteX2" fmla="*/ 7464934 w 9670019"/>
              <a:gd name="connsiteY2" fmla="*/ 681526 h 681526"/>
              <a:gd name="connsiteX3" fmla="*/ 7770062 w 9670019"/>
              <a:gd name="connsiteY3" fmla="*/ 558030 h 681526"/>
              <a:gd name="connsiteX4" fmla="*/ 9487146 w 9670019"/>
              <a:gd name="connsiteY4" fmla="*/ 192488 h 681526"/>
              <a:gd name="connsiteX5" fmla="*/ 1695895 w 9670019"/>
              <a:gd name="connsiteY5" fmla="*/ 344 h 681526"/>
              <a:gd name="connsiteX6" fmla="*/ 3443790 w 9670019"/>
              <a:gd name="connsiteY6" fmla="*/ 614072 h 681526"/>
              <a:gd name="connsiteX7" fmla="*/ 3567534 w 9670019"/>
              <a:gd name="connsiteY7" fmla="*/ 681526 h 681526"/>
              <a:gd name="connsiteX8" fmla="*/ 0 w 9670019"/>
              <a:gd name="connsiteY8" fmla="*/ 681526 h 681526"/>
              <a:gd name="connsiteX9" fmla="*/ 181906 w 9670019"/>
              <a:gd name="connsiteY9" fmla="*/ 538560 h 681526"/>
              <a:gd name="connsiteX10" fmla="*/ 1566848 w 9670019"/>
              <a:gd name="connsiteY10" fmla="*/ 1924 h 681526"/>
              <a:gd name="connsiteX11" fmla="*/ 1695895 w 9670019"/>
              <a:gd name="connsiteY11" fmla="*/ 344 h 68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670019" h="681526">
                <a:moveTo>
                  <a:pt x="9670019" y="187020"/>
                </a:moveTo>
                <a:lnTo>
                  <a:pt x="9670019" y="681526"/>
                </a:lnTo>
                <a:lnTo>
                  <a:pt x="7464934" y="681526"/>
                </a:lnTo>
                <a:lnTo>
                  <a:pt x="7770062" y="558030"/>
                </a:lnTo>
                <a:cubicBezTo>
                  <a:pt x="8303058" y="360529"/>
                  <a:pt x="8897562" y="229316"/>
                  <a:pt x="9487146" y="192488"/>
                </a:cubicBezTo>
                <a:close/>
                <a:moveTo>
                  <a:pt x="1695895" y="344"/>
                </a:moveTo>
                <a:cubicBezTo>
                  <a:pt x="2335337" y="11798"/>
                  <a:pt x="2889795" y="307487"/>
                  <a:pt x="3443790" y="614072"/>
                </a:cubicBezTo>
                <a:lnTo>
                  <a:pt x="3567534" y="681526"/>
                </a:lnTo>
                <a:lnTo>
                  <a:pt x="0" y="681526"/>
                </a:lnTo>
                <a:lnTo>
                  <a:pt x="181906" y="538560"/>
                </a:lnTo>
                <a:cubicBezTo>
                  <a:pt x="586339" y="248686"/>
                  <a:pt x="1055729" y="50353"/>
                  <a:pt x="1566848" y="1924"/>
                </a:cubicBezTo>
                <a:cubicBezTo>
                  <a:pt x="1610258" y="80"/>
                  <a:pt x="1653265" y="-419"/>
                  <a:pt x="1695895" y="344"/>
                </a:cubicBezTo>
                <a:close/>
              </a:path>
            </a:pathLst>
          </a:custGeom>
          <a:solidFill>
            <a:schemeClr val="accent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73A6FF-B0F3-143A-9D71-7F7C42C2911E}"/>
              </a:ext>
            </a:extLst>
          </p:cNvPr>
          <p:cNvSpPr txBox="1"/>
          <p:nvPr/>
        </p:nvSpPr>
        <p:spPr>
          <a:xfrm>
            <a:off x="580343" y="197486"/>
            <a:ext cx="19267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Babby Blossom </a:t>
            </a:r>
            <a:endParaRPr lang="en-ID" sz="12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2D91102-A80D-EB8A-21DD-D54A8E0F6398}"/>
              </a:ext>
            </a:extLst>
          </p:cNvPr>
          <p:cNvSpPr/>
          <p:nvPr/>
        </p:nvSpPr>
        <p:spPr>
          <a:xfrm>
            <a:off x="304122" y="197486"/>
            <a:ext cx="276999" cy="276999"/>
          </a:xfrm>
          <a:custGeom>
            <a:avLst/>
            <a:gdLst>
              <a:gd name="connsiteX0" fmla="*/ 190500 w 380999"/>
              <a:gd name="connsiteY0" fmla="*/ 381000 h 380999"/>
              <a:gd name="connsiteX1" fmla="*/ 381000 w 380999"/>
              <a:gd name="connsiteY1" fmla="*/ 190500 h 380999"/>
              <a:gd name="connsiteX2" fmla="*/ 190500 w 380999"/>
              <a:gd name="connsiteY2" fmla="*/ 0 h 380999"/>
              <a:gd name="connsiteX3" fmla="*/ 0 w 380999"/>
              <a:gd name="connsiteY3" fmla="*/ 190500 h 380999"/>
              <a:gd name="connsiteX4" fmla="*/ 190500 w 380999"/>
              <a:gd name="connsiteY4" fmla="*/ 381000 h 380999"/>
              <a:gd name="connsiteX5" fmla="*/ 219903 w 380999"/>
              <a:gd name="connsiteY5" fmla="*/ 147186 h 380999"/>
              <a:gd name="connsiteX6" fmla="*/ 219903 w 380999"/>
              <a:gd name="connsiteY6" fmla="*/ 88379 h 380999"/>
              <a:gd name="connsiteX7" fmla="*/ 161097 w 380999"/>
              <a:gd name="connsiteY7" fmla="*/ 88379 h 380999"/>
              <a:gd name="connsiteX8" fmla="*/ 161097 w 380999"/>
              <a:gd name="connsiteY8" fmla="*/ 147186 h 380999"/>
              <a:gd name="connsiteX9" fmla="*/ 190500 w 380999"/>
              <a:gd name="connsiteY9" fmla="*/ 176588 h 380999"/>
              <a:gd name="connsiteX10" fmla="*/ 219903 w 380999"/>
              <a:gd name="connsiteY10" fmla="*/ 147186 h 380999"/>
              <a:gd name="connsiteX11" fmla="*/ 233815 w 380999"/>
              <a:gd name="connsiteY11" fmla="*/ 219903 h 380999"/>
              <a:gd name="connsiteX12" fmla="*/ 292621 w 380999"/>
              <a:gd name="connsiteY12" fmla="*/ 219903 h 380999"/>
              <a:gd name="connsiteX13" fmla="*/ 292621 w 380999"/>
              <a:gd name="connsiteY13" fmla="*/ 161097 h 380999"/>
              <a:gd name="connsiteX14" fmla="*/ 233815 w 380999"/>
              <a:gd name="connsiteY14" fmla="*/ 161097 h 380999"/>
              <a:gd name="connsiteX15" fmla="*/ 204412 w 380999"/>
              <a:gd name="connsiteY15" fmla="*/ 190501 h 380999"/>
              <a:gd name="connsiteX16" fmla="*/ 233815 w 380999"/>
              <a:gd name="connsiteY16" fmla="*/ 219903 h 380999"/>
              <a:gd name="connsiteX17" fmla="*/ 219903 w 380999"/>
              <a:gd name="connsiteY17" fmla="*/ 292621 h 380999"/>
              <a:gd name="connsiteX18" fmla="*/ 219903 w 380999"/>
              <a:gd name="connsiteY18" fmla="*/ 233815 h 380999"/>
              <a:gd name="connsiteX19" fmla="*/ 190500 w 380999"/>
              <a:gd name="connsiteY19" fmla="*/ 204412 h 380999"/>
              <a:gd name="connsiteX20" fmla="*/ 161097 w 380999"/>
              <a:gd name="connsiteY20" fmla="*/ 233815 h 380999"/>
              <a:gd name="connsiteX21" fmla="*/ 161097 w 380999"/>
              <a:gd name="connsiteY21" fmla="*/ 292621 h 380999"/>
              <a:gd name="connsiteX22" fmla="*/ 219903 w 380999"/>
              <a:gd name="connsiteY22" fmla="*/ 292621 h 380999"/>
              <a:gd name="connsiteX23" fmla="*/ 88379 w 380999"/>
              <a:gd name="connsiteY23" fmla="*/ 219903 h 380999"/>
              <a:gd name="connsiteX24" fmla="*/ 88379 w 380999"/>
              <a:gd name="connsiteY24" fmla="*/ 161097 h 380999"/>
              <a:gd name="connsiteX25" fmla="*/ 147186 w 380999"/>
              <a:gd name="connsiteY25" fmla="*/ 161097 h 380999"/>
              <a:gd name="connsiteX26" fmla="*/ 176588 w 380999"/>
              <a:gd name="connsiteY26" fmla="*/ 190501 h 380999"/>
              <a:gd name="connsiteX27" fmla="*/ 147186 w 380999"/>
              <a:gd name="connsiteY27" fmla="*/ 219903 h 380999"/>
              <a:gd name="connsiteX28" fmla="*/ 88379 w 380999"/>
              <a:gd name="connsiteY28" fmla="*/ 219903 h 380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80999" h="380999">
                <a:moveTo>
                  <a:pt x="190500" y="381000"/>
                </a:moveTo>
                <a:cubicBezTo>
                  <a:pt x="295711" y="381000"/>
                  <a:pt x="381000" y="295710"/>
                  <a:pt x="381000" y="190500"/>
                </a:cubicBezTo>
                <a:cubicBezTo>
                  <a:pt x="381000" y="85290"/>
                  <a:pt x="295711" y="0"/>
                  <a:pt x="190500" y="0"/>
                </a:cubicBezTo>
                <a:cubicBezTo>
                  <a:pt x="85290" y="0"/>
                  <a:pt x="0" y="85290"/>
                  <a:pt x="0" y="190500"/>
                </a:cubicBezTo>
                <a:cubicBezTo>
                  <a:pt x="0" y="295710"/>
                  <a:pt x="85290" y="381000"/>
                  <a:pt x="190500" y="381000"/>
                </a:cubicBezTo>
                <a:close/>
                <a:moveTo>
                  <a:pt x="219903" y="147186"/>
                </a:moveTo>
                <a:cubicBezTo>
                  <a:pt x="236142" y="130946"/>
                  <a:pt x="236142" y="104618"/>
                  <a:pt x="219903" y="88379"/>
                </a:cubicBezTo>
                <a:cubicBezTo>
                  <a:pt x="203664" y="72140"/>
                  <a:pt x="177336" y="72140"/>
                  <a:pt x="161097" y="88379"/>
                </a:cubicBezTo>
                <a:cubicBezTo>
                  <a:pt x="144859" y="104618"/>
                  <a:pt x="144859" y="130946"/>
                  <a:pt x="161097" y="147186"/>
                </a:cubicBezTo>
                <a:lnTo>
                  <a:pt x="190500" y="176588"/>
                </a:lnTo>
                <a:lnTo>
                  <a:pt x="219903" y="147186"/>
                </a:lnTo>
                <a:close/>
                <a:moveTo>
                  <a:pt x="233815" y="219903"/>
                </a:moveTo>
                <a:cubicBezTo>
                  <a:pt x="250054" y="236142"/>
                  <a:pt x="276382" y="236142"/>
                  <a:pt x="292621" y="219903"/>
                </a:cubicBezTo>
                <a:cubicBezTo>
                  <a:pt x="308859" y="203664"/>
                  <a:pt x="308859" y="177336"/>
                  <a:pt x="292621" y="161097"/>
                </a:cubicBezTo>
                <a:cubicBezTo>
                  <a:pt x="276382" y="144859"/>
                  <a:pt x="250054" y="144859"/>
                  <a:pt x="233815" y="161097"/>
                </a:cubicBezTo>
                <a:lnTo>
                  <a:pt x="204412" y="190501"/>
                </a:lnTo>
                <a:lnTo>
                  <a:pt x="233815" y="219903"/>
                </a:lnTo>
                <a:close/>
                <a:moveTo>
                  <a:pt x="219903" y="292621"/>
                </a:moveTo>
                <a:cubicBezTo>
                  <a:pt x="236142" y="276382"/>
                  <a:pt x="236142" y="250054"/>
                  <a:pt x="219903" y="233815"/>
                </a:cubicBezTo>
                <a:lnTo>
                  <a:pt x="190500" y="204412"/>
                </a:lnTo>
                <a:lnTo>
                  <a:pt x="161097" y="233815"/>
                </a:lnTo>
                <a:cubicBezTo>
                  <a:pt x="144859" y="250054"/>
                  <a:pt x="144859" y="276382"/>
                  <a:pt x="161097" y="292621"/>
                </a:cubicBezTo>
                <a:cubicBezTo>
                  <a:pt x="177336" y="308860"/>
                  <a:pt x="203664" y="308860"/>
                  <a:pt x="219903" y="292621"/>
                </a:cubicBezTo>
                <a:close/>
                <a:moveTo>
                  <a:pt x="88379" y="219903"/>
                </a:moveTo>
                <a:cubicBezTo>
                  <a:pt x="72140" y="203664"/>
                  <a:pt x="72140" y="177336"/>
                  <a:pt x="88379" y="161097"/>
                </a:cubicBezTo>
                <a:cubicBezTo>
                  <a:pt x="104618" y="144859"/>
                  <a:pt x="130946" y="144859"/>
                  <a:pt x="147186" y="161097"/>
                </a:cubicBezTo>
                <a:lnTo>
                  <a:pt x="176588" y="190501"/>
                </a:lnTo>
                <a:lnTo>
                  <a:pt x="147186" y="219903"/>
                </a:lnTo>
                <a:cubicBezTo>
                  <a:pt x="130946" y="236142"/>
                  <a:pt x="104618" y="236142"/>
                  <a:pt x="88379" y="219903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D8018AF-F35A-B6D8-FA0A-BC2096728553}"/>
              </a:ext>
            </a:extLst>
          </p:cNvPr>
          <p:cNvSpPr txBox="1"/>
          <p:nvPr/>
        </p:nvSpPr>
        <p:spPr>
          <a:xfrm>
            <a:off x="1543728" y="1313559"/>
            <a:ext cx="46425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Baby Care </a:t>
            </a:r>
            <a:r>
              <a:rPr lang="en-US" sz="3600" dirty="0">
                <a:solidFill>
                  <a:schemeClr val="accent1"/>
                </a:solidFill>
                <a:latin typeface="+mj-lt"/>
              </a:rPr>
              <a:t>Agenda</a:t>
            </a:r>
            <a:endParaRPr lang="en-ID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D030493-F263-5D27-1EE2-A30B4563DF69}"/>
              </a:ext>
            </a:extLst>
          </p:cNvPr>
          <p:cNvSpPr/>
          <p:nvPr/>
        </p:nvSpPr>
        <p:spPr>
          <a:xfrm>
            <a:off x="1398764" y="2910474"/>
            <a:ext cx="2269989" cy="2810107"/>
          </a:xfrm>
          <a:prstGeom prst="roundRect">
            <a:avLst>
              <a:gd name="adj" fmla="val 6483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D04B49E-9E57-B0B1-FE7C-BE14E4E8197B}"/>
              </a:ext>
            </a:extLst>
          </p:cNvPr>
          <p:cNvSpPr/>
          <p:nvPr/>
        </p:nvSpPr>
        <p:spPr>
          <a:xfrm>
            <a:off x="1522530" y="3114209"/>
            <a:ext cx="1097201" cy="1074080"/>
          </a:xfrm>
          <a:prstGeom prst="roundRect">
            <a:avLst>
              <a:gd name="adj" fmla="val 1165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7A3E83-91A1-54B3-733B-672976CA3064}"/>
              </a:ext>
            </a:extLst>
          </p:cNvPr>
          <p:cNvSpPr txBox="1"/>
          <p:nvPr/>
        </p:nvSpPr>
        <p:spPr>
          <a:xfrm>
            <a:off x="2703418" y="3665069"/>
            <a:ext cx="965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400" dirty="0">
                <a:solidFill>
                  <a:schemeClr val="bg1"/>
                </a:solidFill>
                <a:latin typeface="+mj-lt"/>
              </a:rPr>
              <a:t>Sleep Training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D7317610-95B1-276A-C8FF-7353AC669F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811567" y="3391019"/>
            <a:ext cx="231389" cy="231389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9F98D8C6-A955-D3DB-3379-575F8E424D73}"/>
              </a:ext>
            </a:extLst>
          </p:cNvPr>
          <p:cNvGrpSpPr/>
          <p:nvPr/>
        </p:nvGrpSpPr>
        <p:grpSpPr>
          <a:xfrm>
            <a:off x="1544832" y="3369674"/>
            <a:ext cx="1127123" cy="607754"/>
            <a:chOff x="1645191" y="3637966"/>
            <a:chExt cx="1127123" cy="607754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5D874F6-B108-C475-7A58-A6A5FFE70F59}"/>
                </a:ext>
              </a:extLst>
            </p:cNvPr>
            <p:cNvSpPr txBox="1"/>
            <p:nvPr/>
          </p:nvSpPr>
          <p:spPr>
            <a:xfrm>
              <a:off x="1645191" y="3637966"/>
              <a:ext cx="81259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1200" dirty="0">
                  <a:solidFill>
                    <a:schemeClr val="bg1"/>
                  </a:solidFill>
                  <a:latin typeface="+mj-lt"/>
                </a:rPr>
                <a:t>Sunday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99E6EEA-81BD-E501-89EC-5775F3895742}"/>
                </a:ext>
              </a:extLst>
            </p:cNvPr>
            <p:cNvSpPr txBox="1"/>
            <p:nvPr/>
          </p:nvSpPr>
          <p:spPr>
            <a:xfrm>
              <a:off x="1645191" y="3907166"/>
              <a:ext cx="112712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1600" dirty="0">
                  <a:solidFill>
                    <a:schemeClr val="bg1"/>
                  </a:solidFill>
                  <a:latin typeface="+mj-lt"/>
                </a:rPr>
                <a:t>07:00 </a:t>
              </a:r>
              <a:r>
                <a:rPr lang="en-ID" sz="1200" dirty="0">
                  <a:solidFill>
                    <a:schemeClr val="bg1"/>
                  </a:solidFill>
                  <a:latin typeface="+mj-lt"/>
                </a:rPr>
                <a:t>PM</a:t>
              </a:r>
              <a:endParaRPr lang="en-ID" sz="1600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66E48010-A96A-6BB0-832A-8D70D734A463}"/>
              </a:ext>
            </a:extLst>
          </p:cNvPr>
          <p:cNvSpPr txBox="1"/>
          <p:nvPr/>
        </p:nvSpPr>
        <p:spPr>
          <a:xfrm>
            <a:off x="1538554" y="4464813"/>
            <a:ext cx="1990107" cy="820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 adipiscing elit. Maecenas porttitor congue massa. 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DDF0A518-1BF7-E8C0-4374-F2A7D1BF72D0}"/>
              </a:ext>
            </a:extLst>
          </p:cNvPr>
          <p:cNvSpPr/>
          <p:nvPr/>
        </p:nvSpPr>
        <p:spPr>
          <a:xfrm>
            <a:off x="3792519" y="2910474"/>
            <a:ext cx="2269989" cy="2810107"/>
          </a:xfrm>
          <a:prstGeom prst="roundRect">
            <a:avLst>
              <a:gd name="adj" fmla="val 6483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456659ED-219D-6964-C2C1-D73672341410}"/>
              </a:ext>
            </a:extLst>
          </p:cNvPr>
          <p:cNvSpPr/>
          <p:nvPr/>
        </p:nvSpPr>
        <p:spPr>
          <a:xfrm>
            <a:off x="3916285" y="3114209"/>
            <a:ext cx="1097201" cy="1074080"/>
          </a:xfrm>
          <a:prstGeom prst="roundRect">
            <a:avLst>
              <a:gd name="adj" fmla="val 1165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6396F7F-7CA7-1A86-0013-C6334CA7F4DE}"/>
              </a:ext>
            </a:extLst>
          </p:cNvPr>
          <p:cNvSpPr txBox="1"/>
          <p:nvPr/>
        </p:nvSpPr>
        <p:spPr>
          <a:xfrm>
            <a:off x="5097173" y="3665069"/>
            <a:ext cx="965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400" dirty="0">
                <a:solidFill>
                  <a:schemeClr val="bg1"/>
                </a:solidFill>
                <a:latin typeface="+mj-lt"/>
              </a:rPr>
              <a:t>Tummy Time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91703A0-B5C2-14A8-B6D6-1AC1906BB325}"/>
              </a:ext>
            </a:extLst>
          </p:cNvPr>
          <p:cNvGrpSpPr/>
          <p:nvPr/>
        </p:nvGrpSpPr>
        <p:grpSpPr>
          <a:xfrm>
            <a:off x="3938587" y="3369674"/>
            <a:ext cx="1127123" cy="607754"/>
            <a:chOff x="1645191" y="3637966"/>
            <a:chExt cx="1127123" cy="607754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ABE43E8-3F0D-1528-384C-EE6FF5B3729B}"/>
                </a:ext>
              </a:extLst>
            </p:cNvPr>
            <p:cNvSpPr txBox="1"/>
            <p:nvPr/>
          </p:nvSpPr>
          <p:spPr>
            <a:xfrm>
              <a:off x="1645191" y="3637966"/>
              <a:ext cx="81259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1200" dirty="0">
                  <a:solidFill>
                    <a:schemeClr val="bg1"/>
                  </a:solidFill>
                  <a:latin typeface="+mj-lt"/>
                </a:rPr>
                <a:t>Monday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14A0A689-7BF7-3119-CE97-E2442A931E83}"/>
                </a:ext>
              </a:extLst>
            </p:cNvPr>
            <p:cNvSpPr txBox="1"/>
            <p:nvPr/>
          </p:nvSpPr>
          <p:spPr>
            <a:xfrm>
              <a:off x="1645191" y="3907166"/>
              <a:ext cx="112712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1600" dirty="0">
                  <a:solidFill>
                    <a:schemeClr val="bg1"/>
                  </a:solidFill>
                  <a:latin typeface="+mj-lt"/>
                </a:rPr>
                <a:t>08:00 </a:t>
              </a:r>
              <a:r>
                <a:rPr lang="en-ID" sz="1200" dirty="0">
                  <a:solidFill>
                    <a:schemeClr val="bg1"/>
                  </a:solidFill>
                  <a:latin typeface="+mj-lt"/>
                </a:rPr>
                <a:t>AM</a:t>
              </a:r>
              <a:endParaRPr lang="en-ID" sz="1600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48F7FC58-942F-6F37-A582-B32C424244AE}"/>
              </a:ext>
            </a:extLst>
          </p:cNvPr>
          <p:cNvSpPr txBox="1"/>
          <p:nvPr/>
        </p:nvSpPr>
        <p:spPr>
          <a:xfrm>
            <a:off x="3932309" y="4464813"/>
            <a:ext cx="1990107" cy="820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 adipiscing elit. Maecenas porttitor congue massa. </a:t>
            </a:r>
          </a:p>
        </p:txBody>
      </p:sp>
      <p:pic>
        <p:nvPicPr>
          <p:cNvPr id="53" name="Graphic 52">
            <a:extLst>
              <a:ext uri="{FF2B5EF4-FFF2-40B4-BE49-F238E27FC236}">
                <a16:creationId xmlns:a16="http://schemas.microsoft.com/office/drawing/2014/main" id="{3D58E120-85D7-B621-AEF3-1CB1685A54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173301" y="3366773"/>
            <a:ext cx="279881" cy="279881"/>
          </a:xfrm>
          <a:prstGeom prst="rect">
            <a:avLst/>
          </a:prstGeom>
        </p:spPr>
      </p:pic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651964AD-026B-18EF-664E-C73D8D57C344}"/>
              </a:ext>
            </a:extLst>
          </p:cNvPr>
          <p:cNvSpPr/>
          <p:nvPr/>
        </p:nvSpPr>
        <p:spPr>
          <a:xfrm>
            <a:off x="6186274" y="2910474"/>
            <a:ext cx="2269989" cy="2810107"/>
          </a:xfrm>
          <a:prstGeom prst="roundRect">
            <a:avLst>
              <a:gd name="adj" fmla="val 6483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CE4DC676-5F15-4B0E-4156-B4A14D755699}"/>
              </a:ext>
            </a:extLst>
          </p:cNvPr>
          <p:cNvSpPr/>
          <p:nvPr/>
        </p:nvSpPr>
        <p:spPr>
          <a:xfrm>
            <a:off x="6310040" y="3114209"/>
            <a:ext cx="1097201" cy="1074080"/>
          </a:xfrm>
          <a:prstGeom prst="roundRect">
            <a:avLst>
              <a:gd name="adj" fmla="val 1165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CE0D8DF-16DF-2C81-B066-F0BA48394336}"/>
              </a:ext>
            </a:extLst>
          </p:cNvPr>
          <p:cNvSpPr txBox="1"/>
          <p:nvPr/>
        </p:nvSpPr>
        <p:spPr>
          <a:xfrm>
            <a:off x="7490928" y="3665069"/>
            <a:ext cx="965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400" dirty="0">
                <a:solidFill>
                  <a:schemeClr val="bg1"/>
                </a:solidFill>
                <a:latin typeface="+mj-lt"/>
              </a:rPr>
              <a:t>Sun Bathing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CA801285-8C1F-B446-05B4-246C644853FF}"/>
              </a:ext>
            </a:extLst>
          </p:cNvPr>
          <p:cNvGrpSpPr/>
          <p:nvPr/>
        </p:nvGrpSpPr>
        <p:grpSpPr>
          <a:xfrm>
            <a:off x="6332342" y="3369674"/>
            <a:ext cx="1127123" cy="607754"/>
            <a:chOff x="1645191" y="3637966"/>
            <a:chExt cx="1127123" cy="607754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F8E7E874-C0F4-97F6-4CA3-C68302A4D478}"/>
                </a:ext>
              </a:extLst>
            </p:cNvPr>
            <p:cNvSpPr txBox="1"/>
            <p:nvPr/>
          </p:nvSpPr>
          <p:spPr>
            <a:xfrm>
              <a:off x="1645191" y="3637966"/>
              <a:ext cx="81259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1200" dirty="0">
                  <a:solidFill>
                    <a:schemeClr val="bg1"/>
                  </a:solidFill>
                  <a:latin typeface="+mj-lt"/>
                </a:rPr>
                <a:t>Sunday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6543EBD-1C88-5FBF-7F0A-E7F047E937F8}"/>
                </a:ext>
              </a:extLst>
            </p:cNvPr>
            <p:cNvSpPr txBox="1"/>
            <p:nvPr/>
          </p:nvSpPr>
          <p:spPr>
            <a:xfrm>
              <a:off x="1645191" y="3907166"/>
              <a:ext cx="112712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1600" dirty="0">
                  <a:solidFill>
                    <a:schemeClr val="bg1"/>
                  </a:solidFill>
                  <a:latin typeface="+mj-lt"/>
                </a:rPr>
                <a:t>06:00 </a:t>
              </a:r>
              <a:r>
                <a:rPr lang="en-ID" sz="1200" dirty="0">
                  <a:solidFill>
                    <a:schemeClr val="bg1"/>
                  </a:solidFill>
                  <a:latin typeface="+mj-lt"/>
                </a:rPr>
                <a:t>AM</a:t>
              </a:r>
              <a:endParaRPr lang="en-ID" sz="1600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43D775F3-9628-DFC3-CE08-51BD4F67BECB}"/>
              </a:ext>
            </a:extLst>
          </p:cNvPr>
          <p:cNvSpPr txBox="1"/>
          <p:nvPr/>
        </p:nvSpPr>
        <p:spPr>
          <a:xfrm>
            <a:off x="6326064" y="4464813"/>
            <a:ext cx="1990107" cy="820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 adipiscing elit. Maecenas porttitor congue massa. </a:t>
            </a:r>
          </a:p>
        </p:txBody>
      </p:sp>
      <p:pic>
        <p:nvPicPr>
          <p:cNvPr id="55" name="Graphic 54">
            <a:extLst>
              <a:ext uri="{FF2B5EF4-FFF2-40B4-BE49-F238E27FC236}">
                <a16:creationId xmlns:a16="http://schemas.microsoft.com/office/drawing/2014/main" id="{85BE39E9-870E-6E8D-8A01-A009B02A466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562966" y="3366773"/>
            <a:ext cx="279881" cy="279881"/>
          </a:xfrm>
          <a:prstGeom prst="rect">
            <a:avLst/>
          </a:prstGeom>
        </p:spPr>
      </p:pic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525A56EF-7927-7BBA-521B-A7E06134D77B}"/>
              </a:ext>
            </a:extLst>
          </p:cNvPr>
          <p:cNvSpPr/>
          <p:nvPr/>
        </p:nvSpPr>
        <p:spPr>
          <a:xfrm>
            <a:off x="8580029" y="2910474"/>
            <a:ext cx="2269989" cy="2810107"/>
          </a:xfrm>
          <a:prstGeom prst="roundRect">
            <a:avLst>
              <a:gd name="adj" fmla="val 6483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F8D37E72-1D19-9A94-8FCD-50D156D484BD}"/>
              </a:ext>
            </a:extLst>
          </p:cNvPr>
          <p:cNvSpPr/>
          <p:nvPr/>
        </p:nvSpPr>
        <p:spPr>
          <a:xfrm>
            <a:off x="8703795" y="3114209"/>
            <a:ext cx="1097201" cy="1074080"/>
          </a:xfrm>
          <a:prstGeom prst="roundRect">
            <a:avLst>
              <a:gd name="adj" fmla="val 1165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464A9F8-B43D-D800-6D5E-6FEDC4E06245}"/>
              </a:ext>
            </a:extLst>
          </p:cNvPr>
          <p:cNvSpPr txBox="1"/>
          <p:nvPr/>
        </p:nvSpPr>
        <p:spPr>
          <a:xfrm>
            <a:off x="9884683" y="3665069"/>
            <a:ext cx="965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400" dirty="0">
                <a:solidFill>
                  <a:schemeClr val="bg1"/>
                </a:solidFill>
                <a:latin typeface="+mj-lt"/>
              </a:rPr>
              <a:t>Diaper Change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367B6CA-6C76-4A44-7FC5-885493B74A3B}"/>
              </a:ext>
            </a:extLst>
          </p:cNvPr>
          <p:cNvGrpSpPr/>
          <p:nvPr/>
        </p:nvGrpSpPr>
        <p:grpSpPr>
          <a:xfrm>
            <a:off x="8726097" y="3369674"/>
            <a:ext cx="1127123" cy="607754"/>
            <a:chOff x="1645191" y="3637966"/>
            <a:chExt cx="1127123" cy="607754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ACC0809-1EBA-FB5F-4626-38FA57E0EAE1}"/>
                </a:ext>
              </a:extLst>
            </p:cNvPr>
            <p:cNvSpPr txBox="1"/>
            <p:nvPr/>
          </p:nvSpPr>
          <p:spPr>
            <a:xfrm>
              <a:off x="1645191" y="3637966"/>
              <a:ext cx="81259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1200" dirty="0">
                  <a:solidFill>
                    <a:schemeClr val="bg1"/>
                  </a:solidFill>
                  <a:latin typeface="+mj-lt"/>
                </a:rPr>
                <a:t>Monday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C2F2F66B-4E35-48EF-F474-8CA8CFEF8074}"/>
                </a:ext>
              </a:extLst>
            </p:cNvPr>
            <p:cNvSpPr txBox="1"/>
            <p:nvPr/>
          </p:nvSpPr>
          <p:spPr>
            <a:xfrm>
              <a:off x="1645191" y="3907166"/>
              <a:ext cx="112712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1600" dirty="0">
                  <a:solidFill>
                    <a:schemeClr val="bg1"/>
                  </a:solidFill>
                  <a:latin typeface="+mj-lt"/>
                </a:rPr>
                <a:t>03:00 </a:t>
              </a:r>
              <a:r>
                <a:rPr lang="en-ID" sz="1200" dirty="0">
                  <a:solidFill>
                    <a:schemeClr val="bg1"/>
                  </a:solidFill>
                  <a:latin typeface="+mj-lt"/>
                </a:rPr>
                <a:t>PM</a:t>
              </a:r>
              <a:endParaRPr lang="en-ID" sz="1600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507C4090-E2D5-BA06-376D-4D039D7C22F8}"/>
              </a:ext>
            </a:extLst>
          </p:cNvPr>
          <p:cNvSpPr txBox="1"/>
          <p:nvPr/>
        </p:nvSpPr>
        <p:spPr>
          <a:xfrm>
            <a:off x="8719819" y="4464813"/>
            <a:ext cx="1990107" cy="820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 adipiscing elit. Maecenas porttitor congue massa. </a:t>
            </a:r>
          </a:p>
        </p:txBody>
      </p:sp>
      <p:pic>
        <p:nvPicPr>
          <p:cNvPr id="57" name="Graphic 56">
            <a:extLst>
              <a:ext uri="{FF2B5EF4-FFF2-40B4-BE49-F238E27FC236}">
                <a16:creationId xmlns:a16="http://schemas.microsoft.com/office/drawing/2014/main" id="{6F77DD6B-F53C-D1C2-C490-3FFFAC7811B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002350" y="3390290"/>
            <a:ext cx="232846" cy="232846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70EB4250-8A48-2E32-D743-FCA72B25F138}"/>
              </a:ext>
            </a:extLst>
          </p:cNvPr>
          <p:cNvSpPr txBox="1"/>
          <p:nvPr/>
        </p:nvSpPr>
        <p:spPr>
          <a:xfrm>
            <a:off x="6914102" y="1587105"/>
            <a:ext cx="3857574" cy="5665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Lorem ipsum dolor sit amet, consectetuer adipiscing elit. Maecenas porttitor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</a:rPr>
              <a:t>congue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</a:rPr>
              <a:t>massa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 dolore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1A6A064-67C1-DADF-93D2-FE66858732E5}"/>
              </a:ext>
            </a:extLst>
          </p:cNvPr>
          <p:cNvSpPr txBox="1"/>
          <p:nvPr/>
        </p:nvSpPr>
        <p:spPr>
          <a:xfrm>
            <a:off x="6914102" y="1159067"/>
            <a:ext cx="23744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Daily Baby Care Routine</a:t>
            </a:r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7C32CBC0-2824-8D29-D5A2-4015E963D728}"/>
              </a:ext>
            </a:extLst>
          </p:cNvPr>
          <p:cNvSpPr/>
          <p:nvPr/>
        </p:nvSpPr>
        <p:spPr>
          <a:xfrm>
            <a:off x="0" y="6002961"/>
            <a:ext cx="11728480" cy="855041"/>
          </a:xfrm>
          <a:custGeom>
            <a:avLst/>
            <a:gdLst>
              <a:gd name="connsiteX0" fmla="*/ 9561827 w 11728480"/>
              <a:gd name="connsiteY0" fmla="*/ 181943 h 855041"/>
              <a:gd name="connsiteX1" fmla="*/ 11604909 w 11728480"/>
              <a:gd name="connsiteY1" fmla="*/ 758700 h 855041"/>
              <a:gd name="connsiteX2" fmla="*/ 11728480 w 11728480"/>
              <a:gd name="connsiteY2" fmla="*/ 855041 h 855041"/>
              <a:gd name="connsiteX3" fmla="*/ 6768179 w 11728480"/>
              <a:gd name="connsiteY3" fmla="*/ 855041 h 855041"/>
              <a:gd name="connsiteX4" fmla="*/ 6920679 w 11728480"/>
              <a:gd name="connsiteY4" fmla="*/ 791100 h 855041"/>
              <a:gd name="connsiteX5" fmla="*/ 7180230 w 11728480"/>
              <a:gd name="connsiteY5" fmla="*/ 684261 h 855041"/>
              <a:gd name="connsiteX6" fmla="*/ 9561827 w 11728480"/>
              <a:gd name="connsiteY6" fmla="*/ 181943 h 855041"/>
              <a:gd name="connsiteX7" fmla="*/ 1417947 w 11728480"/>
              <a:gd name="connsiteY7" fmla="*/ 344 h 855041"/>
              <a:gd name="connsiteX8" fmla="*/ 3165842 w 11728480"/>
              <a:gd name="connsiteY8" fmla="*/ 614072 h 855041"/>
              <a:gd name="connsiteX9" fmla="*/ 3607898 w 11728480"/>
              <a:gd name="connsiteY9" fmla="*/ 855041 h 855041"/>
              <a:gd name="connsiteX10" fmla="*/ 0 w 11728480"/>
              <a:gd name="connsiteY10" fmla="*/ 855041 h 855041"/>
              <a:gd name="connsiteX11" fmla="*/ 0 w 11728480"/>
              <a:gd name="connsiteY11" fmla="*/ 476210 h 855041"/>
              <a:gd name="connsiteX12" fmla="*/ 154226 w 11728480"/>
              <a:gd name="connsiteY12" fmla="*/ 376087 h 855041"/>
              <a:gd name="connsiteX13" fmla="*/ 1288900 w 11728480"/>
              <a:gd name="connsiteY13" fmla="*/ 1924 h 855041"/>
              <a:gd name="connsiteX14" fmla="*/ 1417947 w 11728480"/>
              <a:gd name="connsiteY14" fmla="*/ 344 h 855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728480" h="855041">
                <a:moveTo>
                  <a:pt x="9561827" y="181943"/>
                </a:moveTo>
                <a:cubicBezTo>
                  <a:pt x="10322273" y="184609"/>
                  <a:pt x="11051950" y="356284"/>
                  <a:pt x="11604909" y="758700"/>
                </a:cubicBezTo>
                <a:lnTo>
                  <a:pt x="11728480" y="855041"/>
                </a:lnTo>
                <a:lnTo>
                  <a:pt x="6768179" y="855041"/>
                </a:lnTo>
                <a:lnTo>
                  <a:pt x="6920679" y="791100"/>
                </a:lnTo>
                <a:cubicBezTo>
                  <a:pt x="7007354" y="754771"/>
                  <a:pt x="7093839" y="718853"/>
                  <a:pt x="7180230" y="684261"/>
                </a:cubicBezTo>
                <a:cubicBezTo>
                  <a:pt x="7888258" y="372212"/>
                  <a:pt x="8742885" y="179072"/>
                  <a:pt x="9561827" y="181943"/>
                </a:cubicBezTo>
                <a:close/>
                <a:moveTo>
                  <a:pt x="1417947" y="344"/>
                </a:moveTo>
                <a:cubicBezTo>
                  <a:pt x="2057389" y="11798"/>
                  <a:pt x="2611847" y="307487"/>
                  <a:pt x="3165842" y="614072"/>
                </a:cubicBezTo>
                <a:lnTo>
                  <a:pt x="3607898" y="855041"/>
                </a:lnTo>
                <a:lnTo>
                  <a:pt x="0" y="855041"/>
                </a:lnTo>
                <a:lnTo>
                  <a:pt x="0" y="476210"/>
                </a:lnTo>
                <a:lnTo>
                  <a:pt x="154226" y="376087"/>
                </a:lnTo>
                <a:cubicBezTo>
                  <a:pt x="497816" y="175349"/>
                  <a:pt x="880005" y="40667"/>
                  <a:pt x="1288900" y="1924"/>
                </a:cubicBezTo>
                <a:cubicBezTo>
                  <a:pt x="1332310" y="80"/>
                  <a:pt x="1375317" y="-419"/>
                  <a:pt x="1417947" y="344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49957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516AF77-161E-E091-6BB1-550921928AE3}"/>
              </a:ext>
            </a:extLst>
          </p:cNvPr>
          <p:cNvSpPr/>
          <p:nvPr/>
        </p:nvSpPr>
        <p:spPr>
          <a:xfrm>
            <a:off x="185424" y="4441106"/>
            <a:ext cx="11563406" cy="2416895"/>
          </a:xfrm>
          <a:custGeom>
            <a:avLst/>
            <a:gdLst>
              <a:gd name="connsiteX0" fmla="*/ 2722127 w 11563406"/>
              <a:gd name="connsiteY0" fmla="*/ 136 h 2416895"/>
              <a:gd name="connsiteX1" fmla="*/ 3322108 w 11563406"/>
              <a:gd name="connsiteY1" fmla="*/ 124129 h 2416895"/>
              <a:gd name="connsiteX2" fmla="*/ 4864085 w 11563406"/>
              <a:gd name="connsiteY2" fmla="*/ 1684310 h 2416895"/>
              <a:gd name="connsiteX3" fmla="*/ 11469040 w 11563406"/>
              <a:gd name="connsiteY3" fmla="*/ 2339664 h 2416895"/>
              <a:gd name="connsiteX4" fmla="*/ 11563406 w 11563406"/>
              <a:gd name="connsiteY4" fmla="*/ 2416895 h 2416895"/>
              <a:gd name="connsiteX5" fmla="*/ 0 w 11563406"/>
              <a:gd name="connsiteY5" fmla="*/ 2416895 h 2416895"/>
              <a:gd name="connsiteX6" fmla="*/ 6373 w 11563406"/>
              <a:gd name="connsiteY6" fmla="*/ 2397068 h 2416895"/>
              <a:gd name="connsiteX7" fmla="*/ 1033007 w 11563406"/>
              <a:gd name="connsiteY7" fmla="*/ 835696 h 2416895"/>
              <a:gd name="connsiteX8" fmla="*/ 2722127 w 11563406"/>
              <a:gd name="connsiteY8" fmla="*/ 136 h 2416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563406" h="2416895">
                <a:moveTo>
                  <a:pt x="2722127" y="136"/>
                </a:moveTo>
                <a:cubicBezTo>
                  <a:pt x="2926194" y="-2574"/>
                  <a:pt x="3128571" y="35257"/>
                  <a:pt x="3322108" y="124129"/>
                </a:cubicBezTo>
                <a:cubicBezTo>
                  <a:pt x="3992046" y="431825"/>
                  <a:pt x="4289149" y="1223039"/>
                  <a:pt x="4864085" y="1684310"/>
                </a:cubicBezTo>
                <a:cubicBezTo>
                  <a:pt x="6746430" y="3078950"/>
                  <a:pt x="9285327" y="699330"/>
                  <a:pt x="11469040" y="2339664"/>
                </a:cubicBezTo>
                <a:lnTo>
                  <a:pt x="11563406" y="2416895"/>
                </a:lnTo>
                <a:lnTo>
                  <a:pt x="0" y="2416895"/>
                </a:lnTo>
                <a:lnTo>
                  <a:pt x="6373" y="2397068"/>
                </a:lnTo>
                <a:cubicBezTo>
                  <a:pt x="218985" y="1810080"/>
                  <a:pt x="561605" y="1268396"/>
                  <a:pt x="1033007" y="835696"/>
                </a:cubicBezTo>
                <a:cubicBezTo>
                  <a:pt x="1482523" y="381275"/>
                  <a:pt x="2109927" y="8267"/>
                  <a:pt x="2722127" y="136"/>
                </a:cubicBezTo>
                <a:close/>
              </a:path>
            </a:pathLst>
          </a:custGeom>
          <a:solidFill>
            <a:schemeClr val="accent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ACBA8DE-365A-7B6E-0070-2433397D6E15}"/>
              </a:ext>
            </a:extLst>
          </p:cNvPr>
          <p:cNvSpPr/>
          <p:nvPr/>
        </p:nvSpPr>
        <p:spPr>
          <a:xfrm>
            <a:off x="1" y="4528290"/>
            <a:ext cx="11373441" cy="2329711"/>
          </a:xfrm>
          <a:custGeom>
            <a:avLst/>
            <a:gdLst>
              <a:gd name="connsiteX0" fmla="*/ 2640600 w 11373441"/>
              <a:gd name="connsiteY0" fmla="*/ 136 h 2329711"/>
              <a:gd name="connsiteX1" fmla="*/ 3240580 w 11373441"/>
              <a:gd name="connsiteY1" fmla="*/ 124130 h 2329711"/>
              <a:gd name="connsiteX2" fmla="*/ 4782558 w 11373441"/>
              <a:gd name="connsiteY2" fmla="*/ 1684310 h 2329711"/>
              <a:gd name="connsiteX3" fmla="*/ 11278036 w 11373441"/>
              <a:gd name="connsiteY3" fmla="*/ 2260960 h 2329711"/>
              <a:gd name="connsiteX4" fmla="*/ 11373441 w 11373441"/>
              <a:gd name="connsiteY4" fmla="*/ 2329711 h 2329711"/>
              <a:gd name="connsiteX5" fmla="*/ 0 w 11373441"/>
              <a:gd name="connsiteY5" fmla="*/ 2329711 h 2329711"/>
              <a:gd name="connsiteX6" fmla="*/ 0 w 11373441"/>
              <a:gd name="connsiteY6" fmla="*/ 2208602 h 2329711"/>
              <a:gd name="connsiteX7" fmla="*/ 68004 w 11373441"/>
              <a:gd name="connsiteY7" fmla="*/ 2050821 h 2329711"/>
              <a:gd name="connsiteX8" fmla="*/ 951480 w 11373441"/>
              <a:gd name="connsiteY8" fmla="*/ 835696 h 2329711"/>
              <a:gd name="connsiteX9" fmla="*/ 2640600 w 11373441"/>
              <a:gd name="connsiteY9" fmla="*/ 136 h 2329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373441" h="2329711">
                <a:moveTo>
                  <a:pt x="2640600" y="136"/>
                </a:moveTo>
                <a:cubicBezTo>
                  <a:pt x="2844667" y="-2574"/>
                  <a:pt x="3047044" y="35257"/>
                  <a:pt x="3240580" y="124130"/>
                </a:cubicBezTo>
                <a:cubicBezTo>
                  <a:pt x="3910519" y="431825"/>
                  <a:pt x="4207622" y="1223039"/>
                  <a:pt x="4782558" y="1684310"/>
                </a:cubicBezTo>
                <a:cubicBezTo>
                  <a:pt x="6633530" y="3055707"/>
                  <a:pt x="9119353" y="777602"/>
                  <a:pt x="11278036" y="2260960"/>
                </a:cubicBezTo>
                <a:lnTo>
                  <a:pt x="11373441" y="2329711"/>
                </a:lnTo>
                <a:lnTo>
                  <a:pt x="0" y="2329711"/>
                </a:lnTo>
                <a:lnTo>
                  <a:pt x="0" y="2208602"/>
                </a:lnTo>
                <a:lnTo>
                  <a:pt x="68004" y="2050821"/>
                </a:lnTo>
                <a:cubicBezTo>
                  <a:pt x="279657" y="1597766"/>
                  <a:pt x="574358" y="1181856"/>
                  <a:pt x="951480" y="835696"/>
                </a:cubicBezTo>
                <a:cubicBezTo>
                  <a:pt x="1400996" y="381275"/>
                  <a:pt x="2028400" y="8267"/>
                  <a:pt x="2640600" y="136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73A6FF-B0F3-143A-9D71-7F7C42C2911E}"/>
              </a:ext>
            </a:extLst>
          </p:cNvPr>
          <p:cNvSpPr txBox="1"/>
          <p:nvPr/>
        </p:nvSpPr>
        <p:spPr>
          <a:xfrm>
            <a:off x="580343" y="197486"/>
            <a:ext cx="19267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Babby Blossom </a:t>
            </a:r>
            <a:endParaRPr lang="en-ID" sz="12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2D91102-A80D-EB8A-21DD-D54A8E0F6398}"/>
              </a:ext>
            </a:extLst>
          </p:cNvPr>
          <p:cNvSpPr/>
          <p:nvPr/>
        </p:nvSpPr>
        <p:spPr>
          <a:xfrm>
            <a:off x="304122" y="197486"/>
            <a:ext cx="276999" cy="276999"/>
          </a:xfrm>
          <a:custGeom>
            <a:avLst/>
            <a:gdLst>
              <a:gd name="connsiteX0" fmla="*/ 190500 w 380999"/>
              <a:gd name="connsiteY0" fmla="*/ 381000 h 380999"/>
              <a:gd name="connsiteX1" fmla="*/ 381000 w 380999"/>
              <a:gd name="connsiteY1" fmla="*/ 190500 h 380999"/>
              <a:gd name="connsiteX2" fmla="*/ 190500 w 380999"/>
              <a:gd name="connsiteY2" fmla="*/ 0 h 380999"/>
              <a:gd name="connsiteX3" fmla="*/ 0 w 380999"/>
              <a:gd name="connsiteY3" fmla="*/ 190500 h 380999"/>
              <a:gd name="connsiteX4" fmla="*/ 190500 w 380999"/>
              <a:gd name="connsiteY4" fmla="*/ 381000 h 380999"/>
              <a:gd name="connsiteX5" fmla="*/ 219903 w 380999"/>
              <a:gd name="connsiteY5" fmla="*/ 147186 h 380999"/>
              <a:gd name="connsiteX6" fmla="*/ 219903 w 380999"/>
              <a:gd name="connsiteY6" fmla="*/ 88379 h 380999"/>
              <a:gd name="connsiteX7" fmla="*/ 161097 w 380999"/>
              <a:gd name="connsiteY7" fmla="*/ 88379 h 380999"/>
              <a:gd name="connsiteX8" fmla="*/ 161097 w 380999"/>
              <a:gd name="connsiteY8" fmla="*/ 147186 h 380999"/>
              <a:gd name="connsiteX9" fmla="*/ 190500 w 380999"/>
              <a:gd name="connsiteY9" fmla="*/ 176588 h 380999"/>
              <a:gd name="connsiteX10" fmla="*/ 219903 w 380999"/>
              <a:gd name="connsiteY10" fmla="*/ 147186 h 380999"/>
              <a:gd name="connsiteX11" fmla="*/ 233815 w 380999"/>
              <a:gd name="connsiteY11" fmla="*/ 219903 h 380999"/>
              <a:gd name="connsiteX12" fmla="*/ 292621 w 380999"/>
              <a:gd name="connsiteY12" fmla="*/ 219903 h 380999"/>
              <a:gd name="connsiteX13" fmla="*/ 292621 w 380999"/>
              <a:gd name="connsiteY13" fmla="*/ 161097 h 380999"/>
              <a:gd name="connsiteX14" fmla="*/ 233815 w 380999"/>
              <a:gd name="connsiteY14" fmla="*/ 161097 h 380999"/>
              <a:gd name="connsiteX15" fmla="*/ 204412 w 380999"/>
              <a:gd name="connsiteY15" fmla="*/ 190501 h 380999"/>
              <a:gd name="connsiteX16" fmla="*/ 233815 w 380999"/>
              <a:gd name="connsiteY16" fmla="*/ 219903 h 380999"/>
              <a:gd name="connsiteX17" fmla="*/ 219903 w 380999"/>
              <a:gd name="connsiteY17" fmla="*/ 292621 h 380999"/>
              <a:gd name="connsiteX18" fmla="*/ 219903 w 380999"/>
              <a:gd name="connsiteY18" fmla="*/ 233815 h 380999"/>
              <a:gd name="connsiteX19" fmla="*/ 190500 w 380999"/>
              <a:gd name="connsiteY19" fmla="*/ 204412 h 380999"/>
              <a:gd name="connsiteX20" fmla="*/ 161097 w 380999"/>
              <a:gd name="connsiteY20" fmla="*/ 233815 h 380999"/>
              <a:gd name="connsiteX21" fmla="*/ 161097 w 380999"/>
              <a:gd name="connsiteY21" fmla="*/ 292621 h 380999"/>
              <a:gd name="connsiteX22" fmla="*/ 219903 w 380999"/>
              <a:gd name="connsiteY22" fmla="*/ 292621 h 380999"/>
              <a:gd name="connsiteX23" fmla="*/ 88379 w 380999"/>
              <a:gd name="connsiteY23" fmla="*/ 219903 h 380999"/>
              <a:gd name="connsiteX24" fmla="*/ 88379 w 380999"/>
              <a:gd name="connsiteY24" fmla="*/ 161097 h 380999"/>
              <a:gd name="connsiteX25" fmla="*/ 147186 w 380999"/>
              <a:gd name="connsiteY25" fmla="*/ 161097 h 380999"/>
              <a:gd name="connsiteX26" fmla="*/ 176588 w 380999"/>
              <a:gd name="connsiteY26" fmla="*/ 190501 h 380999"/>
              <a:gd name="connsiteX27" fmla="*/ 147186 w 380999"/>
              <a:gd name="connsiteY27" fmla="*/ 219903 h 380999"/>
              <a:gd name="connsiteX28" fmla="*/ 88379 w 380999"/>
              <a:gd name="connsiteY28" fmla="*/ 219903 h 380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80999" h="380999">
                <a:moveTo>
                  <a:pt x="190500" y="381000"/>
                </a:moveTo>
                <a:cubicBezTo>
                  <a:pt x="295711" y="381000"/>
                  <a:pt x="381000" y="295710"/>
                  <a:pt x="381000" y="190500"/>
                </a:cubicBezTo>
                <a:cubicBezTo>
                  <a:pt x="381000" y="85290"/>
                  <a:pt x="295711" y="0"/>
                  <a:pt x="190500" y="0"/>
                </a:cubicBezTo>
                <a:cubicBezTo>
                  <a:pt x="85290" y="0"/>
                  <a:pt x="0" y="85290"/>
                  <a:pt x="0" y="190500"/>
                </a:cubicBezTo>
                <a:cubicBezTo>
                  <a:pt x="0" y="295710"/>
                  <a:pt x="85290" y="381000"/>
                  <a:pt x="190500" y="381000"/>
                </a:cubicBezTo>
                <a:close/>
                <a:moveTo>
                  <a:pt x="219903" y="147186"/>
                </a:moveTo>
                <a:cubicBezTo>
                  <a:pt x="236142" y="130946"/>
                  <a:pt x="236142" y="104618"/>
                  <a:pt x="219903" y="88379"/>
                </a:cubicBezTo>
                <a:cubicBezTo>
                  <a:pt x="203664" y="72140"/>
                  <a:pt x="177336" y="72140"/>
                  <a:pt x="161097" y="88379"/>
                </a:cubicBezTo>
                <a:cubicBezTo>
                  <a:pt x="144859" y="104618"/>
                  <a:pt x="144859" y="130946"/>
                  <a:pt x="161097" y="147186"/>
                </a:cubicBezTo>
                <a:lnTo>
                  <a:pt x="190500" y="176588"/>
                </a:lnTo>
                <a:lnTo>
                  <a:pt x="219903" y="147186"/>
                </a:lnTo>
                <a:close/>
                <a:moveTo>
                  <a:pt x="233815" y="219903"/>
                </a:moveTo>
                <a:cubicBezTo>
                  <a:pt x="250054" y="236142"/>
                  <a:pt x="276382" y="236142"/>
                  <a:pt x="292621" y="219903"/>
                </a:cubicBezTo>
                <a:cubicBezTo>
                  <a:pt x="308859" y="203664"/>
                  <a:pt x="308859" y="177336"/>
                  <a:pt x="292621" y="161097"/>
                </a:cubicBezTo>
                <a:cubicBezTo>
                  <a:pt x="276382" y="144859"/>
                  <a:pt x="250054" y="144859"/>
                  <a:pt x="233815" y="161097"/>
                </a:cubicBezTo>
                <a:lnTo>
                  <a:pt x="204412" y="190501"/>
                </a:lnTo>
                <a:lnTo>
                  <a:pt x="233815" y="219903"/>
                </a:lnTo>
                <a:close/>
                <a:moveTo>
                  <a:pt x="219903" y="292621"/>
                </a:moveTo>
                <a:cubicBezTo>
                  <a:pt x="236142" y="276382"/>
                  <a:pt x="236142" y="250054"/>
                  <a:pt x="219903" y="233815"/>
                </a:cubicBezTo>
                <a:lnTo>
                  <a:pt x="190500" y="204412"/>
                </a:lnTo>
                <a:lnTo>
                  <a:pt x="161097" y="233815"/>
                </a:lnTo>
                <a:cubicBezTo>
                  <a:pt x="144859" y="250054"/>
                  <a:pt x="144859" y="276382"/>
                  <a:pt x="161097" y="292621"/>
                </a:cubicBezTo>
                <a:cubicBezTo>
                  <a:pt x="177336" y="308860"/>
                  <a:pt x="203664" y="308860"/>
                  <a:pt x="219903" y="292621"/>
                </a:cubicBezTo>
                <a:close/>
                <a:moveTo>
                  <a:pt x="88379" y="219903"/>
                </a:moveTo>
                <a:cubicBezTo>
                  <a:pt x="72140" y="203664"/>
                  <a:pt x="72140" y="177336"/>
                  <a:pt x="88379" y="161097"/>
                </a:cubicBezTo>
                <a:cubicBezTo>
                  <a:pt x="104618" y="144859"/>
                  <a:pt x="130946" y="144859"/>
                  <a:pt x="147186" y="161097"/>
                </a:cubicBezTo>
                <a:lnTo>
                  <a:pt x="176588" y="190501"/>
                </a:lnTo>
                <a:lnTo>
                  <a:pt x="147186" y="219903"/>
                </a:lnTo>
                <a:cubicBezTo>
                  <a:pt x="130946" y="236142"/>
                  <a:pt x="104618" y="236142"/>
                  <a:pt x="88379" y="219903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21339CB-53D1-1F3B-9261-4289C5DD538E}"/>
              </a:ext>
            </a:extLst>
          </p:cNvPr>
          <p:cNvGrpSpPr/>
          <p:nvPr/>
        </p:nvGrpSpPr>
        <p:grpSpPr>
          <a:xfrm>
            <a:off x="6734164" y="1526954"/>
            <a:ext cx="4432449" cy="3739942"/>
            <a:chOff x="6654652" y="1049876"/>
            <a:chExt cx="4432449" cy="3739942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D8018AF-F35A-B6D8-FA0A-BC2096728553}"/>
                </a:ext>
              </a:extLst>
            </p:cNvPr>
            <p:cNvSpPr txBox="1"/>
            <p:nvPr/>
          </p:nvSpPr>
          <p:spPr>
            <a:xfrm>
              <a:off x="6654653" y="1049876"/>
              <a:ext cx="4432448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Ensuring your Newborn’s Health and </a:t>
              </a:r>
              <a:r>
                <a:rPr lang="en-US" sz="3600" dirty="0">
                  <a:solidFill>
                    <a:schemeClr val="accent1"/>
                  </a:solidFill>
                  <a:latin typeface="+mj-lt"/>
                </a:rPr>
                <a:t>Happiness</a:t>
              </a:r>
              <a:endParaRPr lang="en-ID" sz="3600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FCC474D-7D05-0C04-394C-CABBDBF9F421}"/>
                </a:ext>
              </a:extLst>
            </p:cNvPr>
            <p:cNvSpPr txBox="1"/>
            <p:nvPr/>
          </p:nvSpPr>
          <p:spPr>
            <a:xfrm>
              <a:off x="6654652" y="3969401"/>
              <a:ext cx="4180841" cy="8204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chemeClr val="bg1">
                      <a:lumMod val="75000"/>
                    </a:schemeClr>
                  </a:solidFill>
                </a:rPr>
                <a:t>Lorem ipsum dolor sit amet, consectetuer adipiscing elit. Maecenas porttitor congue massa. Fusce posuere, magna sed pulvinar ultricies, purus lectus malesuada libero, 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B955201-2630-F322-904B-96DD186716DB}"/>
                </a:ext>
              </a:extLst>
            </p:cNvPr>
            <p:cNvSpPr txBox="1"/>
            <p:nvPr/>
          </p:nvSpPr>
          <p:spPr>
            <a:xfrm>
              <a:off x="6654652" y="3541363"/>
              <a:ext cx="192881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Nurturing New Life</a:t>
              </a:r>
            </a:p>
          </p:txBody>
        </p:sp>
      </p:grp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34D1B68-AC9A-7EB8-FBBE-415CCFA18C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8F1E9B-1AF7-A515-5D14-6EF874DDC92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013191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D9451D0E-49EA-2EE7-CB11-135FEBE6F89F}"/>
              </a:ext>
            </a:extLst>
          </p:cNvPr>
          <p:cNvSpPr/>
          <p:nvPr/>
        </p:nvSpPr>
        <p:spPr>
          <a:xfrm>
            <a:off x="554620" y="4444866"/>
            <a:ext cx="11637380" cy="2413135"/>
          </a:xfrm>
          <a:custGeom>
            <a:avLst/>
            <a:gdLst>
              <a:gd name="connsiteX0" fmla="*/ 10962005 w 11637380"/>
              <a:gd name="connsiteY0" fmla="*/ 1586 h 2413135"/>
              <a:gd name="connsiteX1" fmla="*/ 11520398 w 11637380"/>
              <a:gd name="connsiteY1" fmla="*/ 156026 h 2413135"/>
              <a:gd name="connsiteX2" fmla="*/ 11637380 w 11637380"/>
              <a:gd name="connsiteY2" fmla="*/ 235628 h 2413135"/>
              <a:gd name="connsiteX3" fmla="*/ 11637380 w 11637380"/>
              <a:gd name="connsiteY3" fmla="*/ 2413135 h 2413135"/>
              <a:gd name="connsiteX4" fmla="*/ 0 w 11637380"/>
              <a:gd name="connsiteY4" fmla="*/ 2413135 h 2413135"/>
              <a:gd name="connsiteX5" fmla="*/ 247308 w 11637380"/>
              <a:gd name="connsiteY5" fmla="*/ 2254811 h 2413135"/>
              <a:gd name="connsiteX6" fmla="*/ 564737 w 11637380"/>
              <a:gd name="connsiteY6" fmla="*/ 2079521 h 2413135"/>
              <a:gd name="connsiteX7" fmla="*/ 7694276 w 11637380"/>
              <a:gd name="connsiteY7" fmla="*/ 2021004 h 2413135"/>
              <a:gd name="connsiteX8" fmla="*/ 9633885 w 11637380"/>
              <a:gd name="connsiteY8" fmla="*/ 441060 h 2413135"/>
              <a:gd name="connsiteX9" fmla="*/ 10962005 w 11637380"/>
              <a:gd name="connsiteY9" fmla="*/ 1586 h 2413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637380" h="2413135">
                <a:moveTo>
                  <a:pt x="10962005" y="1586"/>
                </a:moveTo>
                <a:cubicBezTo>
                  <a:pt x="11162662" y="10682"/>
                  <a:pt x="11353796" y="59268"/>
                  <a:pt x="11520398" y="156026"/>
                </a:cubicBezTo>
                <a:lnTo>
                  <a:pt x="11637380" y="235628"/>
                </a:lnTo>
                <a:lnTo>
                  <a:pt x="11637380" y="2413135"/>
                </a:lnTo>
                <a:lnTo>
                  <a:pt x="0" y="2413135"/>
                </a:lnTo>
                <a:lnTo>
                  <a:pt x="247308" y="2254811"/>
                </a:lnTo>
                <a:cubicBezTo>
                  <a:pt x="348611" y="2194535"/>
                  <a:pt x="454380" y="2136054"/>
                  <a:pt x="564737" y="2079521"/>
                </a:cubicBezTo>
                <a:cubicBezTo>
                  <a:pt x="3097716" y="701872"/>
                  <a:pt x="5440665" y="2838968"/>
                  <a:pt x="7694276" y="2021004"/>
                </a:cubicBezTo>
                <a:cubicBezTo>
                  <a:pt x="8446204" y="1677453"/>
                  <a:pt x="8963744" y="939704"/>
                  <a:pt x="9633885" y="441060"/>
                </a:cubicBezTo>
                <a:cubicBezTo>
                  <a:pt x="10010834" y="160572"/>
                  <a:pt x="10510525" y="-18881"/>
                  <a:pt x="10962005" y="1586"/>
                </a:cubicBezTo>
                <a:close/>
              </a:path>
            </a:pathLst>
          </a:custGeom>
          <a:solidFill>
            <a:schemeClr val="accent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FE90F3B0-258F-C8F9-F5EF-FBE8F31C6447}"/>
              </a:ext>
            </a:extLst>
          </p:cNvPr>
          <p:cNvSpPr/>
          <p:nvPr/>
        </p:nvSpPr>
        <p:spPr>
          <a:xfrm>
            <a:off x="792024" y="4623986"/>
            <a:ext cx="11399977" cy="2234015"/>
          </a:xfrm>
          <a:custGeom>
            <a:avLst/>
            <a:gdLst>
              <a:gd name="connsiteX0" fmla="*/ 10670230 w 11399977"/>
              <a:gd name="connsiteY0" fmla="*/ 1586 h 2234015"/>
              <a:gd name="connsiteX1" fmla="*/ 11348741 w 11399977"/>
              <a:gd name="connsiteY1" fmla="*/ 237762 h 2234015"/>
              <a:gd name="connsiteX2" fmla="*/ 11399977 w 11399977"/>
              <a:gd name="connsiteY2" fmla="*/ 284836 h 2234015"/>
              <a:gd name="connsiteX3" fmla="*/ 11399977 w 11399977"/>
              <a:gd name="connsiteY3" fmla="*/ 2234015 h 2234015"/>
              <a:gd name="connsiteX4" fmla="*/ 0 w 11399977"/>
              <a:gd name="connsiteY4" fmla="*/ 2234015 h 2234015"/>
              <a:gd name="connsiteX5" fmla="*/ 272962 w 11399977"/>
              <a:gd name="connsiteY5" fmla="*/ 2079521 h 2234015"/>
              <a:gd name="connsiteX6" fmla="*/ 7402501 w 11399977"/>
              <a:gd name="connsiteY6" fmla="*/ 2021004 h 2234015"/>
              <a:gd name="connsiteX7" fmla="*/ 9342110 w 11399977"/>
              <a:gd name="connsiteY7" fmla="*/ 441060 h 2234015"/>
              <a:gd name="connsiteX8" fmla="*/ 10670230 w 11399977"/>
              <a:gd name="connsiteY8" fmla="*/ 1586 h 2234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99977" h="2234015">
                <a:moveTo>
                  <a:pt x="10670230" y="1586"/>
                </a:moveTo>
                <a:cubicBezTo>
                  <a:pt x="10921052" y="12956"/>
                  <a:pt x="11156993" y="86030"/>
                  <a:pt x="11348741" y="237762"/>
                </a:cubicBezTo>
                <a:lnTo>
                  <a:pt x="11399977" y="284836"/>
                </a:lnTo>
                <a:lnTo>
                  <a:pt x="11399977" y="2234015"/>
                </a:lnTo>
                <a:lnTo>
                  <a:pt x="0" y="2234015"/>
                </a:lnTo>
                <a:lnTo>
                  <a:pt x="272962" y="2079521"/>
                </a:lnTo>
                <a:cubicBezTo>
                  <a:pt x="2805941" y="701872"/>
                  <a:pt x="5148890" y="2838968"/>
                  <a:pt x="7402501" y="2021004"/>
                </a:cubicBezTo>
                <a:cubicBezTo>
                  <a:pt x="8154429" y="1677453"/>
                  <a:pt x="8671969" y="939704"/>
                  <a:pt x="9342110" y="441060"/>
                </a:cubicBezTo>
                <a:cubicBezTo>
                  <a:pt x="9719059" y="160572"/>
                  <a:pt x="10218751" y="-18881"/>
                  <a:pt x="10670230" y="1586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73A6FF-B0F3-143A-9D71-7F7C42C2911E}"/>
              </a:ext>
            </a:extLst>
          </p:cNvPr>
          <p:cNvSpPr txBox="1"/>
          <p:nvPr/>
        </p:nvSpPr>
        <p:spPr>
          <a:xfrm>
            <a:off x="580343" y="197486"/>
            <a:ext cx="19267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Babby Blossom </a:t>
            </a:r>
            <a:endParaRPr lang="en-ID" sz="12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2D91102-A80D-EB8A-21DD-D54A8E0F6398}"/>
              </a:ext>
            </a:extLst>
          </p:cNvPr>
          <p:cNvSpPr/>
          <p:nvPr/>
        </p:nvSpPr>
        <p:spPr>
          <a:xfrm>
            <a:off x="304122" y="197486"/>
            <a:ext cx="276999" cy="276999"/>
          </a:xfrm>
          <a:custGeom>
            <a:avLst/>
            <a:gdLst>
              <a:gd name="connsiteX0" fmla="*/ 190500 w 380999"/>
              <a:gd name="connsiteY0" fmla="*/ 381000 h 380999"/>
              <a:gd name="connsiteX1" fmla="*/ 381000 w 380999"/>
              <a:gd name="connsiteY1" fmla="*/ 190500 h 380999"/>
              <a:gd name="connsiteX2" fmla="*/ 190500 w 380999"/>
              <a:gd name="connsiteY2" fmla="*/ 0 h 380999"/>
              <a:gd name="connsiteX3" fmla="*/ 0 w 380999"/>
              <a:gd name="connsiteY3" fmla="*/ 190500 h 380999"/>
              <a:gd name="connsiteX4" fmla="*/ 190500 w 380999"/>
              <a:gd name="connsiteY4" fmla="*/ 381000 h 380999"/>
              <a:gd name="connsiteX5" fmla="*/ 219903 w 380999"/>
              <a:gd name="connsiteY5" fmla="*/ 147186 h 380999"/>
              <a:gd name="connsiteX6" fmla="*/ 219903 w 380999"/>
              <a:gd name="connsiteY6" fmla="*/ 88379 h 380999"/>
              <a:gd name="connsiteX7" fmla="*/ 161097 w 380999"/>
              <a:gd name="connsiteY7" fmla="*/ 88379 h 380999"/>
              <a:gd name="connsiteX8" fmla="*/ 161097 w 380999"/>
              <a:gd name="connsiteY8" fmla="*/ 147186 h 380999"/>
              <a:gd name="connsiteX9" fmla="*/ 190500 w 380999"/>
              <a:gd name="connsiteY9" fmla="*/ 176588 h 380999"/>
              <a:gd name="connsiteX10" fmla="*/ 219903 w 380999"/>
              <a:gd name="connsiteY10" fmla="*/ 147186 h 380999"/>
              <a:gd name="connsiteX11" fmla="*/ 233815 w 380999"/>
              <a:gd name="connsiteY11" fmla="*/ 219903 h 380999"/>
              <a:gd name="connsiteX12" fmla="*/ 292621 w 380999"/>
              <a:gd name="connsiteY12" fmla="*/ 219903 h 380999"/>
              <a:gd name="connsiteX13" fmla="*/ 292621 w 380999"/>
              <a:gd name="connsiteY13" fmla="*/ 161097 h 380999"/>
              <a:gd name="connsiteX14" fmla="*/ 233815 w 380999"/>
              <a:gd name="connsiteY14" fmla="*/ 161097 h 380999"/>
              <a:gd name="connsiteX15" fmla="*/ 204412 w 380999"/>
              <a:gd name="connsiteY15" fmla="*/ 190501 h 380999"/>
              <a:gd name="connsiteX16" fmla="*/ 233815 w 380999"/>
              <a:gd name="connsiteY16" fmla="*/ 219903 h 380999"/>
              <a:gd name="connsiteX17" fmla="*/ 219903 w 380999"/>
              <a:gd name="connsiteY17" fmla="*/ 292621 h 380999"/>
              <a:gd name="connsiteX18" fmla="*/ 219903 w 380999"/>
              <a:gd name="connsiteY18" fmla="*/ 233815 h 380999"/>
              <a:gd name="connsiteX19" fmla="*/ 190500 w 380999"/>
              <a:gd name="connsiteY19" fmla="*/ 204412 h 380999"/>
              <a:gd name="connsiteX20" fmla="*/ 161097 w 380999"/>
              <a:gd name="connsiteY20" fmla="*/ 233815 h 380999"/>
              <a:gd name="connsiteX21" fmla="*/ 161097 w 380999"/>
              <a:gd name="connsiteY21" fmla="*/ 292621 h 380999"/>
              <a:gd name="connsiteX22" fmla="*/ 219903 w 380999"/>
              <a:gd name="connsiteY22" fmla="*/ 292621 h 380999"/>
              <a:gd name="connsiteX23" fmla="*/ 88379 w 380999"/>
              <a:gd name="connsiteY23" fmla="*/ 219903 h 380999"/>
              <a:gd name="connsiteX24" fmla="*/ 88379 w 380999"/>
              <a:gd name="connsiteY24" fmla="*/ 161097 h 380999"/>
              <a:gd name="connsiteX25" fmla="*/ 147186 w 380999"/>
              <a:gd name="connsiteY25" fmla="*/ 161097 h 380999"/>
              <a:gd name="connsiteX26" fmla="*/ 176588 w 380999"/>
              <a:gd name="connsiteY26" fmla="*/ 190501 h 380999"/>
              <a:gd name="connsiteX27" fmla="*/ 147186 w 380999"/>
              <a:gd name="connsiteY27" fmla="*/ 219903 h 380999"/>
              <a:gd name="connsiteX28" fmla="*/ 88379 w 380999"/>
              <a:gd name="connsiteY28" fmla="*/ 219903 h 380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80999" h="380999">
                <a:moveTo>
                  <a:pt x="190500" y="381000"/>
                </a:moveTo>
                <a:cubicBezTo>
                  <a:pt x="295711" y="381000"/>
                  <a:pt x="381000" y="295710"/>
                  <a:pt x="381000" y="190500"/>
                </a:cubicBezTo>
                <a:cubicBezTo>
                  <a:pt x="381000" y="85290"/>
                  <a:pt x="295711" y="0"/>
                  <a:pt x="190500" y="0"/>
                </a:cubicBezTo>
                <a:cubicBezTo>
                  <a:pt x="85290" y="0"/>
                  <a:pt x="0" y="85290"/>
                  <a:pt x="0" y="190500"/>
                </a:cubicBezTo>
                <a:cubicBezTo>
                  <a:pt x="0" y="295710"/>
                  <a:pt x="85290" y="381000"/>
                  <a:pt x="190500" y="381000"/>
                </a:cubicBezTo>
                <a:close/>
                <a:moveTo>
                  <a:pt x="219903" y="147186"/>
                </a:moveTo>
                <a:cubicBezTo>
                  <a:pt x="236142" y="130946"/>
                  <a:pt x="236142" y="104618"/>
                  <a:pt x="219903" y="88379"/>
                </a:cubicBezTo>
                <a:cubicBezTo>
                  <a:pt x="203664" y="72140"/>
                  <a:pt x="177336" y="72140"/>
                  <a:pt x="161097" y="88379"/>
                </a:cubicBezTo>
                <a:cubicBezTo>
                  <a:pt x="144859" y="104618"/>
                  <a:pt x="144859" y="130946"/>
                  <a:pt x="161097" y="147186"/>
                </a:cubicBezTo>
                <a:lnTo>
                  <a:pt x="190500" y="176588"/>
                </a:lnTo>
                <a:lnTo>
                  <a:pt x="219903" y="147186"/>
                </a:lnTo>
                <a:close/>
                <a:moveTo>
                  <a:pt x="233815" y="219903"/>
                </a:moveTo>
                <a:cubicBezTo>
                  <a:pt x="250054" y="236142"/>
                  <a:pt x="276382" y="236142"/>
                  <a:pt x="292621" y="219903"/>
                </a:cubicBezTo>
                <a:cubicBezTo>
                  <a:pt x="308859" y="203664"/>
                  <a:pt x="308859" y="177336"/>
                  <a:pt x="292621" y="161097"/>
                </a:cubicBezTo>
                <a:cubicBezTo>
                  <a:pt x="276382" y="144859"/>
                  <a:pt x="250054" y="144859"/>
                  <a:pt x="233815" y="161097"/>
                </a:cubicBezTo>
                <a:lnTo>
                  <a:pt x="204412" y="190501"/>
                </a:lnTo>
                <a:lnTo>
                  <a:pt x="233815" y="219903"/>
                </a:lnTo>
                <a:close/>
                <a:moveTo>
                  <a:pt x="219903" y="292621"/>
                </a:moveTo>
                <a:cubicBezTo>
                  <a:pt x="236142" y="276382"/>
                  <a:pt x="236142" y="250054"/>
                  <a:pt x="219903" y="233815"/>
                </a:cubicBezTo>
                <a:lnTo>
                  <a:pt x="190500" y="204412"/>
                </a:lnTo>
                <a:lnTo>
                  <a:pt x="161097" y="233815"/>
                </a:lnTo>
                <a:cubicBezTo>
                  <a:pt x="144859" y="250054"/>
                  <a:pt x="144859" y="276382"/>
                  <a:pt x="161097" y="292621"/>
                </a:cubicBezTo>
                <a:cubicBezTo>
                  <a:pt x="177336" y="308860"/>
                  <a:pt x="203664" y="308860"/>
                  <a:pt x="219903" y="292621"/>
                </a:cubicBezTo>
                <a:close/>
                <a:moveTo>
                  <a:pt x="88379" y="219903"/>
                </a:moveTo>
                <a:cubicBezTo>
                  <a:pt x="72140" y="203664"/>
                  <a:pt x="72140" y="177336"/>
                  <a:pt x="88379" y="161097"/>
                </a:cubicBezTo>
                <a:cubicBezTo>
                  <a:pt x="104618" y="144859"/>
                  <a:pt x="130946" y="144859"/>
                  <a:pt x="147186" y="161097"/>
                </a:cubicBezTo>
                <a:lnTo>
                  <a:pt x="176588" y="190501"/>
                </a:lnTo>
                <a:lnTo>
                  <a:pt x="147186" y="219903"/>
                </a:lnTo>
                <a:cubicBezTo>
                  <a:pt x="130946" y="236142"/>
                  <a:pt x="104618" y="236142"/>
                  <a:pt x="88379" y="219903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D8018AF-F35A-B6D8-FA0A-BC2096728553}"/>
              </a:ext>
            </a:extLst>
          </p:cNvPr>
          <p:cNvSpPr txBox="1"/>
          <p:nvPr/>
        </p:nvSpPr>
        <p:spPr>
          <a:xfrm>
            <a:off x="1543728" y="1362246"/>
            <a:ext cx="44014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Creating Special </a:t>
            </a:r>
            <a:r>
              <a:rPr lang="en-US" sz="3600" dirty="0">
                <a:solidFill>
                  <a:schemeClr val="accent1"/>
                </a:solidFill>
                <a:latin typeface="+mj-lt"/>
              </a:rPr>
              <a:t>Moments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with Your Baby</a:t>
            </a:r>
            <a:endParaRPr lang="en-ID" sz="360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DDE23221-8D22-E536-A839-B0F6466CFC92}"/>
              </a:ext>
            </a:extLst>
          </p:cNvPr>
          <p:cNvGrpSpPr/>
          <p:nvPr/>
        </p:nvGrpSpPr>
        <p:grpSpPr>
          <a:xfrm>
            <a:off x="1543728" y="3817516"/>
            <a:ext cx="4401492" cy="1279615"/>
            <a:chOff x="1543728" y="4039920"/>
            <a:chExt cx="4401492" cy="1279615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7EA98A9E-D0B6-FE9C-30F9-7D889F33D457}"/>
                </a:ext>
              </a:extLst>
            </p:cNvPr>
            <p:cNvGrpSpPr/>
            <p:nvPr/>
          </p:nvGrpSpPr>
          <p:grpSpPr>
            <a:xfrm>
              <a:off x="4104395" y="4049081"/>
              <a:ext cx="1840825" cy="307777"/>
              <a:chOff x="8935125" y="4224634"/>
              <a:chExt cx="1840825" cy="307777"/>
            </a:xfrm>
          </p:grpSpPr>
          <p:pic>
            <p:nvPicPr>
              <p:cNvPr id="6" name="Graphic 5">
                <a:extLst>
                  <a:ext uri="{FF2B5EF4-FFF2-40B4-BE49-F238E27FC236}">
                    <a16:creationId xmlns:a16="http://schemas.microsoft.com/office/drawing/2014/main" id="{4F2B65AA-9875-0381-1ACF-CB8E9CD4BA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8935125" y="4250866"/>
                <a:ext cx="255313" cy="255313"/>
              </a:xfrm>
              <a:prstGeom prst="rect">
                <a:avLst/>
              </a:prstGeom>
            </p:spPr>
          </p:pic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A0EF7AD-F5C3-B1E5-DD16-605494826E0A}"/>
                  </a:ext>
                </a:extLst>
              </p:cNvPr>
              <p:cNvSpPr txBox="1"/>
              <p:nvPr/>
            </p:nvSpPr>
            <p:spPr>
              <a:xfrm>
                <a:off x="9261697" y="4224634"/>
                <a:ext cx="151425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Baby Massage</a:t>
                </a: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480BA02A-7EB2-CA3E-6F66-91CE728FEBF0}"/>
                </a:ext>
              </a:extLst>
            </p:cNvPr>
            <p:cNvGrpSpPr/>
            <p:nvPr/>
          </p:nvGrpSpPr>
          <p:grpSpPr>
            <a:xfrm>
              <a:off x="1616095" y="4039920"/>
              <a:ext cx="2137474" cy="307777"/>
              <a:chOff x="6613765" y="4218703"/>
              <a:chExt cx="2137474" cy="307777"/>
            </a:xfrm>
          </p:grpSpPr>
          <p:pic>
            <p:nvPicPr>
              <p:cNvPr id="8" name="Graphic 7">
                <a:extLst>
                  <a:ext uri="{FF2B5EF4-FFF2-40B4-BE49-F238E27FC236}">
                    <a16:creationId xmlns:a16="http://schemas.microsoft.com/office/drawing/2014/main" id="{DD36C0EB-2E67-78D4-2A4A-87691ED1E7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6613765" y="4227864"/>
                <a:ext cx="289454" cy="289454"/>
              </a:xfrm>
              <a:prstGeom prst="rect">
                <a:avLst/>
              </a:prstGeom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4784FED-BAAD-93A2-A128-FD8D28A22FA9}"/>
                  </a:ext>
                </a:extLst>
              </p:cNvPr>
              <p:cNvSpPr txBox="1"/>
              <p:nvPr/>
            </p:nvSpPr>
            <p:spPr>
              <a:xfrm>
                <a:off x="6964813" y="4218703"/>
                <a:ext cx="178642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Capture Moments</a:t>
                </a:r>
              </a:p>
            </p:txBody>
          </p: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F1B07EA-D1E2-BA50-5638-950EC824EA18}"/>
                </a:ext>
              </a:extLst>
            </p:cNvPr>
            <p:cNvSpPr txBox="1"/>
            <p:nvPr/>
          </p:nvSpPr>
          <p:spPr>
            <a:xfrm>
              <a:off x="1543728" y="4499118"/>
              <a:ext cx="4271172" cy="8204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chemeClr val="bg1">
                      <a:lumMod val="75000"/>
                    </a:schemeClr>
                  </a:solidFill>
                </a:rPr>
                <a:t>Lorem ipsum dolor sit amet, consectetuer adipiscing elit. Maecenas porttitor congue massa. Fusce posuere, magna sed pulvinar ultricies, purus lectus </a:t>
              </a:r>
              <a:r>
                <a:rPr lang="en-US" sz="1100" dirty="0" err="1">
                  <a:solidFill>
                    <a:schemeClr val="bg1">
                      <a:lumMod val="75000"/>
                    </a:schemeClr>
                  </a:solidFill>
                </a:rPr>
                <a:t>malesuada</a:t>
              </a:r>
              <a:r>
                <a:rPr lang="en-US" sz="1100" dirty="0">
                  <a:solidFill>
                    <a:schemeClr val="bg1">
                      <a:lumMod val="75000"/>
                    </a:schemeClr>
                  </a:solidFill>
                </a:rPr>
                <a:t> libero</a:t>
              </a:r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8E5C5B6-E412-CB4D-BB2B-E6E9C92AFB4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C08D5B1-9276-3625-5FEA-6DAD107710F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9150552-BF68-E148-E003-F7BB3829D1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245692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573A6FF-B0F3-143A-9D71-7F7C42C2911E}"/>
              </a:ext>
            </a:extLst>
          </p:cNvPr>
          <p:cNvSpPr txBox="1"/>
          <p:nvPr/>
        </p:nvSpPr>
        <p:spPr>
          <a:xfrm>
            <a:off x="580343" y="197486"/>
            <a:ext cx="19267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Babby Blossom </a:t>
            </a:r>
            <a:endParaRPr lang="en-ID" sz="12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2D91102-A80D-EB8A-21DD-D54A8E0F6398}"/>
              </a:ext>
            </a:extLst>
          </p:cNvPr>
          <p:cNvSpPr/>
          <p:nvPr/>
        </p:nvSpPr>
        <p:spPr>
          <a:xfrm>
            <a:off x="304122" y="197486"/>
            <a:ext cx="276999" cy="276999"/>
          </a:xfrm>
          <a:custGeom>
            <a:avLst/>
            <a:gdLst>
              <a:gd name="connsiteX0" fmla="*/ 190500 w 380999"/>
              <a:gd name="connsiteY0" fmla="*/ 381000 h 380999"/>
              <a:gd name="connsiteX1" fmla="*/ 381000 w 380999"/>
              <a:gd name="connsiteY1" fmla="*/ 190500 h 380999"/>
              <a:gd name="connsiteX2" fmla="*/ 190500 w 380999"/>
              <a:gd name="connsiteY2" fmla="*/ 0 h 380999"/>
              <a:gd name="connsiteX3" fmla="*/ 0 w 380999"/>
              <a:gd name="connsiteY3" fmla="*/ 190500 h 380999"/>
              <a:gd name="connsiteX4" fmla="*/ 190500 w 380999"/>
              <a:gd name="connsiteY4" fmla="*/ 381000 h 380999"/>
              <a:gd name="connsiteX5" fmla="*/ 219903 w 380999"/>
              <a:gd name="connsiteY5" fmla="*/ 147186 h 380999"/>
              <a:gd name="connsiteX6" fmla="*/ 219903 w 380999"/>
              <a:gd name="connsiteY6" fmla="*/ 88379 h 380999"/>
              <a:gd name="connsiteX7" fmla="*/ 161097 w 380999"/>
              <a:gd name="connsiteY7" fmla="*/ 88379 h 380999"/>
              <a:gd name="connsiteX8" fmla="*/ 161097 w 380999"/>
              <a:gd name="connsiteY8" fmla="*/ 147186 h 380999"/>
              <a:gd name="connsiteX9" fmla="*/ 190500 w 380999"/>
              <a:gd name="connsiteY9" fmla="*/ 176588 h 380999"/>
              <a:gd name="connsiteX10" fmla="*/ 219903 w 380999"/>
              <a:gd name="connsiteY10" fmla="*/ 147186 h 380999"/>
              <a:gd name="connsiteX11" fmla="*/ 233815 w 380999"/>
              <a:gd name="connsiteY11" fmla="*/ 219903 h 380999"/>
              <a:gd name="connsiteX12" fmla="*/ 292621 w 380999"/>
              <a:gd name="connsiteY12" fmla="*/ 219903 h 380999"/>
              <a:gd name="connsiteX13" fmla="*/ 292621 w 380999"/>
              <a:gd name="connsiteY13" fmla="*/ 161097 h 380999"/>
              <a:gd name="connsiteX14" fmla="*/ 233815 w 380999"/>
              <a:gd name="connsiteY14" fmla="*/ 161097 h 380999"/>
              <a:gd name="connsiteX15" fmla="*/ 204412 w 380999"/>
              <a:gd name="connsiteY15" fmla="*/ 190501 h 380999"/>
              <a:gd name="connsiteX16" fmla="*/ 233815 w 380999"/>
              <a:gd name="connsiteY16" fmla="*/ 219903 h 380999"/>
              <a:gd name="connsiteX17" fmla="*/ 219903 w 380999"/>
              <a:gd name="connsiteY17" fmla="*/ 292621 h 380999"/>
              <a:gd name="connsiteX18" fmla="*/ 219903 w 380999"/>
              <a:gd name="connsiteY18" fmla="*/ 233815 h 380999"/>
              <a:gd name="connsiteX19" fmla="*/ 190500 w 380999"/>
              <a:gd name="connsiteY19" fmla="*/ 204412 h 380999"/>
              <a:gd name="connsiteX20" fmla="*/ 161097 w 380999"/>
              <a:gd name="connsiteY20" fmla="*/ 233815 h 380999"/>
              <a:gd name="connsiteX21" fmla="*/ 161097 w 380999"/>
              <a:gd name="connsiteY21" fmla="*/ 292621 h 380999"/>
              <a:gd name="connsiteX22" fmla="*/ 219903 w 380999"/>
              <a:gd name="connsiteY22" fmla="*/ 292621 h 380999"/>
              <a:gd name="connsiteX23" fmla="*/ 88379 w 380999"/>
              <a:gd name="connsiteY23" fmla="*/ 219903 h 380999"/>
              <a:gd name="connsiteX24" fmla="*/ 88379 w 380999"/>
              <a:gd name="connsiteY24" fmla="*/ 161097 h 380999"/>
              <a:gd name="connsiteX25" fmla="*/ 147186 w 380999"/>
              <a:gd name="connsiteY25" fmla="*/ 161097 h 380999"/>
              <a:gd name="connsiteX26" fmla="*/ 176588 w 380999"/>
              <a:gd name="connsiteY26" fmla="*/ 190501 h 380999"/>
              <a:gd name="connsiteX27" fmla="*/ 147186 w 380999"/>
              <a:gd name="connsiteY27" fmla="*/ 219903 h 380999"/>
              <a:gd name="connsiteX28" fmla="*/ 88379 w 380999"/>
              <a:gd name="connsiteY28" fmla="*/ 219903 h 380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80999" h="380999">
                <a:moveTo>
                  <a:pt x="190500" y="381000"/>
                </a:moveTo>
                <a:cubicBezTo>
                  <a:pt x="295711" y="381000"/>
                  <a:pt x="381000" y="295710"/>
                  <a:pt x="381000" y="190500"/>
                </a:cubicBezTo>
                <a:cubicBezTo>
                  <a:pt x="381000" y="85290"/>
                  <a:pt x="295711" y="0"/>
                  <a:pt x="190500" y="0"/>
                </a:cubicBezTo>
                <a:cubicBezTo>
                  <a:pt x="85290" y="0"/>
                  <a:pt x="0" y="85290"/>
                  <a:pt x="0" y="190500"/>
                </a:cubicBezTo>
                <a:cubicBezTo>
                  <a:pt x="0" y="295710"/>
                  <a:pt x="85290" y="381000"/>
                  <a:pt x="190500" y="381000"/>
                </a:cubicBezTo>
                <a:close/>
                <a:moveTo>
                  <a:pt x="219903" y="147186"/>
                </a:moveTo>
                <a:cubicBezTo>
                  <a:pt x="236142" y="130946"/>
                  <a:pt x="236142" y="104618"/>
                  <a:pt x="219903" y="88379"/>
                </a:cubicBezTo>
                <a:cubicBezTo>
                  <a:pt x="203664" y="72140"/>
                  <a:pt x="177336" y="72140"/>
                  <a:pt x="161097" y="88379"/>
                </a:cubicBezTo>
                <a:cubicBezTo>
                  <a:pt x="144859" y="104618"/>
                  <a:pt x="144859" y="130946"/>
                  <a:pt x="161097" y="147186"/>
                </a:cubicBezTo>
                <a:lnTo>
                  <a:pt x="190500" y="176588"/>
                </a:lnTo>
                <a:lnTo>
                  <a:pt x="219903" y="147186"/>
                </a:lnTo>
                <a:close/>
                <a:moveTo>
                  <a:pt x="233815" y="219903"/>
                </a:moveTo>
                <a:cubicBezTo>
                  <a:pt x="250054" y="236142"/>
                  <a:pt x="276382" y="236142"/>
                  <a:pt x="292621" y="219903"/>
                </a:cubicBezTo>
                <a:cubicBezTo>
                  <a:pt x="308859" y="203664"/>
                  <a:pt x="308859" y="177336"/>
                  <a:pt x="292621" y="161097"/>
                </a:cubicBezTo>
                <a:cubicBezTo>
                  <a:pt x="276382" y="144859"/>
                  <a:pt x="250054" y="144859"/>
                  <a:pt x="233815" y="161097"/>
                </a:cubicBezTo>
                <a:lnTo>
                  <a:pt x="204412" y="190501"/>
                </a:lnTo>
                <a:lnTo>
                  <a:pt x="233815" y="219903"/>
                </a:lnTo>
                <a:close/>
                <a:moveTo>
                  <a:pt x="219903" y="292621"/>
                </a:moveTo>
                <a:cubicBezTo>
                  <a:pt x="236142" y="276382"/>
                  <a:pt x="236142" y="250054"/>
                  <a:pt x="219903" y="233815"/>
                </a:cubicBezTo>
                <a:lnTo>
                  <a:pt x="190500" y="204412"/>
                </a:lnTo>
                <a:lnTo>
                  <a:pt x="161097" y="233815"/>
                </a:lnTo>
                <a:cubicBezTo>
                  <a:pt x="144859" y="250054"/>
                  <a:pt x="144859" y="276382"/>
                  <a:pt x="161097" y="292621"/>
                </a:cubicBezTo>
                <a:cubicBezTo>
                  <a:pt x="177336" y="308860"/>
                  <a:pt x="203664" y="308860"/>
                  <a:pt x="219903" y="292621"/>
                </a:cubicBezTo>
                <a:close/>
                <a:moveTo>
                  <a:pt x="88379" y="219903"/>
                </a:moveTo>
                <a:cubicBezTo>
                  <a:pt x="72140" y="203664"/>
                  <a:pt x="72140" y="177336"/>
                  <a:pt x="88379" y="161097"/>
                </a:cubicBezTo>
                <a:cubicBezTo>
                  <a:pt x="104618" y="144859"/>
                  <a:pt x="130946" y="144859"/>
                  <a:pt x="147186" y="161097"/>
                </a:cubicBezTo>
                <a:lnTo>
                  <a:pt x="176588" y="190501"/>
                </a:lnTo>
                <a:lnTo>
                  <a:pt x="147186" y="219903"/>
                </a:lnTo>
                <a:cubicBezTo>
                  <a:pt x="130946" y="236142"/>
                  <a:pt x="104618" y="236142"/>
                  <a:pt x="88379" y="219903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5A1B3F43-10DE-B2D9-8A6B-76F6F397BAE0}"/>
              </a:ext>
            </a:extLst>
          </p:cNvPr>
          <p:cNvSpPr/>
          <p:nvPr/>
        </p:nvSpPr>
        <p:spPr>
          <a:xfrm>
            <a:off x="1069964" y="1048129"/>
            <a:ext cx="4898571" cy="2302088"/>
          </a:xfrm>
          <a:prstGeom prst="roundRect">
            <a:avLst>
              <a:gd name="adj" fmla="val 10047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07B4734D-DD5B-BEFE-72CF-02D7AA7827A7}"/>
              </a:ext>
            </a:extLst>
          </p:cNvPr>
          <p:cNvGrpSpPr/>
          <p:nvPr/>
        </p:nvGrpSpPr>
        <p:grpSpPr>
          <a:xfrm>
            <a:off x="3015539" y="1487354"/>
            <a:ext cx="2963315" cy="1423638"/>
            <a:chOff x="3059649" y="1451398"/>
            <a:chExt cx="2963315" cy="1423638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21CD25A-273E-ADE8-1D0B-12D7231917B4}"/>
                </a:ext>
              </a:extLst>
            </p:cNvPr>
            <p:cNvSpPr txBox="1"/>
            <p:nvPr/>
          </p:nvSpPr>
          <p:spPr>
            <a:xfrm>
              <a:off x="3059649" y="2054619"/>
              <a:ext cx="2963315" cy="8204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chemeClr val="bg1"/>
                  </a:solidFill>
                </a:rPr>
                <a:t>Lorem ipsum dolor sit </a:t>
              </a:r>
              <a:r>
                <a:rPr lang="en-US" sz="1100" dirty="0" err="1">
                  <a:solidFill>
                    <a:schemeClr val="bg1"/>
                  </a:solidFill>
                </a:rPr>
                <a:t>amet</a:t>
              </a:r>
              <a:r>
                <a:rPr lang="en-US" sz="1100" dirty="0">
                  <a:solidFill>
                    <a:schemeClr val="bg1"/>
                  </a:solidFill>
                </a:rPr>
                <a:t>, </a:t>
              </a:r>
              <a:r>
                <a:rPr lang="en-US" sz="1100" dirty="0" err="1">
                  <a:solidFill>
                    <a:schemeClr val="bg1"/>
                  </a:solidFill>
                </a:rPr>
                <a:t>adipiscing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elit</a:t>
              </a:r>
              <a:r>
                <a:rPr lang="en-US" sz="1100" dirty="0">
                  <a:solidFill>
                    <a:schemeClr val="bg1"/>
                  </a:solidFill>
                </a:rPr>
                <a:t>. Maecenas </a:t>
              </a:r>
              <a:r>
                <a:rPr lang="en-US" sz="1100" dirty="0" err="1">
                  <a:solidFill>
                    <a:schemeClr val="bg1"/>
                  </a:solidFill>
                </a:rPr>
                <a:t>porttitor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congue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massa</a:t>
              </a:r>
              <a:r>
                <a:rPr lang="en-US" sz="1100" dirty="0">
                  <a:solidFill>
                    <a:schemeClr val="bg1"/>
                  </a:solidFill>
                </a:rPr>
                <a:t>. </a:t>
              </a:r>
              <a:r>
                <a:rPr lang="en-US" sz="1100" dirty="0" err="1">
                  <a:solidFill>
                    <a:schemeClr val="bg1"/>
                  </a:solidFill>
                </a:rPr>
                <a:t>Fusce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posuere</a:t>
              </a:r>
              <a:r>
                <a:rPr lang="en-US" sz="1100" dirty="0">
                  <a:solidFill>
                    <a:schemeClr val="bg1"/>
                  </a:solidFill>
                </a:rPr>
                <a:t>, magna dolore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B03F8C3-F99B-95CC-433A-1B82EAF77D8A}"/>
                </a:ext>
              </a:extLst>
            </p:cNvPr>
            <p:cNvSpPr txBox="1"/>
            <p:nvPr/>
          </p:nvSpPr>
          <p:spPr>
            <a:xfrm>
              <a:off x="3733378" y="1540992"/>
              <a:ext cx="15557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1400" dirty="0">
                  <a:solidFill>
                    <a:schemeClr val="bg1"/>
                  </a:solidFill>
                  <a:latin typeface="+mj-lt"/>
                </a:rPr>
                <a:t>First Service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38A319D8-7C7E-60DB-AAC1-956C54B7613E}"/>
                </a:ext>
              </a:extLst>
            </p:cNvPr>
            <p:cNvSpPr/>
            <p:nvPr/>
          </p:nvSpPr>
          <p:spPr>
            <a:xfrm>
              <a:off x="3154667" y="1451398"/>
              <a:ext cx="478140" cy="4781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pic>
          <p:nvPicPr>
            <p:cNvPr id="35" name="Graphic 34">
              <a:extLst>
                <a:ext uri="{FF2B5EF4-FFF2-40B4-BE49-F238E27FC236}">
                  <a16:creationId xmlns:a16="http://schemas.microsoft.com/office/drawing/2014/main" id="{FBD8EB9A-6813-94A2-8EA0-9FA85B58E93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255238" y="1551969"/>
              <a:ext cx="276999" cy="276999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AAD91BE4-6655-41E3-5A28-34F9C3729A3C}"/>
              </a:ext>
            </a:extLst>
          </p:cNvPr>
          <p:cNvGrpSpPr/>
          <p:nvPr/>
        </p:nvGrpSpPr>
        <p:grpSpPr>
          <a:xfrm>
            <a:off x="3019927" y="3870259"/>
            <a:ext cx="2836421" cy="1423638"/>
            <a:chOff x="8078734" y="3649086"/>
            <a:chExt cx="2836421" cy="1423638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E1EA433-90C4-F7CC-4EF3-2E7D5C2A214A}"/>
                </a:ext>
              </a:extLst>
            </p:cNvPr>
            <p:cNvSpPr txBox="1"/>
            <p:nvPr/>
          </p:nvSpPr>
          <p:spPr>
            <a:xfrm>
              <a:off x="8078734" y="4252307"/>
              <a:ext cx="2836421" cy="8204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chemeClr val="bg1">
                      <a:lumMod val="75000"/>
                    </a:schemeClr>
                  </a:solidFill>
                </a:rPr>
                <a:t>Lorem ipsum dolor sit </a:t>
              </a:r>
              <a:r>
                <a:rPr lang="en-US" sz="1100" dirty="0" err="1">
                  <a:solidFill>
                    <a:schemeClr val="bg1">
                      <a:lumMod val="75000"/>
                    </a:schemeClr>
                  </a:solidFill>
                </a:rPr>
                <a:t>amet</a:t>
              </a:r>
              <a:r>
                <a:rPr lang="en-US" sz="1100" dirty="0">
                  <a:solidFill>
                    <a:schemeClr val="bg1">
                      <a:lumMod val="75000"/>
                    </a:schemeClr>
                  </a:solidFill>
                </a:rPr>
                <a:t>, </a:t>
              </a:r>
              <a:r>
                <a:rPr lang="en-US" sz="1100" dirty="0" err="1">
                  <a:solidFill>
                    <a:schemeClr val="bg1">
                      <a:lumMod val="75000"/>
                    </a:schemeClr>
                  </a:solidFill>
                </a:rPr>
                <a:t>adipiscing</a:t>
              </a:r>
              <a:r>
                <a:rPr lang="en-US" sz="1100" dirty="0">
                  <a:solidFill>
                    <a:schemeClr val="bg1">
                      <a:lumMod val="75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bg1">
                      <a:lumMod val="75000"/>
                    </a:schemeClr>
                  </a:solidFill>
                </a:rPr>
                <a:t>elit</a:t>
              </a:r>
              <a:r>
                <a:rPr lang="en-US" sz="1100" dirty="0">
                  <a:solidFill>
                    <a:schemeClr val="bg1">
                      <a:lumMod val="75000"/>
                    </a:schemeClr>
                  </a:solidFill>
                </a:rPr>
                <a:t>. Maecenas </a:t>
              </a:r>
              <a:r>
                <a:rPr lang="en-US" sz="1100" dirty="0" err="1">
                  <a:solidFill>
                    <a:schemeClr val="bg1">
                      <a:lumMod val="75000"/>
                    </a:schemeClr>
                  </a:solidFill>
                </a:rPr>
                <a:t>porttitor</a:t>
              </a:r>
              <a:r>
                <a:rPr lang="en-US" sz="1100" dirty="0">
                  <a:solidFill>
                    <a:schemeClr val="bg1">
                      <a:lumMod val="75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bg1">
                      <a:lumMod val="75000"/>
                    </a:schemeClr>
                  </a:solidFill>
                </a:rPr>
                <a:t>congue</a:t>
              </a:r>
              <a:r>
                <a:rPr lang="en-US" sz="1100" dirty="0">
                  <a:solidFill>
                    <a:schemeClr val="bg1">
                      <a:lumMod val="75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bg1">
                      <a:lumMod val="75000"/>
                    </a:schemeClr>
                  </a:solidFill>
                </a:rPr>
                <a:t>massa</a:t>
              </a:r>
              <a:r>
                <a:rPr lang="en-US" sz="1100" dirty="0">
                  <a:solidFill>
                    <a:schemeClr val="bg1">
                      <a:lumMod val="75000"/>
                    </a:schemeClr>
                  </a:solidFill>
                </a:rPr>
                <a:t>. </a:t>
              </a:r>
              <a:r>
                <a:rPr lang="en-US" sz="1100" dirty="0" err="1">
                  <a:solidFill>
                    <a:schemeClr val="bg1">
                      <a:lumMod val="75000"/>
                    </a:schemeClr>
                  </a:solidFill>
                </a:rPr>
                <a:t>Fusce</a:t>
              </a:r>
              <a:r>
                <a:rPr lang="en-US" sz="1100" dirty="0">
                  <a:solidFill>
                    <a:schemeClr val="bg1">
                      <a:lumMod val="75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bg1">
                      <a:lumMod val="75000"/>
                    </a:schemeClr>
                  </a:solidFill>
                </a:rPr>
                <a:t>posuere</a:t>
              </a:r>
              <a:r>
                <a:rPr lang="en-US" sz="1100" dirty="0">
                  <a:solidFill>
                    <a:schemeClr val="bg1">
                      <a:lumMod val="75000"/>
                    </a:schemeClr>
                  </a:solidFill>
                </a:rPr>
                <a:t>, magna dolore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826D8D62-F3AF-A074-2D17-3047B7ADF41A}"/>
                </a:ext>
              </a:extLst>
            </p:cNvPr>
            <p:cNvSpPr txBox="1"/>
            <p:nvPr/>
          </p:nvSpPr>
          <p:spPr>
            <a:xfrm>
              <a:off x="8752463" y="3738680"/>
              <a:ext cx="15557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Second Service</a:t>
              </a:r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A72F1B85-8CFD-C341-05FF-CA9A714CE55A}"/>
                </a:ext>
              </a:extLst>
            </p:cNvPr>
            <p:cNvSpPr/>
            <p:nvPr/>
          </p:nvSpPr>
          <p:spPr>
            <a:xfrm>
              <a:off x="8173752" y="3649086"/>
              <a:ext cx="478140" cy="47814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pic>
          <p:nvPicPr>
            <p:cNvPr id="30" name="Graphic 29">
              <a:extLst>
                <a:ext uri="{FF2B5EF4-FFF2-40B4-BE49-F238E27FC236}">
                  <a16:creationId xmlns:a16="http://schemas.microsoft.com/office/drawing/2014/main" id="{8419E84C-E3D1-F1D2-C813-3B2E6D2C82E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8277195" y="3752529"/>
              <a:ext cx="271254" cy="271254"/>
            </a:xfrm>
            <a:prstGeom prst="rect">
              <a:avLst/>
            </a:prstGeom>
          </p:spPr>
        </p:pic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A374BE41-3F67-9F62-6954-8998CD7B8306}"/>
              </a:ext>
            </a:extLst>
          </p:cNvPr>
          <p:cNvGrpSpPr/>
          <p:nvPr/>
        </p:nvGrpSpPr>
        <p:grpSpPr>
          <a:xfrm>
            <a:off x="6994392" y="1331315"/>
            <a:ext cx="4011808" cy="3871960"/>
            <a:chOff x="7037936" y="1487253"/>
            <a:chExt cx="4011808" cy="3871960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D8018AF-F35A-B6D8-FA0A-BC2096728553}"/>
                </a:ext>
              </a:extLst>
            </p:cNvPr>
            <p:cNvSpPr txBox="1"/>
            <p:nvPr/>
          </p:nvSpPr>
          <p:spPr>
            <a:xfrm>
              <a:off x="7037936" y="1487253"/>
              <a:ext cx="3691279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Premier Baby Care </a:t>
              </a:r>
              <a:r>
                <a:rPr lang="en-US" sz="4000" dirty="0">
                  <a:solidFill>
                    <a:schemeClr val="accent1"/>
                  </a:solidFill>
                  <a:latin typeface="+mj-lt"/>
                </a:rPr>
                <a:t>Services</a:t>
              </a:r>
              <a:endParaRPr lang="en-ID" sz="4000" dirty="0">
                <a:solidFill>
                  <a:schemeClr val="accent1"/>
                </a:solidFill>
                <a:latin typeface="+mj-lt"/>
              </a:endParaRPr>
            </a:p>
          </p:txBody>
        </p: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956D88EC-16E8-FCBC-78FB-893F4F6AAFC1}"/>
                </a:ext>
              </a:extLst>
            </p:cNvPr>
            <p:cNvGrpSpPr/>
            <p:nvPr/>
          </p:nvGrpSpPr>
          <p:grpSpPr>
            <a:xfrm>
              <a:off x="7037936" y="3771512"/>
              <a:ext cx="4011808" cy="1587701"/>
              <a:chOff x="7037936" y="3335271"/>
              <a:chExt cx="4011808" cy="1587701"/>
            </a:xfrm>
          </p:grpSpPr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2850F517-2E01-AD7A-CEC8-C66008BA5BDC}"/>
                  </a:ext>
                </a:extLst>
              </p:cNvPr>
              <p:cNvSpPr txBox="1"/>
              <p:nvPr/>
            </p:nvSpPr>
            <p:spPr>
              <a:xfrm>
                <a:off x="7037936" y="3335271"/>
                <a:ext cx="3837127" cy="5665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100" dirty="0">
                    <a:solidFill>
                      <a:schemeClr val="bg1">
                        <a:lumMod val="75000"/>
                      </a:schemeClr>
                    </a:solidFill>
                  </a:rPr>
                  <a:t>Lorem ipsum dolor sit amet, consectetuer adipiscing elit. Maecenas porttitor </a:t>
                </a:r>
                <a:r>
                  <a:rPr lang="en-US" sz="1100" dirty="0" err="1">
                    <a:solidFill>
                      <a:schemeClr val="bg1">
                        <a:lumMod val="75000"/>
                      </a:schemeClr>
                    </a:solidFill>
                  </a:rPr>
                  <a:t>congue</a:t>
                </a:r>
                <a:r>
                  <a:rPr lang="en-US" sz="1100" dirty="0">
                    <a:solidFill>
                      <a:schemeClr val="bg1">
                        <a:lumMod val="75000"/>
                      </a:schemeClr>
                    </a:solidFill>
                  </a:rPr>
                  <a:t> </a:t>
                </a:r>
                <a:r>
                  <a:rPr lang="en-US" sz="1100" dirty="0" err="1">
                    <a:solidFill>
                      <a:schemeClr val="bg1">
                        <a:lumMod val="75000"/>
                      </a:schemeClr>
                    </a:solidFill>
                  </a:rPr>
                  <a:t>massa</a:t>
                </a:r>
                <a:r>
                  <a:rPr lang="en-US" sz="1100" dirty="0">
                    <a:solidFill>
                      <a:schemeClr val="bg1">
                        <a:lumMod val="75000"/>
                      </a:schemeClr>
                    </a:solidFill>
                  </a:rPr>
                  <a:t> dolore </a:t>
                </a:r>
              </a:p>
            </p:txBody>
          </p:sp>
          <p:sp>
            <p:nvSpPr>
              <p:cNvPr id="64" name="Rectangle: Rounded Corners 63">
                <a:extLst>
                  <a:ext uri="{FF2B5EF4-FFF2-40B4-BE49-F238E27FC236}">
                    <a16:creationId xmlns:a16="http://schemas.microsoft.com/office/drawing/2014/main" id="{22F9020F-AE2B-AB2F-0645-9501F531B75B}"/>
                  </a:ext>
                </a:extLst>
              </p:cNvPr>
              <p:cNvSpPr/>
              <p:nvPr/>
            </p:nvSpPr>
            <p:spPr>
              <a:xfrm>
                <a:off x="7081334" y="4179997"/>
                <a:ext cx="1942376" cy="307777"/>
              </a:xfrm>
              <a:prstGeom prst="roundRect">
                <a:avLst>
                  <a:gd name="adj" fmla="val 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2E2D2DDA-95E7-BCF5-9566-F26730BE939C}"/>
                  </a:ext>
                </a:extLst>
              </p:cNvPr>
              <p:cNvSpPr txBox="1"/>
              <p:nvPr/>
            </p:nvSpPr>
            <p:spPr>
              <a:xfrm>
                <a:off x="7159309" y="4195386"/>
                <a:ext cx="178642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1200" dirty="0">
                    <a:solidFill>
                      <a:schemeClr val="bg1"/>
                    </a:solidFill>
                    <a:latin typeface="+mj-lt"/>
                  </a:rPr>
                  <a:t>Daycare </a:t>
                </a:r>
                <a:r>
                  <a:rPr lang="en-ID" sz="1200" dirty="0" err="1">
                    <a:solidFill>
                      <a:schemeClr val="bg1"/>
                    </a:solidFill>
                    <a:latin typeface="+mj-lt"/>
                  </a:rPr>
                  <a:t>Centers</a:t>
                </a:r>
                <a:endParaRPr lang="en-ID" sz="1200" dirty="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82" name="Rectangle: Rounded Corners 81">
                <a:extLst>
                  <a:ext uri="{FF2B5EF4-FFF2-40B4-BE49-F238E27FC236}">
                    <a16:creationId xmlns:a16="http://schemas.microsoft.com/office/drawing/2014/main" id="{2834FCE5-5405-516E-6D4D-A39DF6E2A663}"/>
                  </a:ext>
                </a:extLst>
              </p:cNvPr>
              <p:cNvSpPr/>
              <p:nvPr/>
            </p:nvSpPr>
            <p:spPr>
              <a:xfrm>
                <a:off x="9107368" y="4164608"/>
                <a:ext cx="1942376" cy="307777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10000"/>
                  <a:lumOff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D50B391D-C439-B532-4EC3-2524F16C7460}"/>
                  </a:ext>
                </a:extLst>
              </p:cNvPr>
              <p:cNvSpPr txBox="1"/>
              <p:nvPr/>
            </p:nvSpPr>
            <p:spPr>
              <a:xfrm>
                <a:off x="9185343" y="4179997"/>
                <a:ext cx="178642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Meal Planning </a:t>
                </a:r>
              </a:p>
            </p:txBody>
          </p:sp>
          <p:sp>
            <p:nvSpPr>
              <p:cNvPr id="84" name="Rectangle: Rounded Corners 83">
                <a:extLst>
                  <a:ext uri="{FF2B5EF4-FFF2-40B4-BE49-F238E27FC236}">
                    <a16:creationId xmlns:a16="http://schemas.microsoft.com/office/drawing/2014/main" id="{FBF6FD5F-5447-05C1-5D0B-AEABD22D73AA}"/>
                  </a:ext>
                </a:extLst>
              </p:cNvPr>
              <p:cNvSpPr/>
              <p:nvPr/>
            </p:nvSpPr>
            <p:spPr>
              <a:xfrm>
                <a:off x="7081334" y="4612109"/>
                <a:ext cx="1942376" cy="307777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10000"/>
                  <a:lumOff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2882BCFB-1942-8105-A488-C190A746F508}"/>
                  </a:ext>
                </a:extLst>
              </p:cNvPr>
              <p:cNvSpPr txBox="1"/>
              <p:nvPr/>
            </p:nvSpPr>
            <p:spPr>
              <a:xfrm>
                <a:off x="7159309" y="4627498"/>
                <a:ext cx="178642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Sensory Play</a:t>
                </a:r>
              </a:p>
            </p:txBody>
          </p:sp>
          <p:sp>
            <p:nvSpPr>
              <p:cNvPr id="86" name="Rectangle: Rounded Corners 85">
                <a:extLst>
                  <a:ext uri="{FF2B5EF4-FFF2-40B4-BE49-F238E27FC236}">
                    <a16:creationId xmlns:a16="http://schemas.microsoft.com/office/drawing/2014/main" id="{5484A453-9B7D-A93D-FA41-F4D0C69616A0}"/>
                  </a:ext>
                </a:extLst>
              </p:cNvPr>
              <p:cNvSpPr/>
              <p:nvPr/>
            </p:nvSpPr>
            <p:spPr>
              <a:xfrm>
                <a:off x="9107368" y="4615195"/>
                <a:ext cx="1942376" cy="307777"/>
              </a:xfrm>
              <a:prstGeom prst="roundRect">
                <a:avLst>
                  <a:gd name="adj" fmla="val 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85FB30E8-1353-A508-BC72-661DA6718A8A}"/>
                  </a:ext>
                </a:extLst>
              </p:cNvPr>
              <p:cNvSpPr txBox="1"/>
              <p:nvPr/>
            </p:nvSpPr>
            <p:spPr>
              <a:xfrm>
                <a:off x="9185343" y="4630584"/>
                <a:ext cx="178642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1200" dirty="0">
                    <a:solidFill>
                      <a:schemeClr val="bg1"/>
                    </a:solidFill>
                    <a:latin typeface="+mj-lt"/>
                  </a:rPr>
                  <a:t>In-Home Care</a:t>
                </a:r>
              </a:p>
            </p:txBody>
          </p:sp>
        </p:grpSp>
      </p:grp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16E81DA8-CD66-45C5-9F13-51C8AE43D572}"/>
              </a:ext>
            </a:extLst>
          </p:cNvPr>
          <p:cNvSpPr/>
          <p:nvPr/>
        </p:nvSpPr>
        <p:spPr>
          <a:xfrm>
            <a:off x="538435" y="5497896"/>
            <a:ext cx="11210945" cy="1360105"/>
          </a:xfrm>
          <a:custGeom>
            <a:avLst/>
            <a:gdLst>
              <a:gd name="connsiteX0" fmla="*/ 9170361 w 11210945"/>
              <a:gd name="connsiteY0" fmla="*/ 638 h 1360105"/>
              <a:gd name="connsiteX1" fmla="*/ 9586088 w 11210945"/>
              <a:gd name="connsiteY1" fmla="*/ 29743 h 1360105"/>
              <a:gd name="connsiteX2" fmla="*/ 11082599 w 11210945"/>
              <a:gd name="connsiteY2" fmla="*/ 737121 h 1360105"/>
              <a:gd name="connsiteX3" fmla="*/ 11210945 w 11210945"/>
              <a:gd name="connsiteY3" fmla="*/ 867267 h 1360105"/>
              <a:gd name="connsiteX4" fmla="*/ 11210945 w 11210945"/>
              <a:gd name="connsiteY4" fmla="*/ 1360105 h 1360105"/>
              <a:gd name="connsiteX5" fmla="*/ 0 w 11210945"/>
              <a:gd name="connsiteY5" fmla="*/ 1360105 h 1360105"/>
              <a:gd name="connsiteX6" fmla="*/ 20501 w 11210945"/>
              <a:gd name="connsiteY6" fmla="*/ 1330853 h 1360105"/>
              <a:gd name="connsiteX7" fmla="*/ 2662041 w 11210945"/>
              <a:gd name="connsiteY7" fmla="*/ 436854 h 1360105"/>
              <a:gd name="connsiteX8" fmla="*/ 7035545 w 11210945"/>
              <a:gd name="connsiteY8" fmla="*/ 914345 h 1360105"/>
              <a:gd name="connsiteX9" fmla="*/ 9170361 w 11210945"/>
              <a:gd name="connsiteY9" fmla="*/ 638 h 1360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210945" h="1360105">
                <a:moveTo>
                  <a:pt x="9170361" y="638"/>
                </a:moveTo>
                <a:cubicBezTo>
                  <a:pt x="9302041" y="-2574"/>
                  <a:pt x="9440291" y="6234"/>
                  <a:pt x="9586088" y="29743"/>
                </a:cubicBezTo>
                <a:cubicBezTo>
                  <a:pt x="10147131" y="89468"/>
                  <a:pt x="10673078" y="351956"/>
                  <a:pt x="11082599" y="737121"/>
                </a:cubicBezTo>
                <a:lnTo>
                  <a:pt x="11210945" y="867267"/>
                </a:lnTo>
                <a:lnTo>
                  <a:pt x="11210945" y="1360105"/>
                </a:lnTo>
                <a:lnTo>
                  <a:pt x="0" y="1360105"/>
                </a:lnTo>
                <a:lnTo>
                  <a:pt x="20501" y="1330853"/>
                </a:lnTo>
                <a:cubicBezTo>
                  <a:pt x="572868" y="585519"/>
                  <a:pt x="1329435" y="169492"/>
                  <a:pt x="2662041" y="436854"/>
                </a:cubicBezTo>
                <a:cubicBezTo>
                  <a:pt x="3974017" y="700532"/>
                  <a:pt x="4684917" y="1982839"/>
                  <a:pt x="7035545" y="914345"/>
                </a:cubicBezTo>
                <a:cubicBezTo>
                  <a:pt x="7648743" y="634526"/>
                  <a:pt x="8248598" y="23118"/>
                  <a:pt x="9170361" y="638"/>
                </a:cubicBezTo>
                <a:close/>
              </a:path>
            </a:pathLst>
          </a:custGeom>
          <a:solidFill>
            <a:schemeClr val="accent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3758B4D-3843-45EB-7448-DECE3E514ADA}"/>
              </a:ext>
            </a:extLst>
          </p:cNvPr>
          <p:cNvSpPr/>
          <p:nvPr/>
        </p:nvSpPr>
        <p:spPr>
          <a:xfrm>
            <a:off x="1116178" y="5518620"/>
            <a:ext cx="11075822" cy="1339380"/>
          </a:xfrm>
          <a:custGeom>
            <a:avLst/>
            <a:gdLst>
              <a:gd name="connsiteX0" fmla="*/ 9059229 w 11075822"/>
              <a:gd name="connsiteY0" fmla="*/ 630 h 1339380"/>
              <a:gd name="connsiteX1" fmla="*/ 9470068 w 11075822"/>
              <a:gd name="connsiteY1" fmla="*/ 29393 h 1339380"/>
              <a:gd name="connsiteX2" fmla="*/ 10948985 w 11075822"/>
              <a:gd name="connsiteY2" fmla="*/ 728454 h 1339380"/>
              <a:gd name="connsiteX3" fmla="*/ 11075822 w 11075822"/>
              <a:gd name="connsiteY3" fmla="*/ 857070 h 1339380"/>
              <a:gd name="connsiteX4" fmla="*/ 11075822 w 11075822"/>
              <a:gd name="connsiteY4" fmla="*/ 1339380 h 1339380"/>
              <a:gd name="connsiteX5" fmla="*/ 0 w 11075822"/>
              <a:gd name="connsiteY5" fmla="*/ 1339380 h 1339380"/>
              <a:gd name="connsiteX6" fmla="*/ 16942 w 11075822"/>
              <a:gd name="connsiteY6" fmla="*/ 1315206 h 1339380"/>
              <a:gd name="connsiteX7" fmla="*/ 2627426 w 11075822"/>
              <a:gd name="connsiteY7" fmla="*/ 431718 h 1339380"/>
              <a:gd name="connsiteX8" fmla="*/ 6949511 w 11075822"/>
              <a:gd name="connsiteY8" fmla="*/ 903595 h 1339380"/>
              <a:gd name="connsiteX9" fmla="*/ 9059229 w 11075822"/>
              <a:gd name="connsiteY9" fmla="*/ 630 h 1339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075822" h="1339380">
                <a:moveTo>
                  <a:pt x="9059229" y="630"/>
                </a:moveTo>
                <a:cubicBezTo>
                  <a:pt x="9189361" y="-2544"/>
                  <a:pt x="9325985" y="6160"/>
                  <a:pt x="9470068" y="29393"/>
                </a:cubicBezTo>
                <a:cubicBezTo>
                  <a:pt x="10024515" y="88416"/>
                  <a:pt x="10544279" y="347818"/>
                  <a:pt x="10948985" y="728454"/>
                </a:cubicBezTo>
                <a:lnTo>
                  <a:pt x="11075822" y="857070"/>
                </a:lnTo>
                <a:lnTo>
                  <a:pt x="11075822" y="1339380"/>
                </a:lnTo>
                <a:lnTo>
                  <a:pt x="0" y="1339380"/>
                </a:lnTo>
                <a:lnTo>
                  <a:pt x="16942" y="1315206"/>
                </a:lnTo>
                <a:cubicBezTo>
                  <a:pt x="562815" y="578635"/>
                  <a:pt x="1310487" y="167500"/>
                  <a:pt x="2627426" y="431718"/>
                </a:cubicBezTo>
                <a:cubicBezTo>
                  <a:pt x="3923977" y="692296"/>
                  <a:pt x="4626520" y="1959527"/>
                  <a:pt x="6949511" y="903595"/>
                </a:cubicBezTo>
                <a:cubicBezTo>
                  <a:pt x="7555500" y="627066"/>
                  <a:pt x="8148303" y="22846"/>
                  <a:pt x="9059229" y="63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2E8D54F-8ABD-DE40-A0FF-91DC1742998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E29857B-0C0C-0537-31EF-F92FAE34805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087656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26289F8F-79C7-C8DC-797D-633BAC83FE9A}"/>
              </a:ext>
            </a:extLst>
          </p:cNvPr>
          <p:cNvSpPr/>
          <p:nvPr/>
        </p:nvSpPr>
        <p:spPr>
          <a:xfrm>
            <a:off x="2283226" y="5705782"/>
            <a:ext cx="9908775" cy="1152218"/>
          </a:xfrm>
          <a:custGeom>
            <a:avLst/>
            <a:gdLst>
              <a:gd name="connsiteX0" fmla="*/ 7668361 w 9908775"/>
              <a:gd name="connsiteY0" fmla="*/ 176 h 1152218"/>
              <a:gd name="connsiteX1" fmla="*/ 9886846 w 9908775"/>
              <a:gd name="connsiteY1" fmla="*/ 833015 h 1152218"/>
              <a:gd name="connsiteX2" fmla="*/ 9908775 w 9908775"/>
              <a:gd name="connsiteY2" fmla="*/ 850551 h 1152218"/>
              <a:gd name="connsiteX3" fmla="*/ 9908775 w 9908775"/>
              <a:gd name="connsiteY3" fmla="*/ 1152218 h 1152218"/>
              <a:gd name="connsiteX4" fmla="*/ 0 w 9908775"/>
              <a:gd name="connsiteY4" fmla="*/ 1152218 h 1152218"/>
              <a:gd name="connsiteX5" fmla="*/ 78980 w 9908775"/>
              <a:gd name="connsiteY5" fmla="*/ 1063094 h 1152218"/>
              <a:gd name="connsiteX6" fmla="*/ 1486289 w 9908775"/>
              <a:gd name="connsiteY6" fmla="*/ 455613 h 1152218"/>
              <a:gd name="connsiteX7" fmla="*/ 5612378 w 9908775"/>
              <a:gd name="connsiteY7" fmla="*/ 965255 h 1152218"/>
              <a:gd name="connsiteX8" fmla="*/ 6768695 w 9908775"/>
              <a:gd name="connsiteY8" fmla="*/ 176299 h 1152218"/>
              <a:gd name="connsiteX9" fmla="*/ 7668361 w 9908775"/>
              <a:gd name="connsiteY9" fmla="*/ 176 h 1152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08775" h="1152218">
                <a:moveTo>
                  <a:pt x="7668361" y="176"/>
                </a:moveTo>
                <a:cubicBezTo>
                  <a:pt x="8443637" y="9309"/>
                  <a:pt x="9254324" y="373547"/>
                  <a:pt x="9886846" y="833015"/>
                </a:cubicBezTo>
                <a:lnTo>
                  <a:pt x="9908775" y="850551"/>
                </a:lnTo>
                <a:lnTo>
                  <a:pt x="9908775" y="1152218"/>
                </a:lnTo>
                <a:lnTo>
                  <a:pt x="0" y="1152218"/>
                </a:lnTo>
                <a:lnTo>
                  <a:pt x="78980" y="1063094"/>
                </a:lnTo>
                <a:cubicBezTo>
                  <a:pt x="391374" y="745724"/>
                  <a:pt x="853946" y="510665"/>
                  <a:pt x="1486289" y="455613"/>
                </a:cubicBezTo>
                <a:cubicBezTo>
                  <a:pt x="2881521" y="203784"/>
                  <a:pt x="4271421" y="1436535"/>
                  <a:pt x="5612378" y="965255"/>
                </a:cubicBezTo>
                <a:cubicBezTo>
                  <a:pt x="6041724" y="780484"/>
                  <a:pt x="6351089" y="387957"/>
                  <a:pt x="6768695" y="176299"/>
                </a:cubicBezTo>
                <a:cubicBezTo>
                  <a:pt x="7053805" y="49687"/>
                  <a:pt x="7358250" y="-3477"/>
                  <a:pt x="7668361" y="176"/>
                </a:cubicBezTo>
                <a:close/>
              </a:path>
            </a:pathLst>
          </a:custGeom>
          <a:solidFill>
            <a:schemeClr val="accent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883A2990-5507-0B1F-2DA6-0A3F8E06F9B6}"/>
              </a:ext>
            </a:extLst>
          </p:cNvPr>
          <p:cNvSpPr/>
          <p:nvPr/>
        </p:nvSpPr>
        <p:spPr>
          <a:xfrm>
            <a:off x="3366468" y="5807382"/>
            <a:ext cx="8825533" cy="1050618"/>
          </a:xfrm>
          <a:custGeom>
            <a:avLst/>
            <a:gdLst>
              <a:gd name="connsiteX0" fmla="*/ 1785879 w 8825533"/>
              <a:gd name="connsiteY0" fmla="*/ 421303 h 1050618"/>
              <a:gd name="connsiteX1" fmla="*/ 4505523 w 8825533"/>
              <a:gd name="connsiteY1" fmla="*/ 1049031 h 1050618"/>
              <a:gd name="connsiteX2" fmla="*/ 4523423 w 8825533"/>
              <a:gd name="connsiteY2" fmla="*/ 1050618 h 1050618"/>
              <a:gd name="connsiteX3" fmla="*/ 0 w 8825533"/>
              <a:gd name="connsiteY3" fmla="*/ 1050618 h 1050618"/>
              <a:gd name="connsiteX4" fmla="*/ 129472 w 8825533"/>
              <a:gd name="connsiteY4" fmla="*/ 932402 h 1050618"/>
              <a:gd name="connsiteX5" fmla="*/ 1393647 w 8825533"/>
              <a:gd name="connsiteY5" fmla="*/ 455613 h 1050618"/>
              <a:gd name="connsiteX6" fmla="*/ 1785879 w 8825533"/>
              <a:gd name="connsiteY6" fmla="*/ 421303 h 1050618"/>
              <a:gd name="connsiteX7" fmla="*/ 7575718 w 8825533"/>
              <a:gd name="connsiteY7" fmla="*/ 176 h 1050618"/>
              <a:gd name="connsiteX8" fmla="*/ 8738494 w 8825533"/>
              <a:gd name="connsiteY8" fmla="*/ 247720 h 1050618"/>
              <a:gd name="connsiteX9" fmla="*/ 8825533 w 8825533"/>
              <a:gd name="connsiteY9" fmla="*/ 284991 h 1050618"/>
              <a:gd name="connsiteX10" fmla="*/ 8825533 w 8825533"/>
              <a:gd name="connsiteY10" fmla="*/ 1050618 h 1050618"/>
              <a:gd name="connsiteX11" fmla="*/ 5170618 w 8825533"/>
              <a:gd name="connsiteY11" fmla="*/ 1050618 h 1050618"/>
              <a:gd name="connsiteX12" fmla="*/ 5267743 w 8825533"/>
              <a:gd name="connsiteY12" fmla="*/ 1034429 h 1050618"/>
              <a:gd name="connsiteX13" fmla="*/ 5519735 w 8825533"/>
              <a:gd name="connsiteY13" fmla="*/ 965255 h 1050618"/>
              <a:gd name="connsiteX14" fmla="*/ 6676053 w 8825533"/>
              <a:gd name="connsiteY14" fmla="*/ 176299 h 1050618"/>
              <a:gd name="connsiteX15" fmla="*/ 7575718 w 8825533"/>
              <a:gd name="connsiteY15" fmla="*/ 176 h 1050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8825533" h="1050618">
                <a:moveTo>
                  <a:pt x="1785879" y="421303"/>
                </a:moveTo>
                <a:cubicBezTo>
                  <a:pt x="2700593" y="420322"/>
                  <a:pt x="3611249" y="929956"/>
                  <a:pt x="4505523" y="1049031"/>
                </a:cubicBezTo>
                <a:lnTo>
                  <a:pt x="4523423" y="1050618"/>
                </a:lnTo>
                <a:lnTo>
                  <a:pt x="0" y="1050618"/>
                </a:lnTo>
                <a:lnTo>
                  <a:pt x="129472" y="932402"/>
                </a:lnTo>
                <a:cubicBezTo>
                  <a:pt x="434360" y="682238"/>
                  <a:pt x="851639" y="502801"/>
                  <a:pt x="1393647" y="455613"/>
                </a:cubicBezTo>
                <a:cubicBezTo>
                  <a:pt x="1524450" y="432004"/>
                  <a:pt x="1655206" y="421443"/>
                  <a:pt x="1785879" y="421303"/>
                </a:cubicBezTo>
                <a:close/>
                <a:moveTo>
                  <a:pt x="7575718" y="176"/>
                </a:moveTo>
                <a:cubicBezTo>
                  <a:pt x="7963357" y="4742"/>
                  <a:pt x="8359848" y="98085"/>
                  <a:pt x="8738494" y="247720"/>
                </a:cubicBezTo>
                <a:lnTo>
                  <a:pt x="8825533" y="284991"/>
                </a:lnTo>
                <a:lnTo>
                  <a:pt x="8825533" y="1050618"/>
                </a:lnTo>
                <a:lnTo>
                  <a:pt x="5170618" y="1050618"/>
                </a:lnTo>
                <a:lnTo>
                  <a:pt x="5267743" y="1034429"/>
                </a:lnTo>
                <a:cubicBezTo>
                  <a:pt x="5351924" y="1017508"/>
                  <a:pt x="5435925" y="994710"/>
                  <a:pt x="5519735" y="965255"/>
                </a:cubicBezTo>
                <a:cubicBezTo>
                  <a:pt x="5949081" y="780484"/>
                  <a:pt x="6258447" y="387957"/>
                  <a:pt x="6676053" y="176299"/>
                </a:cubicBezTo>
                <a:cubicBezTo>
                  <a:pt x="6961163" y="49687"/>
                  <a:pt x="7265608" y="-3477"/>
                  <a:pt x="7575718" y="17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73A6FF-B0F3-143A-9D71-7F7C42C2911E}"/>
              </a:ext>
            </a:extLst>
          </p:cNvPr>
          <p:cNvSpPr txBox="1"/>
          <p:nvPr/>
        </p:nvSpPr>
        <p:spPr>
          <a:xfrm>
            <a:off x="580343" y="197486"/>
            <a:ext cx="19267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Babby Blossom </a:t>
            </a:r>
            <a:endParaRPr lang="en-ID" sz="12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2D91102-A80D-EB8A-21DD-D54A8E0F6398}"/>
              </a:ext>
            </a:extLst>
          </p:cNvPr>
          <p:cNvSpPr/>
          <p:nvPr/>
        </p:nvSpPr>
        <p:spPr>
          <a:xfrm>
            <a:off x="304122" y="197486"/>
            <a:ext cx="276999" cy="276999"/>
          </a:xfrm>
          <a:custGeom>
            <a:avLst/>
            <a:gdLst>
              <a:gd name="connsiteX0" fmla="*/ 190500 w 380999"/>
              <a:gd name="connsiteY0" fmla="*/ 381000 h 380999"/>
              <a:gd name="connsiteX1" fmla="*/ 381000 w 380999"/>
              <a:gd name="connsiteY1" fmla="*/ 190500 h 380999"/>
              <a:gd name="connsiteX2" fmla="*/ 190500 w 380999"/>
              <a:gd name="connsiteY2" fmla="*/ 0 h 380999"/>
              <a:gd name="connsiteX3" fmla="*/ 0 w 380999"/>
              <a:gd name="connsiteY3" fmla="*/ 190500 h 380999"/>
              <a:gd name="connsiteX4" fmla="*/ 190500 w 380999"/>
              <a:gd name="connsiteY4" fmla="*/ 381000 h 380999"/>
              <a:gd name="connsiteX5" fmla="*/ 219903 w 380999"/>
              <a:gd name="connsiteY5" fmla="*/ 147186 h 380999"/>
              <a:gd name="connsiteX6" fmla="*/ 219903 w 380999"/>
              <a:gd name="connsiteY6" fmla="*/ 88379 h 380999"/>
              <a:gd name="connsiteX7" fmla="*/ 161097 w 380999"/>
              <a:gd name="connsiteY7" fmla="*/ 88379 h 380999"/>
              <a:gd name="connsiteX8" fmla="*/ 161097 w 380999"/>
              <a:gd name="connsiteY8" fmla="*/ 147186 h 380999"/>
              <a:gd name="connsiteX9" fmla="*/ 190500 w 380999"/>
              <a:gd name="connsiteY9" fmla="*/ 176588 h 380999"/>
              <a:gd name="connsiteX10" fmla="*/ 219903 w 380999"/>
              <a:gd name="connsiteY10" fmla="*/ 147186 h 380999"/>
              <a:gd name="connsiteX11" fmla="*/ 233815 w 380999"/>
              <a:gd name="connsiteY11" fmla="*/ 219903 h 380999"/>
              <a:gd name="connsiteX12" fmla="*/ 292621 w 380999"/>
              <a:gd name="connsiteY12" fmla="*/ 219903 h 380999"/>
              <a:gd name="connsiteX13" fmla="*/ 292621 w 380999"/>
              <a:gd name="connsiteY13" fmla="*/ 161097 h 380999"/>
              <a:gd name="connsiteX14" fmla="*/ 233815 w 380999"/>
              <a:gd name="connsiteY14" fmla="*/ 161097 h 380999"/>
              <a:gd name="connsiteX15" fmla="*/ 204412 w 380999"/>
              <a:gd name="connsiteY15" fmla="*/ 190501 h 380999"/>
              <a:gd name="connsiteX16" fmla="*/ 233815 w 380999"/>
              <a:gd name="connsiteY16" fmla="*/ 219903 h 380999"/>
              <a:gd name="connsiteX17" fmla="*/ 219903 w 380999"/>
              <a:gd name="connsiteY17" fmla="*/ 292621 h 380999"/>
              <a:gd name="connsiteX18" fmla="*/ 219903 w 380999"/>
              <a:gd name="connsiteY18" fmla="*/ 233815 h 380999"/>
              <a:gd name="connsiteX19" fmla="*/ 190500 w 380999"/>
              <a:gd name="connsiteY19" fmla="*/ 204412 h 380999"/>
              <a:gd name="connsiteX20" fmla="*/ 161097 w 380999"/>
              <a:gd name="connsiteY20" fmla="*/ 233815 h 380999"/>
              <a:gd name="connsiteX21" fmla="*/ 161097 w 380999"/>
              <a:gd name="connsiteY21" fmla="*/ 292621 h 380999"/>
              <a:gd name="connsiteX22" fmla="*/ 219903 w 380999"/>
              <a:gd name="connsiteY22" fmla="*/ 292621 h 380999"/>
              <a:gd name="connsiteX23" fmla="*/ 88379 w 380999"/>
              <a:gd name="connsiteY23" fmla="*/ 219903 h 380999"/>
              <a:gd name="connsiteX24" fmla="*/ 88379 w 380999"/>
              <a:gd name="connsiteY24" fmla="*/ 161097 h 380999"/>
              <a:gd name="connsiteX25" fmla="*/ 147186 w 380999"/>
              <a:gd name="connsiteY25" fmla="*/ 161097 h 380999"/>
              <a:gd name="connsiteX26" fmla="*/ 176588 w 380999"/>
              <a:gd name="connsiteY26" fmla="*/ 190501 h 380999"/>
              <a:gd name="connsiteX27" fmla="*/ 147186 w 380999"/>
              <a:gd name="connsiteY27" fmla="*/ 219903 h 380999"/>
              <a:gd name="connsiteX28" fmla="*/ 88379 w 380999"/>
              <a:gd name="connsiteY28" fmla="*/ 219903 h 380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80999" h="380999">
                <a:moveTo>
                  <a:pt x="190500" y="381000"/>
                </a:moveTo>
                <a:cubicBezTo>
                  <a:pt x="295711" y="381000"/>
                  <a:pt x="381000" y="295710"/>
                  <a:pt x="381000" y="190500"/>
                </a:cubicBezTo>
                <a:cubicBezTo>
                  <a:pt x="381000" y="85290"/>
                  <a:pt x="295711" y="0"/>
                  <a:pt x="190500" y="0"/>
                </a:cubicBezTo>
                <a:cubicBezTo>
                  <a:pt x="85290" y="0"/>
                  <a:pt x="0" y="85290"/>
                  <a:pt x="0" y="190500"/>
                </a:cubicBezTo>
                <a:cubicBezTo>
                  <a:pt x="0" y="295710"/>
                  <a:pt x="85290" y="381000"/>
                  <a:pt x="190500" y="381000"/>
                </a:cubicBezTo>
                <a:close/>
                <a:moveTo>
                  <a:pt x="219903" y="147186"/>
                </a:moveTo>
                <a:cubicBezTo>
                  <a:pt x="236142" y="130946"/>
                  <a:pt x="236142" y="104618"/>
                  <a:pt x="219903" y="88379"/>
                </a:cubicBezTo>
                <a:cubicBezTo>
                  <a:pt x="203664" y="72140"/>
                  <a:pt x="177336" y="72140"/>
                  <a:pt x="161097" y="88379"/>
                </a:cubicBezTo>
                <a:cubicBezTo>
                  <a:pt x="144859" y="104618"/>
                  <a:pt x="144859" y="130946"/>
                  <a:pt x="161097" y="147186"/>
                </a:cubicBezTo>
                <a:lnTo>
                  <a:pt x="190500" y="176588"/>
                </a:lnTo>
                <a:lnTo>
                  <a:pt x="219903" y="147186"/>
                </a:lnTo>
                <a:close/>
                <a:moveTo>
                  <a:pt x="233815" y="219903"/>
                </a:moveTo>
                <a:cubicBezTo>
                  <a:pt x="250054" y="236142"/>
                  <a:pt x="276382" y="236142"/>
                  <a:pt x="292621" y="219903"/>
                </a:cubicBezTo>
                <a:cubicBezTo>
                  <a:pt x="308859" y="203664"/>
                  <a:pt x="308859" y="177336"/>
                  <a:pt x="292621" y="161097"/>
                </a:cubicBezTo>
                <a:cubicBezTo>
                  <a:pt x="276382" y="144859"/>
                  <a:pt x="250054" y="144859"/>
                  <a:pt x="233815" y="161097"/>
                </a:cubicBezTo>
                <a:lnTo>
                  <a:pt x="204412" y="190501"/>
                </a:lnTo>
                <a:lnTo>
                  <a:pt x="233815" y="219903"/>
                </a:lnTo>
                <a:close/>
                <a:moveTo>
                  <a:pt x="219903" y="292621"/>
                </a:moveTo>
                <a:cubicBezTo>
                  <a:pt x="236142" y="276382"/>
                  <a:pt x="236142" y="250054"/>
                  <a:pt x="219903" y="233815"/>
                </a:cubicBezTo>
                <a:lnTo>
                  <a:pt x="190500" y="204412"/>
                </a:lnTo>
                <a:lnTo>
                  <a:pt x="161097" y="233815"/>
                </a:lnTo>
                <a:cubicBezTo>
                  <a:pt x="144859" y="250054"/>
                  <a:pt x="144859" y="276382"/>
                  <a:pt x="161097" y="292621"/>
                </a:cubicBezTo>
                <a:cubicBezTo>
                  <a:pt x="177336" y="308860"/>
                  <a:pt x="203664" y="308860"/>
                  <a:pt x="219903" y="292621"/>
                </a:cubicBezTo>
                <a:close/>
                <a:moveTo>
                  <a:pt x="88379" y="219903"/>
                </a:moveTo>
                <a:cubicBezTo>
                  <a:pt x="72140" y="203664"/>
                  <a:pt x="72140" y="177336"/>
                  <a:pt x="88379" y="161097"/>
                </a:cubicBezTo>
                <a:cubicBezTo>
                  <a:pt x="104618" y="144859"/>
                  <a:pt x="130946" y="144859"/>
                  <a:pt x="147186" y="161097"/>
                </a:cubicBezTo>
                <a:lnTo>
                  <a:pt x="176588" y="190501"/>
                </a:lnTo>
                <a:lnTo>
                  <a:pt x="147186" y="219903"/>
                </a:lnTo>
                <a:cubicBezTo>
                  <a:pt x="130946" y="236142"/>
                  <a:pt x="104618" y="236142"/>
                  <a:pt x="88379" y="219903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D8018AF-F35A-B6D8-FA0A-BC2096728553}"/>
              </a:ext>
            </a:extLst>
          </p:cNvPr>
          <p:cNvSpPr txBox="1"/>
          <p:nvPr/>
        </p:nvSpPr>
        <p:spPr>
          <a:xfrm>
            <a:off x="2087221" y="840640"/>
            <a:ext cx="79639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Professional </a:t>
            </a:r>
            <a:r>
              <a:rPr lang="en-US" sz="3600" dirty="0">
                <a:solidFill>
                  <a:schemeClr val="accent1"/>
                </a:solidFill>
                <a:latin typeface="+mj-lt"/>
              </a:rPr>
              <a:t>Baby Care 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Assistance</a:t>
            </a:r>
            <a:endParaRPr lang="en-ID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DC4A132-B79C-7BA4-ABCF-78FDADF6CBDD}"/>
              </a:ext>
            </a:extLst>
          </p:cNvPr>
          <p:cNvSpPr/>
          <p:nvPr/>
        </p:nvSpPr>
        <p:spPr>
          <a:xfrm>
            <a:off x="1789283" y="1817914"/>
            <a:ext cx="2664788" cy="4033610"/>
          </a:xfrm>
          <a:prstGeom prst="roundRect">
            <a:avLst>
              <a:gd name="adj" fmla="val 7044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CE4F56-4594-A6B0-2891-6060672C7C05}"/>
              </a:ext>
            </a:extLst>
          </p:cNvPr>
          <p:cNvSpPr txBox="1"/>
          <p:nvPr/>
        </p:nvSpPr>
        <p:spPr>
          <a:xfrm>
            <a:off x="2010970" y="4644091"/>
            <a:ext cx="22214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FBF9AC-B4EE-E0FB-D773-C3B79F738B21}"/>
              </a:ext>
            </a:extLst>
          </p:cNvPr>
          <p:cNvSpPr txBox="1"/>
          <p:nvPr/>
        </p:nvSpPr>
        <p:spPr>
          <a:xfrm>
            <a:off x="2157269" y="4361792"/>
            <a:ext cx="19288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+mj-lt"/>
              </a:rPr>
              <a:t>Mrs. A</a:t>
            </a:r>
            <a:r>
              <a:rPr lang="en-ID" sz="1400" dirty="0" err="1">
                <a:solidFill>
                  <a:schemeClr val="bg1"/>
                </a:solidFill>
                <a:latin typeface="+mj-lt"/>
              </a:rPr>
              <a:t>ngela</a:t>
            </a:r>
            <a:r>
              <a:rPr lang="en-ID" sz="1400" dirty="0">
                <a:solidFill>
                  <a:schemeClr val="bg1"/>
                </a:solidFill>
                <a:latin typeface="+mj-lt"/>
              </a:rPr>
              <a:t> Marissa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CDD45A1-7681-70D8-8048-08CACB80DB85}"/>
              </a:ext>
            </a:extLst>
          </p:cNvPr>
          <p:cNvGrpSpPr/>
          <p:nvPr/>
        </p:nvGrpSpPr>
        <p:grpSpPr>
          <a:xfrm>
            <a:off x="2732383" y="5186581"/>
            <a:ext cx="778587" cy="148237"/>
            <a:chOff x="2321003" y="5631081"/>
            <a:chExt cx="778587" cy="148237"/>
          </a:xfrm>
          <a:solidFill>
            <a:schemeClr val="bg1"/>
          </a:solidFill>
        </p:grpSpPr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1A8CD90F-7246-331B-23EF-E9DBF683D7D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321003" y="5631081"/>
              <a:ext cx="148237" cy="148237"/>
            </a:xfrm>
            <a:prstGeom prst="rect">
              <a:avLst/>
            </a:prstGeom>
          </p:spPr>
        </p:pic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C4597FE7-10A4-BDC8-6604-2C3897F1C27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951353" y="5631081"/>
              <a:ext cx="148237" cy="148237"/>
            </a:xfrm>
            <a:prstGeom prst="rect">
              <a:avLst/>
            </a:prstGeom>
          </p:spPr>
        </p:pic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9AF00A29-03A2-C22B-0CCB-03DD4B9CF91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2636178" y="5631081"/>
              <a:ext cx="148237" cy="148237"/>
            </a:xfrm>
            <a:prstGeom prst="rect">
              <a:avLst/>
            </a:prstGeom>
          </p:spPr>
        </p:pic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68F4B54B-185D-3C52-B9B8-BC9B960A36BA}"/>
              </a:ext>
            </a:extLst>
          </p:cNvPr>
          <p:cNvSpPr txBox="1"/>
          <p:nvPr/>
        </p:nvSpPr>
        <p:spPr>
          <a:xfrm>
            <a:off x="5131505" y="4993846"/>
            <a:ext cx="22214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</a:rPr>
              <a:t>amet</a:t>
            </a:r>
            <a:endParaRPr lang="en-US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6D5EFC0-B981-E14E-81A9-FA552863FDA6}"/>
              </a:ext>
            </a:extLst>
          </p:cNvPr>
          <p:cNvSpPr txBox="1"/>
          <p:nvPr/>
        </p:nvSpPr>
        <p:spPr>
          <a:xfrm>
            <a:off x="5277804" y="4711547"/>
            <a:ext cx="19288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Mrs.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Zalina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Maurin</a:t>
            </a:r>
            <a:endParaRPr lang="en-ID" sz="14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ED83680-FFDC-F2E7-5F56-26530CD5817E}"/>
              </a:ext>
            </a:extLst>
          </p:cNvPr>
          <p:cNvGrpSpPr/>
          <p:nvPr/>
        </p:nvGrpSpPr>
        <p:grpSpPr>
          <a:xfrm>
            <a:off x="5852918" y="5536336"/>
            <a:ext cx="778587" cy="148237"/>
            <a:chOff x="2321003" y="5631081"/>
            <a:chExt cx="778587" cy="148237"/>
          </a:xfrm>
        </p:grpSpPr>
        <p:pic>
          <p:nvPicPr>
            <p:cNvPr id="36" name="Graphic 35">
              <a:extLst>
                <a:ext uri="{FF2B5EF4-FFF2-40B4-BE49-F238E27FC236}">
                  <a16:creationId xmlns:a16="http://schemas.microsoft.com/office/drawing/2014/main" id="{416B270A-8A8C-F2F7-9065-E8F1B9F47D6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2321003" y="5631081"/>
              <a:ext cx="148237" cy="148237"/>
            </a:xfrm>
            <a:prstGeom prst="rect">
              <a:avLst/>
            </a:prstGeom>
          </p:spPr>
        </p:pic>
        <p:pic>
          <p:nvPicPr>
            <p:cNvPr id="37" name="Graphic 36">
              <a:extLst>
                <a:ext uri="{FF2B5EF4-FFF2-40B4-BE49-F238E27FC236}">
                  <a16:creationId xmlns:a16="http://schemas.microsoft.com/office/drawing/2014/main" id="{0769930C-6A54-12C5-8DE6-A93276F9AD8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2951353" y="5631081"/>
              <a:ext cx="148237" cy="148237"/>
            </a:xfrm>
            <a:prstGeom prst="rect">
              <a:avLst/>
            </a:prstGeom>
          </p:spPr>
        </p:pic>
        <p:pic>
          <p:nvPicPr>
            <p:cNvPr id="38" name="Graphic 37">
              <a:extLst>
                <a:ext uri="{FF2B5EF4-FFF2-40B4-BE49-F238E27FC236}">
                  <a16:creationId xmlns:a16="http://schemas.microsoft.com/office/drawing/2014/main" id="{C4CF9DBF-6796-03A1-5B46-F4340B75A795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2636178" y="5631081"/>
              <a:ext cx="148237" cy="148237"/>
            </a:xfrm>
            <a:prstGeom prst="rect">
              <a:avLst/>
            </a:prstGeom>
          </p:spPr>
        </p:pic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6429B60C-FFD7-BFAB-A53C-C31C12F9D027}"/>
              </a:ext>
            </a:extLst>
          </p:cNvPr>
          <p:cNvSpPr txBox="1"/>
          <p:nvPr/>
        </p:nvSpPr>
        <p:spPr>
          <a:xfrm>
            <a:off x="8044106" y="5407101"/>
            <a:ext cx="22214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</a:rPr>
              <a:t>amet</a:t>
            </a:r>
            <a:endParaRPr lang="en-US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67ADEBC-4868-834D-72F1-E4023FD98C57}"/>
              </a:ext>
            </a:extLst>
          </p:cNvPr>
          <p:cNvSpPr txBox="1"/>
          <p:nvPr/>
        </p:nvSpPr>
        <p:spPr>
          <a:xfrm>
            <a:off x="8190405" y="5124802"/>
            <a:ext cx="19288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Mrs.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Hellena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Natalie</a:t>
            </a:r>
            <a:endParaRPr lang="en-ID" sz="14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E37447E-338D-8CAC-C99A-43ABA409A874}"/>
              </a:ext>
            </a:extLst>
          </p:cNvPr>
          <p:cNvGrpSpPr/>
          <p:nvPr/>
        </p:nvGrpSpPr>
        <p:grpSpPr>
          <a:xfrm>
            <a:off x="8765519" y="5949591"/>
            <a:ext cx="778587" cy="148237"/>
            <a:chOff x="2321003" y="5631081"/>
            <a:chExt cx="778587" cy="148237"/>
          </a:xfrm>
        </p:grpSpPr>
        <p:pic>
          <p:nvPicPr>
            <p:cNvPr id="43" name="Graphic 42">
              <a:extLst>
                <a:ext uri="{FF2B5EF4-FFF2-40B4-BE49-F238E27FC236}">
                  <a16:creationId xmlns:a16="http://schemas.microsoft.com/office/drawing/2014/main" id="{4A8B036A-6548-B64A-D0DB-F44EC3CBFD0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2321003" y="5631081"/>
              <a:ext cx="148237" cy="148237"/>
            </a:xfrm>
            <a:prstGeom prst="rect">
              <a:avLst/>
            </a:prstGeom>
          </p:spPr>
        </p:pic>
        <p:pic>
          <p:nvPicPr>
            <p:cNvPr id="44" name="Graphic 43">
              <a:extLst>
                <a:ext uri="{FF2B5EF4-FFF2-40B4-BE49-F238E27FC236}">
                  <a16:creationId xmlns:a16="http://schemas.microsoft.com/office/drawing/2014/main" id="{70A206C1-0E82-181A-2BBA-96587195BC6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2951353" y="5631081"/>
              <a:ext cx="148237" cy="148237"/>
            </a:xfrm>
            <a:prstGeom prst="rect">
              <a:avLst/>
            </a:prstGeom>
          </p:spPr>
        </p:pic>
        <p:pic>
          <p:nvPicPr>
            <p:cNvPr id="45" name="Graphic 44">
              <a:extLst>
                <a:ext uri="{FF2B5EF4-FFF2-40B4-BE49-F238E27FC236}">
                  <a16:creationId xmlns:a16="http://schemas.microsoft.com/office/drawing/2014/main" id="{04DB0C0C-31C7-D89F-F420-A740F834450D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2636178" y="5631081"/>
              <a:ext cx="148237" cy="148237"/>
            </a:xfrm>
            <a:prstGeom prst="rect">
              <a:avLst/>
            </a:prstGeom>
          </p:spPr>
        </p:pic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75269D4-8410-F91F-2F16-BAE85C3AB24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CADA3CB-C084-6CAF-6D65-2878284AB3F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2D35A8E1-5EEF-8113-28BD-A28BE137BF1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42533523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1DB41189-11D9-2174-F85E-1E0A57D870C1}"/>
              </a:ext>
            </a:extLst>
          </p:cNvPr>
          <p:cNvSpPr/>
          <p:nvPr/>
        </p:nvSpPr>
        <p:spPr>
          <a:xfrm>
            <a:off x="1476437" y="6014160"/>
            <a:ext cx="4618198" cy="843840"/>
          </a:xfrm>
          <a:custGeom>
            <a:avLst/>
            <a:gdLst>
              <a:gd name="connsiteX0" fmla="*/ 2764727 w 4618198"/>
              <a:gd name="connsiteY0" fmla="*/ 1924 h 843840"/>
              <a:gd name="connsiteX1" fmla="*/ 3003591 w 4618198"/>
              <a:gd name="connsiteY1" fmla="*/ 23890 h 843840"/>
              <a:gd name="connsiteX2" fmla="*/ 4535084 w 4618198"/>
              <a:gd name="connsiteY2" fmla="*/ 752392 h 843840"/>
              <a:gd name="connsiteX3" fmla="*/ 4618198 w 4618198"/>
              <a:gd name="connsiteY3" fmla="*/ 843840 h 843840"/>
              <a:gd name="connsiteX4" fmla="*/ 0 w 4618198"/>
              <a:gd name="connsiteY4" fmla="*/ 843840 h 843840"/>
              <a:gd name="connsiteX5" fmla="*/ 36472 w 4618198"/>
              <a:gd name="connsiteY5" fmla="*/ 822910 h 843840"/>
              <a:gd name="connsiteX6" fmla="*/ 2764727 w 4618198"/>
              <a:gd name="connsiteY6" fmla="*/ 1924 h 843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18198" h="843840">
                <a:moveTo>
                  <a:pt x="2764727" y="1924"/>
                </a:moveTo>
                <a:cubicBezTo>
                  <a:pt x="2845902" y="5100"/>
                  <a:pt x="2925678" y="12269"/>
                  <a:pt x="3003591" y="23890"/>
                </a:cubicBezTo>
                <a:cubicBezTo>
                  <a:pt x="3648107" y="105721"/>
                  <a:pt x="4165225" y="375181"/>
                  <a:pt x="4535084" y="752392"/>
                </a:cubicBezTo>
                <a:lnTo>
                  <a:pt x="4618198" y="843840"/>
                </a:lnTo>
                <a:lnTo>
                  <a:pt x="0" y="843840"/>
                </a:lnTo>
                <a:lnTo>
                  <a:pt x="36472" y="822910"/>
                </a:lnTo>
                <a:cubicBezTo>
                  <a:pt x="614976" y="500808"/>
                  <a:pt x="1790625" y="-36186"/>
                  <a:pt x="2764727" y="1924"/>
                </a:cubicBezTo>
                <a:close/>
              </a:path>
            </a:pathLst>
          </a:custGeom>
          <a:solidFill>
            <a:schemeClr val="accent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73A6FF-B0F3-143A-9D71-7F7C42C2911E}"/>
              </a:ext>
            </a:extLst>
          </p:cNvPr>
          <p:cNvSpPr txBox="1"/>
          <p:nvPr/>
        </p:nvSpPr>
        <p:spPr>
          <a:xfrm>
            <a:off x="580343" y="197486"/>
            <a:ext cx="19267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Babby Blossom </a:t>
            </a:r>
            <a:endParaRPr lang="en-ID" sz="12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2D91102-A80D-EB8A-21DD-D54A8E0F6398}"/>
              </a:ext>
            </a:extLst>
          </p:cNvPr>
          <p:cNvSpPr/>
          <p:nvPr/>
        </p:nvSpPr>
        <p:spPr>
          <a:xfrm>
            <a:off x="304122" y="197486"/>
            <a:ext cx="276999" cy="276999"/>
          </a:xfrm>
          <a:custGeom>
            <a:avLst/>
            <a:gdLst>
              <a:gd name="connsiteX0" fmla="*/ 190500 w 380999"/>
              <a:gd name="connsiteY0" fmla="*/ 381000 h 380999"/>
              <a:gd name="connsiteX1" fmla="*/ 381000 w 380999"/>
              <a:gd name="connsiteY1" fmla="*/ 190500 h 380999"/>
              <a:gd name="connsiteX2" fmla="*/ 190500 w 380999"/>
              <a:gd name="connsiteY2" fmla="*/ 0 h 380999"/>
              <a:gd name="connsiteX3" fmla="*/ 0 w 380999"/>
              <a:gd name="connsiteY3" fmla="*/ 190500 h 380999"/>
              <a:gd name="connsiteX4" fmla="*/ 190500 w 380999"/>
              <a:gd name="connsiteY4" fmla="*/ 381000 h 380999"/>
              <a:gd name="connsiteX5" fmla="*/ 219903 w 380999"/>
              <a:gd name="connsiteY5" fmla="*/ 147186 h 380999"/>
              <a:gd name="connsiteX6" fmla="*/ 219903 w 380999"/>
              <a:gd name="connsiteY6" fmla="*/ 88379 h 380999"/>
              <a:gd name="connsiteX7" fmla="*/ 161097 w 380999"/>
              <a:gd name="connsiteY7" fmla="*/ 88379 h 380999"/>
              <a:gd name="connsiteX8" fmla="*/ 161097 w 380999"/>
              <a:gd name="connsiteY8" fmla="*/ 147186 h 380999"/>
              <a:gd name="connsiteX9" fmla="*/ 190500 w 380999"/>
              <a:gd name="connsiteY9" fmla="*/ 176588 h 380999"/>
              <a:gd name="connsiteX10" fmla="*/ 219903 w 380999"/>
              <a:gd name="connsiteY10" fmla="*/ 147186 h 380999"/>
              <a:gd name="connsiteX11" fmla="*/ 233815 w 380999"/>
              <a:gd name="connsiteY11" fmla="*/ 219903 h 380999"/>
              <a:gd name="connsiteX12" fmla="*/ 292621 w 380999"/>
              <a:gd name="connsiteY12" fmla="*/ 219903 h 380999"/>
              <a:gd name="connsiteX13" fmla="*/ 292621 w 380999"/>
              <a:gd name="connsiteY13" fmla="*/ 161097 h 380999"/>
              <a:gd name="connsiteX14" fmla="*/ 233815 w 380999"/>
              <a:gd name="connsiteY14" fmla="*/ 161097 h 380999"/>
              <a:gd name="connsiteX15" fmla="*/ 204412 w 380999"/>
              <a:gd name="connsiteY15" fmla="*/ 190501 h 380999"/>
              <a:gd name="connsiteX16" fmla="*/ 233815 w 380999"/>
              <a:gd name="connsiteY16" fmla="*/ 219903 h 380999"/>
              <a:gd name="connsiteX17" fmla="*/ 219903 w 380999"/>
              <a:gd name="connsiteY17" fmla="*/ 292621 h 380999"/>
              <a:gd name="connsiteX18" fmla="*/ 219903 w 380999"/>
              <a:gd name="connsiteY18" fmla="*/ 233815 h 380999"/>
              <a:gd name="connsiteX19" fmla="*/ 190500 w 380999"/>
              <a:gd name="connsiteY19" fmla="*/ 204412 h 380999"/>
              <a:gd name="connsiteX20" fmla="*/ 161097 w 380999"/>
              <a:gd name="connsiteY20" fmla="*/ 233815 h 380999"/>
              <a:gd name="connsiteX21" fmla="*/ 161097 w 380999"/>
              <a:gd name="connsiteY21" fmla="*/ 292621 h 380999"/>
              <a:gd name="connsiteX22" fmla="*/ 219903 w 380999"/>
              <a:gd name="connsiteY22" fmla="*/ 292621 h 380999"/>
              <a:gd name="connsiteX23" fmla="*/ 88379 w 380999"/>
              <a:gd name="connsiteY23" fmla="*/ 219903 h 380999"/>
              <a:gd name="connsiteX24" fmla="*/ 88379 w 380999"/>
              <a:gd name="connsiteY24" fmla="*/ 161097 h 380999"/>
              <a:gd name="connsiteX25" fmla="*/ 147186 w 380999"/>
              <a:gd name="connsiteY25" fmla="*/ 161097 h 380999"/>
              <a:gd name="connsiteX26" fmla="*/ 176588 w 380999"/>
              <a:gd name="connsiteY26" fmla="*/ 190501 h 380999"/>
              <a:gd name="connsiteX27" fmla="*/ 147186 w 380999"/>
              <a:gd name="connsiteY27" fmla="*/ 219903 h 380999"/>
              <a:gd name="connsiteX28" fmla="*/ 88379 w 380999"/>
              <a:gd name="connsiteY28" fmla="*/ 219903 h 380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80999" h="380999">
                <a:moveTo>
                  <a:pt x="190500" y="381000"/>
                </a:moveTo>
                <a:cubicBezTo>
                  <a:pt x="295711" y="381000"/>
                  <a:pt x="381000" y="295710"/>
                  <a:pt x="381000" y="190500"/>
                </a:cubicBezTo>
                <a:cubicBezTo>
                  <a:pt x="381000" y="85290"/>
                  <a:pt x="295711" y="0"/>
                  <a:pt x="190500" y="0"/>
                </a:cubicBezTo>
                <a:cubicBezTo>
                  <a:pt x="85290" y="0"/>
                  <a:pt x="0" y="85290"/>
                  <a:pt x="0" y="190500"/>
                </a:cubicBezTo>
                <a:cubicBezTo>
                  <a:pt x="0" y="295710"/>
                  <a:pt x="85290" y="381000"/>
                  <a:pt x="190500" y="381000"/>
                </a:cubicBezTo>
                <a:close/>
                <a:moveTo>
                  <a:pt x="219903" y="147186"/>
                </a:moveTo>
                <a:cubicBezTo>
                  <a:pt x="236142" y="130946"/>
                  <a:pt x="236142" y="104618"/>
                  <a:pt x="219903" y="88379"/>
                </a:cubicBezTo>
                <a:cubicBezTo>
                  <a:pt x="203664" y="72140"/>
                  <a:pt x="177336" y="72140"/>
                  <a:pt x="161097" y="88379"/>
                </a:cubicBezTo>
                <a:cubicBezTo>
                  <a:pt x="144859" y="104618"/>
                  <a:pt x="144859" y="130946"/>
                  <a:pt x="161097" y="147186"/>
                </a:cubicBezTo>
                <a:lnTo>
                  <a:pt x="190500" y="176588"/>
                </a:lnTo>
                <a:lnTo>
                  <a:pt x="219903" y="147186"/>
                </a:lnTo>
                <a:close/>
                <a:moveTo>
                  <a:pt x="233815" y="219903"/>
                </a:moveTo>
                <a:cubicBezTo>
                  <a:pt x="250054" y="236142"/>
                  <a:pt x="276382" y="236142"/>
                  <a:pt x="292621" y="219903"/>
                </a:cubicBezTo>
                <a:cubicBezTo>
                  <a:pt x="308859" y="203664"/>
                  <a:pt x="308859" y="177336"/>
                  <a:pt x="292621" y="161097"/>
                </a:cubicBezTo>
                <a:cubicBezTo>
                  <a:pt x="276382" y="144859"/>
                  <a:pt x="250054" y="144859"/>
                  <a:pt x="233815" y="161097"/>
                </a:cubicBezTo>
                <a:lnTo>
                  <a:pt x="204412" y="190501"/>
                </a:lnTo>
                <a:lnTo>
                  <a:pt x="233815" y="219903"/>
                </a:lnTo>
                <a:close/>
                <a:moveTo>
                  <a:pt x="219903" y="292621"/>
                </a:moveTo>
                <a:cubicBezTo>
                  <a:pt x="236142" y="276382"/>
                  <a:pt x="236142" y="250054"/>
                  <a:pt x="219903" y="233815"/>
                </a:cubicBezTo>
                <a:lnTo>
                  <a:pt x="190500" y="204412"/>
                </a:lnTo>
                <a:lnTo>
                  <a:pt x="161097" y="233815"/>
                </a:lnTo>
                <a:cubicBezTo>
                  <a:pt x="144859" y="250054"/>
                  <a:pt x="144859" y="276382"/>
                  <a:pt x="161097" y="292621"/>
                </a:cubicBezTo>
                <a:cubicBezTo>
                  <a:pt x="177336" y="308860"/>
                  <a:pt x="203664" y="308860"/>
                  <a:pt x="219903" y="292621"/>
                </a:cubicBezTo>
                <a:close/>
                <a:moveTo>
                  <a:pt x="88379" y="219903"/>
                </a:moveTo>
                <a:cubicBezTo>
                  <a:pt x="72140" y="203664"/>
                  <a:pt x="72140" y="177336"/>
                  <a:pt x="88379" y="161097"/>
                </a:cubicBezTo>
                <a:cubicBezTo>
                  <a:pt x="104618" y="144859"/>
                  <a:pt x="130946" y="144859"/>
                  <a:pt x="147186" y="161097"/>
                </a:cubicBezTo>
                <a:lnTo>
                  <a:pt x="176588" y="190501"/>
                </a:lnTo>
                <a:lnTo>
                  <a:pt x="147186" y="219903"/>
                </a:lnTo>
                <a:cubicBezTo>
                  <a:pt x="130946" y="236142"/>
                  <a:pt x="104618" y="236142"/>
                  <a:pt x="88379" y="219903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D8018AF-F35A-B6D8-FA0A-BC2096728553}"/>
              </a:ext>
            </a:extLst>
          </p:cNvPr>
          <p:cNvSpPr txBox="1"/>
          <p:nvPr/>
        </p:nvSpPr>
        <p:spPr>
          <a:xfrm>
            <a:off x="1233956" y="1621011"/>
            <a:ext cx="40870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Pricing </a:t>
            </a:r>
            <a:r>
              <a:rPr lang="en-US" sz="3600" dirty="0">
                <a:solidFill>
                  <a:schemeClr val="accent1"/>
                </a:solidFill>
                <a:latin typeface="+mj-lt"/>
              </a:rPr>
              <a:t>Package</a:t>
            </a:r>
            <a:endParaRPr lang="en-ID" sz="3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9BC9D2E-36D8-5D8D-11A8-C3AAD1F710AE}"/>
              </a:ext>
            </a:extLst>
          </p:cNvPr>
          <p:cNvSpPr/>
          <p:nvPr/>
        </p:nvSpPr>
        <p:spPr>
          <a:xfrm>
            <a:off x="5486404" y="825193"/>
            <a:ext cx="2787805" cy="4393581"/>
          </a:xfrm>
          <a:prstGeom prst="roundRect">
            <a:avLst>
              <a:gd name="adj" fmla="val 6667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4F22B89A-AD1A-E553-813E-EE95D21E216A}"/>
              </a:ext>
            </a:extLst>
          </p:cNvPr>
          <p:cNvSpPr/>
          <p:nvPr/>
        </p:nvSpPr>
        <p:spPr>
          <a:xfrm>
            <a:off x="5651813" y="1124708"/>
            <a:ext cx="2456985" cy="696168"/>
          </a:xfrm>
          <a:prstGeom prst="roundRect">
            <a:avLst>
              <a:gd name="adj" fmla="val 21472"/>
            </a:avLst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BC7B0B9-3F16-5D02-C3FC-42C2178A9681}"/>
              </a:ext>
            </a:extLst>
          </p:cNvPr>
          <p:cNvSpPr txBox="1"/>
          <p:nvPr/>
        </p:nvSpPr>
        <p:spPr>
          <a:xfrm>
            <a:off x="5651812" y="2037076"/>
            <a:ext cx="245698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1600" dirty="0">
                <a:solidFill>
                  <a:schemeClr val="bg1"/>
                </a:solidFill>
                <a:latin typeface="+mj-lt"/>
              </a:rPr>
              <a:t>Newborn </a:t>
            </a:r>
            <a:r>
              <a:rPr lang="en-ID" sz="1600" dirty="0" err="1">
                <a:solidFill>
                  <a:schemeClr val="bg1"/>
                </a:solidFill>
                <a:latin typeface="+mj-lt"/>
              </a:rPr>
              <a:t>Pacakge</a:t>
            </a:r>
            <a:endParaRPr lang="en-ID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F5EC5F7-687F-13F8-394E-40C3F533CA33}"/>
              </a:ext>
            </a:extLst>
          </p:cNvPr>
          <p:cNvSpPr txBox="1"/>
          <p:nvPr/>
        </p:nvSpPr>
        <p:spPr>
          <a:xfrm>
            <a:off x="5651813" y="1211182"/>
            <a:ext cx="245698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2800" dirty="0">
                <a:solidFill>
                  <a:schemeClr val="bg1"/>
                </a:solidFill>
                <a:latin typeface="+mj-lt"/>
              </a:rPr>
              <a:t>$88.00</a:t>
            </a:r>
            <a:r>
              <a:rPr lang="en-ID" sz="1400" dirty="0">
                <a:solidFill>
                  <a:schemeClr val="bg1"/>
                </a:solidFill>
                <a:latin typeface="+mj-lt"/>
              </a:rPr>
              <a:t>/ month</a:t>
            </a:r>
            <a:endParaRPr lang="en-ID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401046DE-8356-36BA-F373-6A466E6F92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752171" y="2594653"/>
            <a:ext cx="237819" cy="23781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6E6469C-37B6-E306-B16D-D80963513250}"/>
              </a:ext>
            </a:extLst>
          </p:cNvPr>
          <p:cNvSpPr txBox="1"/>
          <p:nvPr/>
        </p:nvSpPr>
        <p:spPr>
          <a:xfrm>
            <a:off x="5989990" y="2582757"/>
            <a:ext cx="22191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endParaRPr lang="en-US" sz="1100" dirty="0">
              <a:solidFill>
                <a:schemeClr val="bg1"/>
              </a:solidFill>
            </a:endParaRPr>
          </a:p>
        </p:txBody>
      </p:sp>
      <p:pic>
        <p:nvPicPr>
          <p:cNvPr id="19" name="Graphic 18">
            <a:extLst>
              <a:ext uri="{FF2B5EF4-FFF2-40B4-BE49-F238E27FC236}">
                <a16:creationId xmlns:a16="http://schemas.microsoft.com/office/drawing/2014/main" id="{2715BCB4-7F77-DC3D-C65A-04F602A8E0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752171" y="3003691"/>
            <a:ext cx="237819" cy="23781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6D7F3CE-001D-07C4-0526-A1E4B1A461BF}"/>
              </a:ext>
            </a:extLst>
          </p:cNvPr>
          <p:cNvSpPr txBox="1"/>
          <p:nvPr/>
        </p:nvSpPr>
        <p:spPr>
          <a:xfrm>
            <a:off x="5989990" y="2991795"/>
            <a:ext cx="22191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endParaRPr lang="en-US" sz="1100" dirty="0">
              <a:solidFill>
                <a:schemeClr val="bg1"/>
              </a:solidFill>
            </a:endParaRPr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795E59C6-1110-8911-5900-3EF6E30DA2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752171" y="3412729"/>
            <a:ext cx="237819" cy="23781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C8C0DA3D-EDA0-E50A-AC9A-564229CE401A}"/>
              </a:ext>
            </a:extLst>
          </p:cNvPr>
          <p:cNvSpPr txBox="1"/>
          <p:nvPr/>
        </p:nvSpPr>
        <p:spPr>
          <a:xfrm>
            <a:off x="5989990" y="3400833"/>
            <a:ext cx="22191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endParaRPr lang="en-US" sz="1100" dirty="0">
              <a:solidFill>
                <a:schemeClr val="bg1"/>
              </a:solidFill>
            </a:endParaRPr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82C39D22-39EC-FC8A-C9D0-CB854AFF09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752171" y="3821767"/>
            <a:ext cx="237819" cy="237819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602650CD-4BBC-F5C1-D14B-5C5354D9A708}"/>
              </a:ext>
            </a:extLst>
          </p:cNvPr>
          <p:cNvSpPr txBox="1"/>
          <p:nvPr/>
        </p:nvSpPr>
        <p:spPr>
          <a:xfrm>
            <a:off x="5989990" y="3809871"/>
            <a:ext cx="22191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endParaRPr lang="en-US" sz="1100" dirty="0">
              <a:solidFill>
                <a:schemeClr val="bg1"/>
              </a:solidFill>
            </a:endParaRPr>
          </a:p>
        </p:txBody>
      </p:sp>
      <p:pic>
        <p:nvPicPr>
          <p:cNvPr id="26" name="Graphic 25">
            <a:extLst>
              <a:ext uri="{FF2B5EF4-FFF2-40B4-BE49-F238E27FC236}">
                <a16:creationId xmlns:a16="http://schemas.microsoft.com/office/drawing/2014/main" id="{34EA0CC4-2D50-B1DF-C74A-3403A7B8FF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752171" y="4230805"/>
            <a:ext cx="237819" cy="237819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782A9B84-40B9-EA84-D73B-CE6E291E93B6}"/>
              </a:ext>
            </a:extLst>
          </p:cNvPr>
          <p:cNvSpPr txBox="1"/>
          <p:nvPr/>
        </p:nvSpPr>
        <p:spPr>
          <a:xfrm>
            <a:off x="5989990" y="4218909"/>
            <a:ext cx="22191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endParaRPr lang="en-US" sz="1100" dirty="0">
              <a:solidFill>
                <a:schemeClr val="bg1"/>
              </a:solidFill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D637697-F49E-712B-0753-C5B094352B32}"/>
              </a:ext>
            </a:extLst>
          </p:cNvPr>
          <p:cNvGrpSpPr/>
          <p:nvPr/>
        </p:nvGrpSpPr>
        <p:grpSpPr>
          <a:xfrm>
            <a:off x="5950070" y="4863264"/>
            <a:ext cx="1860473" cy="561047"/>
            <a:chOff x="6458337" y="4997076"/>
            <a:chExt cx="1860473" cy="561047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C4AA6E83-E21F-572B-4E1C-72DA8C141EE0}"/>
                </a:ext>
              </a:extLst>
            </p:cNvPr>
            <p:cNvSpPr/>
            <p:nvPr/>
          </p:nvSpPr>
          <p:spPr>
            <a:xfrm>
              <a:off x="6458337" y="4997076"/>
              <a:ext cx="1860473" cy="561047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CD516EA-8C3A-810E-16F4-FD341E850D01}"/>
                </a:ext>
              </a:extLst>
            </p:cNvPr>
            <p:cNvSpPr txBox="1"/>
            <p:nvPr/>
          </p:nvSpPr>
          <p:spPr>
            <a:xfrm>
              <a:off x="6568027" y="5088263"/>
              <a:ext cx="1641092" cy="37867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ID" dirty="0">
                  <a:solidFill>
                    <a:schemeClr val="bg1"/>
                  </a:solidFill>
                  <a:latin typeface="+mj-lt"/>
                </a:rPr>
                <a:t>BOOK NOW</a:t>
              </a:r>
              <a:endParaRPr lang="en-ID" sz="1200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2B8919A6-A221-D70A-F2C8-98D348D9B38F}"/>
              </a:ext>
            </a:extLst>
          </p:cNvPr>
          <p:cNvSpPr/>
          <p:nvPr/>
        </p:nvSpPr>
        <p:spPr>
          <a:xfrm>
            <a:off x="8439617" y="1474121"/>
            <a:ext cx="2787805" cy="4393581"/>
          </a:xfrm>
          <a:prstGeom prst="roundRect">
            <a:avLst>
              <a:gd name="adj" fmla="val 6667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8D240BD5-3FB0-9EFB-3837-9CBE25B92F81}"/>
              </a:ext>
            </a:extLst>
          </p:cNvPr>
          <p:cNvSpPr/>
          <p:nvPr/>
        </p:nvSpPr>
        <p:spPr>
          <a:xfrm>
            <a:off x="8605026" y="1773636"/>
            <a:ext cx="2456985" cy="696168"/>
          </a:xfrm>
          <a:prstGeom prst="roundRect">
            <a:avLst>
              <a:gd name="adj" fmla="val 21472"/>
            </a:avLst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08F9F46-0FC5-21D4-C14C-4ECD701943B6}"/>
              </a:ext>
            </a:extLst>
          </p:cNvPr>
          <p:cNvSpPr txBox="1"/>
          <p:nvPr/>
        </p:nvSpPr>
        <p:spPr>
          <a:xfrm>
            <a:off x="8605025" y="2686004"/>
            <a:ext cx="245698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1600" dirty="0">
                <a:solidFill>
                  <a:schemeClr val="bg1"/>
                </a:solidFill>
                <a:latin typeface="+mj-lt"/>
              </a:rPr>
              <a:t>Family </a:t>
            </a:r>
            <a:r>
              <a:rPr lang="en-ID" sz="1600" dirty="0" err="1">
                <a:solidFill>
                  <a:schemeClr val="bg1"/>
                </a:solidFill>
                <a:latin typeface="+mj-lt"/>
              </a:rPr>
              <a:t>Pacakge</a:t>
            </a:r>
            <a:endParaRPr lang="en-ID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7766391-9F5D-5596-9C42-D07B0597158E}"/>
              </a:ext>
            </a:extLst>
          </p:cNvPr>
          <p:cNvSpPr txBox="1"/>
          <p:nvPr/>
        </p:nvSpPr>
        <p:spPr>
          <a:xfrm>
            <a:off x="8605026" y="1860110"/>
            <a:ext cx="245698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2800" dirty="0">
                <a:solidFill>
                  <a:schemeClr val="bg1"/>
                </a:solidFill>
                <a:latin typeface="+mj-lt"/>
              </a:rPr>
              <a:t>$99.00</a:t>
            </a:r>
            <a:r>
              <a:rPr lang="en-ID" sz="1400" dirty="0">
                <a:solidFill>
                  <a:schemeClr val="bg1"/>
                </a:solidFill>
                <a:latin typeface="+mj-lt"/>
              </a:rPr>
              <a:t>/ month</a:t>
            </a:r>
            <a:endParaRPr lang="en-ID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5" name="Graphic 34">
            <a:extLst>
              <a:ext uri="{FF2B5EF4-FFF2-40B4-BE49-F238E27FC236}">
                <a16:creationId xmlns:a16="http://schemas.microsoft.com/office/drawing/2014/main" id="{6584BEDF-3F87-9757-6583-8C5D0BF83A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705384" y="3243581"/>
            <a:ext cx="237819" cy="237819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5FB25131-A0F8-5402-E02F-E5847095B6AE}"/>
              </a:ext>
            </a:extLst>
          </p:cNvPr>
          <p:cNvSpPr txBox="1"/>
          <p:nvPr/>
        </p:nvSpPr>
        <p:spPr>
          <a:xfrm>
            <a:off x="8943203" y="3231685"/>
            <a:ext cx="22191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endParaRPr lang="en-US" sz="1100" dirty="0">
              <a:solidFill>
                <a:schemeClr val="bg1"/>
              </a:solidFill>
            </a:endParaRPr>
          </a:p>
        </p:txBody>
      </p:sp>
      <p:pic>
        <p:nvPicPr>
          <p:cNvPr id="37" name="Graphic 36">
            <a:extLst>
              <a:ext uri="{FF2B5EF4-FFF2-40B4-BE49-F238E27FC236}">
                <a16:creationId xmlns:a16="http://schemas.microsoft.com/office/drawing/2014/main" id="{1A588A09-94AB-7A55-E513-84B92420B1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705384" y="3652619"/>
            <a:ext cx="237819" cy="237819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84188A0D-8F24-CAF5-C295-9E7522DAF273}"/>
              </a:ext>
            </a:extLst>
          </p:cNvPr>
          <p:cNvSpPr txBox="1"/>
          <p:nvPr/>
        </p:nvSpPr>
        <p:spPr>
          <a:xfrm>
            <a:off x="8943203" y="3640723"/>
            <a:ext cx="22191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endParaRPr lang="en-US" sz="1100" dirty="0">
              <a:solidFill>
                <a:schemeClr val="bg1"/>
              </a:solidFill>
            </a:endParaRPr>
          </a:p>
        </p:txBody>
      </p:sp>
      <p:pic>
        <p:nvPicPr>
          <p:cNvPr id="39" name="Graphic 38">
            <a:extLst>
              <a:ext uri="{FF2B5EF4-FFF2-40B4-BE49-F238E27FC236}">
                <a16:creationId xmlns:a16="http://schemas.microsoft.com/office/drawing/2014/main" id="{BC11D1C3-4698-3DDB-AAC0-26D76D9803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705384" y="4061657"/>
            <a:ext cx="237819" cy="237819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DEC1AD29-0E23-286D-E02B-4D7F8A00CAF8}"/>
              </a:ext>
            </a:extLst>
          </p:cNvPr>
          <p:cNvSpPr txBox="1"/>
          <p:nvPr/>
        </p:nvSpPr>
        <p:spPr>
          <a:xfrm>
            <a:off x="8943203" y="4049761"/>
            <a:ext cx="22191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endParaRPr lang="en-US" sz="1100" dirty="0">
              <a:solidFill>
                <a:schemeClr val="bg1"/>
              </a:solidFill>
            </a:endParaRPr>
          </a:p>
        </p:txBody>
      </p:sp>
      <p:pic>
        <p:nvPicPr>
          <p:cNvPr id="41" name="Graphic 40">
            <a:extLst>
              <a:ext uri="{FF2B5EF4-FFF2-40B4-BE49-F238E27FC236}">
                <a16:creationId xmlns:a16="http://schemas.microsoft.com/office/drawing/2014/main" id="{4B2A8AAF-105E-E7D0-BF1A-5B6517F67E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705384" y="4470695"/>
            <a:ext cx="237819" cy="237819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83FFF2B1-6040-D3BA-7B16-037C29470DDB}"/>
              </a:ext>
            </a:extLst>
          </p:cNvPr>
          <p:cNvSpPr txBox="1"/>
          <p:nvPr/>
        </p:nvSpPr>
        <p:spPr>
          <a:xfrm>
            <a:off x="8943203" y="4458799"/>
            <a:ext cx="22191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endParaRPr lang="en-US" sz="1100" dirty="0">
              <a:solidFill>
                <a:schemeClr val="bg1"/>
              </a:solidFill>
            </a:endParaRPr>
          </a:p>
        </p:txBody>
      </p:sp>
      <p:pic>
        <p:nvPicPr>
          <p:cNvPr id="43" name="Graphic 42">
            <a:extLst>
              <a:ext uri="{FF2B5EF4-FFF2-40B4-BE49-F238E27FC236}">
                <a16:creationId xmlns:a16="http://schemas.microsoft.com/office/drawing/2014/main" id="{390D4BAE-55C4-AAC5-3E92-06821C4058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705384" y="4879733"/>
            <a:ext cx="237819" cy="237819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3210CF9B-293F-97D5-1E21-3FDB308A1266}"/>
              </a:ext>
            </a:extLst>
          </p:cNvPr>
          <p:cNvSpPr txBox="1"/>
          <p:nvPr/>
        </p:nvSpPr>
        <p:spPr>
          <a:xfrm>
            <a:off x="8943203" y="4867837"/>
            <a:ext cx="22191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endParaRPr lang="en-US" sz="1100" dirty="0">
              <a:solidFill>
                <a:schemeClr val="bg1"/>
              </a:solidFill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DF44634-7FCF-A674-FB3E-C51DB7C1B460}"/>
              </a:ext>
            </a:extLst>
          </p:cNvPr>
          <p:cNvGrpSpPr/>
          <p:nvPr/>
        </p:nvGrpSpPr>
        <p:grpSpPr>
          <a:xfrm>
            <a:off x="8903283" y="5512192"/>
            <a:ext cx="1860473" cy="561047"/>
            <a:chOff x="6458337" y="4997076"/>
            <a:chExt cx="1860473" cy="561047"/>
          </a:xfrm>
        </p:grpSpPr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id="{3F738088-3C1F-DC25-1D07-1162D574789E}"/>
                </a:ext>
              </a:extLst>
            </p:cNvPr>
            <p:cNvSpPr/>
            <p:nvPr/>
          </p:nvSpPr>
          <p:spPr>
            <a:xfrm>
              <a:off x="6458337" y="4997076"/>
              <a:ext cx="1860473" cy="561047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C1FF02FD-2D00-C522-518A-3B0DE4BB6455}"/>
                </a:ext>
              </a:extLst>
            </p:cNvPr>
            <p:cNvSpPr txBox="1"/>
            <p:nvPr/>
          </p:nvSpPr>
          <p:spPr>
            <a:xfrm>
              <a:off x="6568027" y="5088263"/>
              <a:ext cx="1641092" cy="37867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ID" dirty="0">
                  <a:solidFill>
                    <a:schemeClr val="bg1"/>
                  </a:solidFill>
                  <a:latin typeface="+mj-lt"/>
                </a:rPr>
                <a:t>BOOK NOW</a:t>
              </a:r>
              <a:endParaRPr lang="en-ID" sz="1200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D439B2B9-EAD6-0174-66CB-B8472311EDF2}"/>
              </a:ext>
            </a:extLst>
          </p:cNvPr>
          <p:cNvSpPr txBox="1"/>
          <p:nvPr/>
        </p:nvSpPr>
        <p:spPr>
          <a:xfrm>
            <a:off x="1222857" y="3902333"/>
            <a:ext cx="3634473" cy="1074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Lorem ipsum dolor sit amet,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 elit. Maecenas porttitor congue massa. Fusce posuere, magna sed pulvinar ultricies, purus lectus malesuada libero, sit amet commodo magna eros quis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</a:rPr>
              <a:t>urna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0AC1B93-A1B5-FB34-7DE8-69A94AAB148D}"/>
              </a:ext>
            </a:extLst>
          </p:cNvPr>
          <p:cNvSpPr txBox="1"/>
          <p:nvPr/>
        </p:nvSpPr>
        <p:spPr>
          <a:xfrm>
            <a:off x="1222857" y="3474295"/>
            <a:ext cx="19288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Nurturing New Life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A04CB72C-D25A-1FC0-5A26-1D5DDBD0A2F5}"/>
              </a:ext>
            </a:extLst>
          </p:cNvPr>
          <p:cNvSpPr/>
          <p:nvPr/>
        </p:nvSpPr>
        <p:spPr>
          <a:xfrm>
            <a:off x="1265516" y="5171976"/>
            <a:ext cx="1375429" cy="343967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A262731-68FB-9554-75DB-46AD450EF88E}"/>
              </a:ext>
            </a:extLst>
          </p:cNvPr>
          <p:cNvSpPr txBox="1"/>
          <p:nvPr/>
        </p:nvSpPr>
        <p:spPr>
          <a:xfrm>
            <a:off x="1416050" y="5205460"/>
            <a:ext cx="10743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See More</a:t>
            </a: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3B51D512-B224-98FA-9BFD-F9D049783358}"/>
              </a:ext>
            </a:extLst>
          </p:cNvPr>
          <p:cNvSpPr/>
          <p:nvPr/>
        </p:nvSpPr>
        <p:spPr>
          <a:xfrm>
            <a:off x="0" y="5389268"/>
            <a:ext cx="8757288" cy="1468732"/>
          </a:xfrm>
          <a:custGeom>
            <a:avLst/>
            <a:gdLst>
              <a:gd name="connsiteX0" fmla="*/ 7291920 w 8757288"/>
              <a:gd name="connsiteY0" fmla="*/ 346774 h 1468732"/>
              <a:gd name="connsiteX1" fmla="*/ 8748261 w 8757288"/>
              <a:gd name="connsiteY1" fmla="*/ 1376820 h 1468732"/>
              <a:gd name="connsiteX2" fmla="*/ 8757288 w 8757288"/>
              <a:gd name="connsiteY2" fmla="*/ 1468732 h 1468732"/>
              <a:gd name="connsiteX3" fmla="*/ 3819058 w 8757288"/>
              <a:gd name="connsiteY3" fmla="*/ 1468732 h 1468732"/>
              <a:gd name="connsiteX4" fmla="*/ 3992428 w 8757288"/>
              <a:gd name="connsiteY4" fmla="*/ 1430722 h 1468732"/>
              <a:gd name="connsiteX5" fmla="*/ 6545058 w 8757288"/>
              <a:gd name="connsiteY5" fmla="*/ 470643 h 1468732"/>
              <a:gd name="connsiteX6" fmla="*/ 7291920 w 8757288"/>
              <a:gd name="connsiteY6" fmla="*/ 346774 h 1468732"/>
              <a:gd name="connsiteX7" fmla="*/ 279435 w 8757288"/>
              <a:gd name="connsiteY7" fmla="*/ 738 h 1468732"/>
              <a:gd name="connsiteX8" fmla="*/ 854982 w 8757288"/>
              <a:gd name="connsiteY8" fmla="*/ 267174 h 1468732"/>
              <a:gd name="connsiteX9" fmla="*/ 1987271 w 8757288"/>
              <a:gd name="connsiteY9" fmla="*/ 1223153 h 1468732"/>
              <a:gd name="connsiteX10" fmla="*/ 2549822 w 8757288"/>
              <a:gd name="connsiteY10" fmla="*/ 1466220 h 1468732"/>
              <a:gd name="connsiteX11" fmla="*/ 2560396 w 8757288"/>
              <a:gd name="connsiteY11" fmla="*/ 1468732 h 1468732"/>
              <a:gd name="connsiteX12" fmla="*/ 0 w 8757288"/>
              <a:gd name="connsiteY12" fmla="*/ 1468732 h 1468732"/>
              <a:gd name="connsiteX13" fmla="*/ 0 w 8757288"/>
              <a:gd name="connsiteY13" fmla="*/ 104105 h 1468732"/>
              <a:gd name="connsiteX14" fmla="*/ 43286 w 8757288"/>
              <a:gd name="connsiteY14" fmla="*/ 72847 h 1468732"/>
              <a:gd name="connsiteX15" fmla="*/ 279435 w 8757288"/>
              <a:gd name="connsiteY15" fmla="*/ 738 h 146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8757288" h="1468732">
                <a:moveTo>
                  <a:pt x="7291920" y="346774"/>
                </a:moveTo>
                <a:cubicBezTo>
                  <a:pt x="8082435" y="336619"/>
                  <a:pt x="8656675" y="748955"/>
                  <a:pt x="8748261" y="1376820"/>
                </a:cubicBezTo>
                <a:lnTo>
                  <a:pt x="8757288" y="1468732"/>
                </a:lnTo>
                <a:lnTo>
                  <a:pt x="3819058" y="1468732"/>
                </a:lnTo>
                <a:lnTo>
                  <a:pt x="3992428" y="1430722"/>
                </a:lnTo>
                <a:cubicBezTo>
                  <a:pt x="4864431" y="1207698"/>
                  <a:pt x="5736339" y="716606"/>
                  <a:pt x="6545058" y="470643"/>
                </a:cubicBezTo>
                <a:cubicBezTo>
                  <a:pt x="6808203" y="389295"/>
                  <a:pt x="7059416" y="349761"/>
                  <a:pt x="7291920" y="346774"/>
                </a:cubicBezTo>
                <a:close/>
                <a:moveTo>
                  <a:pt x="279435" y="738"/>
                </a:moveTo>
                <a:cubicBezTo>
                  <a:pt x="449584" y="-8417"/>
                  <a:pt x="643921" y="66974"/>
                  <a:pt x="854982" y="267174"/>
                </a:cubicBezTo>
                <a:cubicBezTo>
                  <a:pt x="1207111" y="615086"/>
                  <a:pt x="1570702" y="955903"/>
                  <a:pt x="1987271" y="1223153"/>
                </a:cubicBezTo>
                <a:cubicBezTo>
                  <a:pt x="2172600" y="1335247"/>
                  <a:pt x="2360348" y="1414393"/>
                  <a:pt x="2549822" y="1466220"/>
                </a:cubicBezTo>
                <a:lnTo>
                  <a:pt x="2560396" y="1468732"/>
                </a:lnTo>
                <a:lnTo>
                  <a:pt x="0" y="1468732"/>
                </a:lnTo>
                <a:lnTo>
                  <a:pt x="0" y="104105"/>
                </a:lnTo>
                <a:lnTo>
                  <a:pt x="43286" y="72847"/>
                </a:lnTo>
                <a:cubicBezTo>
                  <a:pt x="115333" y="31029"/>
                  <a:pt x="194361" y="5315"/>
                  <a:pt x="279435" y="738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36870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F1D6B1B-A695-AB91-9BFA-033BE0E9C64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73A6FF-B0F3-143A-9D71-7F7C42C2911E}"/>
              </a:ext>
            </a:extLst>
          </p:cNvPr>
          <p:cNvSpPr txBox="1"/>
          <p:nvPr/>
        </p:nvSpPr>
        <p:spPr>
          <a:xfrm>
            <a:off x="580343" y="197486"/>
            <a:ext cx="19267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Babby Blossom </a:t>
            </a:r>
            <a:endParaRPr lang="en-ID" sz="12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2D91102-A80D-EB8A-21DD-D54A8E0F6398}"/>
              </a:ext>
            </a:extLst>
          </p:cNvPr>
          <p:cNvSpPr/>
          <p:nvPr/>
        </p:nvSpPr>
        <p:spPr>
          <a:xfrm>
            <a:off x="304122" y="197486"/>
            <a:ext cx="276999" cy="276999"/>
          </a:xfrm>
          <a:custGeom>
            <a:avLst/>
            <a:gdLst>
              <a:gd name="connsiteX0" fmla="*/ 190500 w 380999"/>
              <a:gd name="connsiteY0" fmla="*/ 381000 h 380999"/>
              <a:gd name="connsiteX1" fmla="*/ 381000 w 380999"/>
              <a:gd name="connsiteY1" fmla="*/ 190500 h 380999"/>
              <a:gd name="connsiteX2" fmla="*/ 190500 w 380999"/>
              <a:gd name="connsiteY2" fmla="*/ 0 h 380999"/>
              <a:gd name="connsiteX3" fmla="*/ 0 w 380999"/>
              <a:gd name="connsiteY3" fmla="*/ 190500 h 380999"/>
              <a:gd name="connsiteX4" fmla="*/ 190500 w 380999"/>
              <a:gd name="connsiteY4" fmla="*/ 381000 h 380999"/>
              <a:gd name="connsiteX5" fmla="*/ 219903 w 380999"/>
              <a:gd name="connsiteY5" fmla="*/ 147186 h 380999"/>
              <a:gd name="connsiteX6" fmla="*/ 219903 w 380999"/>
              <a:gd name="connsiteY6" fmla="*/ 88379 h 380999"/>
              <a:gd name="connsiteX7" fmla="*/ 161097 w 380999"/>
              <a:gd name="connsiteY7" fmla="*/ 88379 h 380999"/>
              <a:gd name="connsiteX8" fmla="*/ 161097 w 380999"/>
              <a:gd name="connsiteY8" fmla="*/ 147186 h 380999"/>
              <a:gd name="connsiteX9" fmla="*/ 190500 w 380999"/>
              <a:gd name="connsiteY9" fmla="*/ 176588 h 380999"/>
              <a:gd name="connsiteX10" fmla="*/ 219903 w 380999"/>
              <a:gd name="connsiteY10" fmla="*/ 147186 h 380999"/>
              <a:gd name="connsiteX11" fmla="*/ 233815 w 380999"/>
              <a:gd name="connsiteY11" fmla="*/ 219903 h 380999"/>
              <a:gd name="connsiteX12" fmla="*/ 292621 w 380999"/>
              <a:gd name="connsiteY12" fmla="*/ 219903 h 380999"/>
              <a:gd name="connsiteX13" fmla="*/ 292621 w 380999"/>
              <a:gd name="connsiteY13" fmla="*/ 161097 h 380999"/>
              <a:gd name="connsiteX14" fmla="*/ 233815 w 380999"/>
              <a:gd name="connsiteY14" fmla="*/ 161097 h 380999"/>
              <a:gd name="connsiteX15" fmla="*/ 204412 w 380999"/>
              <a:gd name="connsiteY15" fmla="*/ 190501 h 380999"/>
              <a:gd name="connsiteX16" fmla="*/ 233815 w 380999"/>
              <a:gd name="connsiteY16" fmla="*/ 219903 h 380999"/>
              <a:gd name="connsiteX17" fmla="*/ 219903 w 380999"/>
              <a:gd name="connsiteY17" fmla="*/ 292621 h 380999"/>
              <a:gd name="connsiteX18" fmla="*/ 219903 w 380999"/>
              <a:gd name="connsiteY18" fmla="*/ 233815 h 380999"/>
              <a:gd name="connsiteX19" fmla="*/ 190500 w 380999"/>
              <a:gd name="connsiteY19" fmla="*/ 204412 h 380999"/>
              <a:gd name="connsiteX20" fmla="*/ 161097 w 380999"/>
              <a:gd name="connsiteY20" fmla="*/ 233815 h 380999"/>
              <a:gd name="connsiteX21" fmla="*/ 161097 w 380999"/>
              <a:gd name="connsiteY21" fmla="*/ 292621 h 380999"/>
              <a:gd name="connsiteX22" fmla="*/ 219903 w 380999"/>
              <a:gd name="connsiteY22" fmla="*/ 292621 h 380999"/>
              <a:gd name="connsiteX23" fmla="*/ 88379 w 380999"/>
              <a:gd name="connsiteY23" fmla="*/ 219903 h 380999"/>
              <a:gd name="connsiteX24" fmla="*/ 88379 w 380999"/>
              <a:gd name="connsiteY24" fmla="*/ 161097 h 380999"/>
              <a:gd name="connsiteX25" fmla="*/ 147186 w 380999"/>
              <a:gd name="connsiteY25" fmla="*/ 161097 h 380999"/>
              <a:gd name="connsiteX26" fmla="*/ 176588 w 380999"/>
              <a:gd name="connsiteY26" fmla="*/ 190501 h 380999"/>
              <a:gd name="connsiteX27" fmla="*/ 147186 w 380999"/>
              <a:gd name="connsiteY27" fmla="*/ 219903 h 380999"/>
              <a:gd name="connsiteX28" fmla="*/ 88379 w 380999"/>
              <a:gd name="connsiteY28" fmla="*/ 219903 h 380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80999" h="380999">
                <a:moveTo>
                  <a:pt x="190500" y="381000"/>
                </a:moveTo>
                <a:cubicBezTo>
                  <a:pt x="295711" y="381000"/>
                  <a:pt x="381000" y="295710"/>
                  <a:pt x="381000" y="190500"/>
                </a:cubicBezTo>
                <a:cubicBezTo>
                  <a:pt x="381000" y="85290"/>
                  <a:pt x="295711" y="0"/>
                  <a:pt x="190500" y="0"/>
                </a:cubicBezTo>
                <a:cubicBezTo>
                  <a:pt x="85290" y="0"/>
                  <a:pt x="0" y="85290"/>
                  <a:pt x="0" y="190500"/>
                </a:cubicBezTo>
                <a:cubicBezTo>
                  <a:pt x="0" y="295710"/>
                  <a:pt x="85290" y="381000"/>
                  <a:pt x="190500" y="381000"/>
                </a:cubicBezTo>
                <a:close/>
                <a:moveTo>
                  <a:pt x="219903" y="147186"/>
                </a:moveTo>
                <a:cubicBezTo>
                  <a:pt x="236142" y="130946"/>
                  <a:pt x="236142" y="104618"/>
                  <a:pt x="219903" y="88379"/>
                </a:cubicBezTo>
                <a:cubicBezTo>
                  <a:pt x="203664" y="72140"/>
                  <a:pt x="177336" y="72140"/>
                  <a:pt x="161097" y="88379"/>
                </a:cubicBezTo>
                <a:cubicBezTo>
                  <a:pt x="144859" y="104618"/>
                  <a:pt x="144859" y="130946"/>
                  <a:pt x="161097" y="147186"/>
                </a:cubicBezTo>
                <a:lnTo>
                  <a:pt x="190500" y="176588"/>
                </a:lnTo>
                <a:lnTo>
                  <a:pt x="219903" y="147186"/>
                </a:lnTo>
                <a:close/>
                <a:moveTo>
                  <a:pt x="233815" y="219903"/>
                </a:moveTo>
                <a:cubicBezTo>
                  <a:pt x="250054" y="236142"/>
                  <a:pt x="276382" y="236142"/>
                  <a:pt x="292621" y="219903"/>
                </a:cubicBezTo>
                <a:cubicBezTo>
                  <a:pt x="308859" y="203664"/>
                  <a:pt x="308859" y="177336"/>
                  <a:pt x="292621" y="161097"/>
                </a:cubicBezTo>
                <a:cubicBezTo>
                  <a:pt x="276382" y="144859"/>
                  <a:pt x="250054" y="144859"/>
                  <a:pt x="233815" y="161097"/>
                </a:cubicBezTo>
                <a:lnTo>
                  <a:pt x="204412" y="190501"/>
                </a:lnTo>
                <a:lnTo>
                  <a:pt x="233815" y="219903"/>
                </a:lnTo>
                <a:close/>
                <a:moveTo>
                  <a:pt x="219903" y="292621"/>
                </a:moveTo>
                <a:cubicBezTo>
                  <a:pt x="236142" y="276382"/>
                  <a:pt x="236142" y="250054"/>
                  <a:pt x="219903" y="233815"/>
                </a:cubicBezTo>
                <a:lnTo>
                  <a:pt x="190500" y="204412"/>
                </a:lnTo>
                <a:lnTo>
                  <a:pt x="161097" y="233815"/>
                </a:lnTo>
                <a:cubicBezTo>
                  <a:pt x="144859" y="250054"/>
                  <a:pt x="144859" y="276382"/>
                  <a:pt x="161097" y="292621"/>
                </a:cubicBezTo>
                <a:cubicBezTo>
                  <a:pt x="177336" y="308860"/>
                  <a:pt x="203664" y="308860"/>
                  <a:pt x="219903" y="292621"/>
                </a:cubicBezTo>
                <a:close/>
                <a:moveTo>
                  <a:pt x="88379" y="219903"/>
                </a:moveTo>
                <a:cubicBezTo>
                  <a:pt x="72140" y="203664"/>
                  <a:pt x="72140" y="177336"/>
                  <a:pt x="88379" y="161097"/>
                </a:cubicBezTo>
                <a:cubicBezTo>
                  <a:pt x="104618" y="144859"/>
                  <a:pt x="130946" y="144859"/>
                  <a:pt x="147186" y="161097"/>
                </a:cubicBezTo>
                <a:lnTo>
                  <a:pt x="176588" y="190501"/>
                </a:lnTo>
                <a:lnTo>
                  <a:pt x="147186" y="219903"/>
                </a:lnTo>
                <a:cubicBezTo>
                  <a:pt x="130946" y="236142"/>
                  <a:pt x="104618" y="236142"/>
                  <a:pt x="88379" y="219903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089BFEB0-C13B-39B2-A442-F9387DF850DB}"/>
              </a:ext>
            </a:extLst>
          </p:cNvPr>
          <p:cNvSpPr/>
          <p:nvPr/>
        </p:nvSpPr>
        <p:spPr>
          <a:xfrm>
            <a:off x="6370092" y="3301999"/>
            <a:ext cx="4206566" cy="2725677"/>
          </a:xfrm>
          <a:prstGeom prst="roundRect">
            <a:avLst>
              <a:gd name="adj" fmla="val 795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D8018AF-F35A-B6D8-FA0A-BC2096728553}"/>
              </a:ext>
            </a:extLst>
          </p:cNvPr>
          <p:cNvSpPr txBox="1"/>
          <p:nvPr/>
        </p:nvSpPr>
        <p:spPr>
          <a:xfrm>
            <a:off x="1366837" y="1487370"/>
            <a:ext cx="5060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Baby Care </a:t>
            </a:r>
            <a:r>
              <a:rPr lang="en-US" sz="3600" dirty="0">
                <a:solidFill>
                  <a:schemeClr val="accent1"/>
                </a:solidFill>
                <a:latin typeface="+mj-lt"/>
              </a:rPr>
              <a:t>Portfolio</a:t>
            </a:r>
            <a:endParaRPr lang="en-ID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A893862-55D2-EB9E-6E26-B66E9578FB04}"/>
              </a:ext>
            </a:extLst>
          </p:cNvPr>
          <p:cNvSpPr txBox="1"/>
          <p:nvPr/>
        </p:nvSpPr>
        <p:spPr>
          <a:xfrm>
            <a:off x="1366837" y="3816401"/>
            <a:ext cx="4068763" cy="820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Lorem ipsum dolor sit amet, consectetuer adipiscing elit. Maecenas porttitor congue massa. Fusce posuere, magna sed pulvinar ultricies, purus lectus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</a:rPr>
              <a:t>malesuada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 libero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2265EBD-5A26-2623-60DA-D37D356DDB37}"/>
              </a:ext>
            </a:extLst>
          </p:cNvPr>
          <p:cNvGrpSpPr/>
          <p:nvPr/>
        </p:nvGrpSpPr>
        <p:grpSpPr>
          <a:xfrm>
            <a:off x="1416050" y="3179244"/>
            <a:ext cx="3930651" cy="381000"/>
            <a:chOff x="1416050" y="3840035"/>
            <a:chExt cx="3930651" cy="381000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D4AF5448-9C89-85B3-6425-BAD4968324B2}"/>
                </a:ext>
              </a:extLst>
            </p:cNvPr>
            <p:cNvSpPr/>
            <p:nvPr/>
          </p:nvSpPr>
          <p:spPr>
            <a:xfrm>
              <a:off x="1416050" y="3840035"/>
              <a:ext cx="2232418" cy="3810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F42AEE0-C352-D434-27B5-F19F298C6DAC}"/>
                </a:ext>
              </a:extLst>
            </p:cNvPr>
            <p:cNvSpPr txBox="1"/>
            <p:nvPr/>
          </p:nvSpPr>
          <p:spPr>
            <a:xfrm>
              <a:off x="1918887" y="3892036"/>
              <a:ext cx="168076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D" sz="1200" dirty="0">
                  <a:solidFill>
                    <a:schemeClr val="bg1"/>
                  </a:solidFill>
                  <a:latin typeface="+mj-lt"/>
                </a:rPr>
                <a:t>Growing with Love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0C9CE5F-77F1-45CD-7934-86936DE0A1A1}"/>
                </a:ext>
              </a:extLst>
            </p:cNvPr>
            <p:cNvSpPr txBox="1"/>
            <p:nvPr/>
          </p:nvSpPr>
          <p:spPr>
            <a:xfrm>
              <a:off x="3915401" y="3892036"/>
              <a:ext cx="143130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D" sz="1200" dirty="0">
                  <a:latin typeface="+mj-lt"/>
                </a:rPr>
                <a:t>Joyful Journeys</a:t>
              </a:r>
            </a:p>
          </p:txBody>
        </p:sp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9D8F4A72-04AF-F149-8280-F94963583A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625327" y="3916980"/>
              <a:ext cx="227111" cy="227111"/>
            </a:xfrm>
            <a:prstGeom prst="rect">
              <a:avLst/>
            </a:prstGeom>
          </p:spPr>
        </p:pic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05CF9127-CC4F-0533-2D7D-B6372720A506}"/>
              </a:ext>
            </a:extLst>
          </p:cNvPr>
          <p:cNvSpPr txBox="1"/>
          <p:nvPr/>
        </p:nvSpPr>
        <p:spPr>
          <a:xfrm>
            <a:off x="1366836" y="4755791"/>
            <a:ext cx="4068763" cy="5665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Lorem ipsum dolor sit amet, consectetuer adipiscing elit. Maecenas porttitor congue massa. Fusce posuere, 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5BF89DF7-03FF-8024-3E6E-B4E1D5B84DE4}"/>
              </a:ext>
            </a:extLst>
          </p:cNvPr>
          <p:cNvSpPr/>
          <p:nvPr/>
        </p:nvSpPr>
        <p:spPr>
          <a:xfrm>
            <a:off x="308413" y="5848208"/>
            <a:ext cx="11253815" cy="1009792"/>
          </a:xfrm>
          <a:custGeom>
            <a:avLst/>
            <a:gdLst>
              <a:gd name="connsiteX0" fmla="*/ 9010243 w 11253815"/>
              <a:gd name="connsiteY0" fmla="*/ 368883 h 1009792"/>
              <a:gd name="connsiteX1" fmla="*/ 11156247 w 11253815"/>
              <a:gd name="connsiteY1" fmla="*/ 951680 h 1009792"/>
              <a:gd name="connsiteX2" fmla="*/ 11253815 w 11253815"/>
              <a:gd name="connsiteY2" fmla="*/ 1009792 h 1009792"/>
              <a:gd name="connsiteX3" fmla="*/ 6360468 w 11253815"/>
              <a:gd name="connsiteY3" fmla="*/ 1009792 h 1009792"/>
              <a:gd name="connsiteX4" fmla="*/ 6360656 w 11253815"/>
              <a:gd name="connsiteY4" fmla="*/ 1009739 h 1009792"/>
              <a:gd name="connsiteX5" fmla="*/ 9010243 w 11253815"/>
              <a:gd name="connsiteY5" fmla="*/ 368883 h 1009792"/>
              <a:gd name="connsiteX6" fmla="*/ 1703415 w 11253815"/>
              <a:gd name="connsiteY6" fmla="*/ 229 h 1009792"/>
              <a:gd name="connsiteX7" fmla="*/ 2015527 w 11253815"/>
              <a:gd name="connsiteY7" fmla="*/ 34152 h 1009792"/>
              <a:gd name="connsiteX8" fmla="*/ 3721065 w 11253815"/>
              <a:gd name="connsiteY8" fmla="*/ 929316 h 1009792"/>
              <a:gd name="connsiteX9" fmla="*/ 3892475 w 11253815"/>
              <a:gd name="connsiteY9" fmla="*/ 1009792 h 1009792"/>
              <a:gd name="connsiteX10" fmla="*/ 0 w 11253815"/>
              <a:gd name="connsiteY10" fmla="*/ 1009792 h 1009792"/>
              <a:gd name="connsiteX11" fmla="*/ 59942 w 11253815"/>
              <a:gd name="connsiteY11" fmla="*/ 923911 h 1009792"/>
              <a:gd name="connsiteX12" fmla="*/ 1703415 w 11253815"/>
              <a:gd name="connsiteY12" fmla="*/ 229 h 1009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253815" h="1009792">
                <a:moveTo>
                  <a:pt x="9010243" y="368883"/>
                </a:moveTo>
                <a:cubicBezTo>
                  <a:pt x="9662753" y="353399"/>
                  <a:pt x="10366531" y="498611"/>
                  <a:pt x="11156247" y="951680"/>
                </a:cubicBezTo>
                <a:lnTo>
                  <a:pt x="11253815" y="1009792"/>
                </a:lnTo>
                <a:lnTo>
                  <a:pt x="6360468" y="1009792"/>
                </a:lnTo>
                <a:lnTo>
                  <a:pt x="6360656" y="1009739"/>
                </a:lnTo>
                <a:cubicBezTo>
                  <a:pt x="7206495" y="759974"/>
                  <a:pt x="8053228" y="391592"/>
                  <a:pt x="9010243" y="368883"/>
                </a:cubicBezTo>
                <a:close/>
                <a:moveTo>
                  <a:pt x="1703415" y="229"/>
                </a:moveTo>
                <a:cubicBezTo>
                  <a:pt x="1805254" y="1905"/>
                  <a:pt x="1909437" y="12825"/>
                  <a:pt x="2015527" y="34152"/>
                </a:cubicBezTo>
                <a:cubicBezTo>
                  <a:pt x="2658206" y="163391"/>
                  <a:pt x="3145488" y="626213"/>
                  <a:pt x="3721065" y="929316"/>
                </a:cubicBezTo>
                <a:lnTo>
                  <a:pt x="3892475" y="1009792"/>
                </a:lnTo>
                <a:lnTo>
                  <a:pt x="0" y="1009792"/>
                </a:lnTo>
                <a:lnTo>
                  <a:pt x="59942" y="923911"/>
                </a:lnTo>
                <a:cubicBezTo>
                  <a:pt x="392578" y="429669"/>
                  <a:pt x="990545" y="-11504"/>
                  <a:pt x="1703415" y="229"/>
                </a:cubicBezTo>
                <a:close/>
              </a:path>
            </a:pathLst>
          </a:custGeom>
          <a:solidFill>
            <a:schemeClr val="accent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B441E193-E709-CD82-BF8D-C951BD206700}"/>
              </a:ext>
            </a:extLst>
          </p:cNvPr>
          <p:cNvSpPr/>
          <p:nvPr/>
        </p:nvSpPr>
        <p:spPr>
          <a:xfrm>
            <a:off x="0" y="4871584"/>
            <a:ext cx="8807600" cy="1986416"/>
          </a:xfrm>
          <a:custGeom>
            <a:avLst/>
            <a:gdLst>
              <a:gd name="connsiteX0" fmla="*/ 0 w 8807600"/>
              <a:gd name="connsiteY0" fmla="*/ 0 h 1986416"/>
              <a:gd name="connsiteX1" fmla="*/ 136331 w 8807600"/>
              <a:gd name="connsiteY1" fmla="*/ 5437 h 1986416"/>
              <a:gd name="connsiteX2" fmla="*/ 589089 w 8807600"/>
              <a:gd name="connsiteY2" fmla="*/ 106976 h 1986416"/>
              <a:gd name="connsiteX3" fmla="*/ 2365240 w 8807600"/>
              <a:gd name="connsiteY3" fmla="*/ 1413970 h 1986416"/>
              <a:gd name="connsiteX4" fmla="*/ 8777204 w 8807600"/>
              <a:gd name="connsiteY4" fmla="*/ 1969022 h 1986416"/>
              <a:gd name="connsiteX5" fmla="*/ 8807600 w 8807600"/>
              <a:gd name="connsiteY5" fmla="*/ 1986416 h 1986416"/>
              <a:gd name="connsiteX6" fmla="*/ 0 w 8807600"/>
              <a:gd name="connsiteY6" fmla="*/ 1986416 h 1986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807600" h="1986416">
                <a:moveTo>
                  <a:pt x="0" y="0"/>
                </a:moveTo>
                <a:lnTo>
                  <a:pt x="136331" y="5437"/>
                </a:lnTo>
                <a:cubicBezTo>
                  <a:pt x="285284" y="17918"/>
                  <a:pt x="436895" y="50546"/>
                  <a:pt x="589089" y="106976"/>
                </a:cubicBezTo>
                <a:cubicBezTo>
                  <a:pt x="1291538" y="367472"/>
                  <a:pt x="1725520" y="1026664"/>
                  <a:pt x="2365240" y="1413970"/>
                </a:cubicBezTo>
                <a:cubicBezTo>
                  <a:pt x="4418336" y="2574891"/>
                  <a:pt x="6398942" y="666147"/>
                  <a:pt x="8777204" y="1969022"/>
                </a:cubicBezTo>
                <a:lnTo>
                  <a:pt x="8807600" y="1986416"/>
                </a:lnTo>
                <a:lnTo>
                  <a:pt x="0" y="198641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9A734AA-4FEC-7ABE-CC3F-E3C01126B08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6279869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1C4F4CC-F234-2BE9-8479-18AAAB41827D}"/>
              </a:ext>
            </a:extLst>
          </p:cNvPr>
          <p:cNvSpPr/>
          <p:nvPr/>
        </p:nvSpPr>
        <p:spPr>
          <a:xfrm>
            <a:off x="1840144" y="5999186"/>
            <a:ext cx="10351856" cy="858815"/>
          </a:xfrm>
          <a:custGeom>
            <a:avLst/>
            <a:gdLst>
              <a:gd name="connsiteX0" fmla="*/ 9692209 w 10351856"/>
              <a:gd name="connsiteY0" fmla="*/ 6 h 858815"/>
              <a:gd name="connsiteX1" fmla="*/ 10295621 w 10351856"/>
              <a:gd name="connsiteY1" fmla="*/ 95806 h 858815"/>
              <a:gd name="connsiteX2" fmla="*/ 10351856 w 10351856"/>
              <a:gd name="connsiteY2" fmla="*/ 114650 h 858815"/>
              <a:gd name="connsiteX3" fmla="*/ 10351856 w 10351856"/>
              <a:gd name="connsiteY3" fmla="*/ 858815 h 858815"/>
              <a:gd name="connsiteX4" fmla="*/ 0 w 10351856"/>
              <a:gd name="connsiteY4" fmla="*/ 858815 h 858815"/>
              <a:gd name="connsiteX5" fmla="*/ 52849 w 10351856"/>
              <a:gd name="connsiteY5" fmla="*/ 828676 h 858815"/>
              <a:gd name="connsiteX6" fmla="*/ 219633 w 10351856"/>
              <a:gd name="connsiteY6" fmla="*/ 743488 h 858815"/>
              <a:gd name="connsiteX7" fmla="*/ 3183785 w 10351856"/>
              <a:gd name="connsiteY7" fmla="*/ 170139 h 858815"/>
              <a:gd name="connsiteX8" fmla="*/ 6252075 w 10351856"/>
              <a:gd name="connsiteY8" fmla="*/ 331895 h 858815"/>
              <a:gd name="connsiteX9" fmla="*/ 9283973 w 10351856"/>
              <a:gd name="connsiteY9" fmla="*/ 55997 h 858815"/>
              <a:gd name="connsiteX10" fmla="*/ 9692209 w 10351856"/>
              <a:gd name="connsiteY10" fmla="*/ 6 h 858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351856" h="858815">
                <a:moveTo>
                  <a:pt x="9692209" y="6"/>
                </a:moveTo>
                <a:cubicBezTo>
                  <a:pt x="9884807" y="503"/>
                  <a:pt x="10089568" y="33810"/>
                  <a:pt x="10295621" y="95806"/>
                </a:cubicBezTo>
                <a:lnTo>
                  <a:pt x="10351856" y="114650"/>
                </a:lnTo>
                <a:lnTo>
                  <a:pt x="10351856" y="858815"/>
                </a:lnTo>
                <a:lnTo>
                  <a:pt x="0" y="858815"/>
                </a:lnTo>
                <a:lnTo>
                  <a:pt x="52849" y="828676"/>
                </a:lnTo>
                <a:cubicBezTo>
                  <a:pt x="107776" y="799011"/>
                  <a:pt x="163403" y="770602"/>
                  <a:pt x="219633" y="743488"/>
                </a:cubicBezTo>
                <a:cubicBezTo>
                  <a:pt x="1119314" y="309667"/>
                  <a:pt x="2159577" y="174539"/>
                  <a:pt x="3183785" y="170139"/>
                </a:cubicBezTo>
                <a:cubicBezTo>
                  <a:pt x="4207991" y="165726"/>
                  <a:pt x="5228940" y="285332"/>
                  <a:pt x="6252075" y="331895"/>
                </a:cubicBezTo>
                <a:cubicBezTo>
                  <a:pt x="7275197" y="378456"/>
                  <a:pt x="8317414" y="348967"/>
                  <a:pt x="9283973" y="55997"/>
                </a:cubicBezTo>
                <a:cubicBezTo>
                  <a:pt x="9410153" y="17718"/>
                  <a:pt x="9547761" y="-366"/>
                  <a:pt x="9692209" y="6"/>
                </a:cubicBezTo>
                <a:close/>
              </a:path>
            </a:pathLst>
          </a:custGeom>
          <a:solidFill>
            <a:schemeClr val="accent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32BC28FE-28C1-4781-FA82-E0C544A3261A}"/>
              </a:ext>
            </a:extLst>
          </p:cNvPr>
          <p:cNvSpPr/>
          <p:nvPr/>
        </p:nvSpPr>
        <p:spPr>
          <a:xfrm>
            <a:off x="0" y="5358862"/>
            <a:ext cx="11230176" cy="1499138"/>
          </a:xfrm>
          <a:custGeom>
            <a:avLst/>
            <a:gdLst>
              <a:gd name="connsiteX0" fmla="*/ 1767633 w 11230176"/>
              <a:gd name="connsiteY0" fmla="*/ 1 h 1499138"/>
              <a:gd name="connsiteX1" fmla="*/ 2316406 w 11230176"/>
              <a:gd name="connsiteY1" fmla="*/ 95390 h 1499138"/>
              <a:gd name="connsiteX2" fmla="*/ 5314962 w 11230176"/>
              <a:gd name="connsiteY2" fmla="*/ 621878 h 1499138"/>
              <a:gd name="connsiteX3" fmla="*/ 8386096 w 11230176"/>
              <a:gd name="connsiteY3" fmla="*/ 715240 h 1499138"/>
              <a:gd name="connsiteX4" fmla="*/ 10962342 w 11230176"/>
              <a:gd name="connsiteY4" fmla="*/ 1355526 h 1499138"/>
              <a:gd name="connsiteX5" fmla="*/ 11230176 w 11230176"/>
              <a:gd name="connsiteY5" fmla="*/ 1499138 h 1499138"/>
              <a:gd name="connsiteX6" fmla="*/ 0 w 11230176"/>
              <a:gd name="connsiteY6" fmla="*/ 1499138 h 1499138"/>
              <a:gd name="connsiteX7" fmla="*/ 0 w 11230176"/>
              <a:gd name="connsiteY7" fmla="*/ 710651 h 1499138"/>
              <a:gd name="connsiteX8" fmla="*/ 87386 w 11230176"/>
              <a:gd name="connsiteY8" fmla="*/ 635375 h 1499138"/>
              <a:gd name="connsiteX9" fmla="*/ 1767633 w 11230176"/>
              <a:gd name="connsiteY9" fmla="*/ 1 h 1499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230176" h="1499138">
                <a:moveTo>
                  <a:pt x="1767633" y="1"/>
                </a:moveTo>
                <a:cubicBezTo>
                  <a:pt x="1966331" y="-159"/>
                  <a:pt x="2152980" y="30569"/>
                  <a:pt x="2316406" y="95390"/>
                </a:cubicBezTo>
                <a:cubicBezTo>
                  <a:pt x="3255327" y="467540"/>
                  <a:pt x="4291504" y="583395"/>
                  <a:pt x="5314962" y="621878"/>
                </a:cubicBezTo>
                <a:cubicBezTo>
                  <a:pt x="6338433" y="660360"/>
                  <a:pt x="7365785" y="625869"/>
                  <a:pt x="8386096" y="715240"/>
                </a:cubicBezTo>
                <a:cubicBezTo>
                  <a:pt x="9278867" y="793429"/>
                  <a:pt x="10175585" y="972382"/>
                  <a:pt x="10962342" y="1355526"/>
                </a:cubicBezTo>
                <a:lnTo>
                  <a:pt x="11230176" y="1499138"/>
                </a:lnTo>
                <a:lnTo>
                  <a:pt x="0" y="1499138"/>
                </a:lnTo>
                <a:lnTo>
                  <a:pt x="0" y="710651"/>
                </a:lnTo>
                <a:lnTo>
                  <a:pt x="87386" y="635375"/>
                </a:lnTo>
                <a:cubicBezTo>
                  <a:pt x="583671" y="234465"/>
                  <a:pt x="1221213" y="441"/>
                  <a:pt x="176763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73A6FF-B0F3-143A-9D71-7F7C42C2911E}"/>
              </a:ext>
            </a:extLst>
          </p:cNvPr>
          <p:cNvSpPr txBox="1"/>
          <p:nvPr/>
        </p:nvSpPr>
        <p:spPr>
          <a:xfrm>
            <a:off x="580343" y="197486"/>
            <a:ext cx="19267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Babby Blossom </a:t>
            </a:r>
            <a:endParaRPr lang="en-ID" sz="12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2D91102-A80D-EB8A-21DD-D54A8E0F6398}"/>
              </a:ext>
            </a:extLst>
          </p:cNvPr>
          <p:cNvSpPr/>
          <p:nvPr/>
        </p:nvSpPr>
        <p:spPr>
          <a:xfrm>
            <a:off x="304122" y="197486"/>
            <a:ext cx="276999" cy="276999"/>
          </a:xfrm>
          <a:custGeom>
            <a:avLst/>
            <a:gdLst>
              <a:gd name="connsiteX0" fmla="*/ 190500 w 380999"/>
              <a:gd name="connsiteY0" fmla="*/ 381000 h 380999"/>
              <a:gd name="connsiteX1" fmla="*/ 381000 w 380999"/>
              <a:gd name="connsiteY1" fmla="*/ 190500 h 380999"/>
              <a:gd name="connsiteX2" fmla="*/ 190500 w 380999"/>
              <a:gd name="connsiteY2" fmla="*/ 0 h 380999"/>
              <a:gd name="connsiteX3" fmla="*/ 0 w 380999"/>
              <a:gd name="connsiteY3" fmla="*/ 190500 h 380999"/>
              <a:gd name="connsiteX4" fmla="*/ 190500 w 380999"/>
              <a:gd name="connsiteY4" fmla="*/ 381000 h 380999"/>
              <a:gd name="connsiteX5" fmla="*/ 219903 w 380999"/>
              <a:gd name="connsiteY5" fmla="*/ 147186 h 380999"/>
              <a:gd name="connsiteX6" fmla="*/ 219903 w 380999"/>
              <a:gd name="connsiteY6" fmla="*/ 88379 h 380999"/>
              <a:gd name="connsiteX7" fmla="*/ 161097 w 380999"/>
              <a:gd name="connsiteY7" fmla="*/ 88379 h 380999"/>
              <a:gd name="connsiteX8" fmla="*/ 161097 w 380999"/>
              <a:gd name="connsiteY8" fmla="*/ 147186 h 380999"/>
              <a:gd name="connsiteX9" fmla="*/ 190500 w 380999"/>
              <a:gd name="connsiteY9" fmla="*/ 176588 h 380999"/>
              <a:gd name="connsiteX10" fmla="*/ 219903 w 380999"/>
              <a:gd name="connsiteY10" fmla="*/ 147186 h 380999"/>
              <a:gd name="connsiteX11" fmla="*/ 233815 w 380999"/>
              <a:gd name="connsiteY11" fmla="*/ 219903 h 380999"/>
              <a:gd name="connsiteX12" fmla="*/ 292621 w 380999"/>
              <a:gd name="connsiteY12" fmla="*/ 219903 h 380999"/>
              <a:gd name="connsiteX13" fmla="*/ 292621 w 380999"/>
              <a:gd name="connsiteY13" fmla="*/ 161097 h 380999"/>
              <a:gd name="connsiteX14" fmla="*/ 233815 w 380999"/>
              <a:gd name="connsiteY14" fmla="*/ 161097 h 380999"/>
              <a:gd name="connsiteX15" fmla="*/ 204412 w 380999"/>
              <a:gd name="connsiteY15" fmla="*/ 190501 h 380999"/>
              <a:gd name="connsiteX16" fmla="*/ 233815 w 380999"/>
              <a:gd name="connsiteY16" fmla="*/ 219903 h 380999"/>
              <a:gd name="connsiteX17" fmla="*/ 219903 w 380999"/>
              <a:gd name="connsiteY17" fmla="*/ 292621 h 380999"/>
              <a:gd name="connsiteX18" fmla="*/ 219903 w 380999"/>
              <a:gd name="connsiteY18" fmla="*/ 233815 h 380999"/>
              <a:gd name="connsiteX19" fmla="*/ 190500 w 380999"/>
              <a:gd name="connsiteY19" fmla="*/ 204412 h 380999"/>
              <a:gd name="connsiteX20" fmla="*/ 161097 w 380999"/>
              <a:gd name="connsiteY20" fmla="*/ 233815 h 380999"/>
              <a:gd name="connsiteX21" fmla="*/ 161097 w 380999"/>
              <a:gd name="connsiteY21" fmla="*/ 292621 h 380999"/>
              <a:gd name="connsiteX22" fmla="*/ 219903 w 380999"/>
              <a:gd name="connsiteY22" fmla="*/ 292621 h 380999"/>
              <a:gd name="connsiteX23" fmla="*/ 88379 w 380999"/>
              <a:gd name="connsiteY23" fmla="*/ 219903 h 380999"/>
              <a:gd name="connsiteX24" fmla="*/ 88379 w 380999"/>
              <a:gd name="connsiteY24" fmla="*/ 161097 h 380999"/>
              <a:gd name="connsiteX25" fmla="*/ 147186 w 380999"/>
              <a:gd name="connsiteY25" fmla="*/ 161097 h 380999"/>
              <a:gd name="connsiteX26" fmla="*/ 176588 w 380999"/>
              <a:gd name="connsiteY26" fmla="*/ 190501 h 380999"/>
              <a:gd name="connsiteX27" fmla="*/ 147186 w 380999"/>
              <a:gd name="connsiteY27" fmla="*/ 219903 h 380999"/>
              <a:gd name="connsiteX28" fmla="*/ 88379 w 380999"/>
              <a:gd name="connsiteY28" fmla="*/ 219903 h 380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80999" h="380999">
                <a:moveTo>
                  <a:pt x="190500" y="381000"/>
                </a:moveTo>
                <a:cubicBezTo>
                  <a:pt x="295711" y="381000"/>
                  <a:pt x="381000" y="295710"/>
                  <a:pt x="381000" y="190500"/>
                </a:cubicBezTo>
                <a:cubicBezTo>
                  <a:pt x="381000" y="85290"/>
                  <a:pt x="295711" y="0"/>
                  <a:pt x="190500" y="0"/>
                </a:cubicBezTo>
                <a:cubicBezTo>
                  <a:pt x="85290" y="0"/>
                  <a:pt x="0" y="85290"/>
                  <a:pt x="0" y="190500"/>
                </a:cubicBezTo>
                <a:cubicBezTo>
                  <a:pt x="0" y="295710"/>
                  <a:pt x="85290" y="381000"/>
                  <a:pt x="190500" y="381000"/>
                </a:cubicBezTo>
                <a:close/>
                <a:moveTo>
                  <a:pt x="219903" y="147186"/>
                </a:moveTo>
                <a:cubicBezTo>
                  <a:pt x="236142" y="130946"/>
                  <a:pt x="236142" y="104618"/>
                  <a:pt x="219903" y="88379"/>
                </a:cubicBezTo>
                <a:cubicBezTo>
                  <a:pt x="203664" y="72140"/>
                  <a:pt x="177336" y="72140"/>
                  <a:pt x="161097" y="88379"/>
                </a:cubicBezTo>
                <a:cubicBezTo>
                  <a:pt x="144859" y="104618"/>
                  <a:pt x="144859" y="130946"/>
                  <a:pt x="161097" y="147186"/>
                </a:cubicBezTo>
                <a:lnTo>
                  <a:pt x="190500" y="176588"/>
                </a:lnTo>
                <a:lnTo>
                  <a:pt x="219903" y="147186"/>
                </a:lnTo>
                <a:close/>
                <a:moveTo>
                  <a:pt x="233815" y="219903"/>
                </a:moveTo>
                <a:cubicBezTo>
                  <a:pt x="250054" y="236142"/>
                  <a:pt x="276382" y="236142"/>
                  <a:pt x="292621" y="219903"/>
                </a:cubicBezTo>
                <a:cubicBezTo>
                  <a:pt x="308859" y="203664"/>
                  <a:pt x="308859" y="177336"/>
                  <a:pt x="292621" y="161097"/>
                </a:cubicBezTo>
                <a:cubicBezTo>
                  <a:pt x="276382" y="144859"/>
                  <a:pt x="250054" y="144859"/>
                  <a:pt x="233815" y="161097"/>
                </a:cubicBezTo>
                <a:lnTo>
                  <a:pt x="204412" y="190501"/>
                </a:lnTo>
                <a:lnTo>
                  <a:pt x="233815" y="219903"/>
                </a:lnTo>
                <a:close/>
                <a:moveTo>
                  <a:pt x="219903" y="292621"/>
                </a:moveTo>
                <a:cubicBezTo>
                  <a:pt x="236142" y="276382"/>
                  <a:pt x="236142" y="250054"/>
                  <a:pt x="219903" y="233815"/>
                </a:cubicBezTo>
                <a:lnTo>
                  <a:pt x="190500" y="204412"/>
                </a:lnTo>
                <a:lnTo>
                  <a:pt x="161097" y="233815"/>
                </a:lnTo>
                <a:cubicBezTo>
                  <a:pt x="144859" y="250054"/>
                  <a:pt x="144859" y="276382"/>
                  <a:pt x="161097" y="292621"/>
                </a:cubicBezTo>
                <a:cubicBezTo>
                  <a:pt x="177336" y="308860"/>
                  <a:pt x="203664" y="308860"/>
                  <a:pt x="219903" y="292621"/>
                </a:cubicBezTo>
                <a:close/>
                <a:moveTo>
                  <a:pt x="88379" y="219903"/>
                </a:moveTo>
                <a:cubicBezTo>
                  <a:pt x="72140" y="203664"/>
                  <a:pt x="72140" y="177336"/>
                  <a:pt x="88379" y="161097"/>
                </a:cubicBezTo>
                <a:cubicBezTo>
                  <a:pt x="104618" y="144859"/>
                  <a:pt x="130946" y="144859"/>
                  <a:pt x="147186" y="161097"/>
                </a:cubicBezTo>
                <a:lnTo>
                  <a:pt x="176588" y="190501"/>
                </a:lnTo>
                <a:lnTo>
                  <a:pt x="147186" y="219903"/>
                </a:lnTo>
                <a:cubicBezTo>
                  <a:pt x="130946" y="236142"/>
                  <a:pt x="104618" y="236142"/>
                  <a:pt x="88379" y="219903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D8018AF-F35A-B6D8-FA0A-BC2096728553}"/>
              </a:ext>
            </a:extLst>
          </p:cNvPr>
          <p:cNvSpPr txBox="1"/>
          <p:nvPr/>
        </p:nvSpPr>
        <p:spPr>
          <a:xfrm>
            <a:off x="7192757" y="1389352"/>
            <a:ext cx="41600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Baby Care Mockup </a:t>
            </a:r>
            <a:r>
              <a:rPr lang="en-US" sz="3600" dirty="0">
                <a:solidFill>
                  <a:schemeClr val="accent1"/>
                </a:solidFill>
                <a:latin typeface="+mj-lt"/>
              </a:rPr>
              <a:t>Design</a:t>
            </a:r>
            <a:endParaRPr lang="en-ID" sz="360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62469B8-38AD-FCB1-B7E5-D3A954642CEE}"/>
              </a:ext>
            </a:extLst>
          </p:cNvPr>
          <p:cNvGrpSpPr/>
          <p:nvPr/>
        </p:nvGrpSpPr>
        <p:grpSpPr>
          <a:xfrm>
            <a:off x="7303348" y="3377069"/>
            <a:ext cx="3450771" cy="2241245"/>
            <a:chOff x="7707086" y="3050491"/>
            <a:chExt cx="3450771" cy="2241245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F1B07EA-D1E2-BA50-5638-950EC824EA18}"/>
                </a:ext>
              </a:extLst>
            </p:cNvPr>
            <p:cNvSpPr txBox="1"/>
            <p:nvPr/>
          </p:nvSpPr>
          <p:spPr>
            <a:xfrm>
              <a:off x="7707086" y="4471319"/>
              <a:ext cx="3116436" cy="8204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chemeClr val="bg1">
                      <a:lumMod val="75000"/>
                    </a:schemeClr>
                  </a:solidFill>
                </a:rPr>
                <a:t>Lorem ipsum dolor sit amet, </a:t>
              </a:r>
              <a:r>
                <a:rPr lang="en-US" sz="1100" dirty="0" err="1">
                  <a:solidFill>
                    <a:schemeClr val="bg1">
                      <a:lumMod val="75000"/>
                    </a:schemeClr>
                  </a:solidFill>
                </a:rPr>
                <a:t>adipiscing</a:t>
              </a:r>
              <a:r>
                <a:rPr lang="en-US" sz="1100" dirty="0">
                  <a:solidFill>
                    <a:schemeClr val="bg1">
                      <a:lumMod val="75000"/>
                    </a:schemeClr>
                  </a:solidFill>
                </a:rPr>
                <a:t> elit. Maecenas porttitor congue massa. Fusce posuere, magna sed pulvinar ultricies, </a:t>
              </a:r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6DE51A16-0AC1-D752-5157-D983A4E7B3E5}"/>
                </a:ext>
              </a:extLst>
            </p:cNvPr>
            <p:cNvSpPr/>
            <p:nvPr/>
          </p:nvSpPr>
          <p:spPr>
            <a:xfrm>
              <a:off x="7707086" y="3050491"/>
              <a:ext cx="3450771" cy="1228715"/>
            </a:xfrm>
            <a:prstGeom prst="roundRect">
              <a:avLst>
                <a:gd name="adj" fmla="val 12237"/>
              </a:avLst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E96E6B2-34FF-2824-A37A-AEB67ACD56E5}"/>
                </a:ext>
              </a:extLst>
            </p:cNvPr>
            <p:cNvSpPr txBox="1"/>
            <p:nvPr/>
          </p:nvSpPr>
          <p:spPr>
            <a:xfrm>
              <a:off x="9418772" y="3381597"/>
              <a:ext cx="1616715" cy="5665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chemeClr val="bg1"/>
                  </a:solidFill>
                </a:rPr>
                <a:t>Lorem ipsum dolor sit </a:t>
              </a:r>
              <a:r>
                <a:rPr lang="en-US" sz="1100" dirty="0" err="1">
                  <a:solidFill>
                    <a:schemeClr val="bg1"/>
                  </a:solidFill>
                </a:rPr>
                <a:t>amet</a:t>
              </a:r>
              <a:r>
                <a:rPr lang="en-US" sz="1100" dirty="0">
                  <a:solidFill>
                    <a:schemeClr val="bg1"/>
                  </a:solidFill>
                </a:rPr>
                <a:t>, </a:t>
              </a:r>
              <a:r>
                <a:rPr lang="en-US" sz="1100" dirty="0" err="1">
                  <a:solidFill>
                    <a:schemeClr val="bg1"/>
                  </a:solidFill>
                </a:rPr>
                <a:t>adipiscing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elit</a:t>
              </a:r>
              <a:endParaRPr lang="en-US" sz="1100" dirty="0">
                <a:solidFill>
                  <a:schemeClr val="bg1"/>
                </a:solidFill>
              </a:endParaRP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798858D-703E-EDBE-23B7-CA41F9149C11}"/>
                </a:ext>
              </a:extLst>
            </p:cNvPr>
            <p:cNvGrpSpPr/>
            <p:nvPr/>
          </p:nvGrpSpPr>
          <p:grpSpPr>
            <a:xfrm>
              <a:off x="7939896" y="3249350"/>
              <a:ext cx="1258534" cy="830997"/>
              <a:chOff x="7918124" y="3293080"/>
              <a:chExt cx="1258534" cy="830997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5F116CB-FCA4-769E-3152-805552CB34D4}"/>
                  </a:ext>
                </a:extLst>
              </p:cNvPr>
              <p:cNvSpPr txBox="1"/>
              <p:nvPr/>
            </p:nvSpPr>
            <p:spPr>
              <a:xfrm>
                <a:off x="7918124" y="3816300"/>
                <a:ext cx="125853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chemeClr val="bg1"/>
                    </a:solidFill>
                    <a:latin typeface="+mj-lt"/>
                  </a:rPr>
                  <a:t>Our </a:t>
                </a:r>
                <a:r>
                  <a:rPr lang="en-ID" sz="1400" dirty="0">
                    <a:solidFill>
                      <a:schemeClr val="bg1"/>
                    </a:solidFill>
                    <a:latin typeface="+mj-lt"/>
                  </a:rPr>
                  <a:t>Product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1842769-B440-EBC5-898B-81A6DA027E9D}"/>
                  </a:ext>
                </a:extLst>
              </p:cNvPr>
              <p:cNvSpPr txBox="1"/>
              <p:nvPr/>
            </p:nvSpPr>
            <p:spPr>
              <a:xfrm>
                <a:off x="7918124" y="3293080"/>
                <a:ext cx="116056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>
                    <a:solidFill>
                      <a:schemeClr val="bg1"/>
                    </a:solidFill>
                    <a:latin typeface="+mj-lt"/>
                  </a:rPr>
                  <a:t>100</a:t>
                </a:r>
                <a:r>
                  <a:rPr lang="en-US" sz="2400" dirty="0">
                    <a:solidFill>
                      <a:schemeClr val="bg1"/>
                    </a:solidFill>
                    <a:latin typeface="+mj-lt"/>
                  </a:rPr>
                  <a:t>+</a:t>
                </a:r>
                <a:endParaRPr lang="en-ID" sz="28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2C1162E-DB17-29C6-198B-2409A650D7DF}"/>
                </a:ext>
              </a:extLst>
            </p:cNvPr>
            <p:cNvCxnSpPr>
              <a:cxnSpLocks/>
            </p:cNvCxnSpPr>
            <p:nvPr/>
          </p:nvCxnSpPr>
          <p:spPr>
            <a:xfrm>
              <a:off x="9285516" y="3315474"/>
              <a:ext cx="0" cy="698749"/>
            </a:xfrm>
            <a:prstGeom prst="line">
              <a:avLst/>
            </a:prstGeom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Группа">
            <a:extLst>
              <a:ext uri="{FF2B5EF4-FFF2-40B4-BE49-F238E27FC236}">
                <a16:creationId xmlns:a16="http://schemas.microsoft.com/office/drawing/2014/main" id="{EA305E48-2009-76AF-469C-8DE47B4AFC2A}"/>
              </a:ext>
            </a:extLst>
          </p:cNvPr>
          <p:cNvGrpSpPr/>
          <p:nvPr/>
        </p:nvGrpSpPr>
        <p:grpSpPr>
          <a:xfrm>
            <a:off x="4050390" y="872119"/>
            <a:ext cx="2601686" cy="5184967"/>
            <a:chOff x="2" y="0"/>
            <a:chExt cx="4978399" cy="9921580"/>
          </a:xfrm>
        </p:grpSpPr>
        <p:sp>
          <p:nvSpPr>
            <p:cNvPr id="3" name="Фигура">
              <a:extLst>
                <a:ext uri="{FF2B5EF4-FFF2-40B4-BE49-F238E27FC236}">
                  <a16:creationId xmlns:a16="http://schemas.microsoft.com/office/drawing/2014/main" id="{97C10B4A-84C6-9794-ADCD-8CA47466B3C5}"/>
                </a:ext>
              </a:extLst>
            </p:cNvPr>
            <p:cNvSpPr/>
            <p:nvPr/>
          </p:nvSpPr>
          <p:spPr>
            <a:xfrm>
              <a:off x="4898547" y="2321682"/>
              <a:ext cx="79856" cy="11046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2" h="21596" extrusionOk="0">
                  <a:moveTo>
                    <a:pt x="0" y="0"/>
                  </a:moveTo>
                  <a:lnTo>
                    <a:pt x="0" y="21596"/>
                  </a:lnTo>
                  <a:lnTo>
                    <a:pt x="9420" y="21596"/>
                  </a:lnTo>
                  <a:cubicBezTo>
                    <a:pt x="12945" y="21596"/>
                    <a:pt x="14707" y="21598"/>
                    <a:pt x="16579" y="21555"/>
                  </a:cubicBezTo>
                  <a:cubicBezTo>
                    <a:pt x="18628" y="21501"/>
                    <a:pt x="20261" y="21383"/>
                    <a:pt x="21007" y="21235"/>
                  </a:cubicBezTo>
                  <a:cubicBezTo>
                    <a:pt x="21600" y="21099"/>
                    <a:pt x="21572" y="20968"/>
                    <a:pt x="21572" y="20717"/>
                  </a:cubicBezTo>
                  <a:lnTo>
                    <a:pt x="21572" y="879"/>
                  </a:lnTo>
                  <a:cubicBezTo>
                    <a:pt x="21572" y="624"/>
                    <a:pt x="21600" y="497"/>
                    <a:pt x="21007" y="361"/>
                  </a:cubicBezTo>
                  <a:cubicBezTo>
                    <a:pt x="20261" y="213"/>
                    <a:pt x="18628" y="95"/>
                    <a:pt x="16579" y="41"/>
                  </a:cubicBezTo>
                  <a:cubicBezTo>
                    <a:pt x="14707" y="-2"/>
                    <a:pt x="12986" y="0"/>
                    <a:pt x="951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91919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chemeClr val="accent1">
                      <a:hueOff val="-12342858"/>
                      <a:satOff val="-30434"/>
                      <a:lumOff val="4509"/>
                    </a:schemeClr>
                  </a:solidFill>
                </a:defRPr>
              </a:pPr>
              <a:endParaRPr/>
            </a:p>
          </p:txBody>
        </p:sp>
        <p:sp>
          <p:nvSpPr>
            <p:cNvPr id="5" name="Фигура">
              <a:extLst>
                <a:ext uri="{FF2B5EF4-FFF2-40B4-BE49-F238E27FC236}">
                  <a16:creationId xmlns:a16="http://schemas.microsoft.com/office/drawing/2014/main" id="{EF2E6CDB-832A-4664-6D9D-E1A91A5AB1BE}"/>
                </a:ext>
              </a:extLst>
            </p:cNvPr>
            <p:cNvSpPr/>
            <p:nvPr/>
          </p:nvSpPr>
          <p:spPr>
            <a:xfrm>
              <a:off x="2" y="1358223"/>
              <a:ext cx="78108" cy="2314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1" h="21600" extrusionOk="0">
                  <a:moveTo>
                    <a:pt x="12326" y="0"/>
                  </a:moveTo>
                  <a:cubicBezTo>
                    <a:pt x="8816" y="0"/>
                    <a:pt x="6993" y="3"/>
                    <a:pt x="5104" y="23"/>
                  </a:cubicBezTo>
                  <a:cubicBezTo>
                    <a:pt x="3009" y="49"/>
                    <a:pt x="1340" y="102"/>
                    <a:pt x="577" y="172"/>
                  </a:cubicBezTo>
                  <a:cubicBezTo>
                    <a:pt x="-29" y="237"/>
                    <a:pt x="0" y="300"/>
                    <a:pt x="0" y="420"/>
                  </a:cubicBezTo>
                  <a:lnTo>
                    <a:pt x="0" y="3023"/>
                  </a:lnTo>
                  <a:cubicBezTo>
                    <a:pt x="0" y="3145"/>
                    <a:pt x="-29" y="3206"/>
                    <a:pt x="577" y="3270"/>
                  </a:cubicBezTo>
                  <a:cubicBezTo>
                    <a:pt x="1340" y="3341"/>
                    <a:pt x="3009" y="3394"/>
                    <a:pt x="5104" y="3420"/>
                  </a:cubicBezTo>
                  <a:cubicBezTo>
                    <a:pt x="7018" y="3440"/>
                    <a:pt x="8778" y="3443"/>
                    <a:pt x="12326" y="3443"/>
                  </a:cubicBezTo>
                  <a:lnTo>
                    <a:pt x="21571" y="3443"/>
                  </a:lnTo>
                  <a:lnTo>
                    <a:pt x="21571" y="0"/>
                  </a:lnTo>
                  <a:lnTo>
                    <a:pt x="12326" y="0"/>
                  </a:lnTo>
                  <a:close/>
                  <a:moveTo>
                    <a:pt x="12326" y="6632"/>
                  </a:moveTo>
                  <a:cubicBezTo>
                    <a:pt x="8816" y="6632"/>
                    <a:pt x="6993" y="6631"/>
                    <a:pt x="5104" y="6651"/>
                  </a:cubicBezTo>
                  <a:cubicBezTo>
                    <a:pt x="3009" y="6677"/>
                    <a:pt x="1340" y="6733"/>
                    <a:pt x="577" y="6804"/>
                  </a:cubicBezTo>
                  <a:cubicBezTo>
                    <a:pt x="-29" y="6869"/>
                    <a:pt x="0" y="6928"/>
                    <a:pt x="0" y="7048"/>
                  </a:cubicBezTo>
                  <a:lnTo>
                    <a:pt x="0" y="12814"/>
                  </a:lnTo>
                  <a:cubicBezTo>
                    <a:pt x="0" y="12936"/>
                    <a:pt x="-29" y="12997"/>
                    <a:pt x="577" y="13062"/>
                  </a:cubicBezTo>
                  <a:cubicBezTo>
                    <a:pt x="1340" y="13132"/>
                    <a:pt x="3009" y="13189"/>
                    <a:pt x="5104" y="13214"/>
                  </a:cubicBezTo>
                  <a:cubicBezTo>
                    <a:pt x="7018" y="13235"/>
                    <a:pt x="8778" y="13234"/>
                    <a:pt x="12326" y="13234"/>
                  </a:cubicBezTo>
                  <a:lnTo>
                    <a:pt x="21571" y="13234"/>
                  </a:lnTo>
                  <a:lnTo>
                    <a:pt x="21571" y="6632"/>
                  </a:lnTo>
                  <a:lnTo>
                    <a:pt x="12326" y="6632"/>
                  </a:lnTo>
                  <a:close/>
                  <a:moveTo>
                    <a:pt x="12326" y="14994"/>
                  </a:moveTo>
                  <a:cubicBezTo>
                    <a:pt x="8816" y="14994"/>
                    <a:pt x="6993" y="14997"/>
                    <a:pt x="5104" y="15017"/>
                  </a:cubicBezTo>
                  <a:cubicBezTo>
                    <a:pt x="3009" y="15043"/>
                    <a:pt x="1340" y="15096"/>
                    <a:pt x="577" y="15167"/>
                  </a:cubicBezTo>
                  <a:cubicBezTo>
                    <a:pt x="-29" y="15232"/>
                    <a:pt x="0" y="15294"/>
                    <a:pt x="0" y="15414"/>
                  </a:cubicBezTo>
                  <a:lnTo>
                    <a:pt x="0" y="21180"/>
                  </a:lnTo>
                  <a:cubicBezTo>
                    <a:pt x="0" y="21302"/>
                    <a:pt x="-29" y="21363"/>
                    <a:pt x="577" y="21428"/>
                  </a:cubicBezTo>
                  <a:cubicBezTo>
                    <a:pt x="1340" y="21498"/>
                    <a:pt x="3009" y="21551"/>
                    <a:pt x="5104" y="21577"/>
                  </a:cubicBezTo>
                  <a:cubicBezTo>
                    <a:pt x="7018" y="21598"/>
                    <a:pt x="8778" y="21600"/>
                    <a:pt x="12326" y="21600"/>
                  </a:cubicBezTo>
                  <a:lnTo>
                    <a:pt x="21571" y="21600"/>
                  </a:lnTo>
                  <a:lnTo>
                    <a:pt x="21571" y="14994"/>
                  </a:lnTo>
                  <a:lnTo>
                    <a:pt x="12326" y="14994"/>
                  </a:lnTo>
                  <a:close/>
                </a:path>
              </a:pathLst>
            </a:custGeom>
            <a:solidFill>
              <a:srgbClr val="91919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chemeClr val="accent1">
                      <a:hueOff val="-12342858"/>
                      <a:satOff val="-30434"/>
                      <a:lumOff val="4509"/>
                    </a:schemeClr>
                  </a:solidFill>
                </a:defRPr>
              </a:pPr>
              <a:endParaRPr/>
            </a:p>
          </p:txBody>
        </p:sp>
        <p:sp>
          <p:nvSpPr>
            <p:cNvPr id="6" name="Фигура">
              <a:extLst>
                <a:ext uri="{FF2B5EF4-FFF2-40B4-BE49-F238E27FC236}">
                  <a16:creationId xmlns:a16="http://schemas.microsoft.com/office/drawing/2014/main" id="{A1D0EA55-1F1C-F80B-4F82-36BF7480E01E}"/>
                </a:ext>
              </a:extLst>
            </p:cNvPr>
            <p:cNvSpPr/>
            <p:nvPr/>
          </p:nvSpPr>
          <p:spPr>
            <a:xfrm>
              <a:off x="40478" y="0"/>
              <a:ext cx="4895759" cy="99215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62" y="0"/>
                  </a:moveTo>
                  <a:cubicBezTo>
                    <a:pt x="3463" y="0"/>
                    <a:pt x="2756" y="1"/>
                    <a:pt x="2009" y="118"/>
                  </a:cubicBezTo>
                  <a:cubicBezTo>
                    <a:pt x="1186" y="265"/>
                    <a:pt x="538" y="585"/>
                    <a:pt x="238" y="991"/>
                  </a:cubicBezTo>
                  <a:cubicBezTo>
                    <a:pt x="0" y="1362"/>
                    <a:pt x="0" y="1711"/>
                    <a:pt x="0" y="2399"/>
                  </a:cubicBezTo>
                  <a:lnTo>
                    <a:pt x="0" y="19190"/>
                  </a:lnTo>
                  <a:cubicBezTo>
                    <a:pt x="0" y="19888"/>
                    <a:pt x="0" y="20238"/>
                    <a:pt x="238" y="20609"/>
                  </a:cubicBezTo>
                  <a:cubicBezTo>
                    <a:pt x="538" y="21015"/>
                    <a:pt x="1186" y="21335"/>
                    <a:pt x="2009" y="21482"/>
                  </a:cubicBezTo>
                  <a:cubicBezTo>
                    <a:pt x="2761" y="21600"/>
                    <a:pt x="3468" y="21600"/>
                    <a:pt x="4862" y="21600"/>
                  </a:cubicBezTo>
                  <a:lnTo>
                    <a:pt x="16717" y="21600"/>
                  </a:lnTo>
                  <a:cubicBezTo>
                    <a:pt x="18133" y="21600"/>
                    <a:pt x="18840" y="21600"/>
                    <a:pt x="19592" y="21482"/>
                  </a:cubicBezTo>
                  <a:cubicBezTo>
                    <a:pt x="20415" y="21335"/>
                    <a:pt x="21062" y="21015"/>
                    <a:pt x="21362" y="20609"/>
                  </a:cubicBezTo>
                  <a:cubicBezTo>
                    <a:pt x="21600" y="20238"/>
                    <a:pt x="21600" y="19888"/>
                    <a:pt x="21600" y="19200"/>
                  </a:cubicBezTo>
                  <a:lnTo>
                    <a:pt x="21600" y="2410"/>
                  </a:lnTo>
                  <a:cubicBezTo>
                    <a:pt x="21600" y="1711"/>
                    <a:pt x="21600" y="1362"/>
                    <a:pt x="21362" y="991"/>
                  </a:cubicBezTo>
                  <a:cubicBezTo>
                    <a:pt x="21062" y="585"/>
                    <a:pt x="20415" y="265"/>
                    <a:pt x="19592" y="118"/>
                  </a:cubicBezTo>
                  <a:cubicBezTo>
                    <a:pt x="18840" y="0"/>
                    <a:pt x="18132" y="0"/>
                    <a:pt x="16738" y="0"/>
                  </a:cubicBezTo>
                  <a:lnTo>
                    <a:pt x="4862" y="0"/>
                  </a:lnTo>
                  <a:close/>
                  <a:moveTo>
                    <a:pt x="4609" y="377"/>
                  </a:moveTo>
                  <a:lnTo>
                    <a:pt x="16991" y="377"/>
                  </a:lnTo>
                  <a:cubicBezTo>
                    <a:pt x="18073" y="377"/>
                    <a:pt x="18624" y="376"/>
                    <a:pt x="19208" y="468"/>
                  </a:cubicBezTo>
                  <a:cubicBezTo>
                    <a:pt x="19847" y="582"/>
                    <a:pt x="20351" y="831"/>
                    <a:pt x="20583" y="1146"/>
                  </a:cubicBezTo>
                  <a:cubicBezTo>
                    <a:pt x="20768" y="1434"/>
                    <a:pt x="20768" y="1706"/>
                    <a:pt x="20768" y="2249"/>
                  </a:cubicBezTo>
                  <a:lnTo>
                    <a:pt x="20768" y="19359"/>
                  </a:lnTo>
                  <a:cubicBezTo>
                    <a:pt x="20768" y="19893"/>
                    <a:pt x="20768" y="20165"/>
                    <a:pt x="20583" y="20453"/>
                  </a:cubicBezTo>
                  <a:cubicBezTo>
                    <a:pt x="20351" y="20768"/>
                    <a:pt x="19847" y="21017"/>
                    <a:pt x="19208" y="21132"/>
                  </a:cubicBezTo>
                  <a:cubicBezTo>
                    <a:pt x="18624" y="21223"/>
                    <a:pt x="18073" y="21223"/>
                    <a:pt x="16974" y="21223"/>
                  </a:cubicBezTo>
                  <a:lnTo>
                    <a:pt x="4609" y="21223"/>
                  </a:lnTo>
                  <a:cubicBezTo>
                    <a:pt x="3527" y="21223"/>
                    <a:pt x="2976" y="21223"/>
                    <a:pt x="2392" y="21132"/>
                  </a:cubicBezTo>
                  <a:cubicBezTo>
                    <a:pt x="1753" y="21017"/>
                    <a:pt x="1251" y="20768"/>
                    <a:pt x="1018" y="20453"/>
                  </a:cubicBezTo>
                  <a:cubicBezTo>
                    <a:pt x="833" y="20165"/>
                    <a:pt x="832" y="19893"/>
                    <a:pt x="832" y="19351"/>
                  </a:cubicBezTo>
                  <a:lnTo>
                    <a:pt x="832" y="2240"/>
                  </a:lnTo>
                  <a:cubicBezTo>
                    <a:pt x="832" y="1706"/>
                    <a:pt x="833" y="1434"/>
                    <a:pt x="1018" y="1146"/>
                  </a:cubicBezTo>
                  <a:cubicBezTo>
                    <a:pt x="1251" y="831"/>
                    <a:pt x="1753" y="582"/>
                    <a:pt x="2392" y="468"/>
                  </a:cubicBezTo>
                  <a:cubicBezTo>
                    <a:pt x="2973" y="377"/>
                    <a:pt x="3522" y="377"/>
                    <a:pt x="4609" y="377"/>
                  </a:cubicBezTo>
                  <a:close/>
                </a:path>
              </a:pathLst>
            </a:custGeom>
            <a:solidFill>
              <a:srgbClr val="41404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chemeClr val="accent1">
                      <a:hueOff val="-12342858"/>
                      <a:satOff val="-30434"/>
                      <a:lumOff val="4509"/>
                    </a:schemeClr>
                  </a:solidFill>
                </a:defRPr>
              </a:pPr>
              <a:endParaRPr/>
            </a:p>
          </p:txBody>
        </p:sp>
        <p:sp>
          <p:nvSpPr>
            <p:cNvPr id="7" name="Фигура">
              <a:extLst>
                <a:ext uri="{FF2B5EF4-FFF2-40B4-BE49-F238E27FC236}">
                  <a16:creationId xmlns:a16="http://schemas.microsoft.com/office/drawing/2014/main" id="{CBA2082C-C4DF-DF4F-4889-A0240161741D}"/>
                </a:ext>
              </a:extLst>
            </p:cNvPr>
            <p:cNvSpPr/>
            <p:nvPr/>
          </p:nvSpPr>
          <p:spPr>
            <a:xfrm>
              <a:off x="114779" y="74610"/>
              <a:ext cx="4747433" cy="97719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478" y="0"/>
                  </a:moveTo>
                  <a:cubicBezTo>
                    <a:pt x="3189" y="0"/>
                    <a:pt x="2539" y="1"/>
                    <a:pt x="1850" y="107"/>
                  </a:cubicBezTo>
                  <a:cubicBezTo>
                    <a:pt x="1093" y="241"/>
                    <a:pt x="495" y="531"/>
                    <a:pt x="219" y="899"/>
                  </a:cubicBezTo>
                  <a:cubicBezTo>
                    <a:pt x="0" y="1235"/>
                    <a:pt x="0" y="1552"/>
                    <a:pt x="0" y="2175"/>
                  </a:cubicBezTo>
                  <a:lnTo>
                    <a:pt x="0" y="19415"/>
                  </a:lnTo>
                  <a:cubicBezTo>
                    <a:pt x="0" y="20049"/>
                    <a:pt x="0" y="20365"/>
                    <a:pt x="219" y="20701"/>
                  </a:cubicBezTo>
                  <a:cubicBezTo>
                    <a:pt x="495" y="21069"/>
                    <a:pt x="1093" y="21359"/>
                    <a:pt x="1850" y="21493"/>
                  </a:cubicBezTo>
                  <a:cubicBezTo>
                    <a:pt x="2543" y="21600"/>
                    <a:pt x="3194" y="21600"/>
                    <a:pt x="4478" y="21600"/>
                  </a:cubicBezTo>
                  <a:lnTo>
                    <a:pt x="17103" y="21600"/>
                  </a:lnTo>
                  <a:cubicBezTo>
                    <a:pt x="18407" y="21600"/>
                    <a:pt x="19057" y="21600"/>
                    <a:pt x="19750" y="21493"/>
                  </a:cubicBezTo>
                  <a:cubicBezTo>
                    <a:pt x="20507" y="21359"/>
                    <a:pt x="21105" y="21069"/>
                    <a:pt x="21381" y="20701"/>
                  </a:cubicBezTo>
                  <a:cubicBezTo>
                    <a:pt x="21600" y="20365"/>
                    <a:pt x="21600" y="20048"/>
                    <a:pt x="21600" y="19425"/>
                  </a:cubicBezTo>
                  <a:lnTo>
                    <a:pt x="21600" y="2185"/>
                  </a:lnTo>
                  <a:cubicBezTo>
                    <a:pt x="21600" y="1551"/>
                    <a:pt x="21600" y="1235"/>
                    <a:pt x="21381" y="899"/>
                  </a:cubicBezTo>
                  <a:cubicBezTo>
                    <a:pt x="21105" y="531"/>
                    <a:pt x="20507" y="241"/>
                    <a:pt x="19750" y="107"/>
                  </a:cubicBezTo>
                  <a:cubicBezTo>
                    <a:pt x="19057" y="0"/>
                    <a:pt x="18406" y="0"/>
                    <a:pt x="17122" y="0"/>
                  </a:cubicBezTo>
                  <a:lnTo>
                    <a:pt x="4478" y="0"/>
                  </a:lnTo>
                  <a:close/>
                  <a:moveTo>
                    <a:pt x="4068" y="499"/>
                  </a:moveTo>
                  <a:lnTo>
                    <a:pt x="5025" y="499"/>
                  </a:lnTo>
                  <a:cubicBezTo>
                    <a:pt x="5096" y="503"/>
                    <a:pt x="5163" y="515"/>
                    <a:pt x="5212" y="541"/>
                  </a:cubicBezTo>
                  <a:cubicBezTo>
                    <a:pt x="5257" y="565"/>
                    <a:pt x="5280" y="596"/>
                    <a:pt x="5285" y="628"/>
                  </a:cubicBezTo>
                  <a:cubicBezTo>
                    <a:pt x="5292" y="675"/>
                    <a:pt x="5300" y="719"/>
                    <a:pt x="5312" y="761"/>
                  </a:cubicBezTo>
                  <a:cubicBezTo>
                    <a:pt x="5325" y="807"/>
                    <a:pt x="5343" y="851"/>
                    <a:pt x="5369" y="893"/>
                  </a:cubicBezTo>
                  <a:cubicBezTo>
                    <a:pt x="5426" y="969"/>
                    <a:pt x="5516" y="1037"/>
                    <a:pt x="5631" y="1092"/>
                  </a:cubicBezTo>
                  <a:cubicBezTo>
                    <a:pt x="5746" y="1148"/>
                    <a:pt x="5886" y="1192"/>
                    <a:pt x="6042" y="1220"/>
                  </a:cubicBezTo>
                  <a:cubicBezTo>
                    <a:pt x="6185" y="1242"/>
                    <a:pt x="6324" y="1253"/>
                    <a:pt x="6494" y="1258"/>
                  </a:cubicBezTo>
                  <a:cubicBezTo>
                    <a:pt x="6664" y="1264"/>
                    <a:pt x="6866" y="1263"/>
                    <a:pt x="7135" y="1263"/>
                  </a:cubicBezTo>
                  <a:lnTo>
                    <a:pt x="14440" y="1263"/>
                  </a:lnTo>
                  <a:cubicBezTo>
                    <a:pt x="14708" y="1263"/>
                    <a:pt x="14910" y="1264"/>
                    <a:pt x="15080" y="1258"/>
                  </a:cubicBezTo>
                  <a:cubicBezTo>
                    <a:pt x="15251" y="1253"/>
                    <a:pt x="15390" y="1242"/>
                    <a:pt x="15533" y="1220"/>
                  </a:cubicBezTo>
                  <a:cubicBezTo>
                    <a:pt x="15689" y="1192"/>
                    <a:pt x="15829" y="1148"/>
                    <a:pt x="15944" y="1092"/>
                  </a:cubicBezTo>
                  <a:cubicBezTo>
                    <a:pt x="16058" y="1037"/>
                    <a:pt x="16148" y="969"/>
                    <a:pt x="16205" y="893"/>
                  </a:cubicBezTo>
                  <a:cubicBezTo>
                    <a:pt x="16232" y="851"/>
                    <a:pt x="16249" y="807"/>
                    <a:pt x="16262" y="761"/>
                  </a:cubicBezTo>
                  <a:cubicBezTo>
                    <a:pt x="16274" y="719"/>
                    <a:pt x="16282" y="675"/>
                    <a:pt x="16289" y="628"/>
                  </a:cubicBezTo>
                  <a:cubicBezTo>
                    <a:pt x="16294" y="596"/>
                    <a:pt x="16318" y="565"/>
                    <a:pt x="16362" y="541"/>
                  </a:cubicBezTo>
                  <a:cubicBezTo>
                    <a:pt x="16412" y="515"/>
                    <a:pt x="16480" y="503"/>
                    <a:pt x="16551" y="499"/>
                  </a:cubicBezTo>
                  <a:lnTo>
                    <a:pt x="17532" y="499"/>
                  </a:lnTo>
                  <a:cubicBezTo>
                    <a:pt x="18404" y="499"/>
                    <a:pt x="18846" y="499"/>
                    <a:pt x="19317" y="571"/>
                  </a:cubicBezTo>
                  <a:cubicBezTo>
                    <a:pt x="19831" y="662"/>
                    <a:pt x="20237" y="859"/>
                    <a:pt x="20424" y="1109"/>
                  </a:cubicBezTo>
                  <a:cubicBezTo>
                    <a:pt x="20573" y="1338"/>
                    <a:pt x="20573" y="1553"/>
                    <a:pt x="20573" y="1983"/>
                  </a:cubicBezTo>
                  <a:lnTo>
                    <a:pt x="20573" y="19623"/>
                  </a:lnTo>
                  <a:cubicBezTo>
                    <a:pt x="20573" y="20046"/>
                    <a:pt x="20573" y="20262"/>
                    <a:pt x="20424" y="20491"/>
                  </a:cubicBezTo>
                  <a:cubicBezTo>
                    <a:pt x="20237" y="20741"/>
                    <a:pt x="19831" y="20938"/>
                    <a:pt x="19317" y="21029"/>
                  </a:cubicBezTo>
                  <a:cubicBezTo>
                    <a:pt x="18846" y="21101"/>
                    <a:pt x="18403" y="21101"/>
                    <a:pt x="17517" y="21101"/>
                  </a:cubicBezTo>
                  <a:lnTo>
                    <a:pt x="4068" y="21101"/>
                  </a:lnTo>
                  <a:cubicBezTo>
                    <a:pt x="3196" y="21101"/>
                    <a:pt x="2754" y="21101"/>
                    <a:pt x="2283" y="21029"/>
                  </a:cubicBezTo>
                  <a:cubicBezTo>
                    <a:pt x="1769" y="20938"/>
                    <a:pt x="1363" y="20741"/>
                    <a:pt x="1176" y="20491"/>
                  </a:cubicBezTo>
                  <a:cubicBezTo>
                    <a:pt x="1027" y="20262"/>
                    <a:pt x="1027" y="20047"/>
                    <a:pt x="1027" y="19617"/>
                  </a:cubicBezTo>
                  <a:lnTo>
                    <a:pt x="1027" y="1977"/>
                  </a:lnTo>
                  <a:cubicBezTo>
                    <a:pt x="1027" y="1554"/>
                    <a:pt x="1027" y="1338"/>
                    <a:pt x="1176" y="1109"/>
                  </a:cubicBezTo>
                  <a:cubicBezTo>
                    <a:pt x="1363" y="859"/>
                    <a:pt x="1769" y="662"/>
                    <a:pt x="2283" y="571"/>
                  </a:cubicBezTo>
                  <a:cubicBezTo>
                    <a:pt x="2751" y="499"/>
                    <a:pt x="3195" y="499"/>
                    <a:pt x="4068" y="499"/>
                  </a:cubicBezTo>
                  <a:close/>
                </a:path>
              </a:pathLst>
            </a:custGeom>
            <a:solidFill>
              <a:srgbClr val="131313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chemeClr val="accent1">
                      <a:hueOff val="-12342858"/>
                      <a:satOff val="-30434"/>
                      <a:lumOff val="4509"/>
                    </a:schemeClr>
                  </a:solidFill>
                </a:defRPr>
              </a:pPr>
              <a:endParaRPr/>
            </a:p>
          </p:txBody>
        </p:sp>
        <p:sp>
          <p:nvSpPr>
            <p:cNvPr id="8" name="Кружок">
              <a:extLst>
                <a:ext uri="{FF2B5EF4-FFF2-40B4-BE49-F238E27FC236}">
                  <a16:creationId xmlns:a16="http://schemas.microsoft.com/office/drawing/2014/main" id="{869CB306-FEC6-4615-F750-3B30ADE6F5ED}"/>
                </a:ext>
              </a:extLst>
            </p:cNvPr>
            <p:cNvSpPr/>
            <p:nvPr/>
          </p:nvSpPr>
          <p:spPr>
            <a:xfrm>
              <a:off x="2931643" y="318732"/>
              <a:ext cx="139947" cy="139947"/>
            </a:xfrm>
            <a:prstGeom prst="ellipse">
              <a:avLst/>
            </a:prstGeom>
            <a:solidFill>
              <a:srgbClr val="41404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chemeClr val="accent1">
                      <a:hueOff val="-12342858"/>
                      <a:satOff val="-30434"/>
                      <a:lumOff val="4509"/>
                    </a:schemeClr>
                  </a:solidFill>
                </a:defRPr>
              </a:pPr>
              <a:endParaRPr/>
            </a:p>
          </p:txBody>
        </p:sp>
        <p:sp>
          <p:nvSpPr>
            <p:cNvPr id="9" name="Фигура">
              <a:extLst>
                <a:ext uri="{FF2B5EF4-FFF2-40B4-BE49-F238E27FC236}">
                  <a16:creationId xmlns:a16="http://schemas.microsoft.com/office/drawing/2014/main" id="{2B1DF0E5-8F82-E1FD-1D08-2EA15622D4FA}"/>
                </a:ext>
              </a:extLst>
            </p:cNvPr>
            <p:cNvSpPr/>
            <p:nvPr/>
          </p:nvSpPr>
          <p:spPr>
            <a:xfrm>
              <a:off x="2185306" y="346607"/>
              <a:ext cx="598024" cy="84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24" y="0"/>
                  </a:moveTo>
                  <a:cubicBezTo>
                    <a:pt x="1103" y="0"/>
                    <a:pt x="729" y="1260"/>
                    <a:pt x="453" y="3213"/>
                  </a:cubicBezTo>
                  <a:cubicBezTo>
                    <a:pt x="178" y="5166"/>
                    <a:pt x="0" y="7820"/>
                    <a:pt x="0" y="10800"/>
                  </a:cubicBezTo>
                  <a:cubicBezTo>
                    <a:pt x="0" y="16761"/>
                    <a:pt x="683" y="21600"/>
                    <a:pt x="1524" y="21600"/>
                  </a:cubicBezTo>
                  <a:cubicBezTo>
                    <a:pt x="1961" y="21600"/>
                    <a:pt x="2397" y="21600"/>
                    <a:pt x="2834" y="21600"/>
                  </a:cubicBezTo>
                  <a:cubicBezTo>
                    <a:pt x="5336" y="21600"/>
                    <a:pt x="7838" y="21600"/>
                    <a:pt x="10340" y="21600"/>
                  </a:cubicBezTo>
                  <a:cubicBezTo>
                    <a:pt x="10533" y="21600"/>
                    <a:pt x="10727" y="21600"/>
                    <a:pt x="10920" y="21600"/>
                  </a:cubicBezTo>
                  <a:lnTo>
                    <a:pt x="20076" y="21600"/>
                  </a:lnTo>
                  <a:cubicBezTo>
                    <a:pt x="20497" y="21600"/>
                    <a:pt x="20871" y="20340"/>
                    <a:pt x="21147" y="18387"/>
                  </a:cubicBezTo>
                  <a:cubicBezTo>
                    <a:pt x="21422" y="16434"/>
                    <a:pt x="21600" y="13780"/>
                    <a:pt x="21600" y="10800"/>
                  </a:cubicBezTo>
                  <a:cubicBezTo>
                    <a:pt x="21600" y="4839"/>
                    <a:pt x="20917" y="0"/>
                    <a:pt x="20076" y="0"/>
                  </a:cubicBezTo>
                  <a:cubicBezTo>
                    <a:pt x="19639" y="0"/>
                    <a:pt x="19203" y="0"/>
                    <a:pt x="18766" y="0"/>
                  </a:cubicBezTo>
                  <a:cubicBezTo>
                    <a:pt x="16264" y="0"/>
                    <a:pt x="13762" y="0"/>
                    <a:pt x="11260" y="0"/>
                  </a:cubicBezTo>
                  <a:lnTo>
                    <a:pt x="1524" y="0"/>
                  </a:lnTo>
                  <a:close/>
                </a:path>
              </a:pathLst>
            </a:custGeom>
            <a:solidFill>
              <a:srgbClr val="41404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chemeClr val="accent1">
                      <a:hueOff val="-12342858"/>
                      <a:satOff val="-30434"/>
                      <a:lumOff val="4509"/>
                    </a:schemeClr>
                  </a:solidFill>
                </a:defRPr>
              </a:pPr>
              <a:endParaRPr/>
            </a:p>
          </p:txBody>
        </p:sp>
      </p:grpSp>
      <p:grpSp>
        <p:nvGrpSpPr>
          <p:cNvPr id="25" name="Группа">
            <a:extLst>
              <a:ext uri="{FF2B5EF4-FFF2-40B4-BE49-F238E27FC236}">
                <a16:creationId xmlns:a16="http://schemas.microsoft.com/office/drawing/2014/main" id="{F1570ABB-E365-1A02-8FE7-56E54B8264EA}"/>
              </a:ext>
            </a:extLst>
          </p:cNvPr>
          <p:cNvGrpSpPr/>
          <p:nvPr/>
        </p:nvGrpSpPr>
        <p:grpSpPr>
          <a:xfrm>
            <a:off x="1524221" y="1515493"/>
            <a:ext cx="2278857" cy="4541593"/>
            <a:chOff x="2" y="0"/>
            <a:chExt cx="4978399" cy="9921580"/>
          </a:xfrm>
        </p:grpSpPr>
        <p:sp>
          <p:nvSpPr>
            <p:cNvPr id="26" name="Фигура">
              <a:extLst>
                <a:ext uri="{FF2B5EF4-FFF2-40B4-BE49-F238E27FC236}">
                  <a16:creationId xmlns:a16="http://schemas.microsoft.com/office/drawing/2014/main" id="{107F33B8-2F79-C86A-9ED0-B882C803B2A7}"/>
                </a:ext>
              </a:extLst>
            </p:cNvPr>
            <p:cNvSpPr/>
            <p:nvPr/>
          </p:nvSpPr>
          <p:spPr>
            <a:xfrm>
              <a:off x="4898547" y="2321682"/>
              <a:ext cx="79856" cy="11046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2" h="21596" extrusionOk="0">
                  <a:moveTo>
                    <a:pt x="0" y="0"/>
                  </a:moveTo>
                  <a:lnTo>
                    <a:pt x="0" y="21596"/>
                  </a:lnTo>
                  <a:lnTo>
                    <a:pt x="9420" y="21596"/>
                  </a:lnTo>
                  <a:cubicBezTo>
                    <a:pt x="12945" y="21596"/>
                    <a:pt x="14707" y="21598"/>
                    <a:pt x="16579" y="21555"/>
                  </a:cubicBezTo>
                  <a:cubicBezTo>
                    <a:pt x="18628" y="21501"/>
                    <a:pt x="20261" y="21383"/>
                    <a:pt x="21007" y="21235"/>
                  </a:cubicBezTo>
                  <a:cubicBezTo>
                    <a:pt x="21600" y="21099"/>
                    <a:pt x="21572" y="20968"/>
                    <a:pt x="21572" y="20717"/>
                  </a:cubicBezTo>
                  <a:lnTo>
                    <a:pt x="21572" y="879"/>
                  </a:lnTo>
                  <a:cubicBezTo>
                    <a:pt x="21572" y="624"/>
                    <a:pt x="21600" y="497"/>
                    <a:pt x="21007" y="361"/>
                  </a:cubicBezTo>
                  <a:cubicBezTo>
                    <a:pt x="20261" y="213"/>
                    <a:pt x="18628" y="95"/>
                    <a:pt x="16579" y="41"/>
                  </a:cubicBezTo>
                  <a:cubicBezTo>
                    <a:pt x="14707" y="-2"/>
                    <a:pt x="12986" y="0"/>
                    <a:pt x="951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91919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chemeClr val="accent1">
                      <a:hueOff val="-12342858"/>
                      <a:satOff val="-30434"/>
                      <a:lumOff val="4509"/>
                    </a:schemeClr>
                  </a:solidFill>
                </a:defRPr>
              </a:pPr>
              <a:endParaRPr/>
            </a:p>
          </p:txBody>
        </p:sp>
        <p:sp>
          <p:nvSpPr>
            <p:cNvPr id="27" name="Фигура">
              <a:extLst>
                <a:ext uri="{FF2B5EF4-FFF2-40B4-BE49-F238E27FC236}">
                  <a16:creationId xmlns:a16="http://schemas.microsoft.com/office/drawing/2014/main" id="{A43E8B10-1933-0299-2697-31615EA4A272}"/>
                </a:ext>
              </a:extLst>
            </p:cNvPr>
            <p:cNvSpPr/>
            <p:nvPr/>
          </p:nvSpPr>
          <p:spPr>
            <a:xfrm>
              <a:off x="2" y="1358223"/>
              <a:ext cx="78108" cy="2314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1" h="21600" extrusionOk="0">
                  <a:moveTo>
                    <a:pt x="12326" y="0"/>
                  </a:moveTo>
                  <a:cubicBezTo>
                    <a:pt x="8816" y="0"/>
                    <a:pt x="6993" y="3"/>
                    <a:pt x="5104" y="23"/>
                  </a:cubicBezTo>
                  <a:cubicBezTo>
                    <a:pt x="3009" y="49"/>
                    <a:pt x="1340" y="102"/>
                    <a:pt x="577" y="172"/>
                  </a:cubicBezTo>
                  <a:cubicBezTo>
                    <a:pt x="-29" y="237"/>
                    <a:pt x="0" y="300"/>
                    <a:pt x="0" y="420"/>
                  </a:cubicBezTo>
                  <a:lnTo>
                    <a:pt x="0" y="3023"/>
                  </a:lnTo>
                  <a:cubicBezTo>
                    <a:pt x="0" y="3145"/>
                    <a:pt x="-29" y="3206"/>
                    <a:pt x="577" y="3270"/>
                  </a:cubicBezTo>
                  <a:cubicBezTo>
                    <a:pt x="1340" y="3341"/>
                    <a:pt x="3009" y="3394"/>
                    <a:pt x="5104" y="3420"/>
                  </a:cubicBezTo>
                  <a:cubicBezTo>
                    <a:pt x="7018" y="3440"/>
                    <a:pt x="8778" y="3443"/>
                    <a:pt x="12326" y="3443"/>
                  </a:cubicBezTo>
                  <a:lnTo>
                    <a:pt x="21571" y="3443"/>
                  </a:lnTo>
                  <a:lnTo>
                    <a:pt x="21571" y="0"/>
                  </a:lnTo>
                  <a:lnTo>
                    <a:pt x="12326" y="0"/>
                  </a:lnTo>
                  <a:close/>
                  <a:moveTo>
                    <a:pt x="12326" y="6632"/>
                  </a:moveTo>
                  <a:cubicBezTo>
                    <a:pt x="8816" y="6632"/>
                    <a:pt x="6993" y="6631"/>
                    <a:pt x="5104" y="6651"/>
                  </a:cubicBezTo>
                  <a:cubicBezTo>
                    <a:pt x="3009" y="6677"/>
                    <a:pt x="1340" y="6733"/>
                    <a:pt x="577" y="6804"/>
                  </a:cubicBezTo>
                  <a:cubicBezTo>
                    <a:pt x="-29" y="6869"/>
                    <a:pt x="0" y="6928"/>
                    <a:pt x="0" y="7048"/>
                  </a:cubicBezTo>
                  <a:lnTo>
                    <a:pt x="0" y="12814"/>
                  </a:lnTo>
                  <a:cubicBezTo>
                    <a:pt x="0" y="12936"/>
                    <a:pt x="-29" y="12997"/>
                    <a:pt x="577" y="13062"/>
                  </a:cubicBezTo>
                  <a:cubicBezTo>
                    <a:pt x="1340" y="13132"/>
                    <a:pt x="3009" y="13189"/>
                    <a:pt x="5104" y="13214"/>
                  </a:cubicBezTo>
                  <a:cubicBezTo>
                    <a:pt x="7018" y="13235"/>
                    <a:pt x="8778" y="13234"/>
                    <a:pt x="12326" y="13234"/>
                  </a:cubicBezTo>
                  <a:lnTo>
                    <a:pt x="21571" y="13234"/>
                  </a:lnTo>
                  <a:lnTo>
                    <a:pt x="21571" y="6632"/>
                  </a:lnTo>
                  <a:lnTo>
                    <a:pt x="12326" y="6632"/>
                  </a:lnTo>
                  <a:close/>
                  <a:moveTo>
                    <a:pt x="12326" y="14994"/>
                  </a:moveTo>
                  <a:cubicBezTo>
                    <a:pt x="8816" y="14994"/>
                    <a:pt x="6993" y="14997"/>
                    <a:pt x="5104" y="15017"/>
                  </a:cubicBezTo>
                  <a:cubicBezTo>
                    <a:pt x="3009" y="15043"/>
                    <a:pt x="1340" y="15096"/>
                    <a:pt x="577" y="15167"/>
                  </a:cubicBezTo>
                  <a:cubicBezTo>
                    <a:pt x="-29" y="15232"/>
                    <a:pt x="0" y="15294"/>
                    <a:pt x="0" y="15414"/>
                  </a:cubicBezTo>
                  <a:lnTo>
                    <a:pt x="0" y="21180"/>
                  </a:lnTo>
                  <a:cubicBezTo>
                    <a:pt x="0" y="21302"/>
                    <a:pt x="-29" y="21363"/>
                    <a:pt x="577" y="21428"/>
                  </a:cubicBezTo>
                  <a:cubicBezTo>
                    <a:pt x="1340" y="21498"/>
                    <a:pt x="3009" y="21551"/>
                    <a:pt x="5104" y="21577"/>
                  </a:cubicBezTo>
                  <a:cubicBezTo>
                    <a:pt x="7018" y="21598"/>
                    <a:pt x="8778" y="21600"/>
                    <a:pt x="12326" y="21600"/>
                  </a:cubicBezTo>
                  <a:lnTo>
                    <a:pt x="21571" y="21600"/>
                  </a:lnTo>
                  <a:lnTo>
                    <a:pt x="21571" y="14994"/>
                  </a:lnTo>
                  <a:lnTo>
                    <a:pt x="12326" y="14994"/>
                  </a:lnTo>
                  <a:close/>
                </a:path>
              </a:pathLst>
            </a:custGeom>
            <a:solidFill>
              <a:srgbClr val="91919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chemeClr val="accent1">
                      <a:hueOff val="-12342858"/>
                      <a:satOff val="-30434"/>
                      <a:lumOff val="4509"/>
                    </a:schemeClr>
                  </a:solidFill>
                </a:defRPr>
              </a:pPr>
              <a:endParaRPr/>
            </a:p>
          </p:txBody>
        </p:sp>
        <p:sp>
          <p:nvSpPr>
            <p:cNvPr id="28" name="Фигура">
              <a:extLst>
                <a:ext uri="{FF2B5EF4-FFF2-40B4-BE49-F238E27FC236}">
                  <a16:creationId xmlns:a16="http://schemas.microsoft.com/office/drawing/2014/main" id="{4A397ADB-E923-B4DA-1916-2B4A3723CB03}"/>
                </a:ext>
              </a:extLst>
            </p:cNvPr>
            <p:cNvSpPr/>
            <p:nvPr/>
          </p:nvSpPr>
          <p:spPr>
            <a:xfrm>
              <a:off x="40478" y="0"/>
              <a:ext cx="4895759" cy="99215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62" y="0"/>
                  </a:moveTo>
                  <a:cubicBezTo>
                    <a:pt x="3463" y="0"/>
                    <a:pt x="2756" y="1"/>
                    <a:pt x="2009" y="118"/>
                  </a:cubicBezTo>
                  <a:cubicBezTo>
                    <a:pt x="1186" y="265"/>
                    <a:pt x="538" y="585"/>
                    <a:pt x="238" y="991"/>
                  </a:cubicBezTo>
                  <a:cubicBezTo>
                    <a:pt x="0" y="1362"/>
                    <a:pt x="0" y="1711"/>
                    <a:pt x="0" y="2399"/>
                  </a:cubicBezTo>
                  <a:lnTo>
                    <a:pt x="0" y="19190"/>
                  </a:lnTo>
                  <a:cubicBezTo>
                    <a:pt x="0" y="19888"/>
                    <a:pt x="0" y="20238"/>
                    <a:pt x="238" y="20609"/>
                  </a:cubicBezTo>
                  <a:cubicBezTo>
                    <a:pt x="538" y="21015"/>
                    <a:pt x="1186" y="21335"/>
                    <a:pt x="2009" y="21482"/>
                  </a:cubicBezTo>
                  <a:cubicBezTo>
                    <a:pt x="2761" y="21600"/>
                    <a:pt x="3468" y="21600"/>
                    <a:pt x="4862" y="21600"/>
                  </a:cubicBezTo>
                  <a:lnTo>
                    <a:pt x="16717" y="21600"/>
                  </a:lnTo>
                  <a:cubicBezTo>
                    <a:pt x="18133" y="21600"/>
                    <a:pt x="18840" y="21600"/>
                    <a:pt x="19592" y="21482"/>
                  </a:cubicBezTo>
                  <a:cubicBezTo>
                    <a:pt x="20415" y="21335"/>
                    <a:pt x="21062" y="21015"/>
                    <a:pt x="21362" y="20609"/>
                  </a:cubicBezTo>
                  <a:cubicBezTo>
                    <a:pt x="21600" y="20238"/>
                    <a:pt x="21600" y="19888"/>
                    <a:pt x="21600" y="19200"/>
                  </a:cubicBezTo>
                  <a:lnTo>
                    <a:pt x="21600" y="2410"/>
                  </a:lnTo>
                  <a:cubicBezTo>
                    <a:pt x="21600" y="1711"/>
                    <a:pt x="21600" y="1362"/>
                    <a:pt x="21362" y="991"/>
                  </a:cubicBezTo>
                  <a:cubicBezTo>
                    <a:pt x="21062" y="585"/>
                    <a:pt x="20415" y="265"/>
                    <a:pt x="19592" y="118"/>
                  </a:cubicBezTo>
                  <a:cubicBezTo>
                    <a:pt x="18840" y="0"/>
                    <a:pt x="18132" y="0"/>
                    <a:pt x="16738" y="0"/>
                  </a:cubicBezTo>
                  <a:lnTo>
                    <a:pt x="4862" y="0"/>
                  </a:lnTo>
                  <a:close/>
                  <a:moveTo>
                    <a:pt x="4609" y="377"/>
                  </a:moveTo>
                  <a:lnTo>
                    <a:pt x="16991" y="377"/>
                  </a:lnTo>
                  <a:cubicBezTo>
                    <a:pt x="18073" y="377"/>
                    <a:pt x="18624" y="376"/>
                    <a:pt x="19208" y="468"/>
                  </a:cubicBezTo>
                  <a:cubicBezTo>
                    <a:pt x="19847" y="582"/>
                    <a:pt x="20351" y="831"/>
                    <a:pt x="20583" y="1146"/>
                  </a:cubicBezTo>
                  <a:cubicBezTo>
                    <a:pt x="20768" y="1434"/>
                    <a:pt x="20768" y="1706"/>
                    <a:pt x="20768" y="2249"/>
                  </a:cubicBezTo>
                  <a:lnTo>
                    <a:pt x="20768" y="19359"/>
                  </a:lnTo>
                  <a:cubicBezTo>
                    <a:pt x="20768" y="19893"/>
                    <a:pt x="20768" y="20165"/>
                    <a:pt x="20583" y="20453"/>
                  </a:cubicBezTo>
                  <a:cubicBezTo>
                    <a:pt x="20351" y="20768"/>
                    <a:pt x="19847" y="21017"/>
                    <a:pt x="19208" y="21132"/>
                  </a:cubicBezTo>
                  <a:cubicBezTo>
                    <a:pt x="18624" y="21223"/>
                    <a:pt x="18073" y="21223"/>
                    <a:pt x="16974" y="21223"/>
                  </a:cubicBezTo>
                  <a:lnTo>
                    <a:pt x="4609" y="21223"/>
                  </a:lnTo>
                  <a:cubicBezTo>
                    <a:pt x="3527" y="21223"/>
                    <a:pt x="2976" y="21223"/>
                    <a:pt x="2392" y="21132"/>
                  </a:cubicBezTo>
                  <a:cubicBezTo>
                    <a:pt x="1753" y="21017"/>
                    <a:pt x="1251" y="20768"/>
                    <a:pt x="1018" y="20453"/>
                  </a:cubicBezTo>
                  <a:cubicBezTo>
                    <a:pt x="833" y="20165"/>
                    <a:pt x="832" y="19893"/>
                    <a:pt x="832" y="19351"/>
                  </a:cubicBezTo>
                  <a:lnTo>
                    <a:pt x="832" y="2240"/>
                  </a:lnTo>
                  <a:cubicBezTo>
                    <a:pt x="832" y="1706"/>
                    <a:pt x="833" y="1434"/>
                    <a:pt x="1018" y="1146"/>
                  </a:cubicBezTo>
                  <a:cubicBezTo>
                    <a:pt x="1251" y="831"/>
                    <a:pt x="1753" y="582"/>
                    <a:pt x="2392" y="468"/>
                  </a:cubicBezTo>
                  <a:cubicBezTo>
                    <a:pt x="2973" y="377"/>
                    <a:pt x="3522" y="377"/>
                    <a:pt x="4609" y="377"/>
                  </a:cubicBezTo>
                  <a:close/>
                </a:path>
              </a:pathLst>
            </a:custGeom>
            <a:solidFill>
              <a:srgbClr val="41404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chemeClr val="accent1">
                      <a:hueOff val="-12342858"/>
                      <a:satOff val="-30434"/>
                      <a:lumOff val="4509"/>
                    </a:schemeClr>
                  </a:solidFill>
                </a:defRPr>
              </a:pPr>
              <a:endParaRPr/>
            </a:p>
          </p:txBody>
        </p:sp>
        <p:sp>
          <p:nvSpPr>
            <p:cNvPr id="29" name="Фигура">
              <a:extLst>
                <a:ext uri="{FF2B5EF4-FFF2-40B4-BE49-F238E27FC236}">
                  <a16:creationId xmlns:a16="http://schemas.microsoft.com/office/drawing/2014/main" id="{DAE0E777-C2E8-DAA4-C56F-03628A8ADBDB}"/>
                </a:ext>
              </a:extLst>
            </p:cNvPr>
            <p:cNvSpPr/>
            <p:nvPr/>
          </p:nvSpPr>
          <p:spPr>
            <a:xfrm>
              <a:off x="114779" y="74610"/>
              <a:ext cx="4747433" cy="97719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478" y="0"/>
                  </a:moveTo>
                  <a:cubicBezTo>
                    <a:pt x="3189" y="0"/>
                    <a:pt x="2539" y="1"/>
                    <a:pt x="1850" y="107"/>
                  </a:cubicBezTo>
                  <a:cubicBezTo>
                    <a:pt x="1093" y="241"/>
                    <a:pt x="495" y="531"/>
                    <a:pt x="219" y="899"/>
                  </a:cubicBezTo>
                  <a:cubicBezTo>
                    <a:pt x="0" y="1235"/>
                    <a:pt x="0" y="1552"/>
                    <a:pt x="0" y="2175"/>
                  </a:cubicBezTo>
                  <a:lnTo>
                    <a:pt x="0" y="19415"/>
                  </a:lnTo>
                  <a:cubicBezTo>
                    <a:pt x="0" y="20049"/>
                    <a:pt x="0" y="20365"/>
                    <a:pt x="219" y="20701"/>
                  </a:cubicBezTo>
                  <a:cubicBezTo>
                    <a:pt x="495" y="21069"/>
                    <a:pt x="1093" y="21359"/>
                    <a:pt x="1850" y="21493"/>
                  </a:cubicBezTo>
                  <a:cubicBezTo>
                    <a:pt x="2543" y="21600"/>
                    <a:pt x="3194" y="21600"/>
                    <a:pt x="4478" y="21600"/>
                  </a:cubicBezTo>
                  <a:lnTo>
                    <a:pt x="17103" y="21600"/>
                  </a:lnTo>
                  <a:cubicBezTo>
                    <a:pt x="18407" y="21600"/>
                    <a:pt x="19057" y="21600"/>
                    <a:pt x="19750" y="21493"/>
                  </a:cubicBezTo>
                  <a:cubicBezTo>
                    <a:pt x="20507" y="21359"/>
                    <a:pt x="21105" y="21069"/>
                    <a:pt x="21381" y="20701"/>
                  </a:cubicBezTo>
                  <a:cubicBezTo>
                    <a:pt x="21600" y="20365"/>
                    <a:pt x="21600" y="20048"/>
                    <a:pt x="21600" y="19425"/>
                  </a:cubicBezTo>
                  <a:lnTo>
                    <a:pt x="21600" y="2185"/>
                  </a:lnTo>
                  <a:cubicBezTo>
                    <a:pt x="21600" y="1551"/>
                    <a:pt x="21600" y="1235"/>
                    <a:pt x="21381" y="899"/>
                  </a:cubicBezTo>
                  <a:cubicBezTo>
                    <a:pt x="21105" y="531"/>
                    <a:pt x="20507" y="241"/>
                    <a:pt x="19750" y="107"/>
                  </a:cubicBezTo>
                  <a:cubicBezTo>
                    <a:pt x="19057" y="0"/>
                    <a:pt x="18406" y="0"/>
                    <a:pt x="17122" y="0"/>
                  </a:cubicBezTo>
                  <a:lnTo>
                    <a:pt x="4478" y="0"/>
                  </a:lnTo>
                  <a:close/>
                  <a:moveTo>
                    <a:pt x="4068" y="499"/>
                  </a:moveTo>
                  <a:lnTo>
                    <a:pt x="5025" y="499"/>
                  </a:lnTo>
                  <a:cubicBezTo>
                    <a:pt x="5096" y="503"/>
                    <a:pt x="5163" y="515"/>
                    <a:pt x="5212" y="541"/>
                  </a:cubicBezTo>
                  <a:cubicBezTo>
                    <a:pt x="5257" y="565"/>
                    <a:pt x="5280" y="596"/>
                    <a:pt x="5285" y="628"/>
                  </a:cubicBezTo>
                  <a:cubicBezTo>
                    <a:pt x="5292" y="675"/>
                    <a:pt x="5300" y="719"/>
                    <a:pt x="5312" y="761"/>
                  </a:cubicBezTo>
                  <a:cubicBezTo>
                    <a:pt x="5325" y="807"/>
                    <a:pt x="5343" y="851"/>
                    <a:pt x="5369" y="893"/>
                  </a:cubicBezTo>
                  <a:cubicBezTo>
                    <a:pt x="5426" y="969"/>
                    <a:pt x="5516" y="1037"/>
                    <a:pt x="5631" y="1092"/>
                  </a:cubicBezTo>
                  <a:cubicBezTo>
                    <a:pt x="5746" y="1148"/>
                    <a:pt x="5886" y="1192"/>
                    <a:pt x="6042" y="1220"/>
                  </a:cubicBezTo>
                  <a:cubicBezTo>
                    <a:pt x="6185" y="1242"/>
                    <a:pt x="6324" y="1253"/>
                    <a:pt x="6494" y="1258"/>
                  </a:cubicBezTo>
                  <a:cubicBezTo>
                    <a:pt x="6664" y="1264"/>
                    <a:pt x="6866" y="1263"/>
                    <a:pt x="7135" y="1263"/>
                  </a:cubicBezTo>
                  <a:lnTo>
                    <a:pt x="14440" y="1263"/>
                  </a:lnTo>
                  <a:cubicBezTo>
                    <a:pt x="14708" y="1263"/>
                    <a:pt x="14910" y="1264"/>
                    <a:pt x="15080" y="1258"/>
                  </a:cubicBezTo>
                  <a:cubicBezTo>
                    <a:pt x="15251" y="1253"/>
                    <a:pt x="15390" y="1242"/>
                    <a:pt x="15533" y="1220"/>
                  </a:cubicBezTo>
                  <a:cubicBezTo>
                    <a:pt x="15689" y="1192"/>
                    <a:pt x="15829" y="1148"/>
                    <a:pt x="15944" y="1092"/>
                  </a:cubicBezTo>
                  <a:cubicBezTo>
                    <a:pt x="16058" y="1037"/>
                    <a:pt x="16148" y="969"/>
                    <a:pt x="16205" y="893"/>
                  </a:cubicBezTo>
                  <a:cubicBezTo>
                    <a:pt x="16232" y="851"/>
                    <a:pt x="16249" y="807"/>
                    <a:pt x="16262" y="761"/>
                  </a:cubicBezTo>
                  <a:cubicBezTo>
                    <a:pt x="16274" y="719"/>
                    <a:pt x="16282" y="675"/>
                    <a:pt x="16289" y="628"/>
                  </a:cubicBezTo>
                  <a:cubicBezTo>
                    <a:pt x="16294" y="596"/>
                    <a:pt x="16318" y="565"/>
                    <a:pt x="16362" y="541"/>
                  </a:cubicBezTo>
                  <a:cubicBezTo>
                    <a:pt x="16412" y="515"/>
                    <a:pt x="16480" y="503"/>
                    <a:pt x="16551" y="499"/>
                  </a:cubicBezTo>
                  <a:lnTo>
                    <a:pt x="17532" y="499"/>
                  </a:lnTo>
                  <a:cubicBezTo>
                    <a:pt x="18404" y="499"/>
                    <a:pt x="18846" y="499"/>
                    <a:pt x="19317" y="571"/>
                  </a:cubicBezTo>
                  <a:cubicBezTo>
                    <a:pt x="19831" y="662"/>
                    <a:pt x="20237" y="859"/>
                    <a:pt x="20424" y="1109"/>
                  </a:cubicBezTo>
                  <a:cubicBezTo>
                    <a:pt x="20573" y="1338"/>
                    <a:pt x="20573" y="1553"/>
                    <a:pt x="20573" y="1983"/>
                  </a:cubicBezTo>
                  <a:lnTo>
                    <a:pt x="20573" y="19623"/>
                  </a:lnTo>
                  <a:cubicBezTo>
                    <a:pt x="20573" y="20046"/>
                    <a:pt x="20573" y="20262"/>
                    <a:pt x="20424" y="20491"/>
                  </a:cubicBezTo>
                  <a:cubicBezTo>
                    <a:pt x="20237" y="20741"/>
                    <a:pt x="19831" y="20938"/>
                    <a:pt x="19317" y="21029"/>
                  </a:cubicBezTo>
                  <a:cubicBezTo>
                    <a:pt x="18846" y="21101"/>
                    <a:pt x="18403" y="21101"/>
                    <a:pt x="17517" y="21101"/>
                  </a:cubicBezTo>
                  <a:lnTo>
                    <a:pt x="4068" y="21101"/>
                  </a:lnTo>
                  <a:cubicBezTo>
                    <a:pt x="3196" y="21101"/>
                    <a:pt x="2754" y="21101"/>
                    <a:pt x="2283" y="21029"/>
                  </a:cubicBezTo>
                  <a:cubicBezTo>
                    <a:pt x="1769" y="20938"/>
                    <a:pt x="1363" y="20741"/>
                    <a:pt x="1176" y="20491"/>
                  </a:cubicBezTo>
                  <a:cubicBezTo>
                    <a:pt x="1027" y="20262"/>
                    <a:pt x="1027" y="20047"/>
                    <a:pt x="1027" y="19617"/>
                  </a:cubicBezTo>
                  <a:lnTo>
                    <a:pt x="1027" y="1977"/>
                  </a:lnTo>
                  <a:cubicBezTo>
                    <a:pt x="1027" y="1554"/>
                    <a:pt x="1027" y="1338"/>
                    <a:pt x="1176" y="1109"/>
                  </a:cubicBezTo>
                  <a:cubicBezTo>
                    <a:pt x="1363" y="859"/>
                    <a:pt x="1769" y="662"/>
                    <a:pt x="2283" y="571"/>
                  </a:cubicBezTo>
                  <a:cubicBezTo>
                    <a:pt x="2751" y="499"/>
                    <a:pt x="3195" y="499"/>
                    <a:pt x="4068" y="499"/>
                  </a:cubicBezTo>
                  <a:close/>
                </a:path>
              </a:pathLst>
            </a:custGeom>
            <a:solidFill>
              <a:srgbClr val="131313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chemeClr val="accent1">
                      <a:hueOff val="-12342858"/>
                      <a:satOff val="-30434"/>
                      <a:lumOff val="4509"/>
                    </a:schemeClr>
                  </a:solidFill>
                </a:defRPr>
              </a:pPr>
              <a:endParaRPr/>
            </a:p>
          </p:txBody>
        </p:sp>
        <p:sp>
          <p:nvSpPr>
            <p:cNvPr id="30" name="Кружок">
              <a:extLst>
                <a:ext uri="{FF2B5EF4-FFF2-40B4-BE49-F238E27FC236}">
                  <a16:creationId xmlns:a16="http://schemas.microsoft.com/office/drawing/2014/main" id="{3194F688-4852-4A5B-B0C5-865E1DCE4064}"/>
                </a:ext>
              </a:extLst>
            </p:cNvPr>
            <p:cNvSpPr/>
            <p:nvPr/>
          </p:nvSpPr>
          <p:spPr>
            <a:xfrm>
              <a:off x="2931643" y="318732"/>
              <a:ext cx="139947" cy="139947"/>
            </a:xfrm>
            <a:prstGeom prst="ellipse">
              <a:avLst/>
            </a:prstGeom>
            <a:solidFill>
              <a:srgbClr val="41404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chemeClr val="accent1">
                      <a:hueOff val="-12342858"/>
                      <a:satOff val="-30434"/>
                      <a:lumOff val="4509"/>
                    </a:schemeClr>
                  </a:solidFill>
                </a:defRPr>
              </a:pPr>
              <a:endParaRPr/>
            </a:p>
          </p:txBody>
        </p:sp>
        <p:sp>
          <p:nvSpPr>
            <p:cNvPr id="31" name="Фигура">
              <a:extLst>
                <a:ext uri="{FF2B5EF4-FFF2-40B4-BE49-F238E27FC236}">
                  <a16:creationId xmlns:a16="http://schemas.microsoft.com/office/drawing/2014/main" id="{A993B71C-0027-4E2D-E2BA-B2D6CE86629B}"/>
                </a:ext>
              </a:extLst>
            </p:cNvPr>
            <p:cNvSpPr/>
            <p:nvPr/>
          </p:nvSpPr>
          <p:spPr>
            <a:xfrm>
              <a:off x="2185306" y="346607"/>
              <a:ext cx="598024" cy="84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24" y="0"/>
                  </a:moveTo>
                  <a:cubicBezTo>
                    <a:pt x="1103" y="0"/>
                    <a:pt x="729" y="1260"/>
                    <a:pt x="453" y="3213"/>
                  </a:cubicBezTo>
                  <a:cubicBezTo>
                    <a:pt x="178" y="5166"/>
                    <a:pt x="0" y="7820"/>
                    <a:pt x="0" y="10800"/>
                  </a:cubicBezTo>
                  <a:cubicBezTo>
                    <a:pt x="0" y="16761"/>
                    <a:pt x="683" y="21600"/>
                    <a:pt x="1524" y="21600"/>
                  </a:cubicBezTo>
                  <a:cubicBezTo>
                    <a:pt x="1961" y="21600"/>
                    <a:pt x="2397" y="21600"/>
                    <a:pt x="2834" y="21600"/>
                  </a:cubicBezTo>
                  <a:cubicBezTo>
                    <a:pt x="5336" y="21600"/>
                    <a:pt x="7838" y="21600"/>
                    <a:pt x="10340" y="21600"/>
                  </a:cubicBezTo>
                  <a:cubicBezTo>
                    <a:pt x="10533" y="21600"/>
                    <a:pt x="10727" y="21600"/>
                    <a:pt x="10920" y="21600"/>
                  </a:cubicBezTo>
                  <a:lnTo>
                    <a:pt x="20076" y="21600"/>
                  </a:lnTo>
                  <a:cubicBezTo>
                    <a:pt x="20497" y="21600"/>
                    <a:pt x="20871" y="20340"/>
                    <a:pt x="21147" y="18387"/>
                  </a:cubicBezTo>
                  <a:cubicBezTo>
                    <a:pt x="21422" y="16434"/>
                    <a:pt x="21600" y="13780"/>
                    <a:pt x="21600" y="10800"/>
                  </a:cubicBezTo>
                  <a:cubicBezTo>
                    <a:pt x="21600" y="4839"/>
                    <a:pt x="20917" y="0"/>
                    <a:pt x="20076" y="0"/>
                  </a:cubicBezTo>
                  <a:cubicBezTo>
                    <a:pt x="19639" y="0"/>
                    <a:pt x="19203" y="0"/>
                    <a:pt x="18766" y="0"/>
                  </a:cubicBezTo>
                  <a:cubicBezTo>
                    <a:pt x="16264" y="0"/>
                    <a:pt x="13762" y="0"/>
                    <a:pt x="11260" y="0"/>
                  </a:cubicBezTo>
                  <a:lnTo>
                    <a:pt x="1524" y="0"/>
                  </a:lnTo>
                  <a:close/>
                </a:path>
              </a:pathLst>
            </a:custGeom>
            <a:solidFill>
              <a:srgbClr val="41404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chemeClr val="accent1">
                      <a:hueOff val="-12342858"/>
                      <a:satOff val="-30434"/>
                      <a:lumOff val="4509"/>
                    </a:schemeClr>
                  </a:solidFill>
                </a:defRPr>
              </a:pPr>
              <a:endParaRPr/>
            </a:p>
          </p:txBody>
        </p:sp>
      </p:grp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A2924B0-FD55-9505-9072-4C2DEADADA0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D1301691-112A-CF1A-37A2-045B83D993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676678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69">
      <a:dk1>
        <a:sysClr val="windowText" lastClr="000000"/>
      </a:dk1>
      <a:lt1>
        <a:sysClr val="window" lastClr="FFFFFF"/>
      </a:lt1>
      <a:dk2>
        <a:srgbClr val="44546A"/>
      </a:dk2>
      <a:lt2>
        <a:srgbClr val="FFFFFF"/>
      </a:lt2>
      <a:accent1>
        <a:srgbClr val="FFCAD4"/>
      </a:accent1>
      <a:accent2>
        <a:srgbClr val="101010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67">
      <a:majorFont>
        <a:latin typeface="Plus Jakarta Sans SemiBold"/>
        <a:ea typeface=""/>
        <a:cs typeface=""/>
      </a:majorFont>
      <a:minorFont>
        <a:latin typeface="Plus Jakart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718</TotalTime>
  <Words>528</Words>
  <Application>Microsoft Macintosh PowerPoint</Application>
  <PresentationFormat>Widescreen</PresentationFormat>
  <Paragraphs>97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Plus Jakarta Sans</vt:lpstr>
      <vt:lpstr>Plus Jakarta Sans SemiBold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antstheme</dc:creator>
  <cp:lastModifiedBy>Info Antstheme</cp:lastModifiedBy>
  <cp:revision>18</cp:revision>
  <dcterms:created xsi:type="dcterms:W3CDTF">2024-06-11T01:28:44Z</dcterms:created>
  <dcterms:modified xsi:type="dcterms:W3CDTF">2024-06-14T04:24:05Z</dcterms:modified>
</cp:coreProperties>
</file>