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97" r:id="rId2"/>
    <p:sldId id="328" r:id="rId3"/>
    <p:sldId id="329" r:id="rId4"/>
    <p:sldId id="330" r:id="rId5"/>
    <p:sldId id="331" r:id="rId6"/>
    <p:sldId id="332" r:id="rId7"/>
    <p:sldId id="333" r:id="rId8"/>
    <p:sldId id="334" r:id="rId9"/>
    <p:sldId id="335" r:id="rId10"/>
    <p:sldId id="342" r:id="rId11"/>
    <p:sldId id="337" r:id="rId12"/>
    <p:sldId id="336" r:id="rId13"/>
    <p:sldId id="343" r:id="rId14"/>
    <p:sldId id="339" r:id="rId15"/>
    <p:sldId id="341" r:id="rId16"/>
    <p:sldId id="358" r:id="rId17"/>
    <p:sldId id="340" r:id="rId18"/>
    <p:sldId id="345" r:id="rId19"/>
    <p:sldId id="353" r:id="rId20"/>
    <p:sldId id="35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9FEC"/>
    <a:srgbClr val="88D5FC"/>
    <a:srgbClr val="FF0066"/>
    <a:srgbClr val="000000"/>
    <a:srgbClr val="FFFFFF"/>
    <a:srgbClr val="BFBFBF"/>
    <a:srgbClr val="F93425"/>
    <a:srgbClr val="C05348"/>
    <a:srgbClr val="E74519"/>
    <a:srgbClr val="F532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980" autoAdjust="0"/>
    <p:restoredTop sz="94660"/>
  </p:normalViewPr>
  <p:slideViewPr>
    <p:cSldViewPr snapToGrid="0">
      <p:cViewPr varScale="1">
        <p:scale>
          <a:sx n="98" d="100"/>
          <a:sy n="98" d="100"/>
        </p:scale>
        <p:origin x="200" y="232"/>
      </p:cViewPr>
      <p:guideLst>
        <p:guide orient="horz" pos="2160"/>
        <p:guide pos="3840"/>
      </p:guideLst>
    </p:cSldViewPr>
  </p:slideViewPr>
  <p:notesTextViewPr>
    <p:cViewPr>
      <p:scale>
        <a:sx n="3" d="2"/>
        <a:sy n="3" d="2"/>
      </p:scale>
      <p:origin x="0" y="0"/>
    </p:cViewPr>
  </p:notesTextViewPr>
  <p:sorterViewPr>
    <p:cViewPr>
      <p:scale>
        <a:sx n="50" d="100"/>
        <a:sy n="50" d="100"/>
      </p:scale>
      <p:origin x="0" y="0"/>
    </p:cViewPr>
  </p:sorterViewPr>
  <p:notesViewPr>
    <p:cSldViewPr snapToGrid="0">
      <p:cViewPr varScale="1">
        <p:scale>
          <a:sx n="55" d="100"/>
          <a:sy n="55" d="100"/>
        </p:scale>
        <p:origin x="288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46D25C2-E73E-445F-9AB7-1DB1C731FF64}" type="datetimeFigureOut">
              <a:rPr lang="en-US" smtClean="0"/>
              <a:t>11/30/22</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CECF442-DBE7-4BAC-ACF7-D75621452DF4}" type="slidenum">
              <a:rPr lang="en-US" smtClean="0"/>
              <a:t>‹#›</a:t>
            </a:fld>
            <a:endParaRPr lang="en-US" dirty="0"/>
          </a:p>
        </p:txBody>
      </p:sp>
    </p:spTree>
    <p:extLst>
      <p:ext uri="{BB962C8B-B14F-4D97-AF65-F5344CB8AC3E}">
        <p14:creationId xmlns:p14="http://schemas.microsoft.com/office/powerpoint/2010/main" val="89895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7F4D77-93D2-466B-AD15-6DB0706EB917}" type="datetimeFigureOut">
              <a:rPr lang="en-US" smtClean="0"/>
              <a:t>11/30/22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FFE8BC-2593-4B05-A319-550D1207BBB5}" type="slidenum">
              <a:rPr lang="en-US" smtClean="0"/>
              <a:t>‹#›</a:t>
            </a:fld>
            <a:endParaRPr lang="en-US" dirty="0"/>
          </a:p>
        </p:txBody>
      </p:sp>
    </p:spTree>
    <p:extLst>
      <p:ext uri="{BB962C8B-B14F-4D97-AF65-F5344CB8AC3E}">
        <p14:creationId xmlns:p14="http://schemas.microsoft.com/office/powerpoint/2010/main" val="3601171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0135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4"/>
          <p:cNvSpPr>
            <a:spLocks noGrp="1"/>
          </p:cNvSpPr>
          <p:nvPr>
            <p:ph type="pic" sz="quarter" idx="11"/>
          </p:nvPr>
        </p:nvSpPr>
        <p:spPr>
          <a:xfrm>
            <a:off x="6062435" y="1"/>
            <a:ext cx="6129565" cy="6858000"/>
          </a:xfrm>
          <a:custGeom>
            <a:avLst/>
            <a:gdLst>
              <a:gd name="connsiteX0" fmla="*/ 0 w 3425371"/>
              <a:gd name="connsiteY0" fmla="*/ 0 h 6858000"/>
              <a:gd name="connsiteX1" fmla="*/ 3425371 w 3425371"/>
              <a:gd name="connsiteY1" fmla="*/ 0 h 6858000"/>
              <a:gd name="connsiteX2" fmla="*/ 3425371 w 3425371"/>
              <a:gd name="connsiteY2" fmla="*/ 6858000 h 6858000"/>
              <a:gd name="connsiteX3" fmla="*/ 0 w 34253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425371" h="6858000">
                <a:moveTo>
                  <a:pt x="0" y="0"/>
                </a:moveTo>
                <a:lnTo>
                  <a:pt x="3425371" y="0"/>
                </a:lnTo>
                <a:lnTo>
                  <a:pt x="3425371" y="6858000"/>
                </a:lnTo>
                <a:lnTo>
                  <a:pt x="0" y="68580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Tree>
    <p:extLst>
      <p:ext uri="{BB962C8B-B14F-4D97-AF65-F5344CB8AC3E}">
        <p14:creationId xmlns:p14="http://schemas.microsoft.com/office/powerpoint/2010/main" val="1131746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4552950" y="247650"/>
            <a:ext cx="7391400" cy="6343650"/>
          </a:xfrm>
          <a:custGeom>
            <a:avLst/>
            <a:gdLst>
              <a:gd name="connsiteX0" fmla="*/ 0 w 3425371"/>
              <a:gd name="connsiteY0" fmla="*/ 0 h 6858000"/>
              <a:gd name="connsiteX1" fmla="*/ 3425371 w 3425371"/>
              <a:gd name="connsiteY1" fmla="*/ 0 h 6858000"/>
              <a:gd name="connsiteX2" fmla="*/ 3425371 w 3425371"/>
              <a:gd name="connsiteY2" fmla="*/ 6858000 h 6858000"/>
              <a:gd name="connsiteX3" fmla="*/ 0 w 34253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425371" h="6858000">
                <a:moveTo>
                  <a:pt x="0" y="0"/>
                </a:moveTo>
                <a:lnTo>
                  <a:pt x="3425371" y="0"/>
                </a:lnTo>
                <a:lnTo>
                  <a:pt x="3425371" y="6858000"/>
                </a:lnTo>
                <a:lnTo>
                  <a:pt x="0" y="6858000"/>
                </a:lnTo>
                <a:close/>
              </a:path>
            </a:pathLst>
          </a:custGeom>
          <a:no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Tree>
    <p:extLst>
      <p:ext uri="{BB962C8B-B14F-4D97-AF65-F5344CB8AC3E}">
        <p14:creationId xmlns:p14="http://schemas.microsoft.com/office/powerpoint/2010/main" val="2578429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1248229" y="1220551"/>
            <a:ext cx="6216208" cy="3014080"/>
          </a:xfrm>
          <a:custGeom>
            <a:avLst/>
            <a:gdLst>
              <a:gd name="connsiteX0" fmla="*/ 0 w 7072097"/>
              <a:gd name="connsiteY0" fmla="*/ 0 h 3429079"/>
              <a:gd name="connsiteX1" fmla="*/ 3658085 w 7072097"/>
              <a:gd name="connsiteY1" fmla="*/ 0 h 3429079"/>
              <a:gd name="connsiteX2" fmla="*/ 7072097 w 7072097"/>
              <a:gd name="connsiteY2" fmla="*/ 3429079 h 3429079"/>
              <a:gd name="connsiteX3" fmla="*/ 0 w 7072097"/>
              <a:gd name="connsiteY3" fmla="*/ 3429079 h 3429079"/>
            </a:gdLst>
            <a:ahLst/>
            <a:cxnLst>
              <a:cxn ang="0">
                <a:pos x="connsiteX0" y="connsiteY0"/>
              </a:cxn>
              <a:cxn ang="0">
                <a:pos x="connsiteX1" y="connsiteY1"/>
              </a:cxn>
              <a:cxn ang="0">
                <a:pos x="connsiteX2" y="connsiteY2"/>
              </a:cxn>
              <a:cxn ang="0">
                <a:pos x="connsiteX3" y="connsiteY3"/>
              </a:cxn>
            </a:cxnLst>
            <a:rect l="l" t="t" r="r" b="b"/>
            <a:pathLst>
              <a:path w="7072097" h="3429079">
                <a:moveTo>
                  <a:pt x="0" y="0"/>
                </a:moveTo>
                <a:lnTo>
                  <a:pt x="3658085" y="0"/>
                </a:lnTo>
                <a:lnTo>
                  <a:pt x="7072097" y="3429079"/>
                </a:lnTo>
                <a:lnTo>
                  <a:pt x="0" y="3429079"/>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
        <p:nvSpPr>
          <p:cNvPr id="7" name="Picture Placeholder 12"/>
          <p:cNvSpPr>
            <a:spLocks noGrp="1"/>
          </p:cNvSpPr>
          <p:nvPr>
            <p:ph type="pic" sz="quarter" idx="14"/>
          </p:nvPr>
        </p:nvSpPr>
        <p:spPr>
          <a:xfrm>
            <a:off x="4654993" y="1220551"/>
            <a:ext cx="6216208" cy="3014080"/>
          </a:xfrm>
          <a:custGeom>
            <a:avLst/>
            <a:gdLst>
              <a:gd name="connsiteX0" fmla="*/ 0 w 7072097"/>
              <a:gd name="connsiteY0" fmla="*/ 0 h 3429079"/>
              <a:gd name="connsiteX1" fmla="*/ 7072097 w 7072097"/>
              <a:gd name="connsiteY1" fmla="*/ 0 h 3429079"/>
              <a:gd name="connsiteX2" fmla="*/ 7072097 w 7072097"/>
              <a:gd name="connsiteY2" fmla="*/ 3429079 h 3429079"/>
              <a:gd name="connsiteX3" fmla="*/ 3414012 w 7072097"/>
              <a:gd name="connsiteY3" fmla="*/ 3429079 h 3429079"/>
            </a:gdLst>
            <a:ahLst/>
            <a:cxnLst>
              <a:cxn ang="0">
                <a:pos x="connsiteX0" y="connsiteY0"/>
              </a:cxn>
              <a:cxn ang="0">
                <a:pos x="connsiteX1" y="connsiteY1"/>
              </a:cxn>
              <a:cxn ang="0">
                <a:pos x="connsiteX2" y="connsiteY2"/>
              </a:cxn>
              <a:cxn ang="0">
                <a:pos x="connsiteX3" y="connsiteY3"/>
              </a:cxn>
            </a:cxnLst>
            <a:rect l="l" t="t" r="r" b="b"/>
            <a:pathLst>
              <a:path w="7072097" h="3429079">
                <a:moveTo>
                  <a:pt x="0" y="0"/>
                </a:moveTo>
                <a:lnTo>
                  <a:pt x="7072097" y="0"/>
                </a:lnTo>
                <a:lnTo>
                  <a:pt x="7072097" y="3429079"/>
                </a:lnTo>
                <a:lnTo>
                  <a:pt x="3414012" y="3429079"/>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Tree>
    <p:extLst>
      <p:ext uri="{BB962C8B-B14F-4D97-AF65-F5344CB8AC3E}">
        <p14:creationId xmlns:p14="http://schemas.microsoft.com/office/powerpoint/2010/main" val="3741838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9"/>
          <p:cNvSpPr>
            <a:spLocks noGrp="1"/>
          </p:cNvSpPr>
          <p:nvPr>
            <p:ph type="pic" sz="quarter" idx="13"/>
          </p:nvPr>
        </p:nvSpPr>
        <p:spPr>
          <a:xfrm>
            <a:off x="261256"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
        <p:nvSpPr>
          <p:cNvPr id="7" name="Picture Placeholder 10"/>
          <p:cNvSpPr>
            <a:spLocks noGrp="1"/>
          </p:cNvSpPr>
          <p:nvPr>
            <p:ph type="pic" sz="quarter" idx="14"/>
          </p:nvPr>
        </p:nvSpPr>
        <p:spPr>
          <a:xfrm>
            <a:off x="3196031"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
        <p:nvSpPr>
          <p:cNvPr id="8" name="Picture Placeholder 11"/>
          <p:cNvSpPr>
            <a:spLocks noGrp="1"/>
          </p:cNvSpPr>
          <p:nvPr>
            <p:ph type="pic" sz="quarter" idx="15"/>
          </p:nvPr>
        </p:nvSpPr>
        <p:spPr>
          <a:xfrm>
            <a:off x="6130806"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
        <p:nvSpPr>
          <p:cNvPr id="9" name="Picture Placeholder 12"/>
          <p:cNvSpPr>
            <a:spLocks noGrp="1"/>
          </p:cNvSpPr>
          <p:nvPr>
            <p:ph type="pic" sz="quarter" idx="16"/>
          </p:nvPr>
        </p:nvSpPr>
        <p:spPr>
          <a:xfrm>
            <a:off x="9065582" y="3236686"/>
            <a:ext cx="2800047" cy="3621314"/>
          </a:xfrm>
          <a:custGeom>
            <a:avLst/>
            <a:gdLst>
              <a:gd name="connsiteX0" fmla="*/ 0 w 2781300"/>
              <a:gd name="connsiteY0" fmla="*/ 0 h 2781300"/>
              <a:gd name="connsiteX1" fmla="*/ 2781300 w 2781300"/>
              <a:gd name="connsiteY1" fmla="*/ 0 h 2781300"/>
              <a:gd name="connsiteX2" fmla="*/ 2781300 w 2781300"/>
              <a:gd name="connsiteY2" fmla="*/ 849088 h 2781300"/>
              <a:gd name="connsiteX3" fmla="*/ 2781300 w 2781300"/>
              <a:gd name="connsiteY3" fmla="*/ 2781300 h 2781300"/>
              <a:gd name="connsiteX4" fmla="*/ 0 w 27813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0" y="0"/>
                </a:moveTo>
                <a:lnTo>
                  <a:pt x="2781300" y="0"/>
                </a:lnTo>
                <a:lnTo>
                  <a:pt x="2781300" y="849088"/>
                </a:lnTo>
                <a:lnTo>
                  <a:pt x="2781300" y="2781300"/>
                </a:lnTo>
                <a:lnTo>
                  <a:pt x="0" y="27813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Tree>
    <p:extLst>
      <p:ext uri="{BB962C8B-B14F-4D97-AF65-F5344CB8AC3E}">
        <p14:creationId xmlns:p14="http://schemas.microsoft.com/office/powerpoint/2010/main" val="4213738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4"/>
          <p:cNvSpPr>
            <a:spLocks noGrp="1"/>
          </p:cNvSpPr>
          <p:nvPr>
            <p:ph type="pic" sz="quarter" idx="11"/>
          </p:nvPr>
        </p:nvSpPr>
        <p:spPr>
          <a:xfrm>
            <a:off x="6062435" y="1"/>
            <a:ext cx="6129565" cy="6858000"/>
          </a:xfrm>
          <a:custGeom>
            <a:avLst/>
            <a:gdLst>
              <a:gd name="connsiteX0" fmla="*/ 0 w 3425371"/>
              <a:gd name="connsiteY0" fmla="*/ 0 h 6858000"/>
              <a:gd name="connsiteX1" fmla="*/ 3425371 w 3425371"/>
              <a:gd name="connsiteY1" fmla="*/ 0 h 6858000"/>
              <a:gd name="connsiteX2" fmla="*/ 3425371 w 3425371"/>
              <a:gd name="connsiteY2" fmla="*/ 6858000 h 6858000"/>
              <a:gd name="connsiteX3" fmla="*/ 0 w 34253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425371" h="6858000">
                <a:moveTo>
                  <a:pt x="0" y="0"/>
                </a:moveTo>
                <a:lnTo>
                  <a:pt x="3425371" y="0"/>
                </a:lnTo>
                <a:lnTo>
                  <a:pt x="3425371" y="6858000"/>
                </a:lnTo>
                <a:lnTo>
                  <a:pt x="0" y="6858000"/>
                </a:ln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Tree>
    <p:extLst>
      <p:ext uri="{BB962C8B-B14F-4D97-AF65-F5344CB8AC3E}">
        <p14:creationId xmlns:p14="http://schemas.microsoft.com/office/powerpoint/2010/main" val="30114018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15"/>
          <p:cNvSpPr>
            <a:spLocks noGrp="1"/>
          </p:cNvSpPr>
          <p:nvPr>
            <p:ph type="pic" sz="quarter" idx="10"/>
          </p:nvPr>
        </p:nvSpPr>
        <p:spPr>
          <a:xfrm>
            <a:off x="650450" y="592636"/>
            <a:ext cx="4502122" cy="5556748"/>
          </a:xfrm>
          <a:custGeom>
            <a:avLst/>
            <a:gdLst>
              <a:gd name="connsiteX0" fmla="*/ 631026 w 4231827"/>
              <a:gd name="connsiteY0" fmla="*/ 3796644 h 5223138"/>
              <a:gd name="connsiteX1" fmla="*/ 768773 w 4231827"/>
              <a:gd name="connsiteY1" fmla="*/ 3855799 h 5223138"/>
              <a:gd name="connsiteX2" fmla="*/ 1701505 w 4231827"/>
              <a:gd name="connsiteY2" fmla="*/ 4787263 h 5223138"/>
              <a:gd name="connsiteX3" fmla="*/ 1701505 w 4231827"/>
              <a:gd name="connsiteY3" fmla="*/ 5065200 h 5223138"/>
              <a:gd name="connsiteX4" fmla="*/ 1566109 w 4231827"/>
              <a:gd name="connsiteY4" fmla="*/ 5121538 h 5223138"/>
              <a:gd name="connsiteX5" fmla="*/ 1426951 w 4231827"/>
              <a:gd name="connsiteY5" fmla="*/ 5065200 h 5223138"/>
              <a:gd name="connsiteX6" fmla="*/ 490458 w 4231827"/>
              <a:gd name="connsiteY6" fmla="*/ 4129980 h 5223138"/>
              <a:gd name="connsiteX7" fmla="*/ 490458 w 4231827"/>
              <a:gd name="connsiteY7" fmla="*/ 3855799 h 5223138"/>
              <a:gd name="connsiteX8" fmla="*/ 631026 w 4231827"/>
              <a:gd name="connsiteY8" fmla="*/ 3796644 h 5223138"/>
              <a:gd name="connsiteX9" fmla="*/ 522903 w 4231827"/>
              <a:gd name="connsiteY9" fmla="*/ 3018774 h 5223138"/>
              <a:gd name="connsiteX10" fmla="*/ 660143 w 4231827"/>
              <a:gd name="connsiteY10" fmla="*/ 3077945 h 5223138"/>
              <a:gd name="connsiteX11" fmla="*/ 2476227 w 4231827"/>
              <a:gd name="connsiteY11" fmla="*/ 4888774 h 5223138"/>
              <a:gd name="connsiteX12" fmla="*/ 2476227 w 4231827"/>
              <a:gd name="connsiteY12" fmla="*/ 5166785 h 5223138"/>
              <a:gd name="connsiteX13" fmla="*/ 2340866 w 4231827"/>
              <a:gd name="connsiteY13" fmla="*/ 5223138 h 5223138"/>
              <a:gd name="connsiteX14" fmla="*/ 2201746 w 4231827"/>
              <a:gd name="connsiteY14" fmla="*/ 5166785 h 5223138"/>
              <a:gd name="connsiteX15" fmla="*/ 385662 w 4231827"/>
              <a:gd name="connsiteY15" fmla="*/ 3352199 h 5223138"/>
              <a:gd name="connsiteX16" fmla="*/ 385662 w 4231827"/>
              <a:gd name="connsiteY16" fmla="*/ 3077945 h 5223138"/>
              <a:gd name="connsiteX17" fmla="*/ 522903 w 4231827"/>
              <a:gd name="connsiteY17" fmla="*/ 3018774 h 5223138"/>
              <a:gd name="connsiteX18" fmla="*/ 196437 w 4231827"/>
              <a:gd name="connsiteY18" fmla="*/ 2018651 h 5223138"/>
              <a:gd name="connsiteX19" fmla="*/ 333661 w 4231827"/>
              <a:gd name="connsiteY19" fmla="*/ 2077828 h 5223138"/>
              <a:gd name="connsiteX20" fmla="*/ 2957834 w 4231827"/>
              <a:gd name="connsiteY20" fmla="*/ 4696652 h 5223138"/>
              <a:gd name="connsiteX21" fmla="*/ 2957834 w 4231827"/>
              <a:gd name="connsiteY21" fmla="*/ 4974691 h 5223138"/>
              <a:gd name="connsiteX22" fmla="*/ 2818730 w 4231827"/>
              <a:gd name="connsiteY22" fmla="*/ 5031050 h 5223138"/>
              <a:gd name="connsiteX23" fmla="*/ 2679626 w 4231827"/>
              <a:gd name="connsiteY23" fmla="*/ 4974691 h 5223138"/>
              <a:gd name="connsiteX24" fmla="*/ 59213 w 4231827"/>
              <a:gd name="connsiteY24" fmla="*/ 2352109 h 5223138"/>
              <a:gd name="connsiteX25" fmla="*/ 59213 w 4231827"/>
              <a:gd name="connsiteY25" fmla="*/ 2077828 h 5223138"/>
              <a:gd name="connsiteX26" fmla="*/ 196437 w 4231827"/>
              <a:gd name="connsiteY26" fmla="*/ 2018651 h 5223138"/>
              <a:gd name="connsiteX27" fmla="*/ 579003 w 4231827"/>
              <a:gd name="connsiteY27" fmla="*/ 1729725 h 5223138"/>
              <a:gd name="connsiteX28" fmla="*/ 716214 w 4231827"/>
              <a:gd name="connsiteY28" fmla="*/ 1788898 h 5223138"/>
              <a:gd name="connsiteX29" fmla="*/ 3501770 w 4231827"/>
              <a:gd name="connsiteY29" fmla="*/ 4572850 h 5223138"/>
              <a:gd name="connsiteX30" fmla="*/ 3501770 w 4231827"/>
              <a:gd name="connsiteY30" fmla="*/ 4847113 h 5223138"/>
              <a:gd name="connsiteX31" fmla="*/ 3366440 w 4231827"/>
              <a:gd name="connsiteY31" fmla="*/ 4907225 h 5223138"/>
              <a:gd name="connsiteX32" fmla="*/ 3227350 w 4231827"/>
              <a:gd name="connsiteY32" fmla="*/ 4847113 h 5223138"/>
              <a:gd name="connsiteX33" fmla="*/ 441793 w 4231827"/>
              <a:gd name="connsiteY33" fmla="*/ 2063160 h 5223138"/>
              <a:gd name="connsiteX34" fmla="*/ 441793 w 4231827"/>
              <a:gd name="connsiteY34" fmla="*/ 1788898 h 5223138"/>
              <a:gd name="connsiteX35" fmla="*/ 579003 w 4231827"/>
              <a:gd name="connsiteY35" fmla="*/ 1729725 h 5223138"/>
              <a:gd name="connsiteX36" fmla="*/ 394847 w 4231827"/>
              <a:gd name="connsiteY36" fmla="*/ 874714 h 5223138"/>
              <a:gd name="connsiteX37" fmla="*/ 532054 w 4231827"/>
              <a:gd name="connsiteY37" fmla="*/ 931080 h 5223138"/>
              <a:gd name="connsiteX38" fmla="*/ 3685922 w 4231827"/>
              <a:gd name="connsiteY38" fmla="*/ 4083835 h 5223138"/>
              <a:gd name="connsiteX39" fmla="*/ 3685922 w 4231827"/>
              <a:gd name="connsiteY39" fmla="*/ 4361909 h 5223138"/>
              <a:gd name="connsiteX40" fmla="*/ 3550596 w 4231827"/>
              <a:gd name="connsiteY40" fmla="*/ 4418275 h 5223138"/>
              <a:gd name="connsiteX41" fmla="*/ 3411510 w 4231827"/>
              <a:gd name="connsiteY41" fmla="*/ 4361909 h 5223138"/>
              <a:gd name="connsiteX42" fmla="*/ 257641 w 4231827"/>
              <a:gd name="connsiteY42" fmla="*/ 1209154 h 5223138"/>
              <a:gd name="connsiteX43" fmla="*/ 257641 w 4231827"/>
              <a:gd name="connsiteY43" fmla="*/ 931080 h 5223138"/>
              <a:gd name="connsiteX44" fmla="*/ 394847 w 4231827"/>
              <a:gd name="connsiteY44" fmla="*/ 874714 h 5223138"/>
              <a:gd name="connsiteX45" fmla="*/ 842058 w 4231827"/>
              <a:gd name="connsiteY45" fmla="*/ 647051 h 5223138"/>
              <a:gd name="connsiteX46" fmla="*/ 979738 w 4231827"/>
              <a:gd name="connsiteY46" fmla="*/ 706228 h 5223138"/>
              <a:gd name="connsiteX47" fmla="*/ 4167517 w 4231827"/>
              <a:gd name="connsiteY47" fmla="*/ 3888618 h 5223138"/>
              <a:gd name="connsiteX48" fmla="*/ 4167517 w 4231827"/>
              <a:gd name="connsiteY48" fmla="*/ 4166654 h 5223138"/>
              <a:gd name="connsiteX49" fmla="*/ 4028427 w 4231827"/>
              <a:gd name="connsiteY49" fmla="*/ 4223013 h 5223138"/>
              <a:gd name="connsiteX50" fmla="*/ 3889338 w 4231827"/>
              <a:gd name="connsiteY50" fmla="*/ 4166654 h 5223138"/>
              <a:gd name="connsiteX51" fmla="*/ 701559 w 4231827"/>
              <a:gd name="connsiteY51" fmla="*/ 980507 h 5223138"/>
              <a:gd name="connsiteX52" fmla="*/ 701559 w 4231827"/>
              <a:gd name="connsiteY52" fmla="*/ 706228 h 5223138"/>
              <a:gd name="connsiteX53" fmla="*/ 842058 w 4231827"/>
              <a:gd name="connsiteY53" fmla="*/ 647051 h 5223138"/>
              <a:gd name="connsiteX54" fmla="*/ 1282285 w 4231827"/>
              <a:gd name="connsiteY54" fmla="*/ 416873 h 5223138"/>
              <a:gd name="connsiteX55" fmla="*/ 1419508 w 4231827"/>
              <a:gd name="connsiteY55" fmla="*/ 476080 h 5223138"/>
              <a:gd name="connsiteX56" fmla="*/ 3757935 w 4231827"/>
              <a:gd name="connsiteY56" fmla="*/ 2810533 h 5223138"/>
              <a:gd name="connsiteX57" fmla="*/ 3757935 w 4231827"/>
              <a:gd name="connsiteY57" fmla="*/ 3084953 h 5223138"/>
              <a:gd name="connsiteX58" fmla="*/ 3618832 w 4231827"/>
              <a:gd name="connsiteY58" fmla="*/ 3145100 h 5223138"/>
              <a:gd name="connsiteX59" fmla="*/ 3479729 w 4231827"/>
              <a:gd name="connsiteY59" fmla="*/ 3084953 h 5223138"/>
              <a:gd name="connsiteX60" fmla="*/ 1145062 w 4231827"/>
              <a:gd name="connsiteY60" fmla="*/ 750501 h 5223138"/>
              <a:gd name="connsiteX61" fmla="*/ 1145062 w 4231827"/>
              <a:gd name="connsiteY61" fmla="*/ 476080 h 5223138"/>
              <a:gd name="connsiteX62" fmla="*/ 1282285 w 4231827"/>
              <a:gd name="connsiteY62" fmla="*/ 416873 h 5223138"/>
              <a:gd name="connsiteX63" fmla="*/ 2394990 w 4231827"/>
              <a:gd name="connsiteY63" fmla="*/ 187331 h 5223138"/>
              <a:gd name="connsiteX64" fmla="*/ 2535490 w 4231827"/>
              <a:gd name="connsiteY64" fmla="*/ 243711 h 5223138"/>
              <a:gd name="connsiteX65" fmla="*/ 3986541 w 4231827"/>
              <a:gd name="connsiteY65" fmla="*/ 1694564 h 5223138"/>
              <a:gd name="connsiteX66" fmla="*/ 3986541 w 4231827"/>
              <a:gd name="connsiteY66" fmla="*/ 1972707 h 5223138"/>
              <a:gd name="connsiteX67" fmla="*/ 3847451 w 4231827"/>
              <a:gd name="connsiteY67" fmla="*/ 2029087 h 5223138"/>
              <a:gd name="connsiteX68" fmla="*/ 3708360 w 4231827"/>
              <a:gd name="connsiteY68" fmla="*/ 1972707 h 5223138"/>
              <a:gd name="connsiteX69" fmla="*/ 2257309 w 4231827"/>
              <a:gd name="connsiteY69" fmla="*/ 521854 h 5223138"/>
              <a:gd name="connsiteX70" fmla="*/ 2257309 w 4231827"/>
              <a:gd name="connsiteY70" fmla="*/ 243711 h 5223138"/>
              <a:gd name="connsiteX71" fmla="*/ 2394990 w 4231827"/>
              <a:gd name="connsiteY71" fmla="*/ 187331 h 5223138"/>
              <a:gd name="connsiteX72" fmla="*/ 1617178 w 4231827"/>
              <a:gd name="connsiteY72" fmla="*/ 82551 h 5223138"/>
              <a:gd name="connsiteX73" fmla="*/ 1757720 w 4231827"/>
              <a:gd name="connsiteY73" fmla="*/ 138918 h 5223138"/>
              <a:gd name="connsiteX74" fmla="*/ 4092882 w 4231827"/>
              <a:gd name="connsiteY74" fmla="*/ 2472517 h 5223138"/>
              <a:gd name="connsiteX75" fmla="*/ 4092882 w 4231827"/>
              <a:gd name="connsiteY75" fmla="*/ 2750595 h 5223138"/>
              <a:gd name="connsiteX76" fmla="*/ 3953750 w 4231827"/>
              <a:gd name="connsiteY76" fmla="*/ 2806962 h 5223138"/>
              <a:gd name="connsiteX77" fmla="*/ 3818378 w 4231827"/>
              <a:gd name="connsiteY77" fmla="*/ 2750595 h 5223138"/>
              <a:gd name="connsiteX78" fmla="*/ 1479456 w 4231827"/>
              <a:gd name="connsiteY78" fmla="*/ 416996 h 5223138"/>
              <a:gd name="connsiteX79" fmla="*/ 1479456 w 4231827"/>
              <a:gd name="connsiteY79" fmla="*/ 138918 h 5223138"/>
              <a:gd name="connsiteX80" fmla="*/ 1617178 w 4231827"/>
              <a:gd name="connsiteY80" fmla="*/ 82551 h 5223138"/>
              <a:gd name="connsiteX81" fmla="*/ 2879443 w 4231827"/>
              <a:gd name="connsiteY81" fmla="*/ 0 h 5223138"/>
              <a:gd name="connsiteX82" fmla="*/ 3016751 w 4231827"/>
              <a:gd name="connsiteY82" fmla="*/ 56362 h 5223138"/>
              <a:gd name="connsiteX83" fmla="*/ 4175400 w 4231827"/>
              <a:gd name="connsiteY83" fmla="*/ 1213662 h 5223138"/>
              <a:gd name="connsiteX84" fmla="*/ 4175400 w 4231827"/>
              <a:gd name="connsiteY84" fmla="*/ 1491713 h 5223138"/>
              <a:gd name="connsiteX85" fmla="*/ 4036212 w 4231827"/>
              <a:gd name="connsiteY85" fmla="*/ 1548075 h 5223138"/>
              <a:gd name="connsiteX86" fmla="*/ 3900785 w 4231827"/>
              <a:gd name="connsiteY86" fmla="*/ 1491713 h 5223138"/>
              <a:gd name="connsiteX87" fmla="*/ 2742136 w 4231827"/>
              <a:gd name="connsiteY87" fmla="*/ 334414 h 5223138"/>
              <a:gd name="connsiteX88" fmla="*/ 2742136 w 4231827"/>
              <a:gd name="connsiteY88" fmla="*/ 56362 h 5223138"/>
              <a:gd name="connsiteX89" fmla="*/ 2879443 w 4231827"/>
              <a:gd name="connsiteY89" fmla="*/ 0 h 522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4231827" h="5223138">
                <a:moveTo>
                  <a:pt x="631026" y="3796644"/>
                </a:moveTo>
                <a:cubicBezTo>
                  <a:pt x="681329" y="3796644"/>
                  <a:pt x="731163" y="3816362"/>
                  <a:pt x="768773" y="3855799"/>
                </a:cubicBezTo>
                <a:cubicBezTo>
                  <a:pt x="1701505" y="4787263"/>
                  <a:pt x="1701505" y="4787263"/>
                  <a:pt x="1701505" y="4787263"/>
                </a:cubicBezTo>
                <a:cubicBezTo>
                  <a:pt x="1780487" y="4866137"/>
                  <a:pt x="1780487" y="4986326"/>
                  <a:pt x="1701505" y="5065200"/>
                </a:cubicBezTo>
                <a:cubicBezTo>
                  <a:pt x="1663895" y="5102759"/>
                  <a:pt x="1615002" y="5121538"/>
                  <a:pt x="1566109" y="5121538"/>
                </a:cubicBezTo>
                <a:cubicBezTo>
                  <a:pt x="1513454" y="5121538"/>
                  <a:pt x="1464561" y="5102759"/>
                  <a:pt x="1426951" y="5065200"/>
                </a:cubicBezTo>
                <a:cubicBezTo>
                  <a:pt x="490458" y="4129980"/>
                  <a:pt x="490458" y="4129980"/>
                  <a:pt x="490458" y="4129980"/>
                </a:cubicBezTo>
                <a:cubicBezTo>
                  <a:pt x="415237" y="4054862"/>
                  <a:pt x="415237" y="3930917"/>
                  <a:pt x="490458" y="3855799"/>
                </a:cubicBezTo>
                <a:cubicBezTo>
                  <a:pt x="529948" y="3816362"/>
                  <a:pt x="580722" y="3796644"/>
                  <a:pt x="631026" y="3796644"/>
                </a:cubicBezTo>
                <a:close/>
                <a:moveTo>
                  <a:pt x="522903" y="3018774"/>
                </a:moveTo>
                <a:cubicBezTo>
                  <a:pt x="572723" y="3018774"/>
                  <a:pt x="622543" y="3038498"/>
                  <a:pt x="660143" y="3077945"/>
                </a:cubicBezTo>
                <a:cubicBezTo>
                  <a:pt x="2476227" y="4888774"/>
                  <a:pt x="2476227" y="4888774"/>
                  <a:pt x="2476227" y="4888774"/>
                </a:cubicBezTo>
                <a:cubicBezTo>
                  <a:pt x="2555187" y="4967669"/>
                  <a:pt x="2555187" y="5091646"/>
                  <a:pt x="2476227" y="5166785"/>
                </a:cubicBezTo>
                <a:cubicBezTo>
                  <a:pt x="2438627" y="5204354"/>
                  <a:pt x="2389746" y="5223138"/>
                  <a:pt x="2340866" y="5223138"/>
                </a:cubicBezTo>
                <a:cubicBezTo>
                  <a:pt x="2288226" y="5223138"/>
                  <a:pt x="2239346" y="5204354"/>
                  <a:pt x="2201746" y="5166785"/>
                </a:cubicBezTo>
                <a:cubicBezTo>
                  <a:pt x="385662" y="3352199"/>
                  <a:pt x="385662" y="3352199"/>
                  <a:pt x="385662" y="3352199"/>
                </a:cubicBezTo>
                <a:cubicBezTo>
                  <a:pt x="310462" y="3277061"/>
                  <a:pt x="310462" y="3153083"/>
                  <a:pt x="385662" y="3077945"/>
                </a:cubicBezTo>
                <a:cubicBezTo>
                  <a:pt x="423263" y="3038498"/>
                  <a:pt x="473083" y="3018774"/>
                  <a:pt x="522903" y="3018774"/>
                </a:cubicBezTo>
                <a:close/>
                <a:moveTo>
                  <a:pt x="196437" y="2018651"/>
                </a:moveTo>
                <a:cubicBezTo>
                  <a:pt x="246251" y="2018651"/>
                  <a:pt x="296065" y="2038377"/>
                  <a:pt x="333661" y="2077828"/>
                </a:cubicBezTo>
                <a:cubicBezTo>
                  <a:pt x="2957834" y="4696652"/>
                  <a:pt x="2957834" y="4696652"/>
                  <a:pt x="2957834" y="4696652"/>
                </a:cubicBezTo>
                <a:cubicBezTo>
                  <a:pt x="3033025" y="4775555"/>
                  <a:pt x="3033025" y="4895788"/>
                  <a:pt x="2957834" y="4974691"/>
                </a:cubicBezTo>
                <a:cubicBezTo>
                  <a:pt x="2920238" y="5012264"/>
                  <a:pt x="2867604" y="5031050"/>
                  <a:pt x="2818730" y="5031050"/>
                </a:cubicBezTo>
                <a:cubicBezTo>
                  <a:pt x="2769856" y="5031050"/>
                  <a:pt x="2720982" y="5012264"/>
                  <a:pt x="2679626" y="4974691"/>
                </a:cubicBezTo>
                <a:cubicBezTo>
                  <a:pt x="59213" y="2352109"/>
                  <a:pt x="59213" y="2352109"/>
                  <a:pt x="59213" y="2352109"/>
                </a:cubicBezTo>
                <a:cubicBezTo>
                  <a:pt x="-19738" y="2276964"/>
                  <a:pt x="-19738" y="2152974"/>
                  <a:pt x="59213" y="2077828"/>
                </a:cubicBezTo>
                <a:cubicBezTo>
                  <a:pt x="96809" y="2038377"/>
                  <a:pt x="146623" y="2018651"/>
                  <a:pt x="196437" y="2018651"/>
                </a:cubicBezTo>
                <a:close/>
                <a:moveTo>
                  <a:pt x="579003" y="1729725"/>
                </a:moveTo>
                <a:cubicBezTo>
                  <a:pt x="628813" y="1729725"/>
                  <a:pt x="678622" y="1749449"/>
                  <a:pt x="716214" y="1788898"/>
                </a:cubicBezTo>
                <a:cubicBezTo>
                  <a:pt x="3501770" y="4572850"/>
                  <a:pt x="3501770" y="4572850"/>
                  <a:pt x="3501770" y="4572850"/>
                </a:cubicBezTo>
                <a:cubicBezTo>
                  <a:pt x="3580713" y="4647991"/>
                  <a:pt x="3580713" y="4771972"/>
                  <a:pt x="3501770" y="4847113"/>
                </a:cubicBezTo>
                <a:cubicBezTo>
                  <a:pt x="3464178" y="4888440"/>
                  <a:pt x="3415309" y="4907225"/>
                  <a:pt x="3366440" y="4907225"/>
                </a:cubicBezTo>
                <a:cubicBezTo>
                  <a:pt x="3313811" y="4907225"/>
                  <a:pt x="3264942" y="4888440"/>
                  <a:pt x="3227350" y="4847113"/>
                </a:cubicBezTo>
                <a:cubicBezTo>
                  <a:pt x="441793" y="2063160"/>
                  <a:pt x="441793" y="2063160"/>
                  <a:pt x="441793" y="2063160"/>
                </a:cubicBezTo>
                <a:cubicBezTo>
                  <a:pt x="362850" y="1988020"/>
                  <a:pt x="362850" y="1864038"/>
                  <a:pt x="441793" y="1788898"/>
                </a:cubicBezTo>
                <a:cubicBezTo>
                  <a:pt x="479385" y="1749449"/>
                  <a:pt x="529194" y="1729725"/>
                  <a:pt x="579003" y="1729725"/>
                </a:cubicBezTo>
                <a:close/>
                <a:moveTo>
                  <a:pt x="394847" y="874714"/>
                </a:moveTo>
                <a:cubicBezTo>
                  <a:pt x="444655" y="874714"/>
                  <a:pt x="494463" y="893503"/>
                  <a:pt x="532054" y="931080"/>
                </a:cubicBezTo>
                <a:cubicBezTo>
                  <a:pt x="3685922" y="4083835"/>
                  <a:pt x="3685922" y="4083835"/>
                  <a:pt x="3685922" y="4083835"/>
                </a:cubicBezTo>
                <a:cubicBezTo>
                  <a:pt x="3764863" y="4158990"/>
                  <a:pt x="3764863" y="4282996"/>
                  <a:pt x="3685922" y="4361909"/>
                </a:cubicBezTo>
                <a:cubicBezTo>
                  <a:pt x="3648332" y="4399486"/>
                  <a:pt x="3599464" y="4418275"/>
                  <a:pt x="3550596" y="4418275"/>
                </a:cubicBezTo>
                <a:cubicBezTo>
                  <a:pt x="3497968" y="4418275"/>
                  <a:pt x="3449100" y="4399486"/>
                  <a:pt x="3411510" y="4361909"/>
                </a:cubicBezTo>
                <a:cubicBezTo>
                  <a:pt x="257641" y="1209154"/>
                  <a:pt x="257641" y="1209154"/>
                  <a:pt x="257641" y="1209154"/>
                </a:cubicBezTo>
                <a:cubicBezTo>
                  <a:pt x="178700" y="1130241"/>
                  <a:pt x="178700" y="1006236"/>
                  <a:pt x="257641" y="931080"/>
                </a:cubicBezTo>
                <a:cubicBezTo>
                  <a:pt x="295232" y="893503"/>
                  <a:pt x="345039" y="874714"/>
                  <a:pt x="394847" y="874714"/>
                </a:cubicBezTo>
                <a:close/>
                <a:moveTo>
                  <a:pt x="842058" y="647051"/>
                </a:moveTo>
                <a:cubicBezTo>
                  <a:pt x="892337" y="647051"/>
                  <a:pt x="942146" y="666777"/>
                  <a:pt x="979738" y="706228"/>
                </a:cubicBezTo>
                <a:cubicBezTo>
                  <a:pt x="4167517" y="3888618"/>
                  <a:pt x="4167517" y="3888618"/>
                  <a:pt x="4167517" y="3888618"/>
                </a:cubicBezTo>
                <a:cubicBezTo>
                  <a:pt x="4242700" y="3967520"/>
                  <a:pt x="4242700" y="4091509"/>
                  <a:pt x="4167517" y="4166654"/>
                </a:cubicBezTo>
                <a:cubicBezTo>
                  <a:pt x="4126166" y="4204227"/>
                  <a:pt x="4077296" y="4223013"/>
                  <a:pt x="4028427" y="4223013"/>
                </a:cubicBezTo>
                <a:cubicBezTo>
                  <a:pt x="3975799" y="4223013"/>
                  <a:pt x="3926930" y="4204227"/>
                  <a:pt x="3889338" y="4166654"/>
                </a:cubicBezTo>
                <a:cubicBezTo>
                  <a:pt x="701559" y="980507"/>
                  <a:pt x="701559" y="980507"/>
                  <a:pt x="701559" y="980507"/>
                </a:cubicBezTo>
                <a:cubicBezTo>
                  <a:pt x="626375" y="905362"/>
                  <a:pt x="626375" y="781373"/>
                  <a:pt x="701559" y="706228"/>
                </a:cubicBezTo>
                <a:cubicBezTo>
                  <a:pt x="741030" y="666777"/>
                  <a:pt x="791779" y="647051"/>
                  <a:pt x="842058" y="647051"/>
                </a:cubicBezTo>
                <a:close/>
                <a:moveTo>
                  <a:pt x="1282285" y="416873"/>
                </a:moveTo>
                <a:cubicBezTo>
                  <a:pt x="1332099" y="416873"/>
                  <a:pt x="1381912" y="436609"/>
                  <a:pt x="1419508" y="476080"/>
                </a:cubicBezTo>
                <a:cubicBezTo>
                  <a:pt x="3757935" y="2810533"/>
                  <a:pt x="3757935" y="2810533"/>
                  <a:pt x="3757935" y="2810533"/>
                </a:cubicBezTo>
                <a:cubicBezTo>
                  <a:pt x="3833125" y="2885716"/>
                  <a:pt x="3833125" y="3009770"/>
                  <a:pt x="3757935" y="3084953"/>
                </a:cubicBezTo>
                <a:cubicBezTo>
                  <a:pt x="3720339" y="3126304"/>
                  <a:pt x="3667706" y="3145100"/>
                  <a:pt x="3618832" y="3145100"/>
                </a:cubicBezTo>
                <a:cubicBezTo>
                  <a:pt x="3569958" y="3145100"/>
                  <a:pt x="3517325" y="3126304"/>
                  <a:pt x="3479729" y="3084953"/>
                </a:cubicBezTo>
                <a:cubicBezTo>
                  <a:pt x="1145062" y="750501"/>
                  <a:pt x="1145062" y="750501"/>
                  <a:pt x="1145062" y="750501"/>
                </a:cubicBezTo>
                <a:cubicBezTo>
                  <a:pt x="1066112" y="675317"/>
                  <a:pt x="1066112" y="551264"/>
                  <a:pt x="1145062" y="476080"/>
                </a:cubicBezTo>
                <a:cubicBezTo>
                  <a:pt x="1182658" y="436609"/>
                  <a:pt x="1232471" y="416873"/>
                  <a:pt x="1282285" y="416873"/>
                </a:cubicBezTo>
                <a:close/>
                <a:moveTo>
                  <a:pt x="2394990" y="187331"/>
                </a:moveTo>
                <a:cubicBezTo>
                  <a:pt x="2445269" y="187331"/>
                  <a:pt x="2496018" y="206124"/>
                  <a:pt x="2535490" y="243711"/>
                </a:cubicBezTo>
                <a:cubicBezTo>
                  <a:pt x="3986541" y="1694564"/>
                  <a:pt x="3986541" y="1694564"/>
                  <a:pt x="3986541" y="1694564"/>
                </a:cubicBezTo>
                <a:cubicBezTo>
                  <a:pt x="4061725" y="1773496"/>
                  <a:pt x="4061725" y="1897533"/>
                  <a:pt x="3986541" y="1972707"/>
                </a:cubicBezTo>
                <a:cubicBezTo>
                  <a:pt x="3948949" y="2010294"/>
                  <a:pt x="3896320" y="2029087"/>
                  <a:pt x="3847451" y="2029087"/>
                </a:cubicBezTo>
                <a:cubicBezTo>
                  <a:pt x="3798581" y="2029087"/>
                  <a:pt x="3745952" y="2010294"/>
                  <a:pt x="3708360" y="1972707"/>
                </a:cubicBezTo>
                <a:cubicBezTo>
                  <a:pt x="2257309" y="521854"/>
                  <a:pt x="2257309" y="521854"/>
                  <a:pt x="2257309" y="521854"/>
                </a:cubicBezTo>
                <a:cubicBezTo>
                  <a:pt x="2182125" y="446680"/>
                  <a:pt x="2182125" y="322643"/>
                  <a:pt x="2257309" y="243711"/>
                </a:cubicBezTo>
                <a:cubicBezTo>
                  <a:pt x="2294901" y="206124"/>
                  <a:pt x="2344710" y="187331"/>
                  <a:pt x="2394990" y="187331"/>
                </a:cubicBezTo>
                <a:close/>
                <a:moveTo>
                  <a:pt x="1617178" y="82551"/>
                </a:moveTo>
                <a:cubicBezTo>
                  <a:pt x="1667473" y="82551"/>
                  <a:pt x="1718237" y="101340"/>
                  <a:pt x="1757720" y="138918"/>
                </a:cubicBezTo>
                <a:cubicBezTo>
                  <a:pt x="4092882" y="2472517"/>
                  <a:pt x="4092882" y="2472517"/>
                  <a:pt x="4092882" y="2472517"/>
                </a:cubicBezTo>
                <a:cubicBezTo>
                  <a:pt x="4168088" y="2551431"/>
                  <a:pt x="4168088" y="2675439"/>
                  <a:pt x="4092882" y="2750595"/>
                </a:cubicBezTo>
                <a:cubicBezTo>
                  <a:pt x="4055278" y="2788173"/>
                  <a:pt x="4006394" y="2806962"/>
                  <a:pt x="3953750" y="2806962"/>
                </a:cubicBezTo>
                <a:cubicBezTo>
                  <a:pt x="3904865" y="2806962"/>
                  <a:pt x="3855981" y="2788173"/>
                  <a:pt x="3818378" y="2750595"/>
                </a:cubicBezTo>
                <a:cubicBezTo>
                  <a:pt x="1479456" y="416996"/>
                  <a:pt x="1479456" y="416996"/>
                  <a:pt x="1479456" y="416996"/>
                </a:cubicBezTo>
                <a:cubicBezTo>
                  <a:pt x="1404250" y="338082"/>
                  <a:pt x="1404250" y="214074"/>
                  <a:pt x="1479456" y="138918"/>
                </a:cubicBezTo>
                <a:cubicBezTo>
                  <a:pt x="1517060" y="101340"/>
                  <a:pt x="1566884" y="82551"/>
                  <a:pt x="1617178" y="82551"/>
                </a:cubicBezTo>
                <a:close/>
                <a:moveTo>
                  <a:pt x="2879443" y="0"/>
                </a:moveTo>
                <a:cubicBezTo>
                  <a:pt x="2929288" y="0"/>
                  <a:pt x="2979132" y="18787"/>
                  <a:pt x="3016751" y="56362"/>
                </a:cubicBezTo>
                <a:cubicBezTo>
                  <a:pt x="4175400" y="1213662"/>
                  <a:pt x="4175400" y="1213662"/>
                  <a:pt x="4175400" y="1213662"/>
                </a:cubicBezTo>
                <a:cubicBezTo>
                  <a:pt x="4250637" y="1288811"/>
                  <a:pt x="4250637" y="1412806"/>
                  <a:pt x="4175400" y="1491713"/>
                </a:cubicBezTo>
                <a:cubicBezTo>
                  <a:pt x="4137782" y="1529288"/>
                  <a:pt x="4088878" y="1548075"/>
                  <a:pt x="4036212" y="1548075"/>
                </a:cubicBezTo>
                <a:cubicBezTo>
                  <a:pt x="3987308" y="1548075"/>
                  <a:pt x="3938404" y="1529288"/>
                  <a:pt x="3900785" y="1491713"/>
                </a:cubicBezTo>
                <a:cubicBezTo>
                  <a:pt x="2742136" y="334414"/>
                  <a:pt x="2742136" y="334414"/>
                  <a:pt x="2742136" y="334414"/>
                </a:cubicBezTo>
                <a:cubicBezTo>
                  <a:pt x="2663137" y="255508"/>
                  <a:pt x="2663137" y="131511"/>
                  <a:pt x="2742136" y="56362"/>
                </a:cubicBezTo>
                <a:cubicBezTo>
                  <a:pt x="2779754" y="18787"/>
                  <a:pt x="2829599" y="0"/>
                  <a:pt x="2879443" y="0"/>
                </a:cubicBezTo>
                <a:close/>
              </a:path>
            </a:pathLst>
          </a:custGeom>
          <a:solidFill>
            <a:schemeClr val="bg2">
              <a:lumMod val="10000"/>
              <a:lumOff val="90000"/>
            </a:schemeClr>
          </a:solidFill>
        </p:spPr>
        <p:txBody>
          <a:bodyPr wrap="square" anchor="ctr">
            <a:noAutofit/>
          </a:bodyPr>
          <a:lstStyle>
            <a:lvl1pPr marL="0" indent="0" algn="ctr" defTabSz="914400" rtl="0" eaLnBrk="1" latinLnBrk="0" hangingPunct="1">
              <a:lnSpc>
                <a:spcPct val="90000"/>
              </a:lnSpc>
              <a:spcBef>
                <a:spcPts val="1000"/>
              </a:spcBef>
              <a:buFont typeface="Arial" panose="020B0604020202020204" pitchFamily="34" charset="0"/>
              <a:buNone/>
              <a:defRPr lang="id-ID" sz="2000" kern="1200">
                <a:solidFill>
                  <a:schemeClr val="bg2"/>
                </a:solidFill>
                <a:latin typeface="Roboto Light" panose="02000000000000000000" pitchFamily="2" charset="0"/>
                <a:ea typeface="Roboto Light" panose="02000000000000000000" pitchFamily="2" charset="0"/>
                <a:cs typeface="+mn-cs"/>
              </a:defRPr>
            </a:lvl1pPr>
          </a:lstStyle>
          <a:p>
            <a:endParaRPr lang="id-ID"/>
          </a:p>
        </p:txBody>
      </p:sp>
    </p:spTree>
    <p:extLst>
      <p:ext uri="{BB962C8B-B14F-4D97-AF65-F5344CB8AC3E}">
        <p14:creationId xmlns:p14="http://schemas.microsoft.com/office/powerpoint/2010/main" val="15208692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Picture Placeholder 8"/>
          <p:cNvSpPr>
            <a:spLocks noGrp="1"/>
          </p:cNvSpPr>
          <p:nvPr>
            <p:ph type="pic" sz="quarter" idx="10"/>
          </p:nvPr>
        </p:nvSpPr>
        <p:spPr>
          <a:xfrm>
            <a:off x="4789715" y="-1"/>
            <a:ext cx="7402286" cy="6858001"/>
          </a:xfrm>
          <a:custGeom>
            <a:avLst/>
            <a:gdLst>
              <a:gd name="connsiteX0" fmla="*/ 3309257 w 7402286"/>
              <a:gd name="connsiteY0" fmla="*/ 0 h 6858001"/>
              <a:gd name="connsiteX1" fmla="*/ 7402285 w 7402286"/>
              <a:gd name="connsiteY1" fmla="*/ 1 h 6858001"/>
              <a:gd name="connsiteX2" fmla="*/ 7402286 w 7402286"/>
              <a:gd name="connsiteY2" fmla="*/ 6858001 h 6858001"/>
              <a:gd name="connsiteX3" fmla="*/ 0 w 7402286"/>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7402286" h="6858001">
                <a:moveTo>
                  <a:pt x="3309257" y="0"/>
                </a:moveTo>
                <a:lnTo>
                  <a:pt x="7402285" y="1"/>
                </a:lnTo>
                <a:cubicBezTo>
                  <a:pt x="7402285" y="2286001"/>
                  <a:pt x="7402286" y="4572001"/>
                  <a:pt x="7402286" y="6858001"/>
                </a:cubicBezTo>
                <a:lnTo>
                  <a:pt x="0" y="6858001"/>
                </a:lnTo>
                <a:close/>
              </a:path>
            </a:pathLst>
          </a:custGeom>
        </p:spPr>
        <p:txBody>
          <a:bodyPr wrap="square">
            <a:noAutofit/>
          </a:bodyPr>
          <a:lstStyle/>
          <a:p>
            <a:endParaRPr lang="id-ID"/>
          </a:p>
        </p:txBody>
      </p:sp>
    </p:spTree>
    <p:extLst>
      <p:ext uri="{BB962C8B-B14F-4D97-AF65-F5344CB8AC3E}">
        <p14:creationId xmlns:p14="http://schemas.microsoft.com/office/powerpoint/2010/main" val="37753553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0" y="1676400"/>
            <a:ext cx="12192000" cy="3429000"/>
          </a:xfrm>
        </p:spPr>
        <p:txBody>
          <a:bodyPr/>
          <a:lstStyle/>
          <a:p>
            <a:endParaRPr lang="id-ID"/>
          </a:p>
        </p:txBody>
      </p:sp>
    </p:spTree>
    <p:extLst>
      <p:ext uri="{BB962C8B-B14F-4D97-AF65-F5344CB8AC3E}">
        <p14:creationId xmlns:p14="http://schemas.microsoft.com/office/powerpoint/2010/main" val="10346971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52456177-0B0A-481C-BAE6-5F830D1B4F98}"/>
              </a:ext>
            </a:extLst>
          </p:cNvPr>
          <p:cNvSpPr>
            <a:spLocks noGrp="1"/>
          </p:cNvSpPr>
          <p:nvPr>
            <p:ph type="pic" sz="quarter" idx="14"/>
          </p:nvPr>
        </p:nvSpPr>
        <p:spPr>
          <a:xfrm>
            <a:off x="9810752" y="0"/>
            <a:ext cx="2381248" cy="2293938"/>
          </a:xfrm>
        </p:spPr>
        <p:txBody>
          <a:bodyPr/>
          <a:lstStyle/>
          <a:p>
            <a:endParaRPr lang="id-ID"/>
          </a:p>
        </p:txBody>
      </p:sp>
      <p:sp>
        <p:nvSpPr>
          <p:cNvPr id="7" name="Picture Placeholder 6">
            <a:extLst>
              <a:ext uri="{FF2B5EF4-FFF2-40B4-BE49-F238E27FC236}">
                <a16:creationId xmlns:a16="http://schemas.microsoft.com/office/drawing/2014/main" id="{A5218914-7A9C-4BF8-9950-D011777577F9}"/>
              </a:ext>
            </a:extLst>
          </p:cNvPr>
          <p:cNvSpPr>
            <a:spLocks noGrp="1"/>
          </p:cNvSpPr>
          <p:nvPr>
            <p:ph type="pic" sz="quarter" idx="15"/>
          </p:nvPr>
        </p:nvSpPr>
        <p:spPr>
          <a:xfrm>
            <a:off x="7429504" y="2293938"/>
            <a:ext cx="2381248" cy="2293938"/>
          </a:xfrm>
        </p:spPr>
        <p:txBody>
          <a:bodyPr/>
          <a:lstStyle/>
          <a:p>
            <a:endParaRPr lang="id-ID"/>
          </a:p>
        </p:txBody>
      </p:sp>
      <p:sp>
        <p:nvSpPr>
          <p:cNvPr id="8" name="Picture Placeholder 6">
            <a:extLst>
              <a:ext uri="{FF2B5EF4-FFF2-40B4-BE49-F238E27FC236}">
                <a16:creationId xmlns:a16="http://schemas.microsoft.com/office/drawing/2014/main" id="{3A16EE37-E93A-4D21-8415-E84C293C06B3}"/>
              </a:ext>
            </a:extLst>
          </p:cNvPr>
          <p:cNvSpPr>
            <a:spLocks noGrp="1"/>
          </p:cNvSpPr>
          <p:nvPr>
            <p:ph type="pic" sz="quarter" idx="16"/>
          </p:nvPr>
        </p:nvSpPr>
        <p:spPr>
          <a:xfrm>
            <a:off x="9810752" y="4587876"/>
            <a:ext cx="2381248" cy="2270124"/>
          </a:xfrm>
        </p:spPr>
        <p:txBody>
          <a:bodyPr/>
          <a:lstStyle/>
          <a:p>
            <a:endParaRPr lang="id-ID"/>
          </a:p>
        </p:txBody>
      </p:sp>
    </p:spTree>
    <p:extLst>
      <p:ext uri="{BB962C8B-B14F-4D97-AF65-F5344CB8AC3E}">
        <p14:creationId xmlns:p14="http://schemas.microsoft.com/office/powerpoint/2010/main" val="22116540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62620C2C-A486-464F-961C-EF7AAE328893}"/>
              </a:ext>
            </a:extLst>
          </p:cNvPr>
          <p:cNvSpPr>
            <a:spLocks noGrp="1"/>
          </p:cNvSpPr>
          <p:nvPr>
            <p:ph type="pic" sz="quarter" idx="10"/>
          </p:nvPr>
        </p:nvSpPr>
        <p:spPr>
          <a:xfrm>
            <a:off x="1279843" y="1060260"/>
            <a:ext cx="4535487" cy="2427287"/>
          </a:xfrm>
          <a:prstGeom prst="rect">
            <a:avLst/>
          </a:prstGeom>
        </p:spPr>
        <p:txBody>
          <a:bodyPr/>
          <a:lstStyle/>
          <a:p>
            <a:endParaRPr lang="en-US"/>
          </a:p>
        </p:txBody>
      </p:sp>
      <p:sp>
        <p:nvSpPr>
          <p:cNvPr id="7" name="Picture Placeholder 3">
            <a:extLst>
              <a:ext uri="{FF2B5EF4-FFF2-40B4-BE49-F238E27FC236}">
                <a16:creationId xmlns:a16="http://schemas.microsoft.com/office/drawing/2014/main" id="{C1E1BC26-A771-4C59-8C66-8D13DA7835D7}"/>
              </a:ext>
            </a:extLst>
          </p:cNvPr>
          <p:cNvSpPr>
            <a:spLocks noGrp="1"/>
          </p:cNvSpPr>
          <p:nvPr>
            <p:ph type="pic" sz="quarter" idx="11"/>
          </p:nvPr>
        </p:nvSpPr>
        <p:spPr>
          <a:xfrm>
            <a:off x="6418771" y="3487547"/>
            <a:ext cx="4535487" cy="2427287"/>
          </a:xfrm>
          <a:prstGeom prst="rect">
            <a:avLst/>
          </a:prstGeom>
        </p:spPr>
        <p:txBody>
          <a:bodyPr/>
          <a:lstStyle/>
          <a:p>
            <a:endParaRPr lang="en-US"/>
          </a:p>
        </p:txBody>
      </p:sp>
    </p:spTree>
    <p:extLst>
      <p:ext uri="{BB962C8B-B14F-4D97-AF65-F5344CB8AC3E}">
        <p14:creationId xmlns:p14="http://schemas.microsoft.com/office/powerpoint/2010/main" val="3108280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en-US" dirty="0"/>
          </a:p>
        </p:txBody>
      </p:sp>
    </p:spTree>
    <p:extLst>
      <p:ext uri="{BB962C8B-B14F-4D97-AF65-F5344CB8AC3E}">
        <p14:creationId xmlns:p14="http://schemas.microsoft.com/office/powerpoint/2010/main" val="13540280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6459317" y="1067082"/>
            <a:ext cx="5732683" cy="5799732"/>
          </a:xfrm>
          <a:custGeom>
            <a:avLst/>
            <a:gdLst>
              <a:gd name="connsiteX0" fmla="*/ 2976083 w 5732683"/>
              <a:gd name="connsiteY0" fmla="*/ 0 h 5799732"/>
              <a:gd name="connsiteX1" fmla="*/ 5732683 w 5732683"/>
              <a:gd name="connsiteY1" fmla="*/ 2758924 h 5799732"/>
              <a:gd name="connsiteX2" fmla="*/ 5732683 w 5732683"/>
              <a:gd name="connsiteY2" fmla="*/ 5799732 h 5799732"/>
              <a:gd name="connsiteX3" fmla="*/ 2823365 w 5732683"/>
              <a:gd name="connsiteY3" fmla="*/ 5799732 h 5799732"/>
              <a:gd name="connsiteX4" fmla="*/ 4605 w 5732683"/>
              <a:gd name="connsiteY4" fmla="*/ 2977826 h 5799732"/>
              <a:gd name="connsiteX5" fmla="*/ 0 w 5732683"/>
              <a:gd name="connsiteY5" fmla="*/ 2977826 h 5799732"/>
              <a:gd name="connsiteX6" fmla="*/ 2303 w 5732683"/>
              <a:gd name="connsiteY6" fmla="*/ 2976290 h 5799732"/>
              <a:gd name="connsiteX7" fmla="*/ 0 w 5732683"/>
              <a:gd name="connsiteY7" fmla="*/ 2973985 h 5799732"/>
              <a:gd name="connsiteX8" fmla="*/ 4605 w 5732683"/>
              <a:gd name="connsiteY8" fmla="*/ 2973985 h 579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32683" h="5799732">
                <a:moveTo>
                  <a:pt x="2976083" y="0"/>
                </a:moveTo>
                <a:lnTo>
                  <a:pt x="5732683" y="2758924"/>
                </a:lnTo>
                <a:lnTo>
                  <a:pt x="5732683" y="5799732"/>
                </a:lnTo>
                <a:lnTo>
                  <a:pt x="2823365" y="5799732"/>
                </a:lnTo>
                <a:lnTo>
                  <a:pt x="4605" y="2977826"/>
                </a:lnTo>
                <a:lnTo>
                  <a:pt x="0" y="2977826"/>
                </a:lnTo>
                <a:lnTo>
                  <a:pt x="2303" y="2976290"/>
                </a:lnTo>
                <a:lnTo>
                  <a:pt x="0" y="2973985"/>
                </a:lnTo>
                <a:lnTo>
                  <a:pt x="4605" y="2973985"/>
                </a:lnTo>
                <a:close/>
              </a:path>
            </a:pathLst>
          </a:custGeom>
          <a:ln>
            <a:noFill/>
          </a:ln>
        </p:spPr>
        <p:txBody>
          <a:bodyPr wrap="square">
            <a:noAutofit/>
          </a:bodyPr>
          <a:lstStyle>
            <a:lvl1pPr>
              <a:defRPr sz="1500">
                <a:solidFill>
                  <a:schemeClr val="tx1"/>
                </a:solidFill>
              </a:defRPr>
            </a:lvl1pPr>
          </a:lstStyle>
          <a:p>
            <a:endParaRPr lang="id-ID" dirty="0"/>
          </a:p>
        </p:txBody>
      </p:sp>
      <p:sp>
        <p:nvSpPr>
          <p:cNvPr id="7" name="Picture Placeholder 9"/>
          <p:cNvSpPr>
            <a:spLocks noGrp="1"/>
          </p:cNvSpPr>
          <p:nvPr>
            <p:ph type="pic" sz="quarter" idx="11"/>
          </p:nvPr>
        </p:nvSpPr>
        <p:spPr>
          <a:xfrm>
            <a:off x="2717800" y="3889142"/>
            <a:ext cx="5953945" cy="2980326"/>
          </a:xfrm>
          <a:custGeom>
            <a:avLst/>
            <a:gdLst>
              <a:gd name="connsiteX0" fmla="*/ 2976589 w 5953945"/>
              <a:gd name="connsiteY0" fmla="*/ 0 h 2980326"/>
              <a:gd name="connsiteX1" fmla="*/ 5953945 w 5953945"/>
              <a:gd name="connsiteY1" fmla="*/ 2980326 h 2980326"/>
              <a:gd name="connsiteX2" fmla="*/ 0 w 5953945"/>
              <a:gd name="connsiteY2" fmla="*/ 2980326 h 2980326"/>
            </a:gdLst>
            <a:ahLst/>
            <a:cxnLst>
              <a:cxn ang="0">
                <a:pos x="connsiteX0" y="connsiteY0"/>
              </a:cxn>
              <a:cxn ang="0">
                <a:pos x="connsiteX1" y="connsiteY1"/>
              </a:cxn>
              <a:cxn ang="0">
                <a:pos x="connsiteX2" y="connsiteY2"/>
              </a:cxn>
            </a:cxnLst>
            <a:rect l="l" t="t" r="r" b="b"/>
            <a:pathLst>
              <a:path w="5953945" h="2980326">
                <a:moveTo>
                  <a:pt x="2976589" y="0"/>
                </a:moveTo>
                <a:lnTo>
                  <a:pt x="5953945" y="2980326"/>
                </a:lnTo>
                <a:lnTo>
                  <a:pt x="0" y="2980326"/>
                </a:lnTo>
                <a:close/>
              </a:path>
            </a:pathLst>
          </a:custGeom>
          <a:ln>
            <a:noFill/>
          </a:ln>
        </p:spPr>
        <p:txBody>
          <a:bodyPr wrap="square">
            <a:noAutofit/>
          </a:bodyPr>
          <a:lstStyle>
            <a:lvl1pPr>
              <a:defRPr sz="1500">
                <a:solidFill>
                  <a:schemeClr val="tx1"/>
                </a:solidFill>
              </a:defRPr>
            </a:lvl1pPr>
          </a:lstStyle>
          <a:p>
            <a:endParaRPr lang="id-ID" dirty="0"/>
          </a:p>
        </p:txBody>
      </p:sp>
    </p:spTree>
    <p:extLst>
      <p:ext uri="{BB962C8B-B14F-4D97-AF65-F5344CB8AC3E}">
        <p14:creationId xmlns:p14="http://schemas.microsoft.com/office/powerpoint/2010/main" val="14579099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7"/>
          <p:cNvSpPr>
            <a:spLocks noGrp="1"/>
          </p:cNvSpPr>
          <p:nvPr>
            <p:ph type="pic" sz="quarter" idx="15"/>
          </p:nvPr>
        </p:nvSpPr>
        <p:spPr>
          <a:xfrm>
            <a:off x="414619" y="1035424"/>
            <a:ext cx="11362763" cy="5822576"/>
          </a:xfrm>
          <a:custGeom>
            <a:avLst/>
            <a:gdLst>
              <a:gd name="connsiteX0" fmla="*/ 9486899 w 11362763"/>
              <a:gd name="connsiteY0" fmla="*/ 3899966 h 5822576"/>
              <a:gd name="connsiteX1" fmla="*/ 11362763 w 11362763"/>
              <a:gd name="connsiteY1" fmla="*/ 5822576 h 5822576"/>
              <a:gd name="connsiteX2" fmla="*/ 7611034 w 11362763"/>
              <a:gd name="connsiteY2" fmla="*/ 5822576 h 5822576"/>
              <a:gd name="connsiteX3" fmla="*/ 5667935 w 11362763"/>
              <a:gd name="connsiteY3" fmla="*/ 3899966 h 5822576"/>
              <a:gd name="connsiteX4" fmla="*/ 7543799 w 11362763"/>
              <a:gd name="connsiteY4" fmla="*/ 5822576 h 5822576"/>
              <a:gd name="connsiteX5" fmla="*/ 3792070 w 11362763"/>
              <a:gd name="connsiteY5" fmla="*/ 5822576 h 5822576"/>
              <a:gd name="connsiteX6" fmla="*/ 1875865 w 11362763"/>
              <a:gd name="connsiteY6" fmla="*/ 3899966 h 5822576"/>
              <a:gd name="connsiteX7" fmla="*/ 3751729 w 11362763"/>
              <a:gd name="connsiteY7" fmla="*/ 5822576 h 5822576"/>
              <a:gd name="connsiteX8" fmla="*/ 0 w 11362763"/>
              <a:gd name="connsiteY8" fmla="*/ 5822576 h 5822576"/>
              <a:gd name="connsiteX9" fmla="*/ 7584140 w 11362763"/>
              <a:gd name="connsiteY9" fmla="*/ 1947761 h 5822576"/>
              <a:gd name="connsiteX10" fmla="*/ 9426387 w 11362763"/>
              <a:gd name="connsiteY10" fmla="*/ 3838327 h 5822576"/>
              <a:gd name="connsiteX11" fmla="*/ 7584140 w 11362763"/>
              <a:gd name="connsiteY11" fmla="*/ 5728893 h 5822576"/>
              <a:gd name="connsiteX12" fmla="*/ 5741893 w 11362763"/>
              <a:gd name="connsiteY12" fmla="*/ 3838327 h 5822576"/>
              <a:gd name="connsiteX13" fmla="*/ 3765176 w 11362763"/>
              <a:gd name="connsiteY13" fmla="*/ 1947761 h 5822576"/>
              <a:gd name="connsiteX14" fmla="*/ 5607423 w 11362763"/>
              <a:gd name="connsiteY14" fmla="*/ 3838327 h 5822576"/>
              <a:gd name="connsiteX15" fmla="*/ 3765176 w 11362763"/>
              <a:gd name="connsiteY15" fmla="*/ 5728893 h 5822576"/>
              <a:gd name="connsiteX16" fmla="*/ 1922929 w 11362763"/>
              <a:gd name="connsiteY16" fmla="*/ 3838327 h 5822576"/>
              <a:gd name="connsiteX17" fmla="*/ 5681382 w 11362763"/>
              <a:gd name="connsiteY17" fmla="*/ 0 h 5822576"/>
              <a:gd name="connsiteX18" fmla="*/ 7523629 w 11362763"/>
              <a:gd name="connsiteY18" fmla="*/ 1890566 h 5822576"/>
              <a:gd name="connsiteX19" fmla="*/ 5681382 w 11362763"/>
              <a:gd name="connsiteY19" fmla="*/ 3781132 h 5822576"/>
              <a:gd name="connsiteX20" fmla="*/ 3839136 w 11362763"/>
              <a:gd name="connsiteY20" fmla="*/ 1890566 h 582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362763" h="5822576">
                <a:moveTo>
                  <a:pt x="9486899" y="3899966"/>
                </a:moveTo>
                <a:lnTo>
                  <a:pt x="11362763" y="5822576"/>
                </a:lnTo>
                <a:lnTo>
                  <a:pt x="7611034" y="5822576"/>
                </a:lnTo>
                <a:close/>
                <a:moveTo>
                  <a:pt x="5667935" y="3899966"/>
                </a:moveTo>
                <a:lnTo>
                  <a:pt x="7543799" y="5822576"/>
                </a:lnTo>
                <a:lnTo>
                  <a:pt x="3792070" y="5822576"/>
                </a:lnTo>
                <a:close/>
                <a:moveTo>
                  <a:pt x="1875865" y="3899966"/>
                </a:moveTo>
                <a:lnTo>
                  <a:pt x="3751729" y="5822576"/>
                </a:lnTo>
                <a:lnTo>
                  <a:pt x="0" y="5822576"/>
                </a:lnTo>
                <a:close/>
                <a:moveTo>
                  <a:pt x="7584140" y="1947761"/>
                </a:moveTo>
                <a:lnTo>
                  <a:pt x="9426387" y="3838327"/>
                </a:lnTo>
                <a:lnTo>
                  <a:pt x="7584140" y="5728893"/>
                </a:lnTo>
                <a:lnTo>
                  <a:pt x="5741893" y="3838327"/>
                </a:lnTo>
                <a:close/>
                <a:moveTo>
                  <a:pt x="3765176" y="1947761"/>
                </a:moveTo>
                <a:lnTo>
                  <a:pt x="5607423" y="3838327"/>
                </a:lnTo>
                <a:lnTo>
                  <a:pt x="3765176" y="5728893"/>
                </a:lnTo>
                <a:lnTo>
                  <a:pt x="1922929" y="3838327"/>
                </a:lnTo>
                <a:close/>
                <a:moveTo>
                  <a:pt x="5681382" y="0"/>
                </a:moveTo>
                <a:lnTo>
                  <a:pt x="7523629" y="1890566"/>
                </a:lnTo>
                <a:lnTo>
                  <a:pt x="5681382" y="3781132"/>
                </a:lnTo>
                <a:lnTo>
                  <a:pt x="3839136" y="1890566"/>
                </a:lnTo>
                <a:close/>
              </a:path>
            </a:pathLst>
          </a:custGeom>
          <a:ln>
            <a:noFill/>
          </a:ln>
        </p:spPr>
        <p:txBody>
          <a:bodyPr wrap="square">
            <a:noAutofit/>
          </a:bodyPr>
          <a:lstStyle>
            <a:lvl1pPr>
              <a:defRPr sz="1500">
                <a:solidFill>
                  <a:schemeClr val="tx1"/>
                </a:solidFill>
              </a:defRPr>
            </a:lvl1pPr>
          </a:lstStyle>
          <a:p>
            <a:endParaRPr lang="id-ID" dirty="0"/>
          </a:p>
        </p:txBody>
      </p:sp>
    </p:spTree>
    <p:extLst>
      <p:ext uri="{BB962C8B-B14F-4D97-AF65-F5344CB8AC3E}">
        <p14:creationId xmlns:p14="http://schemas.microsoft.com/office/powerpoint/2010/main" val="388550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6" name="Picture Placeholder 4"/>
          <p:cNvSpPr>
            <a:spLocks noGrp="1"/>
          </p:cNvSpPr>
          <p:nvPr>
            <p:ph type="pic" sz="quarter" idx="10"/>
          </p:nvPr>
        </p:nvSpPr>
        <p:spPr>
          <a:xfrm>
            <a:off x="0" y="0"/>
            <a:ext cx="9174439" cy="5728447"/>
          </a:xfrm>
          <a:custGeom>
            <a:avLst/>
            <a:gdLst>
              <a:gd name="connsiteX0" fmla="*/ 0 w 9174439"/>
              <a:gd name="connsiteY0" fmla="*/ 0 h 5728447"/>
              <a:gd name="connsiteX1" fmla="*/ 9174439 w 9174439"/>
              <a:gd name="connsiteY1" fmla="*/ 0 h 5728447"/>
              <a:gd name="connsiteX2" fmla="*/ 3876852 w 9174439"/>
              <a:gd name="connsiteY2" fmla="*/ 5728447 h 5728447"/>
              <a:gd name="connsiteX3" fmla="*/ 0 w 9174439"/>
              <a:gd name="connsiteY3" fmla="*/ 1536285 h 5728447"/>
            </a:gdLst>
            <a:ahLst/>
            <a:cxnLst>
              <a:cxn ang="0">
                <a:pos x="connsiteX0" y="connsiteY0"/>
              </a:cxn>
              <a:cxn ang="0">
                <a:pos x="connsiteX1" y="connsiteY1"/>
              </a:cxn>
              <a:cxn ang="0">
                <a:pos x="connsiteX2" y="connsiteY2"/>
              </a:cxn>
              <a:cxn ang="0">
                <a:pos x="connsiteX3" y="connsiteY3"/>
              </a:cxn>
            </a:cxnLst>
            <a:rect l="l" t="t" r="r" b="b"/>
            <a:pathLst>
              <a:path w="9174439" h="5728447">
                <a:moveTo>
                  <a:pt x="0" y="0"/>
                </a:moveTo>
                <a:lnTo>
                  <a:pt x="9174439" y="0"/>
                </a:lnTo>
                <a:lnTo>
                  <a:pt x="3876852" y="5728447"/>
                </a:lnTo>
                <a:lnTo>
                  <a:pt x="0" y="1536285"/>
                </a:lnTo>
                <a:close/>
              </a:path>
            </a:pathLst>
          </a:custGeom>
          <a:ln>
            <a:noFill/>
          </a:ln>
        </p:spPr>
        <p:txBody>
          <a:bodyPr wrap="square">
            <a:noAutofit/>
          </a:bodyPr>
          <a:lstStyle>
            <a:lvl1pPr>
              <a:defRPr sz="1500">
                <a:solidFill>
                  <a:schemeClr val="tx1"/>
                </a:solidFill>
              </a:defRPr>
            </a:lvl1pPr>
          </a:lstStyle>
          <a:p>
            <a:endParaRPr lang="id-ID" dirty="0"/>
          </a:p>
        </p:txBody>
      </p:sp>
    </p:spTree>
    <p:extLst>
      <p:ext uri="{BB962C8B-B14F-4D97-AF65-F5344CB8AC3E}">
        <p14:creationId xmlns:p14="http://schemas.microsoft.com/office/powerpoint/2010/main" val="1583297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6" name="Picture Placeholder 2"/>
          <p:cNvSpPr>
            <a:spLocks noGrp="1"/>
          </p:cNvSpPr>
          <p:nvPr>
            <p:ph type="pic" sz="quarter" idx="11"/>
          </p:nvPr>
        </p:nvSpPr>
        <p:spPr>
          <a:xfrm>
            <a:off x="5653160" y="928794"/>
            <a:ext cx="6656071" cy="3938627"/>
          </a:xfrm>
          <a:custGeom>
            <a:avLst/>
            <a:gdLst>
              <a:gd name="connsiteX0" fmla="*/ 0 w 3975961"/>
              <a:gd name="connsiteY0" fmla="*/ 0 h 2397054"/>
              <a:gd name="connsiteX1" fmla="*/ 3975397 w 3975961"/>
              <a:gd name="connsiteY1" fmla="*/ 0 h 2397054"/>
              <a:gd name="connsiteX2" fmla="*/ 3975961 w 3975961"/>
              <a:gd name="connsiteY2" fmla="*/ 0 h 2397054"/>
              <a:gd name="connsiteX3" fmla="*/ 3975961 w 3975961"/>
              <a:gd name="connsiteY3" fmla="*/ 2396453 h 2397054"/>
              <a:gd name="connsiteX4" fmla="*/ 3975397 w 3975961"/>
              <a:gd name="connsiteY4" fmla="*/ 2396453 h 2397054"/>
              <a:gd name="connsiteX5" fmla="*/ 3975397 w 3975961"/>
              <a:gd name="connsiteY5" fmla="*/ 2397054 h 2397054"/>
              <a:gd name="connsiteX6" fmla="*/ 0 w 3975961"/>
              <a:gd name="connsiteY6" fmla="*/ 2397054 h 2397054"/>
              <a:gd name="connsiteX7" fmla="*/ 0 w 3975961"/>
              <a:gd name="connsiteY7" fmla="*/ 2396453 h 2397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75961" h="2397054">
                <a:moveTo>
                  <a:pt x="0" y="0"/>
                </a:moveTo>
                <a:lnTo>
                  <a:pt x="3975397" y="0"/>
                </a:lnTo>
                <a:lnTo>
                  <a:pt x="3975961" y="0"/>
                </a:lnTo>
                <a:lnTo>
                  <a:pt x="3975961" y="2396453"/>
                </a:lnTo>
                <a:lnTo>
                  <a:pt x="3975397" y="2396453"/>
                </a:lnTo>
                <a:lnTo>
                  <a:pt x="3975397" y="2397054"/>
                </a:lnTo>
                <a:lnTo>
                  <a:pt x="0" y="2397054"/>
                </a:lnTo>
                <a:lnTo>
                  <a:pt x="0" y="2396453"/>
                </a:lnTo>
                <a:close/>
              </a:path>
            </a:pathLst>
          </a:custGeom>
        </p:spPr>
        <p:txBody>
          <a:bodyPr wrap="square">
            <a:noAutofit/>
          </a:bodyPr>
          <a:lstStyle/>
          <a:p>
            <a:endParaRPr lang="en-US" dirty="0"/>
          </a:p>
        </p:txBody>
      </p:sp>
    </p:spTree>
    <p:extLst>
      <p:ext uri="{BB962C8B-B14F-4D97-AF65-F5344CB8AC3E}">
        <p14:creationId xmlns:p14="http://schemas.microsoft.com/office/powerpoint/2010/main" val="24208980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64FE058C-6D8A-4FCB-9E5C-F42A689F239F}"/>
              </a:ext>
            </a:extLst>
          </p:cNvPr>
          <p:cNvSpPr>
            <a:spLocks noGrp="1"/>
          </p:cNvSpPr>
          <p:nvPr>
            <p:ph type="pic" sz="quarter" idx="13"/>
          </p:nvPr>
        </p:nvSpPr>
        <p:spPr>
          <a:xfrm>
            <a:off x="1219200" y="914400"/>
            <a:ext cx="3613705" cy="4841925"/>
          </a:xfrm>
        </p:spPr>
        <p:txBody>
          <a:bodyPr/>
          <a:lstStyle/>
          <a:p>
            <a:endParaRPr lang="id-ID"/>
          </a:p>
        </p:txBody>
      </p:sp>
    </p:spTree>
    <p:extLst>
      <p:ext uri="{BB962C8B-B14F-4D97-AF65-F5344CB8AC3E}">
        <p14:creationId xmlns:p14="http://schemas.microsoft.com/office/powerpoint/2010/main" val="1499496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7" name="Picture Placeholder 7">
            <a:extLst>
              <a:ext uri="{FF2B5EF4-FFF2-40B4-BE49-F238E27FC236}">
                <a16:creationId xmlns:a16="http://schemas.microsoft.com/office/drawing/2014/main" id="{5ABEDD19-B774-4E2C-B077-6916E631B3C6}"/>
              </a:ext>
            </a:extLst>
          </p:cNvPr>
          <p:cNvSpPr>
            <a:spLocks noGrp="1"/>
          </p:cNvSpPr>
          <p:nvPr>
            <p:ph type="pic" sz="quarter" idx="10"/>
          </p:nvPr>
        </p:nvSpPr>
        <p:spPr>
          <a:xfrm>
            <a:off x="1262063" y="2365375"/>
            <a:ext cx="4035425" cy="5065713"/>
          </a:xfrm>
        </p:spPr>
        <p:txBody>
          <a:bodyPr/>
          <a:lstStyle/>
          <a:p>
            <a:endParaRPr lang="id-ID"/>
          </a:p>
        </p:txBody>
      </p:sp>
    </p:spTree>
    <p:extLst>
      <p:ext uri="{BB962C8B-B14F-4D97-AF65-F5344CB8AC3E}">
        <p14:creationId xmlns:p14="http://schemas.microsoft.com/office/powerpoint/2010/main" val="27893291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90C571CF-3EDD-4640-BACC-B12A5E8D3F33}"/>
              </a:ext>
            </a:extLst>
          </p:cNvPr>
          <p:cNvSpPr>
            <a:spLocks noGrp="1"/>
          </p:cNvSpPr>
          <p:nvPr>
            <p:ph type="pic" sz="quarter" idx="10"/>
          </p:nvPr>
        </p:nvSpPr>
        <p:spPr>
          <a:xfrm>
            <a:off x="4078288" y="3222625"/>
            <a:ext cx="4035425" cy="3635375"/>
          </a:xfrm>
        </p:spPr>
        <p:txBody>
          <a:bodyPr/>
          <a:lstStyle/>
          <a:p>
            <a:endParaRPr lang="id-ID"/>
          </a:p>
        </p:txBody>
      </p:sp>
    </p:spTree>
    <p:extLst>
      <p:ext uri="{BB962C8B-B14F-4D97-AF65-F5344CB8AC3E}">
        <p14:creationId xmlns:p14="http://schemas.microsoft.com/office/powerpoint/2010/main" val="1870265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Рисунок 11"/>
          <p:cNvSpPr>
            <a:spLocks noGrp="1"/>
          </p:cNvSpPr>
          <p:nvPr>
            <p:ph type="pic" sz="quarter" idx="11"/>
          </p:nvPr>
        </p:nvSpPr>
        <p:spPr>
          <a:xfrm>
            <a:off x="4128170" y="1022684"/>
            <a:ext cx="3618830" cy="4812633"/>
          </a:xfrm>
          <a:prstGeom prst="rect">
            <a:avLst/>
          </a:prstGeom>
        </p:spPr>
        <p:txBody>
          <a:bodyPr/>
          <a:lstStyle/>
          <a:p>
            <a:endParaRPr lang="ru-RU" dirty="0"/>
          </a:p>
        </p:txBody>
      </p:sp>
    </p:spTree>
    <p:extLst>
      <p:ext uri="{BB962C8B-B14F-4D97-AF65-F5344CB8AC3E}">
        <p14:creationId xmlns:p14="http://schemas.microsoft.com/office/powerpoint/2010/main" val="872054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Рисунок 8"/>
          <p:cNvSpPr>
            <a:spLocks noGrp="1"/>
          </p:cNvSpPr>
          <p:nvPr>
            <p:ph type="pic" sz="quarter" idx="10"/>
          </p:nvPr>
        </p:nvSpPr>
        <p:spPr>
          <a:xfrm>
            <a:off x="0" y="0"/>
            <a:ext cx="4652433" cy="6858000"/>
          </a:xfrm>
          <a:prstGeom prst="rect">
            <a:avLst/>
          </a:prstGeom>
        </p:spPr>
        <p:txBody>
          <a:bodyPr/>
          <a:lstStyle/>
          <a:p>
            <a:endParaRPr lang="ru-RU"/>
          </a:p>
        </p:txBody>
      </p:sp>
    </p:spTree>
    <p:extLst>
      <p:ext uri="{BB962C8B-B14F-4D97-AF65-F5344CB8AC3E}">
        <p14:creationId xmlns:p14="http://schemas.microsoft.com/office/powerpoint/2010/main" val="2601239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6654800" y="0"/>
            <a:ext cx="5537200" cy="6858000"/>
          </a:xfrm>
        </p:spPr>
        <p:txBody>
          <a:bodyPr/>
          <a:lstStyle/>
          <a:p>
            <a:endParaRPr lang="en-US"/>
          </a:p>
        </p:txBody>
      </p:sp>
    </p:spTree>
    <p:extLst>
      <p:ext uri="{BB962C8B-B14F-4D97-AF65-F5344CB8AC3E}">
        <p14:creationId xmlns:p14="http://schemas.microsoft.com/office/powerpoint/2010/main" val="283167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1092200" y="3048000"/>
            <a:ext cx="3771900" cy="3543300"/>
          </a:xfrm>
          <a:prstGeom prst="diamond">
            <a:avLst/>
          </a:prstGeom>
        </p:spPr>
        <p:txBody>
          <a:bodyPr/>
          <a:lstStyle/>
          <a:p>
            <a:endParaRPr lang="en-US"/>
          </a:p>
        </p:txBody>
      </p:sp>
      <p:sp>
        <p:nvSpPr>
          <p:cNvPr id="7" name="Picture Placeholder 7"/>
          <p:cNvSpPr>
            <a:spLocks noGrp="1"/>
          </p:cNvSpPr>
          <p:nvPr>
            <p:ph type="pic" sz="quarter" idx="11"/>
          </p:nvPr>
        </p:nvSpPr>
        <p:spPr>
          <a:xfrm>
            <a:off x="4241800" y="4114800"/>
            <a:ext cx="3771900" cy="3543300"/>
          </a:xfrm>
          <a:prstGeom prst="diamond">
            <a:avLst/>
          </a:prstGeom>
        </p:spPr>
        <p:txBody>
          <a:bodyPr/>
          <a:lstStyle/>
          <a:p>
            <a:endParaRPr lang="en-US"/>
          </a:p>
        </p:txBody>
      </p:sp>
      <p:sp>
        <p:nvSpPr>
          <p:cNvPr id="8" name="Picture Placeholder 7"/>
          <p:cNvSpPr>
            <a:spLocks noGrp="1"/>
          </p:cNvSpPr>
          <p:nvPr>
            <p:ph type="pic" sz="quarter" idx="12"/>
          </p:nvPr>
        </p:nvSpPr>
        <p:spPr>
          <a:xfrm>
            <a:off x="7289800" y="3048000"/>
            <a:ext cx="3771900" cy="3543300"/>
          </a:xfrm>
          <a:prstGeom prst="diamond">
            <a:avLst/>
          </a:prstGeom>
        </p:spPr>
        <p:txBody>
          <a:bodyPr/>
          <a:lstStyle/>
          <a:p>
            <a:endParaRPr lang="en-US"/>
          </a:p>
        </p:txBody>
      </p:sp>
    </p:spTree>
    <p:extLst>
      <p:ext uri="{BB962C8B-B14F-4D97-AF65-F5344CB8AC3E}">
        <p14:creationId xmlns:p14="http://schemas.microsoft.com/office/powerpoint/2010/main" val="3016315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0" y="1204686"/>
            <a:ext cx="12192000" cy="3816801"/>
          </a:xfrm>
        </p:spPr>
        <p:txBody>
          <a:bodyPr/>
          <a:lstStyle/>
          <a:p>
            <a:endParaRPr lang="id-ID"/>
          </a:p>
        </p:txBody>
      </p:sp>
    </p:spTree>
    <p:extLst>
      <p:ext uri="{BB962C8B-B14F-4D97-AF65-F5344CB8AC3E}">
        <p14:creationId xmlns:p14="http://schemas.microsoft.com/office/powerpoint/2010/main" val="2445963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987425" y="768578"/>
            <a:ext cx="4092575" cy="5327650"/>
          </a:xfrm>
        </p:spPr>
        <p:txBody>
          <a:bodyPr/>
          <a:lstStyle/>
          <a:p>
            <a:endParaRPr lang="id-ID"/>
          </a:p>
        </p:txBody>
      </p:sp>
    </p:spTree>
    <p:extLst>
      <p:ext uri="{BB962C8B-B14F-4D97-AF65-F5344CB8AC3E}">
        <p14:creationId xmlns:p14="http://schemas.microsoft.com/office/powerpoint/2010/main" val="867211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1128775" y="1805049"/>
            <a:ext cx="3478213" cy="4144777"/>
          </a:xfrm>
        </p:spPr>
        <p:txBody>
          <a:bodyPr/>
          <a:lstStyle/>
          <a:p>
            <a:endParaRPr lang="id-ID"/>
          </a:p>
        </p:txBody>
      </p:sp>
    </p:spTree>
    <p:extLst>
      <p:ext uri="{BB962C8B-B14F-4D97-AF65-F5344CB8AC3E}">
        <p14:creationId xmlns:p14="http://schemas.microsoft.com/office/powerpoint/2010/main" val="700621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E9939F-90BB-479E-BA17-A2F114CD475E}" type="datetimeFigureOut">
              <a:rPr lang="en-US" smtClean="0"/>
              <a:t>11/30/22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658193-C1D2-4823-A3E4-7D9CB71B570F}" type="slidenum">
              <a:rPr lang="en-US" smtClean="0"/>
              <a:t>‹#›</a:t>
            </a:fld>
            <a:endParaRPr lang="en-US" dirty="0"/>
          </a:p>
        </p:txBody>
      </p:sp>
    </p:spTree>
    <p:extLst>
      <p:ext uri="{BB962C8B-B14F-4D97-AF65-F5344CB8AC3E}">
        <p14:creationId xmlns:p14="http://schemas.microsoft.com/office/powerpoint/2010/main" val="2996425818"/>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73" r:id="rId18"/>
    <p:sldLayoutId id="2147483674" r:id="rId19"/>
    <p:sldLayoutId id="2147483666" r:id="rId20"/>
    <p:sldLayoutId id="2147483667" r:id="rId21"/>
    <p:sldLayoutId id="2147483668" r:id="rId22"/>
    <p:sldLayoutId id="2147483669" r:id="rId23"/>
    <p:sldLayoutId id="2147483670" r:id="rId24"/>
    <p:sldLayoutId id="2147483671" r:id="rId25"/>
    <p:sldLayoutId id="2147483672"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C92D32A6-0631-4961-B0AC-0359C01907F1}"/>
              </a:ext>
            </a:extLst>
          </p:cNvPr>
          <p:cNvSpPr/>
          <p:nvPr/>
        </p:nvSpPr>
        <p:spPr>
          <a:xfrm>
            <a:off x="0" y="0"/>
            <a:ext cx="12192000" cy="685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TextBox 6">
            <a:extLst>
              <a:ext uri="{FF2B5EF4-FFF2-40B4-BE49-F238E27FC236}">
                <a16:creationId xmlns:a16="http://schemas.microsoft.com/office/drawing/2014/main" id="{29058786-1FA7-482C-83E4-12F2E862276D}"/>
              </a:ext>
            </a:extLst>
          </p:cNvPr>
          <p:cNvSpPr txBox="1"/>
          <p:nvPr/>
        </p:nvSpPr>
        <p:spPr>
          <a:xfrm>
            <a:off x="2325228" y="3793621"/>
            <a:ext cx="7568032" cy="646331"/>
          </a:xfrm>
          <a:prstGeom prst="rect">
            <a:avLst/>
          </a:prstGeom>
          <a:noFill/>
        </p:spPr>
        <p:txBody>
          <a:bodyPr wrap="square" rtlCol="0">
            <a:spAutoFit/>
          </a:bodyPr>
          <a:lstStyle/>
          <a:p>
            <a:pPr algn="ctr"/>
            <a:r>
              <a:rPr lang="id-ID" sz="3600" dirty="0">
                <a:solidFill>
                  <a:schemeClr val="bg1"/>
                </a:solidFill>
                <a:latin typeface="Roboto" pitchFamily="2" charset="0"/>
                <a:ea typeface="Roboto" pitchFamily="2" charset="0"/>
                <a:cs typeface="Lato Black" panose="020F0502020204030203" pitchFamily="34" charset="0"/>
              </a:rPr>
              <a:t>Creative Presentations</a:t>
            </a:r>
            <a:endParaRPr lang="ru-RU" sz="3600" dirty="0">
              <a:solidFill>
                <a:schemeClr val="bg1"/>
              </a:solidFill>
              <a:latin typeface="Roboto" pitchFamily="2" charset="0"/>
              <a:ea typeface="Roboto" pitchFamily="2" charset="0"/>
              <a:cs typeface="Lato Black" panose="020F0502020204030203" pitchFamily="34" charset="0"/>
            </a:endParaRPr>
          </a:p>
        </p:txBody>
      </p:sp>
      <p:sp>
        <p:nvSpPr>
          <p:cNvPr id="8" name="TextBox 7">
            <a:extLst>
              <a:ext uri="{FF2B5EF4-FFF2-40B4-BE49-F238E27FC236}">
                <a16:creationId xmlns:a16="http://schemas.microsoft.com/office/drawing/2014/main" id="{AA92C999-B7F9-4E8D-8453-698E94E53639}"/>
              </a:ext>
            </a:extLst>
          </p:cNvPr>
          <p:cNvSpPr txBox="1"/>
          <p:nvPr/>
        </p:nvSpPr>
        <p:spPr>
          <a:xfrm>
            <a:off x="4604620" y="4439952"/>
            <a:ext cx="2982760" cy="261610"/>
          </a:xfrm>
          <a:prstGeom prst="rect">
            <a:avLst/>
          </a:prstGeom>
          <a:noFill/>
        </p:spPr>
        <p:txBody>
          <a:bodyPr wrap="square" rtlCol="0">
            <a:spAutoFit/>
          </a:bodyPr>
          <a:lstStyle/>
          <a:p>
            <a:pPr algn="ctr"/>
            <a:r>
              <a:rPr lang="id-ID" sz="1100" dirty="0">
                <a:solidFill>
                  <a:schemeClr val="bg1"/>
                </a:solidFill>
                <a:latin typeface="Roboto" pitchFamily="2" charset="0"/>
                <a:ea typeface="Roboto" pitchFamily="2" charset="0"/>
                <a:cs typeface="Lato" panose="020F0502020204030203" pitchFamily="34" charset="0"/>
              </a:rPr>
              <a:t>MULTIPURPOSE PRESENTATION</a:t>
            </a:r>
            <a:endParaRPr lang="ru-RU" sz="1100" dirty="0">
              <a:solidFill>
                <a:schemeClr val="bg1"/>
              </a:solidFill>
              <a:latin typeface="Roboto" pitchFamily="2" charset="0"/>
              <a:ea typeface="Roboto" pitchFamily="2" charset="0"/>
              <a:cs typeface="Lato" panose="020F0502020204030203" pitchFamily="34" charset="0"/>
            </a:endParaRPr>
          </a:p>
        </p:txBody>
      </p:sp>
      <p:sp>
        <p:nvSpPr>
          <p:cNvPr id="12" name="TextBox 11">
            <a:extLst>
              <a:ext uri="{FF2B5EF4-FFF2-40B4-BE49-F238E27FC236}">
                <a16:creationId xmlns:a16="http://schemas.microsoft.com/office/drawing/2014/main" id="{05C16657-2E56-4AE3-B7CF-3456B97E8F6C}"/>
              </a:ext>
            </a:extLst>
          </p:cNvPr>
          <p:cNvSpPr txBox="1"/>
          <p:nvPr/>
        </p:nvSpPr>
        <p:spPr>
          <a:xfrm>
            <a:off x="4051592" y="2185186"/>
            <a:ext cx="4088816" cy="1631216"/>
          </a:xfrm>
          <a:prstGeom prst="rect">
            <a:avLst/>
          </a:prstGeom>
          <a:noFill/>
          <a:ln w="57150">
            <a:noFill/>
          </a:ln>
        </p:spPr>
        <p:txBody>
          <a:bodyPr wrap="square" rtlCol="0">
            <a:spAutoFit/>
          </a:bodyPr>
          <a:lstStyle/>
          <a:p>
            <a:pPr algn="ctr"/>
            <a:r>
              <a:rPr lang="id-ID" sz="10000" i="1" dirty="0">
                <a:solidFill>
                  <a:schemeClr val="bg1"/>
                </a:solidFill>
                <a:latin typeface="Kaushan Script" panose="03060602040705080205" pitchFamily="66" charset="0"/>
                <a:ea typeface="Roboto Bk" pitchFamily="2" charset="0"/>
                <a:cs typeface="Lato Black" panose="020F0502020204030203" pitchFamily="34" charset="0"/>
              </a:rPr>
              <a:t>Jones</a:t>
            </a:r>
            <a:endParaRPr lang="ru-RU" sz="10000" i="1" dirty="0">
              <a:solidFill>
                <a:schemeClr val="bg1"/>
              </a:solidFill>
              <a:latin typeface="Roboto Bk" pitchFamily="2" charset="0"/>
              <a:ea typeface="Roboto Bk" pitchFamily="2" charset="0"/>
              <a:cs typeface="Lato Black" panose="020F0502020204030203" pitchFamily="34" charset="0"/>
            </a:endParaRPr>
          </a:p>
        </p:txBody>
      </p:sp>
      <p:sp>
        <p:nvSpPr>
          <p:cNvPr id="3" name="Picture Placeholder 2">
            <a:extLst>
              <a:ext uri="{FF2B5EF4-FFF2-40B4-BE49-F238E27FC236}">
                <a16:creationId xmlns:a16="http://schemas.microsoft.com/office/drawing/2014/main" id="{E2378A38-74D3-4D4C-A9E8-60E477DDAF35}"/>
              </a:ext>
            </a:extLst>
          </p:cNvPr>
          <p:cNvSpPr>
            <a:spLocks noGrp="1"/>
          </p:cNvSpPr>
          <p:nvPr>
            <p:ph type="pic" sz="quarter" idx="10"/>
          </p:nvPr>
        </p:nvSpPr>
        <p:spPr/>
      </p:sp>
    </p:spTree>
    <p:extLst>
      <p:ext uri="{BB962C8B-B14F-4D97-AF65-F5344CB8AC3E}">
        <p14:creationId xmlns:p14="http://schemas.microsoft.com/office/powerpoint/2010/main" val="1687122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381595" y="1952403"/>
            <a:ext cx="3377848" cy="830997"/>
          </a:xfrm>
          <a:prstGeom prst="rect">
            <a:avLst/>
          </a:prstGeom>
          <a:noFill/>
        </p:spPr>
        <p:txBody>
          <a:bodyPr wrap="none" rtlCol="0">
            <a:spAutoFit/>
          </a:bodyPr>
          <a:lstStyle/>
          <a:p>
            <a:r>
              <a:rPr lang="id-ID" sz="4800" b="1" dirty="0">
                <a:latin typeface="Roboto Bk" pitchFamily="2" charset="0"/>
                <a:ea typeface="Roboto Bk" pitchFamily="2" charset="0"/>
                <a:cs typeface="Lato Black" panose="020F0502020204030203" pitchFamily="34" charset="0"/>
              </a:rPr>
              <a:t>MR. JONES</a:t>
            </a:r>
          </a:p>
        </p:txBody>
      </p:sp>
      <p:cxnSp>
        <p:nvCxnSpPr>
          <p:cNvPr id="6" name="Straight Connector 5"/>
          <p:cNvCxnSpPr/>
          <p:nvPr/>
        </p:nvCxnSpPr>
        <p:spPr>
          <a:xfrm>
            <a:off x="6497709" y="3018972"/>
            <a:ext cx="116039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6381595" y="3587413"/>
            <a:ext cx="2971955" cy="1246495"/>
          </a:xfrm>
          <a:prstGeom prst="rect">
            <a:avLst/>
          </a:prstGeom>
        </p:spPr>
        <p:txBody>
          <a:bodyPr wrap="square">
            <a:spAutoFit/>
          </a:bodyPr>
          <a:lstStyle/>
          <a:p>
            <a:pPr algn="just">
              <a:lnSpc>
                <a:spcPct val="150000"/>
              </a:lnSpc>
            </a:pPr>
            <a:r>
              <a:rPr lang="id-ID" sz="1000" i="0" dirty="0">
                <a:solidFill>
                  <a:srgbClr val="000000"/>
                </a:solidFill>
                <a:effectLst/>
                <a:latin typeface="Roboto" pitchFamily="2" charset="0"/>
                <a:ea typeface="Roboto" pitchFamily="2" charset="0"/>
                <a:cs typeface="Lato" panose="020F0502020204030203" pitchFamily="34" charset="0"/>
              </a:rPr>
              <a:t>lacus nulla ac netus nibh aliquet, porttitor ligula justo libero vivamus porttitor dolor, conubia mollit. Sapien nam suspendisse, tincidunt eget ante tincidunt, eros in auctor fringilla praesent at diam. In et quam est eget</a:t>
            </a:r>
            <a:endParaRPr lang="id-ID" sz="1000" dirty="0">
              <a:latin typeface="Roboto" pitchFamily="2" charset="0"/>
              <a:ea typeface="Roboto" pitchFamily="2" charset="0"/>
              <a:cs typeface="Lato" panose="020F0502020204030203" pitchFamily="34" charset="0"/>
            </a:endParaRPr>
          </a:p>
        </p:txBody>
      </p:sp>
      <p:sp>
        <p:nvSpPr>
          <p:cNvPr id="8" name="Скругленный прямоугольник 10"/>
          <p:cNvSpPr/>
          <p:nvPr/>
        </p:nvSpPr>
        <p:spPr>
          <a:xfrm>
            <a:off x="6497709" y="5299647"/>
            <a:ext cx="2229509" cy="491882"/>
          </a:xfrm>
          <a:prstGeom prst="roundRect">
            <a:avLst>
              <a:gd name="adj" fmla="val 50000"/>
            </a:avLst>
          </a:prstGeom>
          <a:solidFill>
            <a:srgbClr val="EA3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800" dirty="0">
              <a:latin typeface="Roboto" pitchFamily="2" charset="0"/>
              <a:ea typeface="Roboto" pitchFamily="2" charset="0"/>
            </a:endParaRPr>
          </a:p>
        </p:txBody>
      </p:sp>
      <p:sp>
        <p:nvSpPr>
          <p:cNvPr id="9" name="TextBox 8"/>
          <p:cNvSpPr txBox="1"/>
          <p:nvPr/>
        </p:nvSpPr>
        <p:spPr>
          <a:xfrm>
            <a:off x="4616464" y="5435715"/>
            <a:ext cx="5991999" cy="256545"/>
          </a:xfrm>
          <a:prstGeom prst="rect">
            <a:avLst/>
          </a:prstGeom>
          <a:noFill/>
        </p:spPr>
        <p:txBody>
          <a:bodyPr wrap="square" rtlCol="0">
            <a:spAutoFit/>
          </a:bodyPr>
          <a:lstStyle/>
          <a:p>
            <a:pPr algn="ctr"/>
            <a:r>
              <a:rPr lang="en-US" sz="1067" dirty="0">
                <a:solidFill>
                  <a:schemeClr val="bg1"/>
                </a:solidFill>
                <a:latin typeface="Roboto" pitchFamily="2" charset="0"/>
                <a:ea typeface="Roboto" pitchFamily="2" charset="0"/>
                <a:cs typeface="Cardo" panose="02020600000000000000" pitchFamily="18" charset="-79"/>
              </a:rPr>
              <a:t>COMPANY@NAME</a:t>
            </a:r>
            <a:endParaRPr lang="ru-RU" sz="1067" dirty="0">
              <a:solidFill>
                <a:schemeClr val="bg1"/>
              </a:solidFill>
              <a:latin typeface="Roboto" pitchFamily="2" charset="0"/>
              <a:ea typeface="Roboto" pitchFamily="2" charset="0"/>
              <a:cs typeface="Cardo" panose="02020600000000000000" pitchFamily="18" charset="-79"/>
            </a:endParaRPr>
          </a:p>
        </p:txBody>
      </p:sp>
      <p:sp>
        <p:nvSpPr>
          <p:cNvPr id="3" name="Picture Placeholder 2">
            <a:extLst>
              <a:ext uri="{FF2B5EF4-FFF2-40B4-BE49-F238E27FC236}">
                <a16:creationId xmlns:a16="http://schemas.microsoft.com/office/drawing/2014/main" id="{F6FF62D2-857D-F14D-A96C-6DF23A4D485F}"/>
              </a:ext>
            </a:extLst>
          </p:cNvPr>
          <p:cNvSpPr>
            <a:spLocks noGrp="1"/>
          </p:cNvSpPr>
          <p:nvPr>
            <p:ph type="pic" sz="quarter" idx="10"/>
          </p:nvPr>
        </p:nvSpPr>
        <p:spPr/>
      </p:sp>
    </p:spTree>
    <p:extLst>
      <p:ext uri="{BB962C8B-B14F-4D97-AF65-F5344CB8AC3E}">
        <p14:creationId xmlns:p14="http://schemas.microsoft.com/office/powerpoint/2010/main" val="1490672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90372" y="999580"/>
            <a:ext cx="2837876" cy="830997"/>
          </a:xfrm>
          <a:prstGeom prst="rect">
            <a:avLst/>
          </a:prstGeom>
          <a:noFill/>
        </p:spPr>
        <p:txBody>
          <a:bodyPr wrap="square" rtlCol="0">
            <a:spAutoFit/>
          </a:bodyPr>
          <a:lstStyle/>
          <a:p>
            <a:r>
              <a:rPr lang="id-ID" sz="4800" b="1" dirty="0">
                <a:latin typeface="Roboto" pitchFamily="2" charset="0"/>
                <a:ea typeface="Roboto" pitchFamily="2" charset="0"/>
                <a:cs typeface="Lato Black" panose="020F0502020204030203" pitchFamily="34" charset="0"/>
              </a:rPr>
              <a:t>Features</a:t>
            </a:r>
          </a:p>
        </p:txBody>
      </p:sp>
      <p:sp>
        <p:nvSpPr>
          <p:cNvPr id="5" name="Shape 5100"/>
          <p:cNvSpPr/>
          <p:nvPr/>
        </p:nvSpPr>
        <p:spPr>
          <a:xfrm>
            <a:off x="887327" y="2633539"/>
            <a:ext cx="433473" cy="370918"/>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rgbClr val="111111"/>
          </a:solidFill>
          <a:ln>
            <a:noFill/>
          </a:ln>
        </p:spPr>
        <p:txBody>
          <a:bodyPr lIns="45700" tIns="22850" rIns="45700" bIns="22850" anchor="ctr" anchorCtr="0">
            <a:noAutofit/>
          </a:bodyPr>
          <a:lstStyle/>
          <a:p>
            <a:endParaRPr>
              <a:solidFill>
                <a:schemeClr val="dk1"/>
              </a:solidFill>
              <a:latin typeface="Roboto" pitchFamily="2" charset="0"/>
              <a:ea typeface="Roboto" pitchFamily="2" charset="0"/>
              <a:cs typeface="Roboto"/>
              <a:sym typeface="Roboto"/>
            </a:endParaRPr>
          </a:p>
        </p:txBody>
      </p:sp>
      <p:sp>
        <p:nvSpPr>
          <p:cNvPr id="6" name="Shape 5063"/>
          <p:cNvSpPr/>
          <p:nvPr/>
        </p:nvSpPr>
        <p:spPr>
          <a:xfrm>
            <a:off x="887325" y="3956287"/>
            <a:ext cx="433473" cy="400506"/>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rgbClr val="111111"/>
          </a:solidFill>
          <a:ln>
            <a:noFill/>
          </a:ln>
        </p:spPr>
        <p:txBody>
          <a:bodyPr lIns="45700" tIns="22850" rIns="45700" bIns="22850" anchor="ctr" anchorCtr="0">
            <a:noAutofit/>
          </a:bodyPr>
          <a:lstStyle/>
          <a:p>
            <a:endParaRPr>
              <a:solidFill>
                <a:schemeClr val="dk1"/>
              </a:solidFill>
              <a:latin typeface="Roboto" pitchFamily="2" charset="0"/>
              <a:ea typeface="Roboto" pitchFamily="2" charset="0"/>
              <a:cs typeface="Roboto"/>
              <a:sym typeface="Roboto"/>
            </a:endParaRPr>
          </a:p>
        </p:txBody>
      </p:sp>
      <p:sp>
        <p:nvSpPr>
          <p:cNvPr id="7" name="Shape 5099"/>
          <p:cNvSpPr/>
          <p:nvPr/>
        </p:nvSpPr>
        <p:spPr>
          <a:xfrm>
            <a:off x="887325" y="5243946"/>
            <a:ext cx="433473" cy="413726"/>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rgbClr val="111111"/>
          </a:solidFill>
          <a:ln>
            <a:noFill/>
          </a:ln>
        </p:spPr>
        <p:txBody>
          <a:bodyPr lIns="45700" tIns="22850" rIns="45700" bIns="22850" anchor="ctr" anchorCtr="0">
            <a:noAutofit/>
          </a:bodyPr>
          <a:lstStyle/>
          <a:p>
            <a:endParaRPr>
              <a:solidFill>
                <a:schemeClr val="dk1"/>
              </a:solidFill>
              <a:latin typeface="Roboto" pitchFamily="2" charset="0"/>
              <a:ea typeface="Roboto" pitchFamily="2" charset="0"/>
              <a:cs typeface="Roboto"/>
              <a:sym typeface="Roboto"/>
            </a:endParaRPr>
          </a:p>
        </p:txBody>
      </p:sp>
      <p:sp>
        <p:nvSpPr>
          <p:cNvPr id="8" name="Rectangle 7"/>
          <p:cNvSpPr/>
          <p:nvPr/>
        </p:nvSpPr>
        <p:spPr>
          <a:xfrm>
            <a:off x="1590372" y="2511126"/>
            <a:ext cx="3489628" cy="754437"/>
          </a:xfrm>
          <a:prstGeom prst="rect">
            <a:avLst/>
          </a:prstGeom>
        </p:spPr>
        <p:txBody>
          <a:bodyPr wrap="square">
            <a:spAutoFit/>
          </a:bodyPr>
          <a:lstStyle/>
          <a:p>
            <a:pPr algn="just">
              <a:lnSpc>
                <a:spcPct val="150000"/>
              </a:lnSpc>
            </a:pPr>
            <a:r>
              <a:rPr lang="id-ID" sz="1000" b="0" i="0" dirty="0">
                <a:effectLst/>
                <a:latin typeface="Roboto" pitchFamily="2" charset="0"/>
                <a:ea typeface="Roboto" pitchFamily="2" charset="0"/>
                <a:cs typeface="Lato" panose="020F0502020204030203" pitchFamily="34" charset="0"/>
              </a:rPr>
              <a:t>Lorem ipsum dolor sit amet, lacus nulla ac netus nibh aliquet, porttitor ligula justo libero vivamus porttitor dolor, </a:t>
            </a:r>
            <a:r>
              <a:rPr lang="id-ID" sz="1000" dirty="0">
                <a:latin typeface="Roboto" pitchFamily="2" charset="0"/>
                <a:ea typeface="Roboto" pitchFamily="2" charset="0"/>
                <a:cs typeface="Lato" panose="020F0502020204030203" pitchFamily="34" charset="0"/>
              </a:rPr>
              <a:t>Lorem ipsum</a:t>
            </a:r>
          </a:p>
        </p:txBody>
      </p:sp>
      <p:sp>
        <p:nvSpPr>
          <p:cNvPr id="9" name="Rectangle 8"/>
          <p:cNvSpPr/>
          <p:nvPr/>
        </p:nvSpPr>
        <p:spPr>
          <a:xfrm>
            <a:off x="1590372" y="3779321"/>
            <a:ext cx="3489628" cy="784830"/>
          </a:xfrm>
          <a:prstGeom prst="rect">
            <a:avLst/>
          </a:prstGeom>
        </p:spPr>
        <p:txBody>
          <a:bodyPr wrap="square">
            <a:spAutoFit/>
          </a:bodyPr>
          <a:lstStyle/>
          <a:p>
            <a:pPr algn="just">
              <a:lnSpc>
                <a:spcPct val="150000"/>
              </a:lnSpc>
            </a:pPr>
            <a:r>
              <a:rPr lang="id-ID" sz="1000" b="0" i="0" dirty="0">
                <a:effectLst/>
                <a:latin typeface="Roboto" pitchFamily="2" charset="0"/>
                <a:ea typeface="Roboto" pitchFamily="2" charset="0"/>
                <a:cs typeface="Lato" panose="020F0502020204030203" pitchFamily="34" charset="0"/>
              </a:rPr>
              <a:t>Lorem ipsum dolor sit amet, lacus nulla ac netus nibh aliquet, porttitor ligula justo libero vivamus porttitor dolor, </a:t>
            </a:r>
            <a:r>
              <a:rPr lang="id-ID" sz="1000" dirty="0">
                <a:latin typeface="Roboto" pitchFamily="2" charset="0"/>
                <a:ea typeface="Roboto" pitchFamily="2" charset="0"/>
                <a:cs typeface="Lato" panose="020F0502020204030203" pitchFamily="34" charset="0"/>
              </a:rPr>
              <a:t>Lorem ipsum</a:t>
            </a:r>
          </a:p>
        </p:txBody>
      </p:sp>
      <p:sp>
        <p:nvSpPr>
          <p:cNvPr id="10" name="Rectangle 9"/>
          <p:cNvSpPr/>
          <p:nvPr/>
        </p:nvSpPr>
        <p:spPr>
          <a:xfrm>
            <a:off x="1590372" y="5073590"/>
            <a:ext cx="3489628" cy="784830"/>
          </a:xfrm>
          <a:prstGeom prst="rect">
            <a:avLst/>
          </a:prstGeom>
        </p:spPr>
        <p:txBody>
          <a:bodyPr wrap="square">
            <a:spAutoFit/>
          </a:bodyPr>
          <a:lstStyle/>
          <a:p>
            <a:pPr algn="just">
              <a:lnSpc>
                <a:spcPct val="150000"/>
              </a:lnSpc>
            </a:pPr>
            <a:r>
              <a:rPr lang="id-ID" sz="1000" b="0" i="0" dirty="0">
                <a:effectLst/>
                <a:latin typeface="Roboto" pitchFamily="2" charset="0"/>
                <a:ea typeface="Roboto" pitchFamily="2" charset="0"/>
                <a:cs typeface="Lato" panose="020F0502020204030203" pitchFamily="34" charset="0"/>
              </a:rPr>
              <a:t>Lorem ipsum dolor sit amet, lacus nulla ac netus nibh aliquet, porttitor ligula justo libero vivamus porttitor dolor, </a:t>
            </a:r>
            <a:r>
              <a:rPr lang="id-ID" sz="1000" dirty="0">
                <a:latin typeface="Roboto" pitchFamily="2" charset="0"/>
                <a:ea typeface="Roboto" pitchFamily="2" charset="0"/>
                <a:cs typeface="Lato" panose="020F0502020204030203" pitchFamily="34" charset="0"/>
              </a:rPr>
              <a:t>Lorem ipsum</a:t>
            </a:r>
          </a:p>
        </p:txBody>
      </p:sp>
      <p:sp>
        <p:nvSpPr>
          <p:cNvPr id="11" name="Rectangle 10"/>
          <p:cNvSpPr/>
          <p:nvPr/>
        </p:nvSpPr>
        <p:spPr>
          <a:xfrm>
            <a:off x="1494311" y="1720846"/>
            <a:ext cx="3087897" cy="276999"/>
          </a:xfrm>
          <a:prstGeom prst="rect">
            <a:avLst/>
          </a:prstGeom>
        </p:spPr>
        <p:txBody>
          <a:bodyPr wrap="none">
            <a:spAutoFit/>
          </a:bodyPr>
          <a:lstStyle/>
          <a:p>
            <a:r>
              <a:rPr lang="id-ID" sz="1200" spc="300" dirty="0">
                <a:latin typeface="Roboto" pitchFamily="2" charset="0"/>
                <a:ea typeface="Roboto" pitchFamily="2" charset="0"/>
                <a:cs typeface="Lato" panose="020F0502020204030203" pitchFamily="34" charset="0"/>
              </a:rPr>
              <a:t>Lorem ipsum dolor sit amet</a:t>
            </a:r>
            <a:endParaRPr lang="id-ID" sz="1200" spc="300" dirty="0">
              <a:latin typeface="Roboto" pitchFamily="2" charset="0"/>
              <a:ea typeface="Roboto" pitchFamily="2" charset="0"/>
            </a:endParaRPr>
          </a:p>
        </p:txBody>
      </p:sp>
      <p:sp>
        <p:nvSpPr>
          <p:cNvPr id="13" name="Right Triangle 12">
            <a:extLst>
              <a:ext uri="{FF2B5EF4-FFF2-40B4-BE49-F238E27FC236}">
                <a16:creationId xmlns:a16="http://schemas.microsoft.com/office/drawing/2014/main" id="{7F451DCC-F354-449F-B089-38797D697022}"/>
              </a:ext>
            </a:extLst>
          </p:cNvPr>
          <p:cNvSpPr/>
          <p:nvPr/>
        </p:nvSpPr>
        <p:spPr>
          <a:xfrm>
            <a:off x="0" y="5928527"/>
            <a:ext cx="1137803" cy="92947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pitchFamily="2" charset="0"/>
              <a:ea typeface="Roboto" pitchFamily="2" charset="0"/>
            </a:endParaRPr>
          </a:p>
        </p:txBody>
      </p:sp>
      <p:sp>
        <p:nvSpPr>
          <p:cNvPr id="3" name="Picture Placeholder 2">
            <a:extLst>
              <a:ext uri="{FF2B5EF4-FFF2-40B4-BE49-F238E27FC236}">
                <a16:creationId xmlns:a16="http://schemas.microsoft.com/office/drawing/2014/main" id="{6C6E14DD-A58B-B24D-89D0-5D7530A36343}"/>
              </a:ext>
            </a:extLst>
          </p:cNvPr>
          <p:cNvSpPr>
            <a:spLocks noGrp="1"/>
          </p:cNvSpPr>
          <p:nvPr>
            <p:ph type="pic" sz="quarter" idx="11"/>
          </p:nvPr>
        </p:nvSpPr>
        <p:spPr/>
      </p:sp>
    </p:spTree>
    <p:extLst>
      <p:ext uri="{BB962C8B-B14F-4D97-AF65-F5344CB8AC3E}">
        <p14:creationId xmlns:p14="http://schemas.microsoft.com/office/powerpoint/2010/main" val="2226717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53973" y="248316"/>
            <a:ext cx="3284054" cy="646331"/>
          </a:xfrm>
          <a:prstGeom prst="rect">
            <a:avLst/>
          </a:prstGeom>
          <a:noFill/>
        </p:spPr>
        <p:txBody>
          <a:bodyPr wrap="square" rtlCol="0">
            <a:spAutoFit/>
          </a:bodyPr>
          <a:lstStyle/>
          <a:p>
            <a:pPr algn="ctr"/>
            <a:r>
              <a:rPr lang="id-ID" sz="3600" b="1" spc="300" dirty="0">
                <a:latin typeface="Roboto" pitchFamily="2" charset="0"/>
                <a:ea typeface="Roboto" pitchFamily="2" charset="0"/>
                <a:cs typeface="Lato Black" panose="020F0502020204030203" pitchFamily="34" charset="0"/>
              </a:rPr>
              <a:t>Our Feature</a:t>
            </a:r>
          </a:p>
        </p:txBody>
      </p:sp>
      <p:sp>
        <p:nvSpPr>
          <p:cNvPr id="4" name="Rectangle 3"/>
          <p:cNvSpPr/>
          <p:nvPr/>
        </p:nvSpPr>
        <p:spPr>
          <a:xfrm>
            <a:off x="4138573" y="807563"/>
            <a:ext cx="3914854" cy="261610"/>
          </a:xfrm>
          <a:prstGeom prst="rect">
            <a:avLst/>
          </a:prstGeom>
        </p:spPr>
        <p:txBody>
          <a:bodyPr wrap="none">
            <a:spAutoFit/>
          </a:bodyPr>
          <a:lstStyle/>
          <a:p>
            <a:pPr algn="ctr"/>
            <a:r>
              <a:rPr lang="id-ID" sz="1100" spc="600" dirty="0">
                <a:latin typeface="Roboto" pitchFamily="2" charset="0"/>
                <a:ea typeface="Roboto" pitchFamily="2" charset="0"/>
                <a:cs typeface="Lato Black" panose="020F0502020204030203" pitchFamily="34" charset="0"/>
              </a:rPr>
              <a:t>Lorem ipsum dolor sit amet</a:t>
            </a:r>
          </a:p>
        </p:txBody>
      </p:sp>
      <p:sp>
        <p:nvSpPr>
          <p:cNvPr id="5" name="Shape 5076"/>
          <p:cNvSpPr/>
          <p:nvPr/>
        </p:nvSpPr>
        <p:spPr>
          <a:xfrm>
            <a:off x="5242435" y="2212058"/>
            <a:ext cx="459248" cy="364887"/>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rgbClr val="111111"/>
          </a:solidFill>
          <a:ln>
            <a:noFill/>
          </a:ln>
        </p:spPr>
        <p:txBody>
          <a:bodyPr lIns="45700" tIns="22850" rIns="45700" bIns="22850" anchor="ctr" anchorCtr="0">
            <a:noAutofit/>
          </a:bodyPr>
          <a:lstStyle/>
          <a:p>
            <a:endParaRPr>
              <a:solidFill>
                <a:schemeClr val="dk1"/>
              </a:solidFill>
              <a:latin typeface="Roboto" pitchFamily="2" charset="0"/>
              <a:ea typeface="Roboto" pitchFamily="2" charset="0"/>
              <a:cs typeface="Roboto"/>
              <a:sym typeface="Roboto"/>
            </a:endParaRPr>
          </a:p>
        </p:txBody>
      </p:sp>
      <p:sp>
        <p:nvSpPr>
          <p:cNvPr id="6" name="Shape 5100"/>
          <p:cNvSpPr/>
          <p:nvPr/>
        </p:nvSpPr>
        <p:spPr>
          <a:xfrm>
            <a:off x="5278109" y="3679444"/>
            <a:ext cx="423574" cy="372236"/>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rgbClr val="111111"/>
          </a:solidFill>
          <a:ln>
            <a:noFill/>
          </a:ln>
        </p:spPr>
        <p:txBody>
          <a:bodyPr lIns="45700" tIns="22850" rIns="45700" bIns="22850" anchor="ctr" anchorCtr="0">
            <a:noAutofit/>
          </a:bodyPr>
          <a:lstStyle/>
          <a:p>
            <a:endParaRPr>
              <a:solidFill>
                <a:schemeClr val="dk1"/>
              </a:solidFill>
              <a:latin typeface="Roboto" pitchFamily="2" charset="0"/>
              <a:ea typeface="Roboto" pitchFamily="2" charset="0"/>
              <a:cs typeface="Roboto"/>
              <a:sym typeface="Roboto"/>
            </a:endParaRPr>
          </a:p>
        </p:txBody>
      </p:sp>
      <p:sp>
        <p:nvSpPr>
          <p:cNvPr id="7" name="Shape 5157"/>
          <p:cNvSpPr/>
          <p:nvPr/>
        </p:nvSpPr>
        <p:spPr>
          <a:xfrm>
            <a:off x="5325404" y="5228156"/>
            <a:ext cx="328984" cy="400747"/>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rgbClr val="111111"/>
          </a:solidFill>
          <a:ln>
            <a:noFill/>
          </a:ln>
        </p:spPr>
        <p:txBody>
          <a:bodyPr lIns="45700" tIns="22850" rIns="45700" bIns="22850" anchor="ctr" anchorCtr="0">
            <a:noAutofit/>
          </a:bodyPr>
          <a:lstStyle/>
          <a:p>
            <a:endParaRPr>
              <a:solidFill>
                <a:schemeClr val="dk1"/>
              </a:solidFill>
              <a:latin typeface="Roboto" pitchFamily="2" charset="0"/>
              <a:ea typeface="Roboto" pitchFamily="2" charset="0"/>
              <a:cs typeface="Roboto"/>
              <a:sym typeface="Roboto"/>
            </a:endParaRPr>
          </a:p>
        </p:txBody>
      </p:sp>
      <p:sp>
        <p:nvSpPr>
          <p:cNvPr id="8" name="Rectangle 7"/>
          <p:cNvSpPr/>
          <p:nvPr/>
        </p:nvSpPr>
        <p:spPr>
          <a:xfrm>
            <a:off x="5861480" y="2105960"/>
            <a:ext cx="5028194" cy="550151"/>
          </a:xfrm>
          <a:prstGeom prst="rect">
            <a:avLst/>
          </a:prstGeom>
        </p:spPr>
        <p:txBody>
          <a:bodyPr wrap="square">
            <a:spAutoFit/>
          </a:bodyPr>
          <a:lstStyle/>
          <a:p>
            <a:pPr algn="just">
              <a:lnSpc>
                <a:spcPct val="150000"/>
              </a:lnSpc>
            </a:pPr>
            <a:r>
              <a:rPr lang="id-ID" sz="1050" i="0" dirty="0">
                <a:effectLst/>
                <a:latin typeface="Roboto" pitchFamily="2" charset="0"/>
                <a:ea typeface="Roboto" pitchFamily="2" charset="0"/>
                <a:cs typeface="Lato" panose="020F0502020204030203" pitchFamily="34" charset="0"/>
              </a:rPr>
              <a:t>Lorem ipsum dolor sit amet, lacus nulla ac netus nibh aliquet, porttitor ligula justo libero vivamus porttitor dolor, conubia mollit. Sapien nam</a:t>
            </a:r>
            <a:endParaRPr lang="id-ID" sz="1050" dirty="0">
              <a:latin typeface="Roboto" pitchFamily="2" charset="0"/>
              <a:ea typeface="Roboto" pitchFamily="2" charset="0"/>
              <a:cs typeface="Lato" panose="020F0502020204030203" pitchFamily="34" charset="0"/>
            </a:endParaRPr>
          </a:p>
        </p:txBody>
      </p:sp>
      <p:sp>
        <p:nvSpPr>
          <p:cNvPr id="9" name="Rectangle 8"/>
          <p:cNvSpPr/>
          <p:nvPr/>
        </p:nvSpPr>
        <p:spPr>
          <a:xfrm>
            <a:off x="5861480" y="3588896"/>
            <a:ext cx="5028194" cy="550151"/>
          </a:xfrm>
          <a:prstGeom prst="rect">
            <a:avLst/>
          </a:prstGeom>
        </p:spPr>
        <p:txBody>
          <a:bodyPr wrap="square">
            <a:spAutoFit/>
          </a:bodyPr>
          <a:lstStyle/>
          <a:p>
            <a:pPr algn="just">
              <a:lnSpc>
                <a:spcPct val="150000"/>
              </a:lnSpc>
            </a:pPr>
            <a:r>
              <a:rPr lang="id-ID" sz="1050" i="0" dirty="0">
                <a:effectLst/>
                <a:latin typeface="Roboto" pitchFamily="2" charset="0"/>
                <a:ea typeface="Roboto" pitchFamily="2" charset="0"/>
                <a:cs typeface="Lato" panose="020F0502020204030203" pitchFamily="34" charset="0"/>
              </a:rPr>
              <a:t>Lorem ipsum dolor sit amet, lacus nulla ac netus nibh aliquet, porttitor ligula justo libero vivamus porttitor dolor, conubia mollit. Sapien nam</a:t>
            </a:r>
            <a:endParaRPr lang="id-ID" sz="1050" dirty="0">
              <a:latin typeface="Roboto" pitchFamily="2" charset="0"/>
              <a:ea typeface="Roboto" pitchFamily="2" charset="0"/>
              <a:cs typeface="Lato" panose="020F0502020204030203" pitchFamily="34" charset="0"/>
            </a:endParaRPr>
          </a:p>
        </p:txBody>
      </p:sp>
      <p:sp>
        <p:nvSpPr>
          <p:cNvPr id="10" name="Rectangle 9"/>
          <p:cNvSpPr/>
          <p:nvPr/>
        </p:nvSpPr>
        <p:spPr>
          <a:xfrm>
            <a:off x="5861480" y="5139988"/>
            <a:ext cx="5028194" cy="550151"/>
          </a:xfrm>
          <a:prstGeom prst="rect">
            <a:avLst/>
          </a:prstGeom>
        </p:spPr>
        <p:txBody>
          <a:bodyPr wrap="square">
            <a:spAutoFit/>
          </a:bodyPr>
          <a:lstStyle/>
          <a:p>
            <a:pPr algn="just">
              <a:lnSpc>
                <a:spcPct val="150000"/>
              </a:lnSpc>
            </a:pPr>
            <a:r>
              <a:rPr lang="id-ID" sz="1050" i="0" dirty="0">
                <a:effectLst/>
                <a:latin typeface="Roboto" pitchFamily="2" charset="0"/>
                <a:ea typeface="Roboto" pitchFamily="2" charset="0"/>
                <a:cs typeface="Lato" panose="020F0502020204030203" pitchFamily="34" charset="0"/>
              </a:rPr>
              <a:t>Lorem ipsum dolor sit amet, lacus nulla ac netus nibh aliquet, porttitor ligula justo libero vivamus porttitor dolor, conubia mollit. Sapien nam</a:t>
            </a:r>
            <a:endParaRPr lang="id-ID" sz="1050" dirty="0">
              <a:latin typeface="Roboto" pitchFamily="2" charset="0"/>
              <a:ea typeface="Roboto" pitchFamily="2" charset="0"/>
              <a:cs typeface="Lato" panose="020F0502020204030203" pitchFamily="34" charset="0"/>
            </a:endParaRPr>
          </a:p>
        </p:txBody>
      </p:sp>
      <p:sp>
        <p:nvSpPr>
          <p:cNvPr id="15" name="Right Triangle 14">
            <a:extLst>
              <a:ext uri="{FF2B5EF4-FFF2-40B4-BE49-F238E27FC236}">
                <a16:creationId xmlns:a16="http://schemas.microsoft.com/office/drawing/2014/main" id="{7F451DCC-F354-449F-B089-38797D697022}"/>
              </a:ext>
            </a:extLst>
          </p:cNvPr>
          <p:cNvSpPr/>
          <p:nvPr/>
        </p:nvSpPr>
        <p:spPr>
          <a:xfrm>
            <a:off x="0" y="5928527"/>
            <a:ext cx="1137803" cy="92947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pitchFamily="2" charset="0"/>
              <a:ea typeface="Roboto" pitchFamily="2" charset="0"/>
            </a:endParaRPr>
          </a:p>
        </p:txBody>
      </p:sp>
      <p:sp>
        <p:nvSpPr>
          <p:cNvPr id="11" name="Picture Placeholder 10">
            <a:extLst>
              <a:ext uri="{FF2B5EF4-FFF2-40B4-BE49-F238E27FC236}">
                <a16:creationId xmlns:a16="http://schemas.microsoft.com/office/drawing/2014/main" id="{30195B92-BFF9-4C44-9B5A-F0CD3C82AB2E}"/>
              </a:ext>
            </a:extLst>
          </p:cNvPr>
          <p:cNvSpPr>
            <a:spLocks noGrp="1"/>
          </p:cNvSpPr>
          <p:nvPr>
            <p:ph type="pic" sz="quarter" idx="10"/>
          </p:nvPr>
        </p:nvSpPr>
        <p:spPr/>
      </p:sp>
    </p:spTree>
    <p:extLst>
      <p:ext uri="{BB962C8B-B14F-4D97-AF65-F5344CB8AC3E}">
        <p14:creationId xmlns:p14="http://schemas.microsoft.com/office/powerpoint/2010/main" val="1036930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54692" y="712103"/>
            <a:ext cx="4391366" cy="830997"/>
          </a:xfrm>
          <a:prstGeom prst="rect">
            <a:avLst/>
          </a:prstGeom>
          <a:noFill/>
        </p:spPr>
        <p:txBody>
          <a:bodyPr wrap="square" rtlCol="0">
            <a:spAutoFit/>
          </a:bodyPr>
          <a:lstStyle/>
          <a:p>
            <a:pPr algn="ctr"/>
            <a:r>
              <a:rPr lang="id-ID" sz="4800" spc="300" dirty="0">
                <a:latin typeface="Roboto Bk" pitchFamily="2" charset="0"/>
                <a:ea typeface="Roboto Bk" pitchFamily="2" charset="0"/>
                <a:cs typeface="Lato Black" panose="020F0502020204030203" pitchFamily="34" charset="0"/>
              </a:rPr>
              <a:t>Jones Event</a:t>
            </a:r>
          </a:p>
        </p:txBody>
      </p:sp>
      <p:cxnSp>
        <p:nvCxnSpPr>
          <p:cNvPr id="6" name="Straight Connector 5"/>
          <p:cNvCxnSpPr/>
          <p:nvPr/>
        </p:nvCxnSpPr>
        <p:spPr>
          <a:xfrm>
            <a:off x="3033483" y="1582057"/>
            <a:ext cx="69668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901820" y="2124580"/>
            <a:ext cx="4960011" cy="1061829"/>
          </a:xfrm>
          <a:prstGeom prst="rect">
            <a:avLst/>
          </a:prstGeom>
        </p:spPr>
        <p:txBody>
          <a:bodyPr wrap="square">
            <a:spAutoFit/>
          </a:bodyPr>
          <a:lstStyle/>
          <a:p>
            <a:pPr algn="ctr">
              <a:lnSpc>
                <a:spcPct val="150000"/>
              </a:lnSpc>
            </a:pPr>
            <a:r>
              <a:rPr lang="id-ID" sz="1050" i="0" dirty="0">
                <a:effectLst/>
                <a:latin typeface="Roboto" pitchFamily="2" charset="0"/>
                <a:ea typeface="Roboto" pitchFamily="2"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a:t>
            </a:r>
            <a:endParaRPr lang="id-ID" sz="1050" dirty="0">
              <a:latin typeface="Roboto" pitchFamily="2" charset="0"/>
              <a:ea typeface="Roboto" pitchFamily="2" charset="0"/>
              <a:cs typeface="Lato" panose="020F0502020204030203" pitchFamily="34" charset="0"/>
            </a:endParaRPr>
          </a:p>
        </p:txBody>
      </p:sp>
      <p:sp>
        <p:nvSpPr>
          <p:cNvPr id="8" name="TextBox 7"/>
          <p:cNvSpPr txBox="1"/>
          <p:nvPr/>
        </p:nvSpPr>
        <p:spPr>
          <a:xfrm>
            <a:off x="1457888" y="4117236"/>
            <a:ext cx="3557588" cy="400110"/>
          </a:xfrm>
          <a:prstGeom prst="rect">
            <a:avLst/>
          </a:prstGeom>
          <a:noFill/>
        </p:spPr>
        <p:txBody>
          <a:bodyPr wrap="square" rtlCol="0">
            <a:spAutoFit/>
          </a:bodyPr>
          <a:lstStyle/>
          <a:p>
            <a:pPr algn="ctr"/>
            <a:r>
              <a:rPr lang="id-ID" sz="2000" spc="300" dirty="0">
                <a:latin typeface="Roboto" pitchFamily="2" charset="0"/>
                <a:ea typeface="Roboto" pitchFamily="2" charset="0"/>
                <a:cs typeface="Lato Black" panose="020F0502020204030203" pitchFamily="34" charset="0"/>
              </a:rPr>
              <a:t>Seniman Berkarya</a:t>
            </a:r>
          </a:p>
        </p:txBody>
      </p:sp>
      <p:sp>
        <p:nvSpPr>
          <p:cNvPr id="11" name="Right Triangle 10">
            <a:extLst>
              <a:ext uri="{FF2B5EF4-FFF2-40B4-BE49-F238E27FC236}">
                <a16:creationId xmlns:a16="http://schemas.microsoft.com/office/drawing/2014/main" id="{7F451DCC-F354-449F-B089-38797D697022}"/>
              </a:ext>
            </a:extLst>
          </p:cNvPr>
          <p:cNvSpPr/>
          <p:nvPr/>
        </p:nvSpPr>
        <p:spPr>
          <a:xfrm>
            <a:off x="0" y="5928527"/>
            <a:ext cx="1137803" cy="929473"/>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pitchFamily="2" charset="0"/>
              <a:ea typeface="Roboto" pitchFamily="2" charset="0"/>
            </a:endParaRPr>
          </a:p>
        </p:txBody>
      </p:sp>
      <p:sp>
        <p:nvSpPr>
          <p:cNvPr id="3" name="Picture Placeholder 2">
            <a:extLst>
              <a:ext uri="{FF2B5EF4-FFF2-40B4-BE49-F238E27FC236}">
                <a16:creationId xmlns:a16="http://schemas.microsoft.com/office/drawing/2014/main" id="{1CA06E32-EEBB-CD42-896B-ACE9E943C5BC}"/>
              </a:ext>
            </a:extLst>
          </p:cNvPr>
          <p:cNvSpPr>
            <a:spLocks noGrp="1"/>
          </p:cNvSpPr>
          <p:nvPr>
            <p:ph type="pic" sz="quarter" idx="10"/>
          </p:nvPr>
        </p:nvSpPr>
        <p:spPr/>
      </p:sp>
    </p:spTree>
    <p:extLst>
      <p:ext uri="{BB962C8B-B14F-4D97-AF65-F5344CB8AC3E}">
        <p14:creationId xmlns:p14="http://schemas.microsoft.com/office/powerpoint/2010/main" val="4109210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8599" y="4215063"/>
            <a:ext cx="1969295" cy="901593"/>
          </a:xfrm>
          <a:prstGeom prst="rect">
            <a:avLst/>
          </a:prstGeom>
          <a:noFill/>
        </p:spPr>
        <p:txBody>
          <a:bodyPr wrap="square" rtlCol="0">
            <a:spAutoFit/>
          </a:bodyPr>
          <a:lstStyle/>
          <a:p>
            <a:pPr>
              <a:lnSpc>
                <a:spcPts val="7200"/>
              </a:lnSpc>
            </a:pPr>
            <a:r>
              <a:rPr lang="id-ID" sz="3600" dirty="0">
                <a:latin typeface="Roboto" pitchFamily="2" charset="0"/>
                <a:ea typeface="Roboto" pitchFamily="2" charset="0"/>
                <a:cs typeface="Lato Black" panose="020F0502020204030203" pitchFamily="34" charset="0"/>
              </a:rPr>
              <a:t>Write</a:t>
            </a:r>
          </a:p>
        </p:txBody>
      </p:sp>
      <p:sp>
        <p:nvSpPr>
          <p:cNvPr id="6" name="TextBox 5"/>
          <p:cNvSpPr txBox="1"/>
          <p:nvPr/>
        </p:nvSpPr>
        <p:spPr>
          <a:xfrm>
            <a:off x="1528599" y="4648477"/>
            <a:ext cx="2902189" cy="904991"/>
          </a:xfrm>
          <a:prstGeom prst="rect">
            <a:avLst/>
          </a:prstGeom>
          <a:noFill/>
        </p:spPr>
        <p:txBody>
          <a:bodyPr wrap="square" rtlCol="0">
            <a:spAutoFit/>
          </a:bodyPr>
          <a:lstStyle/>
          <a:p>
            <a:pPr>
              <a:lnSpc>
                <a:spcPts val="7200"/>
              </a:lnSpc>
            </a:pPr>
            <a:r>
              <a:rPr lang="id-ID" sz="3600" b="1" dirty="0">
                <a:latin typeface="Roboto" pitchFamily="2" charset="0"/>
                <a:ea typeface="Roboto" pitchFamily="2" charset="0"/>
                <a:cs typeface="Lato Black" panose="020F0502020204030203" pitchFamily="34" charset="0"/>
              </a:rPr>
              <a:t>Something </a:t>
            </a:r>
          </a:p>
        </p:txBody>
      </p:sp>
      <p:sp>
        <p:nvSpPr>
          <p:cNvPr id="7" name="TextBox 6"/>
          <p:cNvSpPr txBox="1"/>
          <p:nvPr/>
        </p:nvSpPr>
        <p:spPr>
          <a:xfrm>
            <a:off x="1533847" y="5137367"/>
            <a:ext cx="3121146" cy="913263"/>
          </a:xfrm>
          <a:prstGeom prst="rect">
            <a:avLst/>
          </a:prstGeom>
          <a:noFill/>
        </p:spPr>
        <p:txBody>
          <a:bodyPr wrap="square" rtlCol="0">
            <a:spAutoFit/>
          </a:bodyPr>
          <a:lstStyle/>
          <a:p>
            <a:pPr>
              <a:lnSpc>
                <a:spcPts val="7200"/>
              </a:lnSpc>
            </a:pPr>
            <a:r>
              <a:rPr lang="id-ID" sz="3600" b="1" dirty="0">
                <a:latin typeface="Roboto" pitchFamily="2" charset="0"/>
                <a:ea typeface="Roboto" pitchFamily="2" charset="0"/>
                <a:cs typeface="Lato Black" panose="020F0502020204030203" pitchFamily="34" charset="0"/>
              </a:rPr>
              <a:t>About here</a:t>
            </a:r>
          </a:p>
        </p:txBody>
      </p:sp>
      <p:sp>
        <p:nvSpPr>
          <p:cNvPr id="8" name="Rectangle 7"/>
          <p:cNvSpPr/>
          <p:nvPr/>
        </p:nvSpPr>
        <p:spPr>
          <a:xfrm>
            <a:off x="6807915" y="4722895"/>
            <a:ext cx="2760095" cy="1015663"/>
          </a:xfrm>
          <a:prstGeom prst="rect">
            <a:avLst/>
          </a:prstGeom>
        </p:spPr>
        <p:txBody>
          <a:bodyPr wrap="square">
            <a:spAutoFit/>
          </a:bodyPr>
          <a:lstStyle/>
          <a:p>
            <a:pPr>
              <a:lnSpc>
                <a:spcPct val="150000"/>
              </a:lnSpc>
            </a:pPr>
            <a:r>
              <a:rPr lang="id-ID" sz="1000" b="0" i="0" dirty="0">
                <a:effectLst/>
                <a:latin typeface="Roboto" pitchFamily="2" charset="0"/>
                <a:ea typeface="Roboto" pitchFamily="2" charset="0"/>
                <a:cs typeface="Lato" panose="020F0502020204030203" pitchFamily="34" charset="0"/>
              </a:rPr>
              <a:t>Lorem ipsum dolor sit amet, lacus nulla ac netus nibh aliquet, porttitor ligula justo libero vivamus porttitor dolor, </a:t>
            </a:r>
            <a:r>
              <a:rPr lang="id-ID" sz="1000" dirty="0">
                <a:latin typeface="Roboto" pitchFamily="2" charset="0"/>
                <a:ea typeface="Roboto" pitchFamily="2" charset="0"/>
                <a:cs typeface="Lato" panose="020F0502020204030203" pitchFamily="34" charset="0"/>
              </a:rPr>
              <a:t>Lorem ipsum dolor sit amet, lacus nulla ac netus</a:t>
            </a:r>
          </a:p>
        </p:txBody>
      </p:sp>
      <p:sp>
        <p:nvSpPr>
          <p:cNvPr id="11" name="Right Triangle 10">
            <a:extLst>
              <a:ext uri="{FF2B5EF4-FFF2-40B4-BE49-F238E27FC236}">
                <a16:creationId xmlns:a16="http://schemas.microsoft.com/office/drawing/2014/main" id="{7F451DCC-F354-449F-B089-38797D697022}"/>
              </a:ext>
            </a:extLst>
          </p:cNvPr>
          <p:cNvSpPr/>
          <p:nvPr/>
        </p:nvSpPr>
        <p:spPr>
          <a:xfrm>
            <a:off x="0" y="5928527"/>
            <a:ext cx="1137803" cy="92947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pitchFamily="2" charset="0"/>
              <a:ea typeface="Roboto" pitchFamily="2" charset="0"/>
            </a:endParaRPr>
          </a:p>
        </p:txBody>
      </p:sp>
      <p:sp>
        <p:nvSpPr>
          <p:cNvPr id="3" name="Picture Placeholder 2">
            <a:extLst>
              <a:ext uri="{FF2B5EF4-FFF2-40B4-BE49-F238E27FC236}">
                <a16:creationId xmlns:a16="http://schemas.microsoft.com/office/drawing/2014/main" id="{DEB7727A-18BE-074F-9C04-55AB999ABA12}"/>
              </a:ext>
            </a:extLst>
          </p:cNvPr>
          <p:cNvSpPr>
            <a:spLocks noGrp="1"/>
          </p:cNvSpPr>
          <p:nvPr>
            <p:ph type="pic" sz="quarter" idx="14"/>
          </p:nvPr>
        </p:nvSpPr>
        <p:spPr/>
      </p:sp>
      <p:sp>
        <p:nvSpPr>
          <p:cNvPr id="12" name="Picture Placeholder 11">
            <a:extLst>
              <a:ext uri="{FF2B5EF4-FFF2-40B4-BE49-F238E27FC236}">
                <a16:creationId xmlns:a16="http://schemas.microsoft.com/office/drawing/2014/main" id="{88F152AE-1333-E14E-A8EA-F377D588F97E}"/>
              </a:ext>
            </a:extLst>
          </p:cNvPr>
          <p:cNvSpPr>
            <a:spLocks noGrp="1"/>
          </p:cNvSpPr>
          <p:nvPr>
            <p:ph type="pic" sz="quarter" idx="13"/>
          </p:nvPr>
        </p:nvSpPr>
        <p:spPr/>
      </p:sp>
    </p:spTree>
    <p:extLst>
      <p:ext uri="{BB962C8B-B14F-4D97-AF65-F5344CB8AC3E}">
        <p14:creationId xmlns:p14="http://schemas.microsoft.com/office/powerpoint/2010/main" val="1789209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93362" y="788063"/>
            <a:ext cx="4143656" cy="1200329"/>
          </a:xfrm>
          <a:prstGeom prst="rect">
            <a:avLst/>
          </a:prstGeom>
        </p:spPr>
        <p:txBody>
          <a:bodyPr wrap="square">
            <a:spAutoFit/>
          </a:bodyPr>
          <a:lstStyle/>
          <a:p>
            <a:r>
              <a:rPr lang="id-ID" sz="3600" b="1" dirty="0">
                <a:latin typeface="Roboto" pitchFamily="2" charset="0"/>
                <a:ea typeface="Roboto" pitchFamily="2" charset="0"/>
                <a:cs typeface="Lato Black" panose="020F0502020204030203" pitchFamily="34" charset="0"/>
              </a:rPr>
              <a:t>OUR BEST PRESENTATION</a:t>
            </a:r>
          </a:p>
        </p:txBody>
      </p:sp>
      <p:sp>
        <p:nvSpPr>
          <p:cNvPr id="8" name="Rectangle 7"/>
          <p:cNvSpPr/>
          <p:nvPr/>
        </p:nvSpPr>
        <p:spPr>
          <a:xfrm>
            <a:off x="1093362" y="2303813"/>
            <a:ext cx="5480536" cy="19238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Roboto" pitchFamily="2" charset="0"/>
              <a:ea typeface="Roboto" pitchFamily="2" charset="0"/>
            </a:endParaRPr>
          </a:p>
        </p:txBody>
      </p:sp>
      <p:sp>
        <p:nvSpPr>
          <p:cNvPr id="9" name="Rectangle 8"/>
          <p:cNvSpPr/>
          <p:nvPr/>
        </p:nvSpPr>
        <p:spPr>
          <a:xfrm>
            <a:off x="1318994" y="2873299"/>
            <a:ext cx="4143656" cy="784830"/>
          </a:xfrm>
          <a:prstGeom prst="rect">
            <a:avLst/>
          </a:prstGeom>
        </p:spPr>
        <p:txBody>
          <a:bodyPr wrap="square">
            <a:spAutoFit/>
          </a:bodyPr>
          <a:lstStyle/>
          <a:p>
            <a:pPr algn="just">
              <a:lnSpc>
                <a:spcPct val="150000"/>
              </a:lnSpc>
            </a:pPr>
            <a:r>
              <a:rPr lang="id-ID" sz="1000" b="0" i="0" dirty="0">
                <a:solidFill>
                  <a:schemeClr val="bg1"/>
                </a:solidFill>
                <a:effectLst/>
                <a:latin typeface="Roboto" pitchFamily="2" charset="0"/>
                <a:ea typeface="Roboto" pitchFamily="2" charset="0"/>
                <a:cs typeface="Lato" panose="020F0502020204030203" pitchFamily="34" charset="0"/>
              </a:rPr>
              <a:t>Lorem ipsum dolor sit amet, lacus nulla ac netus nibh aliquet, porttitor ligula justo libero vivamus porttitor dolor, </a:t>
            </a:r>
            <a:r>
              <a:rPr lang="id-ID" sz="1000" dirty="0">
                <a:solidFill>
                  <a:schemeClr val="bg1"/>
                </a:solidFill>
                <a:latin typeface="Roboto" pitchFamily="2" charset="0"/>
                <a:ea typeface="Roboto" pitchFamily="2" charset="0"/>
                <a:cs typeface="Lato" panose="020F0502020204030203" pitchFamily="34" charset="0"/>
              </a:rPr>
              <a:t>Lorem ipsum dolor sit amet, lacus nulla ac netus</a:t>
            </a:r>
          </a:p>
        </p:txBody>
      </p:sp>
      <p:sp>
        <p:nvSpPr>
          <p:cNvPr id="13" name="Скругленный прямоугольник 10"/>
          <p:cNvSpPr/>
          <p:nvPr/>
        </p:nvSpPr>
        <p:spPr>
          <a:xfrm>
            <a:off x="1093362" y="4551160"/>
            <a:ext cx="2229509" cy="491882"/>
          </a:xfrm>
          <a:prstGeom prst="roundRect">
            <a:avLst>
              <a:gd name="adj" fmla="val 50000"/>
            </a:avLst>
          </a:prstGeom>
          <a:solidFill>
            <a:srgbClr val="EA3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800" dirty="0">
              <a:latin typeface="Roboto" pitchFamily="2" charset="0"/>
              <a:ea typeface="Roboto" pitchFamily="2" charset="0"/>
            </a:endParaRPr>
          </a:p>
        </p:txBody>
      </p:sp>
      <p:sp>
        <p:nvSpPr>
          <p:cNvPr id="14" name="TextBox 13"/>
          <p:cNvSpPr txBox="1"/>
          <p:nvPr/>
        </p:nvSpPr>
        <p:spPr>
          <a:xfrm>
            <a:off x="-787883" y="4687228"/>
            <a:ext cx="5991999" cy="256545"/>
          </a:xfrm>
          <a:prstGeom prst="rect">
            <a:avLst/>
          </a:prstGeom>
          <a:noFill/>
        </p:spPr>
        <p:txBody>
          <a:bodyPr wrap="square" rtlCol="0">
            <a:spAutoFit/>
          </a:bodyPr>
          <a:lstStyle/>
          <a:p>
            <a:pPr algn="ctr"/>
            <a:r>
              <a:rPr lang="en-US" sz="1067" dirty="0">
                <a:solidFill>
                  <a:schemeClr val="bg1"/>
                </a:solidFill>
                <a:latin typeface="Roboto" pitchFamily="2" charset="0"/>
                <a:ea typeface="Roboto" pitchFamily="2" charset="0"/>
                <a:cs typeface="Cardo" panose="02020600000000000000" pitchFamily="18" charset="-79"/>
              </a:rPr>
              <a:t>COMPANY@NAME</a:t>
            </a:r>
            <a:endParaRPr lang="ru-RU" sz="1067" dirty="0">
              <a:solidFill>
                <a:schemeClr val="bg1"/>
              </a:solidFill>
              <a:latin typeface="Roboto" pitchFamily="2" charset="0"/>
              <a:ea typeface="Roboto" pitchFamily="2" charset="0"/>
              <a:cs typeface="Cardo" panose="02020600000000000000" pitchFamily="18" charset="-79"/>
            </a:endParaRPr>
          </a:p>
        </p:txBody>
      </p:sp>
      <p:sp>
        <p:nvSpPr>
          <p:cNvPr id="3" name="Picture Placeholder 2">
            <a:extLst>
              <a:ext uri="{FF2B5EF4-FFF2-40B4-BE49-F238E27FC236}">
                <a16:creationId xmlns:a16="http://schemas.microsoft.com/office/drawing/2014/main" id="{E79B50AC-489F-6C4C-891A-8D93A43548E3}"/>
              </a:ext>
            </a:extLst>
          </p:cNvPr>
          <p:cNvSpPr>
            <a:spLocks noGrp="1"/>
          </p:cNvSpPr>
          <p:nvPr>
            <p:ph type="pic" sz="quarter" idx="11"/>
          </p:nvPr>
        </p:nvSpPr>
        <p:spPr/>
      </p:sp>
    </p:spTree>
    <p:extLst>
      <p:ext uri="{BB962C8B-B14F-4D97-AF65-F5344CB8AC3E}">
        <p14:creationId xmlns:p14="http://schemas.microsoft.com/office/powerpoint/2010/main" val="19420085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EAAA9C-E994-4DED-BFE5-0D01EC37342A}"/>
              </a:ext>
            </a:extLst>
          </p:cNvPr>
          <p:cNvSpPr txBox="1"/>
          <p:nvPr/>
        </p:nvSpPr>
        <p:spPr>
          <a:xfrm>
            <a:off x="6418771" y="1060260"/>
            <a:ext cx="3687756" cy="707886"/>
          </a:xfrm>
          <a:prstGeom prst="rect">
            <a:avLst/>
          </a:prstGeom>
          <a:noFill/>
        </p:spPr>
        <p:txBody>
          <a:bodyPr wrap="square" rtlCol="0">
            <a:spAutoFit/>
          </a:bodyPr>
          <a:lstStyle/>
          <a:p>
            <a:pPr algn="just"/>
            <a:r>
              <a:rPr lang="en-US" sz="4000" b="1" spc="300" dirty="0">
                <a:latin typeface="Roboto" pitchFamily="2" charset="0"/>
                <a:ea typeface="Roboto" pitchFamily="2" charset="0"/>
                <a:cs typeface="Lato Black" panose="020F0502020204030203" pitchFamily="34" charset="0"/>
              </a:rPr>
              <a:t>Gallery Slide</a:t>
            </a:r>
          </a:p>
        </p:txBody>
      </p:sp>
      <p:sp>
        <p:nvSpPr>
          <p:cNvPr id="10" name="Rectangle 9">
            <a:extLst>
              <a:ext uri="{FF2B5EF4-FFF2-40B4-BE49-F238E27FC236}">
                <a16:creationId xmlns:a16="http://schemas.microsoft.com/office/drawing/2014/main" id="{8C662BB9-D12E-46CF-AC20-4CE5EABB9DA8}"/>
              </a:ext>
            </a:extLst>
          </p:cNvPr>
          <p:cNvSpPr/>
          <p:nvPr/>
        </p:nvSpPr>
        <p:spPr>
          <a:xfrm>
            <a:off x="6418771" y="1864175"/>
            <a:ext cx="3078797" cy="819455"/>
          </a:xfrm>
          <a:prstGeom prst="rect">
            <a:avLst/>
          </a:prstGeom>
        </p:spPr>
        <p:txBody>
          <a:bodyPr wrap="square">
            <a:spAutoFit/>
          </a:bodyPr>
          <a:lstStyle/>
          <a:p>
            <a:pPr algn="just">
              <a:lnSpc>
                <a:spcPct val="150000"/>
              </a:lnSpc>
            </a:pPr>
            <a:r>
              <a:rPr lang="id-ID" sz="1050" i="0" dirty="0">
                <a:effectLst/>
                <a:latin typeface="Roboto" pitchFamily="2" charset="0"/>
                <a:ea typeface="Roboto" pitchFamily="2" charset="0"/>
                <a:cs typeface="Lato" panose="020F0502020204030203" pitchFamily="34" charset="0"/>
              </a:rPr>
              <a:t>Lorem ipsum dolor sit amet, lacus nulla ac netus nibh aliquet, porttitor ligula justo libero vivamus porttitor dolor, </a:t>
            </a:r>
            <a:endParaRPr lang="id-ID" sz="1050" dirty="0">
              <a:latin typeface="Roboto" pitchFamily="2" charset="0"/>
              <a:ea typeface="Roboto" pitchFamily="2" charset="0"/>
              <a:cs typeface="Lato" panose="020F0502020204030203" pitchFamily="34" charset="0"/>
            </a:endParaRPr>
          </a:p>
        </p:txBody>
      </p:sp>
      <p:sp>
        <p:nvSpPr>
          <p:cNvPr id="11" name="Rectangle 10">
            <a:extLst>
              <a:ext uri="{FF2B5EF4-FFF2-40B4-BE49-F238E27FC236}">
                <a16:creationId xmlns:a16="http://schemas.microsoft.com/office/drawing/2014/main" id="{013F514A-350E-4148-A7C9-B2B7E156DF32}"/>
              </a:ext>
            </a:extLst>
          </p:cNvPr>
          <p:cNvSpPr/>
          <p:nvPr/>
        </p:nvSpPr>
        <p:spPr>
          <a:xfrm>
            <a:off x="1279843" y="3878400"/>
            <a:ext cx="2021334" cy="420628"/>
          </a:xfrm>
          <a:prstGeom prst="rect">
            <a:avLst/>
          </a:prstGeom>
        </p:spPr>
        <p:txBody>
          <a:bodyPr wrap="square">
            <a:spAutoFit/>
          </a:bodyPr>
          <a:lstStyle/>
          <a:p>
            <a:pPr>
              <a:lnSpc>
                <a:spcPct val="150000"/>
              </a:lnSpc>
            </a:pPr>
            <a:r>
              <a:rPr lang="en-US" sz="1600" b="1" i="0" spc="300" dirty="0">
                <a:effectLst/>
                <a:latin typeface="Roboto" pitchFamily="2" charset="0"/>
                <a:ea typeface="Roboto" pitchFamily="2" charset="0"/>
                <a:cs typeface="Lato Black" panose="020F0502020204030203" pitchFamily="34" charset="0"/>
              </a:rPr>
              <a:t>PICTURE</a:t>
            </a:r>
            <a:endParaRPr lang="id-ID" sz="1600" b="1" spc="300" dirty="0">
              <a:latin typeface="Roboto" pitchFamily="2" charset="0"/>
              <a:ea typeface="Roboto" pitchFamily="2" charset="0"/>
              <a:cs typeface="Lato Black" panose="020F0502020204030203" pitchFamily="34" charset="0"/>
            </a:endParaRPr>
          </a:p>
        </p:txBody>
      </p:sp>
      <p:sp>
        <p:nvSpPr>
          <p:cNvPr id="12" name="Rectangle 11">
            <a:extLst>
              <a:ext uri="{FF2B5EF4-FFF2-40B4-BE49-F238E27FC236}">
                <a16:creationId xmlns:a16="http://schemas.microsoft.com/office/drawing/2014/main" id="{FE5BE6B6-852D-4D0F-A17E-E2B78A88BC86}"/>
              </a:ext>
            </a:extLst>
          </p:cNvPr>
          <p:cNvSpPr/>
          <p:nvPr/>
        </p:nvSpPr>
        <p:spPr>
          <a:xfrm>
            <a:off x="1285734" y="4291462"/>
            <a:ext cx="4297519" cy="550151"/>
          </a:xfrm>
          <a:prstGeom prst="rect">
            <a:avLst/>
          </a:prstGeom>
        </p:spPr>
        <p:txBody>
          <a:bodyPr wrap="square">
            <a:spAutoFit/>
          </a:bodyPr>
          <a:lstStyle/>
          <a:p>
            <a:pPr algn="just">
              <a:lnSpc>
                <a:spcPct val="150000"/>
              </a:lnSpc>
            </a:pPr>
            <a:r>
              <a:rPr lang="id-ID" sz="1050" i="0" dirty="0">
                <a:effectLst/>
                <a:latin typeface="Roboto" pitchFamily="2" charset="0"/>
                <a:ea typeface="Roboto" pitchFamily="2" charset="0"/>
                <a:cs typeface="Lato" panose="020F0502020204030203" pitchFamily="34" charset="0"/>
              </a:rPr>
              <a:t>Lorem ipsum dolor sit amet, lacus nulla ac netus nibh aliquet, porttitor </a:t>
            </a:r>
            <a:r>
              <a:rPr lang="id-ID" sz="1050" dirty="0">
                <a:latin typeface="Roboto" pitchFamily="2" charset="0"/>
                <a:ea typeface="Roboto" pitchFamily="2" charset="0"/>
                <a:cs typeface="Lato" panose="020F0502020204030203" pitchFamily="34" charset="0"/>
              </a:rPr>
              <a:t>ligula justo libero vivamus porttitor dolor, </a:t>
            </a:r>
          </a:p>
        </p:txBody>
      </p:sp>
      <p:sp>
        <p:nvSpPr>
          <p:cNvPr id="19" name="Right Triangle 18">
            <a:extLst>
              <a:ext uri="{FF2B5EF4-FFF2-40B4-BE49-F238E27FC236}">
                <a16:creationId xmlns:a16="http://schemas.microsoft.com/office/drawing/2014/main" id="{7F451DCC-F354-449F-B089-38797D697022}"/>
              </a:ext>
            </a:extLst>
          </p:cNvPr>
          <p:cNvSpPr/>
          <p:nvPr/>
        </p:nvSpPr>
        <p:spPr>
          <a:xfrm>
            <a:off x="0" y="5928527"/>
            <a:ext cx="1137803" cy="929473"/>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pitchFamily="2" charset="0"/>
              <a:ea typeface="Roboto" pitchFamily="2" charset="0"/>
            </a:endParaRPr>
          </a:p>
        </p:txBody>
      </p:sp>
      <p:sp>
        <p:nvSpPr>
          <p:cNvPr id="3" name="Picture Placeholder 2">
            <a:extLst>
              <a:ext uri="{FF2B5EF4-FFF2-40B4-BE49-F238E27FC236}">
                <a16:creationId xmlns:a16="http://schemas.microsoft.com/office/drawing/2014/main" id="{3497937A-5F87-714D-BB32-310C5F7D5CA4}"/>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44F2BE28-91AA-BA49-BE7B-7593FFB9C782}"/>
              </a:ext>
            </a:extLst>
          </p:cNvPr>
          <p:cNvSpPr>
            <a:spLocks noGrp="1"/>
          </p:cNvSpPr>
          <p:nvPr>
            <p:ph type="pic" sz="quarter" idx="11"/>
          </p:nvPr>
        </p:nvSpPr>
        <p:spPr/>
      </p:sp>
    </p:spTree>
    <p:extLst>
      <p:ext uri="{BB962C8B-B14F-4D97-AF65-F5344CB8AC3E}">
        <p14:creationId xmlns:p14="http://schemas.microsoft.com/office/powerpoint/2010/main" val="12815315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065093" y="786376"/>
            <a:ext cx="4061813" cy="646331"/>
          </a:xfrm>
          <a:prstGeom prst="rect">
            <a:avLst/>
          </a:prstGeom>
        </p:spPr>
        <p:txBody>
          <a:bodyPr wrap="square">
            <a:spAutoFit/>
          </a:bodyPr>
          <a:lstStyle/>
          <a:p>
            <a:pPr algn="ctr"/>
            <a:r>
              <a:rPr lang="id-ID" sz="3600" b="1" dirty="0">
                <a:latin typeface="Roboto Bk" pitchFamily="2" charset="0"/>
                <a:ea typeface="Roboto Bk" pitchFamily="2" charset="0"/>
                <a:cs typeface="Lato Black" panose="020F0502020204030203" pitchFamily="34" charset="0"/>
              </a:rPr>
              <a:t>OUR JONES TEAM</a:t>
            </a:r>
          </a:p>
        </p:txBody>
      </p:sp>
      <p:sp>
        <p:nvSpPr>
          <p:cNvPr id="9" name="Rectangle 8"/>
          <p:cNvSpPr/>
          <p:nvPr/>
        </p:nvSpPr>
        <p:spPr>
          <a:xfrm>
            <a:off x="1049268" y="2314577"/>
            <a:ext cx="1418081" cy="307777"/>
          </a:xfrm>
          <a:prstGeom prst="rect">
            <a:avLst/>
          </a:prstGeom>
        </p:spPr>
        <p:txBody>
          <a:bodyPr wrap="none">
            <a:spAutoFit/>
          </a:bodyPr>
          <a:lstStyle/>
          <a:p>
            <a:r>
              <a:rPr lang="id-ID" sz="1400" b="1" spc="300" dirty="0">
                <a:latin typeface="Roboto Bk" pitchFamily="2" charset="0"/>
                <a:ea typeface="Roboto Bk" pitchFamily="2" charset="0"/>
                <a:cs typeface="Lato Black" panose="020F0502020204030203" pitchFamily="34" charset="0"/>
              </a:rPr>
              <a:t>Your Name</a:t>
            </a:r>
          </a:p>
        </p:txBody>
      </p:sp>
      <p:sp>
        <p:nvSpPr>
          <p:cNvPr id="10" name="Rectangle 9"/>
          <p:cNvSpPr/>
          <p:nvPr/>
        </p:nvSpPr>
        <p:spPr>
          <a:xfrm>
            <a:off x="569999" y="2545869"/>
            <a:ext cx="2286344" cy="484748"/>
          </a:xfrm>
          <a:prstGeom prst="rect">
            <a:avLst/>
          </a:prstGeom>
        </p:spPr>
        <p:txBody>
          <a:bodyPr wrap="square">
            <a:spAutoFit/>
          </a:bodyPr>
          <a:lstStyle/>
          <a:p>
            <a:pPr algn="ctr">
              <a:lnSpc>
                <a:spcPct val="150000"/>
              </a:lnSpc>
            </a:pPr>
            <a:r>
              <a:rPr lang="id-ID" sz="900" i="0" dirty="0">
                <a:solidFill>
                  <a:srgbClr val="111111"/>
                </a:solidFill>
                <a:effectLst/>
                <a:latin typeface="Roboto" pitchFamily="2" charset="0"/>
                <a:ea typeface="Roboto" pitchFamily="2" charset="0"/>
                <a:cs typeface="Lato" panose="020F0502020204030203" pitchFamily="34" charset="0"/>
              </a:rPr>
              <a:t>lacus nulla ac netus nibh aliquet, justo libero vivamus</a:t>
            </a:r>
            <a:endParaRPr lang="id-ID" sz="900" dirty="0">
              <a:solidFill>
                <a:srgbClr val="111111"/>
              </a:solidFill>
              <a:latin typeface="Roboto" pitchFamily="2" charset="0"/>
              <a:ea typeface="Roboto" pitchFamily="2" charset="0"/>
              <a:cs typeface="Lato" panose="020F0502020204030203" pitchFamily="34" charset="0"/>
            </a:endParaRPr>
          </a:p>
        </p:txBody>
      </p:sp>
      <p:sp>
        <p:nvSpPr>
          <p:cNvPr id="11" name="Rectangle 10"/>
          <p:cNvSpPr/>
          <p:nvPr/>
        </p:nvSpPr>
        <p:spPr>
          <a:xfrm>
            <a:off x="3831650" y="2314577"/>
            <a:ext cx="1418081" cy="307777"/>
          </a:xfrm>
          <a:prstGeom prst="rect">
            <a:avLst/>
          </a:prstGeom>
        </p:spPr>
        <p:txBody>
          <a:bodyPr wrap="none">
            <a:spAutoFit/>
          </a:bodyPr>
          <a:lstStyle/>
          <a:p>
            <a:r>
              <a:rPr lang="id-ID" sz="1400" b="1" spc="300" dirty="0">
                <a:latin typeface="Roboto Bk" pitchFamily="2" charset="0"/>
                <a:ea typeface="Roboto Bk" pitchFamily="2" charset="0"/>
                <a:cs typeface="Lato Black" panose="020F0502020204030203" pitchFamily="34" charset="0"/>
              </a:rPr>
              <a:t>Your Name</a:t>
            </a:r>
          </a:p>
        </p:txBody>
      </p:sp>
      <p:sp>
        <p:nvSpPr>
          <p:cNvPr id="12" name="Rectangle 11"/>
          <p:cNvSpPr/>
          <p:nvPr/>
        </p:nvSpPr>
        <p:spPr>
          <a:xfrm>
            <a:off x="3429973" y="2545869"/>
            <a:ext cx="2286344" cy="507831"/>
          </a:xfrm>
          <a:prstGeom prst="rect">
            <a:avLst/>
          </a:prstGeom>
        </p:spPr>
        <p:txBody>
          <a:bodyPr wrap="square">
            <a:spAutoFit/>
          </a:bodyPr>
          <a:lstStyle/>
          <a:p>
            <a:pPr algn="ctr">
              <a:lnSpc>
                <a:spcPct val="150000"/>
              </a:lnSpc>
            </a:pPr>
            <a:r>
              <a:rPr lang="id-ID" sz="900" i="0" dirty="0">
                <a:solidFill>
                  <a:srgbClr val="111111"/>
                </a:solidFill>
                <a:effectLst/>
                <a:latin typeface="Roboto" pitchFamily="2" charset="0"/>
                <a:ea typeface="Roboto" pitchFamily="2" charset="0"/>
                <a:cs typeface="Lato" panose="020F0502020204030203" pitchFamily="34" charset="0"/>
              </a:rPr>
              <a:t>lacus nulla ac netus nibh aliquet, justo libero vivamus</a:t>
            </a:r>
            <a:endParaRPr lang="id-ID" sz="900" dirty="0">
              <a:solidFill>
                <a:srgbClr val="111111"/>
              </a:solidFill>
              <a:latin typeface="Roboto" pitchFamily="2" charset="0"/>
              <a:ea typeface="Roboto" pitchFamily="2" charset="0"/>
              <a:cs typeface="Lato" panose="020F0502020204030203" pitchFamily="34" charset="0"/>
            </a:endParaRPr>
          </a:p>
        </p:txBody>
      </p:sp>
      <p:sp>
        <p:nvSpPr>
          <p:cNvPr id="13" name="Rectangle 12"/>
          <p:cNvSpPr/>
          <p:nvPr/>
        </p:nvSpPr>
        <p:spPr>
          <a:xfrm>
            <a:off x="6846638" y="2314577"/>
            <a:ext cx="1418081" cy="307777"/>
          </a:xfrm>
          <a:prstGeom prst="rect">
            <a:avLst/>
          </a:prstGeom>
        </p:spPr>
        <p:txBody>
          <a:bodyPr wrap="none">
            <a:spAutoFit/>
          </a:bodyPr>
          <a:lstStyle/>
          <a:p>
            <a:r>
              <a:rPr lang="id-ID" sz="1400" b="1" spc="300" dirty="0">
                <a:latin typeface="Roboto Bk" pitchFamily="2" charset="0"/>
                <a:ea typeface="Roboto Bk" pitchFamily="2" charset="0"/>
                <a:cs typeface="Lato Black" panose="020F0502020204030203" pitchFamily="34" charset="0"/>
              </a:rPr>
              <a:t>Your Name</a:t>
            </a:r>
          </a:p>
        </p:txBody>
      </p:sp>
      <p:sp>
        <p:nvSpPr>
          <p:cNvPr id="14" name="Rectangle 13"/>
          <p:cNvSpPr/>
          <p:nvPr/>
        </p:nvSpPr>
        <p:spPr>
          <a:xfrm>
            <a:off x="6289947" y="2545869"/>
            <a:ext cx="2286344" cy="507831"/>
          </a:xfrm>
          <a:prstGeom prst="rect">
            <a:avLst/>
          </a:prstGeom>
        </p:spPr>
        <p:txBody>
          <a:bodyPr wrap="square">
            <a:spAutoFit/>
          </a:bodyPr>
          <a:lstStyle/>
          <a:p>
            <a:pPr algn="ctr">
              <a:lnSpc>
                <a:spcPct val="150000"/>
              </a:lnSpc>
            </a:pPr>
            <a:r>
              <a:rPr lang="id-ID" sz="900" i="0" dirty="0">
                <a:solidFill>
                  <a:srgbClr val="111111"/>
                </a:solidFill>
                <a:effectLst/>
                <a:latin typeface="Roboto" pitchFamily="2" charset="0"/>
                <a:ea typeface="Roboto" pitchFamily="2" charset="0"/>
                <a:cs typeface="Lato" panose="020F0502020204030203" pitchFamily="34" charset="0"/>
              </a:rPr>
              <a:t>lacus nulla ac netus nibh aliquet, justo libero vivamus</a:t>
            </a:r>
            <a:endParaRPr lang="id-ID" sz="900" dirty="0">
              <a:solidFill>
                <a:srgbClr val="111111"/>
              </a:solidFill>
              <a:latin typeface="Roboto" pitchFamily="2" charset="0"/>
              <a:ea typeface="Roboto" pitchFamily="2" charset="0"/>
              <a:cs typeface="Lato" panose="020F0502020204030203" pitchFamily="34" charset="0"/>
            </a:endParaRPr>
          </a:p>
        </p:txBody>
      </p:sp>
      <p:sp>
        <p:nvSpPr>
          <p:cNvPr id="15" name="Rectangle 14"/>
          <p:cNvSpPr/>
          <p:nvPr/>
        </p:nvSpPr>
        <p:spPr>
          <a:xfrm>
            <a:off x="9688798" y="2314577"/>
            <a:ext cx="1418081" cy="307777"/>
          </a:xfrm>
          <a:prstGeom prst="rect">
            <a:avLst/>
          </a:prstGeom>
        </p:spPr>
        <p:txBody>
          <a:bodyPr wrap="none">
            <a:spAutoFit/>
          </a:bodyPr>
          <a:lstStyle/>
          <a:p>
            <a:r>
              <a:rPr lang="id-ID" sz="1400" b="1" spc="300" dirty="0">
                <a:latin typeface="Roboto Bk" pitchFamily="2" charset="0"/>
                <a:ea typeface="Roboto Bk" pitchFamily="2" charset="0"/>
                <a:cs typeface="Lato Black" panose="020F0502020204030203" pitchFamily="34" charset="0"/>
              </a:rPr>
              <a:t>Your Name</a:t>
            </a:r>
          </a:p>
        </p:txBody>
      </p:sp>
      <p:sp>
        <p:nvSpPr>
          <p:cNvPr id="16" name="Rectangle 15"/>
          <p:cNvSpPr/>
          <p:nvPr/>
        </p:nvSpPr>
        <p:spPr>
          <a:xfrm>
            <a:off x="9149921" y="2545869"/>
            <a:ext cx="2286344" cy="507831"/>
          </a:xfrm>
          <a:prstGeom prst="rect">
            <a:avLst/>
          </a:prstGeom>
        </p:spPr>
        <p:txBody>
          <a:bodyPr wrap="square">
            <a:spAutoFit/>
          </a:bodyPr>
          <a:lstStyle/>
          <a:p>
            <a:pPr algn="ctr">
              <a:lnSpc>
                <a:spcPct val="150000"/>
              </a:lnSpc>
            </a:pPr>
            <a:r>
              <a:rPr lang="id-ID" sz="900" i="0" dirty="0">
                <a:solidFill>
                  <a:srgbClr val="111111"/>
                </a:solidFill>
                <a:effectLst/>
                <a:latin typeface="Roboto" pitchFamily="2" charset="0"/>
                <a:ea typeface="Roboto" pitchFamily="2" charset="0"/>
                <a:cs typeface="Lato" panose="020F0502020204030203" pitchFamily="34" charset="0"/>
              </a:rPr>
              <a:t>lacus nulla ac netus nibh aliquet, justo libero vivamus</a:t>
            </a:r>
            <a:endParaRPr lang="id-ID" sz="900" dirty="0">
              <a:solidFill>
                <a:srgbClr val="111111"/>
              </a:solidFill>
              <a:latin typeface="Roboto" pitchFamily="2" charset="0"/>
              <a:ea typeface="Roboto" pitchFamily="2" charset="0"/>
              <a:cs typeface="Lato" panose="020F0502020204030203" pitchFamily="34" charset="0"/>
            </a:endParaRPr>
          </a:p>
        </p:txBody>
      </p:sp>
      <p:sp>
        <p:nvSpPr>
          <p:cNvPr id="3" name="Picture Placeholder 2">
            <a:extLst>
              <a:ext uri="{FF2B5EF4-FFF2-40B4-BE49-F238E27FC236}">
                <a16:creationId xmlns:a16="http://schemas.microsoft.com/office/drawing/2014/main" id="{69981564-66F7-A542-9754-D3AAA5367ACD}"/>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768734C5-60E0-CE47-A6D3-D1D2A16E2765}"/>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A3DB47FA-DE38-7148-AA0E-FF6F42822250}"/>
              </a:ext>
            </a:extLst>
          </p:cNvPr>
          <p:cNvSpPr>
            <a:spLocks noGrp="1"/>
          </p:cNvSpPr>
          <p:nvPr>
            <p:ph type="pic" sz="quarter" idx="15"/>
          </p:nvPr>
        </p:nvSpPr>
        <p:spPr/>
      </p:sp>
      <p:sp>
        <p:nvSpPr>
          <p:cNvPr id="18" name="Picture Placeholder 17">
            <a:extLst>
              <a:ext uri="{FF2B5EF4-FFF2-40B4-BE49-F238E27FC236}">
                <a16:creationId xmlns:a16="http://schemas.microsoft.com/office/drawing/2014/main" id="{B525F79D-CE79-EB4A-97EF-E6EBCA5EF7CC}"/>
              </a:ext>
            </a:extLst>
          </p:cNvPr>
          <p:cNvSpPr>
            <a:spLocks noGrp="1"/>
          </p:cNvSpPr>
          <p:nvPr>
            <p:ph type="pic" sz="quarter" idx="16"/>
          </p:nvPr>
        </p:nvSpPr>
        <p:spPr/>
      </p:sp>
    </p:spTree>
    <p:extLst>
      <p:ext uri="{BB962C8B-B14F-4D97-AF65-F5344CB8AC3E}">
        <p14:creationId xmlns:p14="http://schemas.microsoft.com/office/powerpoint/2010/main" val="349798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5"/>
          <p:cNvSpPr/>
          <p:nvPr/>
        </p:nvSpPr>
        <p:spPr>
          <a:xfrm>
            <a:off x="-1" y="0"/>
            <a:ext cx="12192001" cy="6858000"/>
          </a:xfrm>
          <a:prstGeom prst="rect">
            <a:avLst/>
          </a:prstGeom>
          <a:solidFill>
            <a:schemeClr val="bg2">
              <a:lumMod val="10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sz="2682" dirty="0">
              <a:latin typeface="Roboto" pitchFamily="2" charset="0"/>
              <a:ea typeface="Roboto" pitchFamily="2" charset="0"/>
            </a:endParaRPr>
          </a:p>
        </p:txBody>
      </p:sp>
      <p:sp>
        <p:nvSpPr>
          <p:cNvPr id="10" name="TextBox 9"/>
          <p:cNvSpPr txBox="1"/>
          <p:nvPr/>
        </p:nvSpPr>
        <p:spPr>
          <a:xfrm>
            <a:off x="992394" y="4908514"/>
            <a:ext cx="3747247" cy="861774"/>
          </a:xfrm>
          <a:prstGeom prst="rect">
            <a:avLst/>
          </a:prstGeom>
          <a:noFill/>
        </p:spPr>
        <p:txBody>
          <a:bodyPr wrap="square" rtlCol="0">
            <a:spAutoFit/>
          </a:bodyPr>
          <a:lstStyle/>
          <a:p>
            <a:r>
              <a:rPr lang="en-US" sz="1000" b="1" dirty="0" err="1">
                <a:solidFill>
                  <a:schemeClr val="bg1"/>
                </a:solidFill>
                <a:latin typeface="Roboto" pitchFamily="2" charset="0"/>
                <a:ea typeface="Roboto" pitchFamily="2" charset="0"/>
              </a:rPr>
              <a:t>Lorem</a:t>
            </a:r>
            <a:r>
              <a:rPr lang="en-US" sz="1000" b="1" dirty="0">
                <a:solidFill>
                  <a:schemeClr val="bg1"/>
                </a:solidFill>
                <a:latin typeface="Roboto" pitchFamily="2" charset="0"/>
                <a:ea typeface="Roboto" pitchFamily="2" charset="0"/>
              </a:rPr>
              <a:t> </a:t>
            </a:r>
            <a:r>
              <a:rPr lang="en-US" sz="1000" b="1" dirty="0" err="1">
                <a:solidFill>
                  <a:schemeClr val="bg1"/>
                </a:solidFill>
                <a:latin typeface="Roboto" pitchFamily="2" charset="0"/>
                <a:ea typeface="Roboto" pitchFamily="2" charset="0"/>
              </a:rPr>
              <a:t>ipsum</a:t>
            </a:r>
            <a:r>
              <a:rPr lang="en-US" sz="1000" b="1" dirty="0">
                <a:solidFill>
                  <a:schemeClr val="bg1"/>
                </a:solidFill>
                <a:latin typeface="Roboto" pitchFamily="2" charset="0"/>
                <a:ea typeface="Roboto" pitchFamily="2" charset="0"/>
              </a:rPr>
              <a:t> dolor sit </a:t>
            </a:r>
            <a:r>
              <a:rPr lang="en-US" sz="1000" b="1" dirty="0" err="1">
                <a:solidFill>
                  <a:schemeClr val="bg1"/>
                </a:solidFill>
                <a:latin typeface="Roboto" pitchFamily="2" charset="0"/>
                <a:ea typeface="Roboto" pitchFamily="2" charset="0"/>
              </a:rPr>
              <a:t>amet</a:t>
            </a:r>
            <a:r>
              <a:rPr lang="en-US" sz="1000" b="1" dirty="0">
                <a:solidFill>
                  <a:schemeClr val="bg1"/>
                </a:solidFill>
                <a:latin typeface="Roboto" pitchFamily="2" charset="0"/>
                <a:ea typeface="Roboto" pitchFamily="2" charset="0"/>
              </a:rPr>
              <a:t>, </a:t>
            </a:r>
            <a:r>
              <a:rPr lang="en-US" sz="1000" b="1" dirty="0" err="1">
                <a:solidFill>
                  <a:schemeClr val="bg1"/>
                </a:solidFill>
                <a:latin typeface="Roboto" pitchFamily="2" charset="0"/>
                <a:ea typeface="Roboto" pitchFamily="2" charset="0"/>
              </a:rPr>
              <a:t>consectetur</a:t>
            </a:r>
            <a:r>
              <a:rPr lang="en-US" sz="1000" b="1" dirty="0">
                <a:solidFill>
                  <a:schemeClr val="bg1"/>
                </a:solidFill>
                <a:latin typeface="Roboto" pitchFamily="2" charset="0"/>
                <a:ea typeface="Roboto" pitchFamily="2" charset="0"/>
              </a:rPr>
              <a:t> </a:t>
            </a:r>
            <a:r>
              <a:rPr lang="en-US" sz="1000" b="1" dirty="0" err="1">
                <a:solidFill>
                  <a:schemeClr val="bg1"/>
                </a:solidFill>
                <a:latin typeface="Roboto" pitchFamily="2" charset="0"/>
                <a:ea typeface="Roboto" pitchFamily="2" charset="0"/>
              </a:rPr>
              <a:t>adipiscing</a:t>
            </a:r>
            <a:r>
              <a:rPr lang="en-US" sz="1000" b="1" dirty="0">
                <a:solidFill>
                  <a:schemeClr val="bg1"/>
                </a:solidFill>
                <a:latin typeface="Roboto" pitchFamily="2" charset="0"/>
                <a:ea typeface="Roboto" pitchFamily="2" charset="0"/>
              </a:rPr>
              <a:t> </a:t>
            </a:r>
            <a:r>
              <a:rPr lang="en-US" sz="1000" b="1" dirty="0" err="1">
                <a:solidFill>
                  <a:schemeClr val="bg1"/>
                </a:solidFill>
                <a:latin typeface="Roboto" pitchFamily="2" charset="0"/>
                <a:ea typeface="Roboto" pitchFamily="2" charset="0"/>
              </a:rPr>
              <a:t>elit</a:t>
            </a:r>
            <a:r>
              <a:rPr lang="en-US" sz="1000" b="1"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Nullam</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tincidunt</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posuere</a:t>
            </a:r>
            <a:r>
              <a:rPr lang="en-US" sz="1000" dirty="0">
                <a:solidFill>
                  <a:schemeClr val="bg1"/>
                </a:solidFill>
                <a:latin typeface="Roboto" pitchFamily="2" charset="0"/>
                <a:ea typeface="Roboto" pitchFamily="2" charset="0"/>
              </a:rPr>
              <a:t> ex in </a:t>
            </a:r>
            <a:r>
              <a:rPr lang="en-US" sz="1000" dirty="0" err="1">
                <a:solidFill>
                  <a:schemeClr val="bg1"/>
                </a:solidFill>
                <a:latin typeface="Roboto" pitchFamily="2" charset="0"/>
                <a:ea typeface="Roboto" pitchFamily="2" charset="0"/>
              </a:rPr>
              <a:t>imperdiet</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Donec</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accumsan</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commodo</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elit</a:t>
            </a:r>
            <a:r>
              <a:rPr lang="en-US" sz="1000" dirty="0">
                <a:solidFill>
                  <a:schemeClr val="bg1"/>
                </a:solidFill>
                <a:latin typeface="Roboto" pitchFamily="2" charset="0"/>
                <a:ea typeface="Roboto" pitchFamily="2" charset="0"/>
              </a:rPr>
              <a:t> id </a:t>
            </a:r>
            <a:r>
              <a:rPr lang="en-US" sz="1000" dirty="0" err="1">
                <a:solidFill>
                  <a:schemeClr val="bg1"/>
                </a:solidFill>
                <a:latin typeface="Roboto" pitchFamily="2" charset="0"/>
                <a:ea typeface="Roboto" pitchFamily="2" charset="0"/>
              </a:rPr>
              <a:t>posuere</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Nulla</a:t>
            </a:r>
            <a:r>
              <a:rPr lang="en-US" sz="1000" dirty="0">
                <a:solidFill>
                  <a:schemeClr val="bg1"/>
                </a:solidFill>
                <a:latin typeface="Roboto" pitchFamily="2" charset="0"/>
                <a:ea typeface="Roboto" pitchFamily="2" charset="0"/>
              </a:rPr>
              <a:t> at </a:t>
            </a:r>
            <a:r>
              <a:rPr lang="en-US" sz="1000" dirty="0" err="1">
                <a:solidFill>
                  <a:schemeClr val="bg1"/>
                </a:solidFill>
                <a:latin typeface="Roboto" pitchFamily="2" charset="0"/>
                <a:ea typeface="Roboto" pitchFamily="2" charset="0"/>
              </a:rPr>
              <a:t>mattis</a:t>
            </a:r>
            <a:r>
              <a:rPr lang="en-US" sz="1000" dirty="0">
                <a:solidFill>
                  <a:schemeClr val="bg1"/>
                </a:solidFill>
                <a:latin typeface="Roboto" pitchFamily="2" charset="0"/>
                <a:ea typeface="Roboto" pitchFamily="2" charset="0"/>
              </a:rPr>
              <a:t> ex. </a:t>
            </a:r>
            <a:r>
              <a:rPr lang="en-US" sz="1000" dirty="0" err="1">
                <a:solidFill>
                  <a:schemeClr val="bg1"/>
                </a:solidFill>
                <a:latin typeface="Roboto" pitchFamily="2" charset="0"/>
                <a:ea typeface="Roboto" pitchFamily="2" charset="0"/>
              </a:rPr>
              <a:t>Donec</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ut</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nibh</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eget</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mauris</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condimentum</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finibus</a:t>
            </a:r>
            <a:r>
              <a:rPr lang="en-US" sz="1000" dirty="0">
                <a:solidFill>
                  <a:schemeClr val="bg1"/>
                </a:solidFill>
                <a:latin typeface="Roboto" pitchFamily="2" charset="0"/>
                <a:ea typeface="Roboto" pitchFamily="2" charset="0"/>
              </a:rPr>
              <a:t> sit </a:t>
            </a:r>
            <a:r>
              <a:rPr lang="en-US" sz="1000" dirty="0" err="1">
                <a:solidFill>
                  <a:schemeClr val="bg1"/>
                </a:solidFill>
                <a:latin typeface="Roboto" pitchFamily="2" charset="0"/>
                <a:ea typeface="Roboto" pitchFamily="2" charset="0"/>
              </a:rPr>
              <a:t>amet</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quis</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nulla</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Curabitur</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tincidunt</a:t>
            </a:r>
            <a:r>
              <a:rPr lang="en-US" sz="1000" dirty="0">
                <a:solidFill>
                  <a:schemeClr val="bg1"/>
                </a:solidFill>
                <a:latin typeface="Roboto" pitchFamily="2" charset="0"/>
                <a:ea typeface="Roboto" pitchFamily="2" charset="0"/>
              </a:rPr>
              <a:t> magna a </a:t>
            </a:r>
            <a:r>
              <a:rPr lang="en-US" sz="1000" dirty="0" err="1">
                <a:solidFill>
                  <a:schemeClr val="bg1"/>
                </a:solidFill>
                <a:latin typeface="Roboto" pitchFamily="2" charset="0"/>
                <a:ea typeface="Roboto" pitchFamily="2" charset="0"/>
              </a:rPr>
              <a:t>augue</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interdum</a:t>
            </a:r>
            <a:r>
              <a:rPr lang="en-US" sz="1000" dirty="0">
                <a:solidFill>
                  <a:schemeClr val="bg1"/>
                </a:solidFill>
                <a:latin typeface="Roboto" pitchFamily="2" charset="0"/>
                <a:ea typeface="Roboto" pitchFamily="2" charset="0"/>
              </a:rPr>
              <a:t> </a:t>
            </a:r>
            <a:r>
              <a:rPr lang="en-US" sz="1000" dirty="0" err="1">
                <a:solidFill>
                  <a:schemeClr val="bg1"/>
                </a:solidFill>
                <a:latin typeface="Roboto" pitchFamily="2" charset="0"/>
                <a:ea typeface="Roboto" pitchFamily="2" charset="0"/>
              </a:rPr>
              <a:t>gravida</a:t>
            </a:r>
            <a:r>
              <a:rPr lang="en-US" sz="1000" dirty="0">
                <a:solidFill>
                  <a:schemeClr val="bg1"/>
                </a:solidFill>
                <a:latin typeface="Roboto" pitchFamily="2" charset="0"/>
                <a:ea typeface="Roboto" pitchFamily="2" charset="0"/>
              </a:rPr>
              <a:t>.</a:t>
            </a:r>
          </a:p>
        </p:txBody>
      </p:sp>
      <p:sp>
        <p:nvSpPr>
          <p:cNvPr id="11" name="TextBox 10"/>
          <p:cNvSpPr txBox="1"/>
          <p:nvPr/>
        </p:nvSpPr>
        <p:spPr>
          <a:xfrm>
            <a:off x="1143021" y="4294613"/>
            <a:ext cx="2060253" cy="400110"/>
          </a:xfrm>
          <a:prstGeom prst="rect">
            <a:avLst/>
          </a:prstGeom>
          <a:solidFill>
            <a:srgbClr val="FF0000"/>
          </a:solidFill>
        </p:spPr>
        <p:txBody>
          <a:bodyPr wrap="square" rtlCol="0">
            <a:spAutoFit/>
          </a:bodyPr>
          <a:lstStyle/>
          <a:p>
            <a:pPr algn="ctr"/>
            <a:r>
              <a:rPr lang="en-US" sz="2000" b="1" dirty="0">
                <a:solidFill>
                  <a:schemeClr val="bg1"/>
                </a:solidFill>
                <a:latin typeface="Roboto" pitchFamily="2" charset="0"/>
                <a:ea typeface="Roboto" pitchFamily="2" charset="0"/>
              </a:rPr>
              <a:t>BREAK SLIDE</a:t>
            </a:r>
            <a:endParaRPr lang="en-US" sz="2000" dirty="0">
              <a:solidFill>
                <a:schemeClr val="bg1"/>
              </a:solidFill>
              <a:latin typeface="Roboto" pitchFamily="2" charset="0"/>
              <a:ea typeface="Roboto" pitchFamily="2" charset="0"/>
            </a:endParaRPr>
          </a:p>
        </p:txBody>
      </p:sp>
      <p:sp>
        <p:nvSpPr>
          <p:cNvPr id="12" name="TextBox 11"/>
          <p:cNvSpPr txBox="1"/>
          <p:nvPr/>
        </p:nvSpPr>
        <p:spPr>
          <a:xfrm>
            <a:off x="992394" y="2213926"/>
            <a:ext cx="6878040" cy="1754326"/>
          </a:xfrm>
          <a:prstGeom prst="rect">
            <a:avLst/>
          </a:prstGeom>
          <a:noFill/>
        </p:spPr>
        <p:txBody>
          <a:bodyPr wrap="square" rtlCol="0">
            <a:spAutoFit/>
          </a:bodyPr>
          <a:lstStyle/>
          <a:p>
            <a:r>
              <a:rPr lang="en-US" sz="5400" b="1" dirty="0">
                <a:solidFill>
                  <a:schemeClr val="bg1"/>
                </a:solidFill>
                <a:latin typeface="Roboto" pitchFamily="2" charset="0"/>
                <a:ea typeface="Roboto" pitchFamily="2" charset="0"/>
              </a:rPr>
              <a:t>This is a Section Break Slide</a:t>
            </a:r>
            <a:endParaRPr lang="en-US" sz="5400" dirty="0">
              <a:solidFill>
                <a:schemeClr val="bg1"/>
              </a:solidFill>
              <a:latin typeface="Roboto" pitchFamily="2" charset="0"/>
              <a:ea typeface="Roboto" pitchFamily="2" charset="0"/>
            </a:endParaRPr>
          </a:p>
        </p:txBody>
      </p:sp>
      <p:sp>
        <p:nvSpPr>
          <p:cNvPr id="14" name="TextBox 13">
            <a:extLst>
              <a:ext uri="{FF2B5EF4-FFF2-40B4-BE49-F238E27FC236}">
                <a16:creationId xmlns:a16="http://schemas.microsoft.com/office/drawing/2014/main" id="{05C16657-2E56-4AE3-B7CF-3456B97E8F6C}"/>
              </a:ext>
            </a:extLst>
          </p:cNvPr>
          <p:cNvSpPr txBox="1"/>
          <p:nvPr/>
        </p:nvSpPr>
        <p:spPr>
          <a:xfrm>
            <a:off x="7578562" y="4243186"/>
            <a:ext cx="4088816" cy="1631216"/>
          </a:xfrm>
          <a:prstGeom prst="rect">
            <a:avLst/>
          </a:prstGeom>
          <a:noFill/>
          <a:ln w="57150">
            <a:noFill/>
          </a:ln>
        </p:spPr>
        <p:txBody>
          <a:bodyPr wrap="square" rtlCol="0">
            <a:spAutoFit/>
          </a:bodyPr>
          <a:lstStyle/>
          <a:p>
            <a:pPr algn="ctr"/>
            <a:r>
              <a:rPr lang="id-ID" sz="10000" i="1" dirty="0">
                <a:solidFill>
                  <a:schemeClr val="bg1"/>
                </a:solidFill>
                <a:latin typeface="Kaushan Script" panose="03060602040705080205" pitchFamily="66" charset="0"/>
                <a:ea typeface="Roboto Bk" pitchFamily="2" charset="0"/>
                <a:cs typeface="Lato Black" panose="020F0502020204030203" pitchFamily="34" charset="0"/>
              </a:rPr>
              <a:t>Jones</a:t>
            </a:r>
            <a:endParaRPr lang="ru-RU" sz="10000" i="1" dirty="0">
              <a:solidFill>
                <a:schemeClr val="bg1"/>
              </a:solidFill>
              <a:latin typeface="Roboto Bk" pitchFamily="2" charset="0"/>
              <a:ea typeface="Roboto Bk" pitchFamily="2" charset="0"/>
              <a:cs typeface="Lato Black" panose="020F0502020204030203" pitchFamily="34" charset="0"/>
            </a:endParaRPr>
          </a:p>
        </p:txBody>
      </p:sp>
      <p:sp>
        <p:nvSpPr>
          <p:cNvPr id="3" name="Picture Placeholder 2">
            <a:extLst>
              <a:ext uri="{FF2B5EF4-FFF2-40B4-BE49-F238E27FC236}">
                <a16:creationId xmlns:a16="http://schemas.microsoft.com/office/drawing/2014/main" id="{2522682F-D510-D046-B972-B955834FFF62}"/>
              </a:ext>
            </a:extLst>
          </p:cNvPr>
          <p:cNvSpPr>
            <a:spLocks noGrp="1"/>
          </p:cNvSpPr>
          <p:nvPr>
            <p:ph type="pic" sz="quarter" idx="10"/>
          </p:nvPr>
        </p:nvSpPr>
        <p:spPr/>
      </p:sp>
    </p:spTree>
    <p:extLst>
      <p:ext uri="{BB962C8B-B14F-4D97-AF65-F5344CB8AC3E}">
        <p14:creationId xmlns:p14="http://schemas.microsoft.com/office/powerpoint/2010/main" val="37597569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61799" y="486755"/>
            <a:ext cx="7585334" cy="6880796"/>
          </a:xfrm>
          <a:prstGeom prst="rect">
            <a:avLst/>
          </a:prstGeom>
        </p:spPr>
      </p:pic>
      <p:sp>
        <p:nvSpPr>
          <p:cNvPr id="5" name="Rectangle 4"/>
          <p:cNvSpPr/>
          <p:nvPr/>
        </p:nvSpPr>
        <p:spPr>
          <a:xfrm>
            <a:off x="2274857" y="3096653"/>
            <a:ext cx="1407821" cy="307777"/>
          </a:xfrm>
          <a:prstGeom prst="rect">
            <a:avLst/>
          </a:prstGeom>
          <a:noFill/>
        </p:spPr>
        <p:txBody>
          <a:bodyPr wrap="none">
            <a:spAutoFit/>
          </a:bodyPr>
          <a:lstStyle/>
          <a:p>
            <a:pPr defTabSz="1450904"/>
            <a:r>
              <a:rPr lang="en-US" sz="1400" b="1" dirty="0">
                <a:solidFill>
                  <a:schemeClr val="bg2">
                    <a:lumMod val="10000"/>
                  </a:schemeClr>
                </a:solidFill>
                <a:latin typeface="Roboto" pitchFamily="2" charset="0"/>
                <a:ea typeface="Roboto" pitchFamily="2" charset="0"/>
                <a:cs typeface="Open Sans" pitchFamily="34" charset="0"/>
              </a:rPr>
              <a:t>Your Title Here</a:t>
            </a:r>
          </a:p>
        </p:txBody>
      </p:sp>
      <p:sp>
        <p:nvSpPr>
          <p:cNvPr id="6" name="Text Box 10"/>
          <p:cNvSpPr txBox="1">
            <a:spLocks noChangeArrowheads="1"/>
          </p:cNvSpPr>
          <p:nvPr/>
        </p:nvSpPr>
        <p:spPr bwMode="auto">
          <a:xfrm>
            <a:off x="2274857" y="3380850"/>
            <a:ext cx="2969753" cy="546303"/>
          </a:xfrm>
          <a:prstGeom prst="rect">
            <a:avLst/>
          </a:prstGeom>
          <a:noFill/>
          <a:ln w="9525">
            <a:noFill/>
            <a:miter lim="800000"/>
            <a:headEnd/>
            <a:tailEnd/>
          </a:ln>
        </p:spPr>
        <p:txBody>
          <a:bodyPr wrap="square" lIns="60960" tIns="30480" rIns="60960" bIns="30480">
            <a:spAutoFit/>
          </a:bodyPr>
          <a:lstStyle/>
          <a:p>
            <a:r>
              <a:rPr lang="en-US" sz="1050" dirty="0" err="1">
                <a:solidFill>
                  <a:schemeClr val="bg2">
                    <a:lumMod val="10000"/>
                  </a:schemeClr>
                </a:solidFill>
                <a:latin typeface="Roboto" pitchFamily="2" charset="0"/>
                <a:ea typeface="Roboto" pitchFamily="2" charset="0"/>
              </a:rPr>
              <a:t>Lorem</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ipsum</a:t>
            </a:r>
            <a:r>
              <a:rPr lang="en-US" sz="1050" dirty="0">
                <a:solidFill>
                  <a:schemeClr val="bg2">
                    <a:lumMod val="10000"/>
                  </a:schemeClr>
                </a:solidFill>
                <a:latin typeface="Roboto" pitchFamily="2" charset="0"/>
                <a:ea typeface="Roboto" pitchFamily="2" charset="0"/>
              </a:rPr>
              <a:t> dolor sit </a:t>
            </a:r>
            <a:r>
              <a:rPr lang="en-US" sz="1050" dirty="0" err="1">
                <a:solidFill>
                  <a:schemeClr val="bg2">
                    <a:lumMod val="10000"/>
                  </a:schemeClr>
                </a:solidFill>
                <a:latin typeface="Roboto" pitchFamily="2" charset="0"/>
                <a:ea typeface="Roboto" pitchFamily="2" charset="0"/>
              </a:rPr>
              <a:t>amet</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consectetur</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adipiscing</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elit</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Cras</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nunc</a:t>
            </a:r>
            <a:r>
              <a:rPr lang="en-US" sz="1050" dirty="0">
                <a:solidFill>
                  <a:schemeClr val="bg2">
                    <a:lumMod val="10000"/>
                  </a:schemeClr>
                </a:solidFill>
                <a:latin typeface="Roboto" pitchFamily="2" charset="0"/>
                <a:ea typeface="Roboto" pitchFamily="2" charset="0"/>
              </a:rPr>
              <a:t> mi, </a:t>
            </a:r>
            <a:r>
              <a:rPr lang="en-US" sz="1050" dirty="0" err="1">
                <a:solidFill>
                  <a:schemeClr val="bg2">
                    <a:lumMod val="10000"/>
                  </a:schemeClr>
                </a:solidFill>
                <a:latin typeface="Roboto" pitchFamily="2" charset="0"/>
                <a:ea typeface="Roboto" pitchFamily="2" charset="0"/>
              </a:rPr>
              <a:t>sollicitudin</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quis</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ipsum</a:t>
            </a:r>
            <a:r>
              <a:rPr lang="en-US" sz="1050" dirty="0">
                <a:solidFill>
                  <a:schemeClr val="bg2">
                    <a:lumMod val="10000"/>
                  </a:schemeClr>
                </a:solidFill>
                <a:latin typeface="Roboto" pitchFamily="2" charset="0"/>
                <a:ea typeface="Roboto" pitchFamily="2" charset="0"/>
              </a:rPr>
              <a:t> a, </a:t>
            </a:r>
            <a:r>
              <a:rPr lang="en-US" sz="1050" dirty="0" err="1">
                <a:solidFill>
                  <a:schemeClr val="bg2">
                    <a:lumMod val="10000"/>
                  </a:schemeClr>
                </a:solidFill>
                <a:latin typeface="Roboto" pitchFamily="2" charset="0"/>
                <a:ea typeface="Roboto" pitchFamily="2" charset="0"/>
              </a:rPr>
              <a:t>mollis</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mollis</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tortor</a:t>
            </a:r>
            <a:r>
              <a:rPr lang="en-US" sz="1050" dirty="0">
                <a:solidFill>
                  <a:schemeClr val="bg2">
                    <a:lumMod val="10000"/>
                  </a:schemeClr>
                </a:solidFill>
                <a:latin typeface="Roboto" pitchFamily="2" charset="0"/>
                <a:ea typeface="Roboto" pitchFamily="2" charset="0"/>
              </a:rPr>
              <a:t>. </a:t>
            </a:r>
          </a:p>
        </p:txBody>
      </p:sp>
      <p:sp>
        <p:nvSpPr>
          <p:cNvPr id="7" name="Rectangle 6"/>
          <p:cNvSpPr/>
          <p:nvPr/>
        </p:nvSpPr>
        <p:spPr>
          <a:xfrm>
            <a:off x="2274857" y="4535452"/>
            <a:ext cx="1407821" cy="307777"/>
          </a:xfrm>
          <a:prstGeom prst="rect">
            <a:avLst/>
          </a:prstGeom>
          <a:noFill/>
        </p:spPr>
        <p:txBody>
          <a:bodyPr wrap="none">
            <a:spAutoFit/>
          </a:bodyPr>
          <a:lstStyle/>
          <a:p>
            <a:pPr defTabSz="1450904"/>
            <a:r>
              <a:rPr lang="en-US" sz="1400" b="1" dirty="0">
                <a:solidFill>
                  <a:schemeClr val="bg2">
                    <a:lumMod val="10000"/>
                  </a:schemeClr>
                </a:solidFill>
                <a:latin typeface="Roboto" pitchFamily="2" charset="0"/>
                <a:ea typeface="Roboto" pitchFamily="2" charset="0"/>
                <a:cs typeface="Open Sans" pitchFamily="34" charset="0"/>
              </a:rPr>
              <a:t>Your Title Here</a:t>
            </a:r>
          </a:p>
        </p:txBody>
      </p:sp>
      <p:sp>
        <p:nvSpPr>
          <p:cNvPr id="8" name="Text Box 10"/>
          <p:cNvSpPr txBox="1">
            <a:spLocks noChangeArrowheads="1"/>
          </p:cNvSpPr>
          <p:nvPr/>
        </p:nvSpPr>
        <p:spPr bwMode="auto">
          <a:xfrm>
            <a:off x="2274857" y="4819649"/>
            <a:ext cx="2969753" cy="546303"/>
          </a:xfrm>
          <a:prstGeom prst="rect">
            <a:avLst/>
          </a:prstGeom>
          <a:noFill/>
          <a:ln w="9525">
            <a:noFill/>
            <a:miter lim="800000"/>
            <a:headEnd/>
            <a:tailEnd/>
          </a:ln>
        </p:spPr>
        <p:txBody>
          <a:bodyPr wrap="square" lIns="60960" tIns="30480" rIns="60960" bIns="30480">
            <a:spAutoFit/>
          </a:bodyPr>
          <a:lstStyle/>
          <a:p>
            <a:r>
              <a:rPr lang="en-US" sz="1050" dirty="0" err="1">
                <a:solidFill>
                  <a:schemeClr val="bg2">
                    <a:lumMod val="10000"/>
                  </a:schemeClr>
                </a:solidFill>
                <a:latin typeface="Roboto" pitchFamily="2" charset="0"/>
                <a:ea typeface="Roboto" pitchFamily="2" charset="0"/>
              </a:rPr>
              <a:t>Lorem</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ipsum</a:t>
            </a:r>
            <a:r>
              <a:rPr lang="en-US" sz="1050" dirty="0">
                <a:solidFill>
                  <a:schemeClr val="bg2">
                    <a:lumMod val="10000"/>
                  </a:schemeClr>
                </a:solidFill>
                <a:latin typeface="Roboto" pitchFamily="2" charset="0"/>
                <a:ea typeface="Roboto" pitchFamily="2" charset="0"/>
              </a:rPr>
              <a:t> dolor sit </a:t>
            </a:r>
            <a:r>
              <a:rPr lang="en-US" sz="1050" dirty="0" err="1">
                <a:solidFill>
                  <a:schemeClr val="bg2">
                    <a:lumMod val="10000"/>
                  </a:schemeClr>
                </a:solidFill>
                <a:latin typeface="Roboto" pitchFamily="2" charset="0"/>
                <a:ea typeface="Roboto" pitchFamily="2" charset="0"/>
              </a:rPr>
              <a:t>amet</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consectetur</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adipiscing</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elit</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Cras</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nunc</a:t>
            </a:r>
            <a:r>
              <a:rPr lang="en-US" sz="1050" dirty="0">
                <a:solidFill>
                  <a:schemeClr val="bg2">
                    <a:lumMod val="10000"/>
                  </a:schemeClr>
                </a:solidFill>
                <a:latin typeface="Roboto" pitchFamily="2" charset="0"/>
                <a:ea typeface="Roboto" pitchFamily="2" charset="0"/>
              </a:rPr>
              <a:t> mi, </a:t>
            </a:r>
            <a:r>
              <a:rPr lang="en-US" sz="1050" dirty="0" err="1">
                <a:solidFill>
                  <a:schemeClr val="bg2">
                    <a:lumMod val="10000"/>
                  </a:schemeClr>
                </a:solidFill>
                <a:latin typeface="Roboto" pitchFamily="2" charset="0"/>
                <a:ea typeface="Roboto" pitchFamily="2" charset="0"/>
              </a:rPr>
              <a:t>sollicitudin</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quis</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ipsum</a:t>
            </a:r>
            <a:r>
              <a:rPr lang="en-US" sz="1050" dirty="0">
                <a:solidFill>
                  <a:schemeClr val="bg2">
                    <a:lumMod val="10000"/>
                  </a:schemeClr>
                </a:solidFill>
                <a:latin typeface="Roboto" pitchFamily="2" charset="0"/>
                <a:ea typeface="Roboto" pitchFamily="2" charset="0"/>
              </a:rPr>
              <a:t> a, </a:t>
            </a:r>
            <a:r>
              <a:rPr lang="en-US" sz="1050" dirty="0" err="1">
                <a:solidFill>
                  <a:schemeClr val="bg2">
                    <a:lumMod val="10000"/>
                  </a:schemeClr>
                </a:solidFill>
                <a:latin typeface="Roboto" pitchFamily="2" charset="0"/>
                <a:ea typeface="Roboto" pitchFamily="2" charset="0"/>
              </a:rPr>
              <a:t>mollis</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mollis</a:t>
            </a:r>
            <a:r>
              <a:rPr lang="en-US" sz="1050" dirty="0">
                <a:solidFill>
                  <a:schemeClr val="bg2">
                    <a:lumMod val="10000"/>
                  </a:schemeClr>
                </a:solidFill>
                <a:latin typeface="Roboto" pitchFamily="2" charset="0"/>
                <a:ea typeface="Roboto" pitchFamily="2" charset="0"/>
              </a:rPr>
              <a:t> </a:t>
            </a:r>
            <a:r>
              <a:rPr lang="en-US" sz="1050" dirty="0" err="1">
                <a:solidFill>
                  <a:schemeClr val="bg2">
                    <a:lumMod val="10000"/>
                  </a:schemeClr>
                </a:solidFill>
                <a:latin typeface="Roboto" pitchFamily="2" charset="0"/>
                <a:ea typeface="Roboto" pitchFamily="2" charset="0"/>
              </a:rPr>
              <a:t>tortor</a:t>
            </a:r>
            <a:r>
              <a:rPr lang="en-US" sz="1050" dirty="0">
                <a:solidFill>
                  <a:schemeClr val="bg2">
                    <a:lumMod val="10000"/>
                  </a:schemeClr>
                </a:solidFill>
                <a:latin typeface="Roboto" pitchFamily="2" charset="0"/>
                <a:ea typeface="Roboto" pitchFamily="2" charset="0"/>
              </a:rPr>
              <a:t>. </a:t>
            </a:r>
          </a:p>
        </p:txBody>
      </p:sp>
      <p:sp>
        <p:nvSpPr>
          <p:cNvPr id="9" name="TextBox 8"/>
          <p:cNvSpPr txBox="1"/>
          <p:nvPr/>
        </p:nvSpPr>
        <p:spPr>
          <a:xfrm>
            <a:off x="1034334" y="1348724"/>
            <a:ext cx="4029532" cy="1323439"/>
          </a:xfrm>
          <a:prstGeom prst="rect">
            <a:avLst/>
          </a:prstGeom>
          <a:noFill/>
        </p:spPr>
        <p:txBody>
          <a:bodyPr wrap="square" rtlCol="0">
            <a:spAutoFit/>
          </a:bodyPr>
          <a:lstStyle/>
          <a:p>
            <a:r>
              <a:rPr lang="en-US" sz="4000" b="1" dirty="0" err="1">
                <a:solidFill>
                  <a:schemeClr val="bg2">
                    <a:lumMod val="10000"/>
                  </a:schemeClr>
                </a:solidFill>
                <a:latin typeface="Roboto" pitchFamily="2" charset="0"/>
                <a:ea typeface="Roboto" pitchFamily="2" charset="0"/>
              </a:rPr>
              <a:t>Imac</a:t>
            </a:r>
            <a:r>
              <a:rPr lang="en-US" sz="4000" b="1" dirty="0">
                <a:solidFill>
                  <a:schemeClr val="bg2">
                    <a:lumMod val="10000"/>
                  </a:schemeClr>
                </a:solidFill>
                <a:latin typeface="Roboto" pitchFamily="2" charset="0"/>
                <a:ea typeface="Roboto" pitchFamily="2" charset="0"/>
              </a:rPr>
              <a:t> Mockup Slide Title</a:t>
            </a:r>
          </a:p>
        </p:txBody>
      </p:sp>
      <p:sp>
        <p:nvSpPr>
          <p:cNvPr id="10" name="Oval 9"/>
          <p:cNvSpPr/>
          <p:nvPr/>
        </p:nvSpPr>
        <p:spPr>
          <a:xfrm>
            <a:off x="1034334" y="4463346"/>
            <a:ext cx="927331" cy="927331"/>
          </a:xfrm>
          <a:prstGeom prst="ellipse">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10000"/>
                </a:schemeClr>
              </a:solidFill>
              <a:latin typeface="Roboto" pitchFamily="2" charset="0"/>
              <a:ea typeface="Roboto" pitchFamily="2" charset="0"/>
            </a:endParaRPr>
          </a:p>
        </p:txBody>
      </p:sp>
      <p:sp>
        <p:nvSpPr>
          <p:cNvPr id="11" name="Oval 10"/>
          <p:cNvSpPr/>
          <p:nvPr/>
        </p:nvSpPr>
        <p:spPr>
          <a:xfrm>
            <a:off x="1034334" y="3096653"/>
            <a:ext cx="927331" cy="927331"/>
          </a:xfrm>
          <a:prstGeom prst="ellipse">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10000"/>
                </a:schemeClr>
              </a:solidFill>
              <a:latin typeface="Roboto" pitchFamily="2" charset="0"/>
              <a:ea typeface="Roboto" pitchFamily="2" charset="0"/>
            </a:endParaRPr>
          </a:p>
        </p:txBody>
      </p:sp>
      <p:sp>
        <p:nvSpPr>
          <p:cNvPr id="12" name="Freeform 8"/>
          <p:cNvSpPr>
            <a:spLocks/>
          </p:cNvSpPr>
          <p:nvPr/>
        </p:nvSpPr>
        <p:spPr bwMode="auto">
          <a:xfrm>
            <a:off x="1276807" y="4673762"/>
            <a:ext cx="456655" cy="499464"/>
          </a:xfrm>
          <a:custGeom>
            <a:avLst/>
            <a:gdLst>
              <a:gd name="T0" fmla="*/ 128914187 w 94"/>
              <a:gd name="T1" fmla="*/ 41139634 h 104"/>
              <a:gd name="T2" fmla="*/ 128914187 w 94"/>
              <a:gd name="T3" fmla="*/ 102847482 h 104"/>
              <a:gd name="T4" fmla="*/ 89450694 w 94"/>
              <a:gd name="T5" fmla="*/ 64280277 h 104"/>
              <a:gd name="T6" fmla="*/ 89450694 w 94"/>
              <a:gd name="T7" fmla="*/ 64280277 h 104"/>
              <a:gd name="T8" fmla="*/ 71034613 w 94"/>
              <a:gd name="T9" fmla="*/ 79706838 h 104"/>
              <a:gd name="T10" fmla="*/ 71034613 w 94"/>
              <a:gd name="T11" fmla="*/ 79706838 h 104"/>
              <a:gd name="T12" fmla="*/ 55248243 w 94"/>
              <a:gd name="T13" fmla="*/ 100276655 h 104"/>
              <a:gd name="T14" fmla="*/ 44724536 w 94"/>
              <a:gd name="T15" fmla="*/ 115703217 h 104"/>
              <a:gd name="T16" fmla="*/ 36832162 w 94"/>
              <a:gd name="T17" fmla="*/ 131129778 h 104"/>
              <a:gd name="T18" fmla="*/ 31571119 w 94"/>
              <a:gd name="T19" fmla="*/ 146557942 h 104"/>
              <a:gd name="T20" fmla="*/ 28939787 w 94"/>
              <a:gd name="T21" fmla="*/ 159413677 h 104"/>
              <a:gd name="T22" fmla="*/ 28939787 w 94"/>
              <a:gd name="T23" fmla="*/ 172269412 h 104"/>
              <a:gd name="T24" fmla="*/ 31571119 w 94"/>
              <a:gd name="T25" fmla="*/ 182554320 h 104"/>
              <a:gd name="T26" fmla="*/ 39463494 w 94"/>
              <a:gd name="T27" fmla="*/ 190266799 h 104"/>
              <a:gd name="T28" fmla="*/ 0 w 94"/>
              <a:gd name="T29" fmla="*/ 228835607 h 104"/>
              <a:gd name="T30" fmla="*/ 0 w 94"/>
              <a:gd name="T31" fmla="*/ 267402811 h 104"/>
              <a:gd name="T32" fmla="*/ 60510906 w 94"/>
              <a:gd name="T33" fmla="*/ 208265790 h 104"/>
              <a:gd name="T34" fmla="*/ 60510906 w 94"/>
              <a:gd name="T35" fmla="*/ 208265790 h 104"/>
              <a:gd name="T36" fmla="*/ 68403281 w 94"/>
              <a:gd name="T37" fmla="*/ 210836616 h 104"/>
              <a:gd name="T38" fmla="*/ 81558319 w 94"/>
              <a:gd name="T39" fmla="*/ 213407443 h 104"/>
              <a:gd name="T40" fmla="*/ 89450694 w 94"/>
              <a:gd name="T41" fmla="*/ 213407443 h 104"/>
              <a:gd name="T42" fmla="*/ 102605732 w 94"/>
              <a:gd name="T43" fmla="*/ 210836616 h 104"/>
              <a:gd name="T44" fmla="*/ 115759149 w 94"/>
              <a:gd name="T45" fmla="*/ 203122534 h 104"/>
              <a:gd name="T46" fmla="*/ 134175230 w 94"/>
              <a:gd name="T47" fmla="*/ 197980881 h 104"/>
              <a:gd name="T48" fmla="*/ 149961600 w 94"/>
              <a:gd name="T49" fmla="*/ 185125147 h 104"/>
              <a:gd name="T50" fmla="*/ 165746349 w 94"/>
              <a:gd name="T51" fmla="*/ 172269412 h 104"/>
              <a:gd name="T52" fmla="*/ 165746349 w 94"/>
              <a:gd name="T53" fmla="*/ 172269412 h 104"/>
              <a:gd name="T54" fmla="*/ 184162430 w 94"/>
              <a:gd name="T55" fmla="*/ 149128768 h 104"/>
              <a:gd name="T56" fmla="*/ 199948800 w 94"/>
              <a:gd name="T57" fmla="*/ 120844869 h 104"/>
              <a:gd name="T58" fmla="*/ 213102217 w 94"/>
              <a:gd name="T59" fmla="*/ 92562573 h 104"/>
              <a:gd name="T60" fmla="*/ 226257255 w 94"/>
              <a:gd name="T61" fmla="*/ 66851104 h 104"/>
              <a:gd name="T62" fmla="*/ 239412294 w 94"/>
              <a:gd name="T63" fmla="*/ 20569817 h 104"/>
              <a:gd name="T64" fmla="*/ 247304668 w 94"/>
              <a:gd name="T65" fmla="*/ 0 h 104"/>
              <a:gd name="T66" fmla="*/ 247304668 w 94"/>
              <a:gd name="T67" fmla="*/ 0 h 104"/>
              <a:gd name="T68" fmla="*/ 207841174 w 94"/>
              <a:gd name="T69" fmla="*/ 10284908 h 104"/>
              <a:gd name="T70" fmla="*/ 171009013 w 94"/>
              <a:gd name="T71" fmla="*/ 23140643 h 104"/>
              <a:gd name="T72" fmla="*/ 128914187 w 94"/>
              <a:gd name="T73" fmla="*/ 41139634 h 104"/>
              <a:gd name="T74" fmla="*/ 128914187 w 94"/>
              <a:gd name="T75" fmla="*/ 41139634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94" h="104">
                <a:moveTo>
                  <a:pt x="49" y="16"/>
                </a:moveTo>
                <a:lnTo>
                  <a:pt x="49" y="40"/>
                </a:lnTo>
                <a:lnTo>
                  <a:pt x="34" y="25"/>
                </a:lnTo>
                <a:lnTo>
                  <a:pt x="27" y="31"/>
                </a:lnTo>
                <a:lnTo>
                  <a:pt x="21" y="39"/>
                </a:lnTo>
                <a:lnTo>
                  <a:pt x="17" y="45"/>
                </a:lnTo>
                <a:lnTo>
                  <a:pt x="14" y="51"/>
                </a:lnTo>
                <a:lnTo>
                  <a:pt x="12" y="57"/>
                </a:lnTo>
                <a:lnTo>
                  <a:pt x="11" y="62"/>
                </a:lnTo>
                <a:lnTo>
                  <a:pt x="11" y="67"/>
                </a:lnTo>
                <a:lnTo>
                  <a:pt x="12" y="71"/>
                </a:lnTo>
                <a:lnTo>
                  <a:pt x="15" y="74"/>
                </a:lnTo>
                <a:lnTo>
                  <a:pt x="0" y="89"/>
                </a:lnTo>
                <a:lnTo>
                  <a:pt x="0" y="104"/>
                </a:lnTo>
                <a:lnTo>
                  <a:pt x="23" y="81"/>
                </a:lnTo>
                <a:lnTo>
                  <a:pt x="26" y="82"/>
                </a:lnTo>
                <a:lnTo>
                  <a:pt x="31" y="83"/>
                </a:lnTo>
                <a:lnTo>
                  <a:pt x="34" y="83"/>
                </a:lnTo>
                <a:lnTo>
                  <a:pt x="39" y="82"/>
                </a:lnTo>
                <a:lnTo>
                  <a:pt x="44" y="79"/>
                </a:lnTo>
                <a:lnTo>
                  <a:pt x="51" y="77"/>
                </a:lnTo>
                <a:lnTo>
                  <a:pt x="57" y="72"/>
                </a:lnTo>
                <a:lnTo>
                  <a:pt x="63" y="67"/>
                </a:lnTo>
                <a:lnTo>
                  <a:pt x="70" y="58"/>
                </a:lnTo>
                <a:lnTo>
                  <a:pt x="76" y="47"/>
                </a:lnTo>
                <a:lnTo>
                  <a:pt x="81" y="36"/>
                </a:lnTo>
                <a:lnTo>
                  <a:pt x="86" y="26"/>
                </a:lnTo>
                <a:lnTo>
                  <a:pt x="91" y="8"/>
                </a:lnTo>
                <a:lnTo>
                  <a:pt x="94" y="0"/>
                </a:lnTo>
                <a:lnTo>
                  <a:pt x="79" y="4"/>
                </a:lnTo>
                <a:lnTo>
                  <a:pt x="65" y="9"/>
                </a:lnTo>
                <a:lnTo>
                  <a:pt x="49" y="16"/>
                </a:lnTo>
                <a:close/>
              </a:path>
            </a:pathLst>
          </a:custGeom>
          <a:solidFill>
            <a:schemeClr val="bg2">
              <a:lumMod val="2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id-ID" sz="2400">
              <a:solidFill>
                <a:schemeClr val="bg2">
                  <a:lumMod val="10000"/>
                </a:schemeClr>
              </a:solidFill>
              <a:latin typeface="Roboto" pitchFamily="2" charset="0"/>
              <a:ea typeface="Roboto" pitchFamily="2" charset="0"/>
            </a:endParaRPr>
          </a:p>
        </p:txBody>
      </p:sp>
      <p:grpSp>
        <p:nvGrpSpPr>
          <p:cNvPr id="13" name="Group 12"/>
          <p:cNvGrpSpPr/>
          <p:nvPr/>
        </p:nvGrpSpPr>
        <p:grpSpPr>
          <a:xfrm>
            <a:off x="1199406" y="3351018"/>
            <a:ext cx="570819" cy="418599"/>
            <a:chOff x="7207251" y="3122085"/>
            <a:chExt cx="254000" cy="186266"/>
          </a:xfrm>
          <a:solidFill>
            <a:schemeClr val="bg2">
              <a:lumMod val="25000"/>
            </a:schemeClr>
          </a:solidFill>
        </p:grpSpPr>
        <p:sp>
          <p:nvSpPr>
            <p:cNvPr id="14" name="Freeform 115"/>
            <p:cNvSpPr>
              <a:spLocks/>
            </p:cNvSpPr>
            <p:nvPr/>
          </p:nvSpPr>
          <p:spPr bwMode="auto">
            <a:xfrm>
              <a:off x="7219951" y="3122085"/>
              <a:ext cx="228600" cy="120649"/>
            </a:xfrm>
            <a:custGeom>
              <a:avLst/>
              <a:gdLst>
                <a:gd name="T0" fmla="*/ 257539921 w 109"/>
                <a:gd name="T1" fmla="*/ 0 h 59"/>
                <a:gd name="T2" fmla="*/ 12382150 w 109"/>
                <a:gd name="T3" fmla="*/ 0 h 59"/>
                <a:gd name="T4" fmla="*/ 12382150 w 109"/>
                <a:gd name="T5" fmla="*/ 0 h 59"/>
                <a:gd name="T6" fmla="*/ 7428976 w 109"/>
                <a:gd name="T7" fmla="*/ 0 h 59"/>
                <a:gd name="T8" fmla="*/ 2475801 w 109"/>
                <a:gd name="T9" fmla="*/ 2354196 h 59"/>
                <a:gd name="T10" fmla="*/ 0 w 109"/>
                <a:gd name="T11" fmla="*/ 4708391 h 59"/>
                <a:gd name="T12" fmla="*/ 0 w 109"/>
                <a:gd name="T13" fmla="*/ 11770978 h 59"/>
                <a:gd name="T14" fmla="*/ 0 w 109"/>
                <a:gd name="T15" fmla="*/ 127134235 h 59"/>
                <a:gd name="T16" fmla="*/ 99054058 w 109"/>
                <a:gd name="T17" fmla="*/ 127134235 h 59"/>
                <a:gd name="T18" fmla="*/ 99054058 w 109"/>
                <a:gd name="T19" fmla="*/ 127134235 h 59"/>
                <a:gd name="T20" fmla="*/ 106483033 w 109"/>
                <a:gd name="T21" fmla="*/ 129488431 h 59"/>
                <a:gd name="T22" fmla="*/ 116387810 w 109"/>
                <a:gd name="T23" fmla="*/ 131842626 h 59"/>
                <a:gd name="T24" fmla="*/ 118865184 w 109"/>
                <a:gd name="T25" fmla="*/ 138905213 h 59"/>
                <a:gd name="T26" fmla="*/ 151056888 w 109"/>
                <a:gd name="T27" fmla="*/ 138905213 h 59"/>
                <a:gd name="T28" fmla="*/ 153534261 w 109"/>
                <a:gd name="T29" fmla="*/ 131842626 h 59"/>
                <a:gd name="T30" fmla="*/ 153534261 w 109"/>
                <a:gd name="T31" fmla="*/ 131842626 h 59"/>
                <a:gd name="T32" fmla="*/ 163439038 w 109"/>
                <a:gd name="T33" fmla="*/ 129488431 h 59"/>
                <a:gd name="T34" fmla="*/ 170868014 w 109"/>
                <a:gd name="T35" fmla="*/ 127134235 h 59"/>
                <a:gd name="T36" fmla="*/ 269922072 w 109"/>
                <a:gd name="T37" fmla="*/ 127134235 h 59"/>
                <a:gd name="T38" fmla="*/ 269922072 w 109"/>
                <a:gd name="T39" fmla="*/ 11770978 h 59"/>
                <a:gd name="T40" fmla="*/ 269922072 w 109"/>
                <a:gd name="T41" fmla="*/ 11770978 h 59"/>
                <a:gd name="T42" fmla="*/ 269922072 w 109"/>
                <a:gd name="T43" fmla="*/ 4708391 h 59"/>
                <a:gd name="T44" fmla="*/ 267446271 w 109"/>
                <a:gd name="T45" fmla="*/ 2354196 h 59"/>
                <a:gd name="T46" fmla="*/ 262493096 w 109"/>
                <a:gd name="T47" fmla="*/ 0 h 59"/>
                <a:gd name="T48" fmla="*/ 257539921 w 109"/>
                <a:gd name="T49" fmla="*/ 0 h 59"/>
                <a:gd name="T50" fmla="*/ 257539921 w 109"/>
                <a:gd name="T51" fmla="*/ 0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9" h="59">
                  <a:moveTo>
                    <a:pt x="104" y="0"/>
                  </a:moveTo>
                  <a:lnTo>
                    <a:pt x="5" y="0"/>
                  </a:lnTo>
                  <a:lnTo>
                    <a:pt x="3" y="0"/>
                  </a:lnTo>
                  <a:lnTo>
                    <a:pt x="1" y="1"/>
                  </a:lnTo>
                  <a:lnTo>
                    <a:pt x="0" y="2"/>
                  </a:lnTo>
                  <a:lnTo>
                    <a:pt x="0" y="5"/>
                  </a:lnTo>
                  <a:lnTo>
                    <a:pt x="0" y="54"/>
                  </a:lnTo>
                  <a:lnTo>
                    <a:pt x="40" y="54"/>
                  </a:lnTo>
                  <a:lnTo>
                    <a:pt x="43" y="55"/>
                  </a:lnTo>
                  <a:lnTo>
                    <a:pt x="47" y="56"/>
                  </a:lnTo>
                  <a:lnTo>
                    <a:pt x="48" y="59"/>
                  </a:lnTo>
                  <a:lnTo>
                    <a:pt x="61" y="59"/>
                  </a:lnTo>
                  <a:lnTo>
                    <a:pt x="62" y="56"/>
                  </a:lnTo>
                  <a:lnTo>
                    <a:pt x="66" y="55"/>
                  </a:lnTo>
                  <a:lnTo>
                    <a:pt x="69" y="54"/>
                  </a:lnTo>
                  <a:lnTo>
                    <a:pt x="109" y="54"/>
                  </a:lnTo>
                  <a:lnTo>
                    <a:pt x="109" y="5"/>
                  </a:lnTo>
                  <a:lnTo>
                    <a:pt x="109" y="2"/>
                  </a:lnTo>
                  <a:lnTo>
                    <a:pt x="108" y="1"/>
                  </a:lnTo>
                  <a:lnTo>
                    <a:pt x="106" y="0"/>
                  </a:lnTo>
                  <a:lnTo>
                    <a:pt x="104"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id-ID" sz="2400">
                <a:solidFill>
                  <a:schemeClr val="bg2">
                    <a:lumMod val="10000"/>
                  </a:schemeClr>
                </a:solidFill>
                <a:latin typeface="Roboto" pitchFamily="2" charset="0"/>
                <a:ea typeface="Roboto" pitchFamily="2" charset="0"/>
              </a:endParaRPr>
            </a:p>
          </p:txBody>
        </p:sp>
        <p:sp>
          <p:nvSpPr>
            <p:cNvPr id="15" name="Freeform 116"/>
            <p:cNvSpPr>
              <a:spLocks/>
            </p:cNvSpPr>
            <p:nvPr/>
          </p:nvSpPr>
          <p:spPr bwMode="auto">
            <a:xfrm>
              <a:off x="7207251" y="3242734"/>
              <a:ext cx="254000" cy="65617"/>
            </a:xfrm>
            <a:custGeom>
              <a:avLst/>
              <a:gdLst>
                <a:gd name="T0" fmla="*/ 294974042 w 119"/>
                <a:gd name="T1" fmla="*/ 0 h 29"/>
                <a:gd name="T2" fmla="*/ 189810038 w 119"/>
                <a:gd name="T3" fmla="*/ 0 h 29"/>
                <a:gd name="T4" fmla="*/ 189810038 w 119"/>
                <a:gd name="T5" fmla="*/ 0 h 29"/>
                <a:gd name="T6" fmla="*/ 184679345 w 119"/>
                <a:gd name="T7" fmla="*/ 0 h 29"/>
                <a:gd name="T8" fmla="*/ 182114798 w 119"/>
                <a:gd name="T9" fmla="*/ 2789868 h 29"/>
                <a:gd name="T10" fmla="*/ 171855013 w 119"/>
                <a:gd name="T11" fmla="*/ 13947643 h 29"/>
                <a:gd name="T12" fmla="*/ 133378815 w 119"/>
                <a:gd name="T13" fmla="*/ 13947643 h 29"/>
                <a:gd name="T14" fmla="*/ 123119029 w 119"/>
                <a:gd name="T15" fmla="*/ 2789868 h 29"/>
                <a:gd name="T16" fmla="*/ 123119029 w 119"/>
                <a:gd name="T17" fmla="*/ 2789868 h 29"/>
                <a:gd name="T18" fmla="*/ 120554483 w 119"/>
                <a:gd name="T19" fmla="*/ 0 h 29"/>
                <a:gd name="T20" fmla="*/ 115423790 w 119"/>
                <a:gd name="T21" fmla="*/ 0 h 29"/>
                <a:gd name="T22" fmla="*/ 10259786 w 119"/>
                <a:gd name="T23" fmla="*/ 0 h 29"/>
                <a:gd name="T24" fmla="*/ 10259786 w 119"/>
                <a:gd name="T25" fmla="*/ 0 h 29"/>
                <a:gd name="T26" fmla="*/ 7695239 w 119"/>
                <a:gd name="T27" fmla="*/ 2789868 h 29"/>
                <a:gd name="T28" fmla="*/ 5130693 w 119"/>
                <a:gd name="T29" fmla="*/ 5578039 h 29"/>
                <a:gd name="T30" fmla="*/ 0 w 119"/>
                <a:gd name="T31" fmla="*/ 11157775 h 29"/>
                <a:gd name="T32" fmla="*/ 0 w 119"/>
                <a:gd name="T33" fmla="*/ 16735814 h 29"/>
                <a:gd name="T34" fmla="*/ 10259786 w 119"/>
                <a:gd name="T35" fmla="*/ 58577046 h 29"/>
                <a:gd name="T36" fmla="*/ 10259786 w 119"/>
                <a:gd name="T37" fmla="*/ 58577046 h 29"/>
                <a:gd name="T38" fmla="*/ 12824332 w 119"/>
                <a:gd name="T39" fmla="*/ 69734821 h 29"/>
                <a:gd name="T40" fmla="*/ 20519571 w 119"/>
                <a:gd name="T41" fmla="*/ 75314557 h 29"/>
                <a:gd name="T42" fmla="*/ 28214811 w 119"/>
                <a:gd name="T43" fmla="*/ 78102728 h 29"/>
                <a:gd name="T44" fmla="*/ 38474597 w 119"/>
                <a:gd name="T45" fmla="*/ 80892596 h 29"/>
                <a:gd name="T46" fmla="*/ 266759231 w 119"/>
                <a:gd name="T47" fmla="*/ 80892596 h 29"/>
                <a:gd name="T48" fmla="*/ 266759231 w 119"/>
                <a:gd name="T49" fmla="*/ 80892596 h 29"/>
                <a:gd name="T50" fmla="*/ 277019017 w 119"/>
                <a:gd name="T51" fmla="*/ 78102728 h 29"/>
                <a:gd name="T52" fmla="*/ 284714256 w 119"/>
                <a:gd name="T53" fmla="*/ 75314557 h 29"/>
                <a:gd name="T54" fmla="*/ 292409496 w 119"/>
                <a:gd name="T55" fmla="*/ 69734821 h 29"/>
                <a:gd name="T56" fmla="*/ 294974042 w 119"/>
                <a:gd name="T57" fmla="*/ 58577046 h 29"/>
                <a:gd name="T58" fmla="*/ 305233828 w 119"/>
                <a:gd name="T59" fmla="*/ 16735814 h 29"/>
                <a:gd name="T60" fmla="*/ 305233828 w 119"/>
                <a:gd name="T61" fmla="*/ 16735814 h 29"/>
                <a:gd name="T62" fmla="*/ 305233828 w 119"/>
                <a:gd name="T63" fmla="*/ 11157775 h 29"/>
                <a:gd name="T64" fmla="*/ 300103134 w 119"/>
                <a:gd name="T65" fmla="*/ 5578039 h 29"/>
                <a:gd name="T66" fmla="*/ 297538588 w 119"/>
                <a:gd name="T67" fmla="*/ 2789868 h 29"/>
                <a:gd name="T68" fmla="*/ 294974042 w 119"/>
                <a:gd name="T69" fmla="*/ 0 h 29"/>
                <a:gd name="T70" fmla="*/ 294974042 w 119"/>
                <a:gd name="T71" fmla="*/ 0 h 2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19" h="29">
                  <a:moveTo>
                    <a:pt x="115" y="0"/>
                  </a:moveTo>
                  <a:lnTo>
                    <a:pt x="74" y="0"/>
                  </a:lnTo>
                  <a:lnTo>
                    <a:pt x="72" y="0"/>
                  </a:lnTo>
                  <a:lnTo>
                    <a:pt x="71" y="1"/>
                  </a:lnTo>
                  <a:lnTo>
                    <a:pt x="67" y="5"/>
                  </a:lnTo>
                  <a:lnTo>
                    <a:pt x="52" y="5"/>
                  </a:lnTo>
                  <a:lnTo>
                    <a:pt x="48" y="1"/>
                  </a:lnTo>
                  <a:lnTo>
                    <a:pt x="47" y="0"/>
                  </a:lnTo>
                  <a:lnTo>
                    <a:pt x="45" y="0"/>
                  </a:lnTo>
                  <a:lnTo>
                    <a:pt x="4" y="0"/>
                  </a:lnTo>
                  <a:lnTo>
                    <a:pt x="3" y="1"/>
                  </a:lnTo>
                  <a:lnTo>
                    <a:pt x="2" y="2"/>
                  </a:lnTo>
                  <a:lnTo>
                    <a:pt x="0" y="4"/>
                  </a:lnTo>
                  <a:lnTo>
                    <a:pt x="0" y="6"/>
                  </a:lnTo>
                  <a:lnTo>
                    <a:pt x="4" y="21"/>
                  </a:lnTo>
                  <a:lnTo>
                    <a:pt x="5" y="25"/>
                  </a:lnTo>
                  <a:lnTo>
                    <a:pt x="8" y="27"/>
                  </a:lnTo>
                  <a:lnTo>
                    <a:pt x="11" y="28"/>
                  </a:lnTo>
                  <a:lnTo>
                    <a:pt x="15" y="29"/>
                  </a:lnTo>
                  <a:lnTo>
                    <a:pt x="104" y="29"/>
                  </a:lnTo>
                  <a:lnTo>
                    <a:pt x="108" y="28"/>
                  </a:lnTo>
                  <a:lnTo>
                    <a:pt x="111" y="27"/>
                  </a:lnTo>
                  <a:lnTo>
                    <a:pt x="114" y="25"/>
                  </a:lnTo>
                  <a:lnTo>
                    <a:pt x="115" y="21"/>
                  </a:lnTo>
                  <a:lnTo>
                    <a:pt x="119" y="6"/>
                  </a:lnTo>
                  <a:lnTo>
                    <a:pt x="119" y="4"/>
                  </a:lnTo>
                  <a:lnTo>
                    <a:pt x="117" y="2"/>
                  </a:lnTo>
                  <a:lnTo>
                    <a:pt x="116" y="1"/>
                  </a:lnTo>
                  <a:lnTo>
                    <a:pt x="115"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id-ID" sz="2400">
                <a:solidFill>
                  <a:schemeClr val="bg2">
                    <a:lumMod val="10000"/>
                  </a:schemeClr>
                </a:solidFill>
                <a:latin typeface="Roboto" pitchFamily="2" charset="0"/>
                <a:ea typeface="Roboto" pitchFamily="2" charset="0"/>
              </a:endParaRPr>
            </a:p>
          </p:txBody>
        </p:sp>
      </p:grpSp>
      <p:sp>
        <p:nvSpPr>
          <p:cNvPr id="3" name="Picture Placeholder 2">
            <a:extLst>
              <a:ext uri="{FF2B5EF4-FFF2-40B4-BE49-F238E27FC236}">
                <a16:creationId xmlns:a16="http://schemas.microsoft.com/office/drawing/2014/main" id="{4002F07A-E6C7-4A4A-A28D-F8D809E1936D}"/>
              </a:ext>
            </a:extLst>
          </p:cNvPr>
          <p:cNvSpPr>
            <a:spLocks noGrp="1"/>
          </p:cNvSpPr>
          <p:nvPr>
            <p:ph type="pic" sz="quarter" idx="11"/>
          </p:nvPr>
        </p:nvSpPr>
        <p:spPr/>
      </p:sp>
    </p:spTree>
    <p:extLst>
      <p:ext uri="{BB962C8B-B14F-4D97-AF65-F5344CB8AC3E}">
        <p14:creationId xmlns:p14="http://schemas.microsoft.com/office/powerpoint/2010/main" val="2742416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5"/>
          <p:cNvSpPr/>
          <p:nvPr/>
        </p:nvSpPr>
        <p:spPr>
          <a:xfrm>
            <a:off x="-1" y="0"/>
            <a:ext cx="12192001" cy="6858000"/>
          </a:xfrm>
          <a:prstGeom prst="rect">
            <a:avLst/>
          </a:prstGeom>
          <a:solidFill>
            <a:schemeClr val="bg2">
              <a:lumMod val="10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sz="2682" dirty="0">
              <a:latin typeface="Roboto" pitchFamily="2" charset="0"/>
              <a:ea typeface="Roboto" pitchFamily="2" charset="0"/>
            </a:endParaRPr>
          </a:p>
        </p:txBody>
      </p:sp>
      <p:sp>
        <p:nvSpPr>
          <p:cNvPr id="10" name="TextBox 9"/>
          <p:cNvSpPr txBox="1"/>
          <p:nvPr/>
        </p:nvSpPr>
        <p:spPr>
          <a:xfrm>
            <a:off x="2882566" y="2312793"/>
            <a:ext cx="6426869" cy="1200329"/>
          </a:xfrm>
          <a:prstGeom prst="rect">
            <a:avLst/>
          </a:prstGeom>
          <a:noFill/>
        </p:spPr>
        <p:txBody>
          <a:bodyPr wrap="square" rtlCol="0">
            <a:spAutoFit/>
          </a:bodyPr>
          <a:lstStyle/>
          <a:p>
            <a:pPr algn="ctr"/>
            <a:r>
              <a:rPr lang="id-ID" sz="7200" spc="720" dirty="0">
                <a:solidFill>
                  <a:schemeClr val="bg1"/>
                </a:solidFill>
                <a:latin typeface="Kaushan Script" panose="03060602040705080205" pitchFamily="66" charset="0"/>
                <a:ea typeface="Roboto" pitchFamily="2" charset="0"/>
              </a:rPr>
              <a:t>Hi am Jones</a:t>
            </a:r>
            <a:endParaRPr lang="ru-RU" sz="7200" spc="720" dirty="0">
              <a:solidFill>
                <a:srgbClr val="00B0F0"/>
              </a:solidFill>
              <a:latin typeface="Roboto" pitchFamily="2" charset="0"/>
              <a:ea typeface="Roboto" pitchFamily="2" charset="0"/>
            </a:endParaRPr>
          </a:p>
        </p:txBody>
      </p:sp>
      <p:sp>
        <p:nvSpPr>
          <p:cNvPr id="11" name="TextBox 10"/>
          <p:cNvSpPr txBox="1"/>
          <p:nvPr/>
        </p:nvSpPr>
        <p:spPr>
          <a:xfrm>
            <a:off x="2390846" y="3687152"/>
            <a:ext cx="7410308" cy="550792"/>
          </a:xfrm>
          <a:prstGeom prst="rect">
            <a:avLst/>
          </a:prstGeom>
          <a:noFill/>
        </p:spPr>
        <p:txBody>
          <a:bodyPr wrap="square" rtlCol="0">
            <a:spAutoFit/>
          </a:bodyPr>
          <a:lstStyle/>
          <a:p>
            <a:pPr algn="ctr">
              <a:lnSpc>
                <a:spcPts val="1920"/>
              </a:lnSpc>
            </a:pPr>
            <a:r>
              <a:rPr lang="en-US" sz="1000" i="1" dirty="0">
                <a:solidFill>
                  <a:schemeClr val="bg1"/>
                </a:solidFill>
                <a:latin typeface="Roboto" pitchFamily="2" charset="0"/>
                <a:ea typeface="Roboto" pitchFamily="2" charset="0"/>
              </a:rPr>
              <a:t>Far </a:t>
            </a:r>
            <a:r>
              <a:rPr lang="en-US" sz="1000" i="1" dirty="0" err="1">
                <a:solidFill>
                  <a:schemeClr val="bg1"/>
                </a:solidFill>
                <a:latin typeface="Roboto" pitchFamily="2" charset="0"/>
                <a:ea typeface="Roboto" pitchFamily="2" charset="0"/>
              </a:rPr>
              <a:t>far</a:t>
            </a:r>
            <a:r>
              <a:rPr lang="en-US" sz="1000" i="1" dirty="0">
                <a:solidFill>
                  <a:schemeClr val="bg1"/>
                </a:solidFill>
                <a:latin typeface="Roboto" pitchFamily="2" charset="0"/>
                <a:ea typeface="Roboto" pitchFamily="2" charset="0"/>
              </a:rPr>
              <a:t> away, behind the word mountains, far from the countries Vokalia and Consonantia, there live the blind texts. Separated they live in Bookmarksgrove right at the coast of the Semantics.</a:t>
            </a:r>
            <a:endParaRPr lang="ru-RU" sz="1000" i="1" dirty="0">
              <a:solidFill>
                <a:schemeClr val="bg1"/>
              </a:solidFill>
              <a:latin typeface="Roboto" pitchFamily="2" charset="0"/>
              <a:ea typeface="Roboto" pitchFamily="2" charset="0"/>
            </a:endParaRPr>
          </a:p>
        </p:txBody>
      </p:sp>
      <p:sp>
        <p:nvSpPr>
          <p:cNvPr id="12" name="Скругленный прямоугольник 10"/>
          <p:cNvSpPr/>
          <p:nvPr/>
        </p:nvSpPr>
        <p:spPr>
          <a:xfrm>
            <a:off x="4812829" y="4576641"/>
            <a:ext cx="2229509" cy="491882"/>
          </a:xfrm>
          <a:prstGeom prst="roundRect">
            <a:avLst>
              <a:gd name="adj" fmla="val 50000"/>
            </a:avLst>
          </a:prstGeom>
          <a:solidFill>
            <a:srgbClr val="EA3C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800" dirty="0">
              <a:latin typeface="Roboto" pitchFamily="2" charset="0"/>
              <a:ea typeface="Roboto" pitchFamily="2" charset="0"/>
            </a:endParaRPr>
          </a:p>
        </p:txBody>
      </p:sp>
      <p:sp>
        <p:nvSpPr>
          <p:cNvPr id="13" name="TextBox 12"/>
          <p:cNvSpPr txBox="1"/>
          <p:nvPr/>
        </p:nvSpPr>
        <p:spPr>
          <a:xfrm>
            <a:off x="2931584" y="4712709"/>
            <a:ext cx="5991999" cy="256545"/>
          </a:xfrm>
          <a:prstGeom prst="rect">
            <a:avLst/>
          </a:prstGeom>
          <a:noFill/>
        </p:spPr>
        <p:txBody>
          <a:bodyPr wrap="square" rtlCol="0">
            <a:spAutoFit/>
          </a:bodyPr>
          <a:lstStyle/>
          <a:p>
            <a:pPr algn="ctr"/>
            <a:r>
              <a:rPr lang="en-US" sz="1067" dirty="0">
                <a:solidFill>
                  <a:schemeClr val="bg1"/>
                </a:solidFill>
                <a:latin typeface="Roboto" pitchFamily="2" charset="0"/>
                <a:ea typeface="Roboto" pitchFamily="2" charset="0"/>
                <a:cs typeface="Cardo" panose="02020600000000000000" pitchFamily="18" charset="-79"/>
              </a:rPr>
              <a:t>COMPANY@NAME</a:t>
            </a:r>
            <a:endParaRPr lang="ru-RU" sz="1067" dirty="0">
              <a:solidFill>
                <a:schemeClr val="bg1"/>
              </a:solidFill>
              <a:latin typeface="Roboto" pitchFamily="2" charset="0"/>
              <a:ea typeface="Roboto" pitchFamily="2" charset="0"/>
              <a:cs typeface="Cardo" panose="02020600000000000000" pitchFamily="18" charset="-79"/>
            </a:endParaRPr>
          </a:p>
        </p:txBody>
      </p:sp>
      <p:sp>
        <p:nvSpPr>
          <p:cNvPr id="4" name="Picture Placeholder 3">
            <a:extLst>
              <a:ext uri="{FF2B5EF4-FFF2-40B4-BE49-F238E27FC236}">
                <a16:creationId xmlns:a16="http://schemas.microsoft.com/office/drawing/2014/main" id="{769DB4C7-3943-C647-9BD2-92BC28F2FCD3}"/>
              </a:ext>
            </a:extLst>
          </p:cNvPr>
          <p:cNvSpPr>
            <a:spLocks noGrp="1"/>
          </p:cNvSpPr>
          <p:nvPr>
            <p:ph type="pic" sz="quarter" idx="10"/>
          </p:nvPr>
        </p:nvSpPr>
        <p:spPr/>
      </p:sp>
    </p:spTree>
    <p:extLst>
      <p:ext uri="{BB962C8B-B14F-4D97-AF65-F5344CB8AC3E}">
        <p14:creationId xmlns:p14="http://schemas.microsoft.com/office/powerpoint/2010/main" val="8801775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D60E40B-089C-4CD7-B9DE-B6C48C443191}"/>
              </a:ext>
            </a:extLst>
          </p:cNvPr>
          <p:cNvGrpSpPr/>
          <p:nvPr/>
        </p:nvGrpSpPr>
        <p:grpSpPr>
          <a:xfrm>
            <a:off x="974497" y="427087"/>
            <a:ext cx="4099563" cy="5821313"/>
            <a:chOff x="690017" y="355967"/>
            <a:chExt cx="4400144" cy="6248133"/>
          </a:xfrm>
        </p:grpSpPr>
        <p:sp>
          <p:nvSpPr>
            <p:cNvPr id="6" name="Freeform 33">
              <a:extLst>
                <a:ext uri="{FF2B5EF4-FFF2-40B4-BE49-F238E27FC236}">
                  <a16:creationId xmlns:a16="http://schemas.microsoft.com/office/drawing/2014/main" id="{208D9664-E489-4497-8F71-69CC90A6E559}"/>
                </a:ext>
              </a:extLst>
            </p:cNvPr>
            <p:cNvSpPr>
              <a:spLocks/>
            </p:cNvSpPr>
            <p:nvPr/>
          </p:nvSpPr>
          <p:spPr bwMode="auto">
            <a:xfrm>
              <a:off x="690017" y="355967"/>
              <a:ext cx="4400144" cy="6248133"/>
            </a:xfrm>
            <a:custGeom>
              <a:avLst/>
              <a:gdLst>
                <a:gd name="T0" fmla="*/ 834 w 834"/>
                <a:gd name="T1" fmla="*/ 1133 h 1183"/>
                <a:gd name="T2" fmla="*/ 785 w 834"/>
                <a:gd name="T3" fmla="*/ 1183 h 1183"/>
                <a:gd name="T4" fmla="*/ 50 w 834"/>
                <a:gd name="T5" fmla="*/ 1183 h 1183"/>
                <a:gd name="T6" fmla="*/ 0 w 834"/>
                <a:gd name="T7" fmla="*/ 1133 h 1183"/>
                <a:gd name="T8" fmla="*/ 0 w 834"/>
                <a:gd name="T9" fmla="*/ 49 h 1183"/>
                <a:gd name="T10" fmla="*/ 50 w 834"/>
                <a:gd name="T11" fmla="*/ 0 h 1183"/>
                <a:gd name="T12" fmla="*/ 785 w 834"/>
                <a:gd name="T13" fmla="*/ 0 h 1183"/>
                <a:gd name="T14" fmla="*/ 834 w 834"/>
                <a:gd name="T15" fmla="*/ 49 h 1183"/>
                <a:gd name="T16" fmla="*/ 834 w 834"/>
                <a:gd name="T17" fmla="*/ 1133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chemeClr val="tx1">
                <a:lumMod val="7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2800" dirty="0">
                <a:latin typeface="Roboto" pitchFamily="2" charset="0"/>
                <a:ea typeface="Roboto" pitchFamily="2" charset="0"/>
              </a:endParaRPr>
            </a:p>
          </p:txBody>
        </p:sp>
        <p:grpSp>
          <p:nvGrpSpPr>
            <p:cNvPr id="7" name="Group 6">
              <a:extLst>
                <a:ext uri="{FF2B5EF4-FFF2-40B4-BE49-F238E27FC236}">
                  <a16:creationId xmlns:a16="http://schemas.microsoft.com/office/drawing/2014/main" id="{AF16A57B-D8D6-4B26-A135-9E5FDB26BC0B}"/>
                </a:ext>
              </a:extLst>
            </p:cNvPr>
            <p:cNvGrpSpPr/>
            <p:nvPr/>
          </p:nvGrpSpPr>
          <p:grpSpPr>
            <a:xfrm>
              <a:off x="2765953" y="604204"/>
              <a:ext cx="163752" cy="84505"/>
              <a:chOff x="21066819" y="4065780"/>
              <a:chExt cx="104590" cy="53974"/>
            </a:xfrm>
            <a:solidFill>
              <a:schemeClr val="bg1">
                <a:lumMod val="65000"/>
              </a:schemeClr>
            </a:solidFill>
          </p:grpSpPr>
          <p:sp>
            <p:nvSpPr>
              <p:cNvPr id="12" name="Oval 35">
                <a:extLst>
                  <a:ext uri="{FF2B5EF4-FFF2-40B4-BE49-F238E27FC236}">
                    <a16:creationId xmlns:a16="http://schemas.microsoft.com/office/drawing/2014/main" id="{499A9E3A-D860-46E4-94CA-53B45239DA6E}"/>
                  </a:ext>
                </a:extLst>
              </p:cNvPr>
              <p:cNvSpPr>
                <a:spLocks noChangeArrowheads="1"/>
              </p:cNvSpPr>
              <p:nvPr/>
            </p:nvSpPr>
            <p:spPr bwMode="auto">
              <a:xfrm>
                <a:off x="21120800" y="4069152"/>
                <a:ext cx="50609" cy="50602"/>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2800" dirty="0">
                  <a:latin typeface="Roboto" pitchFamily="2" charset="0"/>
                  <a:ea typeface="Roboto" pitchFamily="2" charset="0"/>
                </a:endParaRPr>
              </a:p>
            </p:txBody>
          </p:sp>
          <p:sp>
            <p:nvSpPr>
              <p:cNvPr id="13" name="Oval 36">
                <a:extLst>
                  <a:ext uri="{FF2B5EF4-FFF2-40B4-BE49-F238E27FC236}">
                    <a16:creationId xmlns:a16="http://schemas.microsoft.com/office/drawing/2014/main" id="{14A78417-31F4-443B-9F3B-A8B96C013B74}"/>
                  </a:ext>
                </a:extLst>
              </p:cNvPr>
              <p:cNvSpPr>
                <a:spLocks noChangeArrowheads="1"/>
              </p:cNvSpPr>
              <p:nvPr/>
            </p:nvSpPr>
            <p:spPr bwMode="auto">
              <a:xfrm>
                <a:off x="21120800" y="4065780"/>
                <a:ext cx="50609" cy="50602"/>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2800" dirty="0">
                  <a:latin typeface="Roboto" pitchFamily="2" charset="0"/>
                  <a:ea typeface="Roboto" pitchFamily="2" charset="0"/>
                </a:endParaRPr>
              </a:p>
            </p:txBody>
          </p:sp>
          <p:sp>
            <p:nvSpPr>
              <p:cNvPr id="14" name="Oval 37">
                <a:extLst>
                  <a:ext uri="{FF2B5EF4-FFF2-40B4-BE49-F238E27FC236}">
                    <a16:creationId xmlns:a16="http://schemas.microsoft.com/office/drawing/2014/main" id="{0EC9DCD4-68EE-47D1-97C5-07CC4918282E}"/>
                  </a:ext>
                </a:extLst>
              </p:cNvPr>
              <p:cNvSpPr>
                <a:spLocks noChangeArrowheads="1"/>
              </p:cNvSpPr>
              <p:nvPr/>
            </p:nvSpPr>
            <p:spPr bwMode="auto">
              <a:xfrm>
                <a:off x="21130921" y="4075899"/>
                <a:ext cx="30366" cy="30362"/>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2800" dirty="0">
                  <a:latin typeface="Roboto" pitchFamily="2" charset="0"/>
                  <a:ea typeface="Roboto" pitchFamily="2" charset="0"/>
                </a:endParaRPr>
              </a:p>
            </p:txBody>
          </p:sp>
          <p:sp>
            <p:nvSpPr>
              <p:cNvPr id="15" name="Oval 38">
                <a:extLst>
                  <a:ext uri="{FF2B5EF4-FFF2-40B4-BE49-F238E27FC236}">
                    <a16:creationId xmlns:a16="http://schemas.microsoft.com/office/drawing/2014/main" id="{4D328F4D-79FD-4761-89D9-16680B2B388D}"/>
                  </a:ext>
                </a:extLst>
              </p:cNvPr>
              <p:cNvSpPr>
                <a:spLocks noChangeArrowheads="1"/>
              </p:cNvSpPr>
              <p:nvPr/>
            </p:nvSpPr>
            <p:spPr bwMode="auto">
              <a:xfrm>
                <a:off x="21137668" y="4082646"/>
                <a:ext cx="16870" cy="16868"/>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2800" dirty="0">
                  <a:latin typeface="Roboto" pitchFamily="2" charset="0"/>
                  <a:ea typeface="Roboto" pitchFamily="2" charset="0"/>
                </a:endParaRPr>
              </a:p>
            </p:txBody>
          </p:sp>
          <p:sp>
            <p:nvSpPr>
              <p:cNvPr id="16" name="Freeform 39">
                <a:extLst>
                  <a:ext uri="{FF2B5EF4-FFF2-40B4-BE49-F238E27FC236}">
                    <a16:creationId xmlns:a16="http://schemas.microsoft.com/office/drawing/2014/main" id="{FE69DB4C-4FAD-43E9-A2BD-2CF3CF44BE6F}"/>
                  </a:ext>
                </a:extLst>
              </p:cNvPr>
              <p:cNvSpPr>
                <a:spLocks/>
              </p:cNvSpPr>
              <p:nvPr/>
            </p:nvSpPr>
            <p:spPr bwMode="auto">
              <a:xfrm>
                <a:off x="21144416" y="4089393"/>
                <a:ext cx="3375" cy="3374"/>
              </a:xfrm>
              <a:custGeom>
                <a:avLst/>
                <a:gdLst>
                  <a:gd name="T0" fmla="*/ 1 w 1"/>
                  <a:gd name="T1" fmla="*/ 0 h 1"/>
                  <a:gd name="T2" fmla="*/ 1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1" y="1"/>
                    </a:lnTo>
                    <a:lnTo>
                      <a:pt x="0" y="0"/>
                    </a:lnTo>
                    <a:lnTo>
                      <a:pt x="1" y="0"/>
                    </a:lnTo>
                    <a:lnTo>
                      <a:pt x="1"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2800" dirty="0">
                  <a:latin typeface="Roboto" pitchFamily="2" charset="0"/>
                  <a:ea typeface="Roboto" pitchFamily="2" charset="0"/>
                </a:endParaRPr>
              </a:p>
            </p:txBody>
          </p:sp>
          <p:sp>
            <p:nvSpPr>
              <p:cNvPr id="17" name="Rectangle 40">
                <a:extLst>
                  <a:ext uri="{FF2B5EF4-FFF2-40B4-BE49-F238E27FC236}">
                    <a16:creationId xmlns:a16="http://schemas.microsoft.com/office/drawing/2014/main" id="{6366F5C8-8E14-4802-91BC-E8AA998261BD}"/>
                  </a:ext>
                </a:extLst>
              </p:cNvPr>
              <p:cNvSpPr>
                <a:spLocks noChangeArrowheads="1"/>
              </p:cNvSpPr>
              <p:nvPr/>
            </p:nvSpPr>
            <p:spPr bwMode="auto">
              <a:xfrm>
                <a:off x="21066819" y="4082646"/>
                <a:ext cx="23618" cy="2361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endParaRPr lang="id-ID" sz="2800" dirty="0">
                  <a:latin typeface="Roboto" pitchFamily="2" charset="0"/>
                  <a:ea typeface="Roboto" pitchFamily="2" charset="0"/>
                </a:endParaRPr>
              </a:p>
            </p:txBody>
          </p:sp>
        </p:grpSp>
        <p:sp>
          <p:nvSpPr>
            <p:cNvPr id="8" name="Rectangle 41">
              <a:extLst>
                <a:ext uri="{FF2B5EF4-FFF2-40B4-BE49-F238E27FC236}">
                  <a16:creationId xmlns:a16="http://schemas.microsoft.com/office/drawing/2014/main" id="{84249CA5-66E2-401D-9324-382399AB496C}"/>
                </a:ext>
              </a:extLst>
            </p:cNvPr>
            <p:cNvSpPr>
              <a:spLocks noChangeArrowheads="1"/>
            </p:cNvSpPr>
            <p:nvPr/>
          </p:nvSpPr>
          <p:spPr bwMode="auto">
            <a:xfrm>
              <a:off x="954128" y="878848"/>
              <a:ext cx="3877197" cy="5170686"/>
            </a:xfrm>
            <a:prstGeom prst="rect">
              <a:avLst/>
            </a:prstGeom>
            <a:solidFill>
              <a:schemeClr val="bg1">
                <a:lumMod val="95000"/>
              </a:scheme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endParaRPr lang="id-ID" sz="2800" dirty="0">
                <a:latin typeface="Roboto" pitchFamily="2" charset="0"/>
                <a:ea typeface="Roboto" pitchFamily="2" charset="0"/>
              </a:endParaRPr>
            </a:p>
          </p:txBody>
        </p:sp>
        <p:grpSp>
          <p:nvGrpSpPr>
            <p:cNvPr id="9" name="Group 8">
              <a:extLst>
                <a:ext uri="{FF2B5EF4-FFF2-40B4-BE49-F238E27FC236}">
                  <a16:creationId xmlns:a16="http://schemas.microsoft.com/office/drawing/2014/main" id="{25F63BAC-228D-47B5-80B0-77CAA952BD83}"/>
                </a:ext>
              </a:extLst>
            </p:cNvPr>
            <p:cNvGrpSpPr/>
            <p:nvPr/>
          </p:nvGrpSpPr>
          <p:grpSpPr>
            <a:xfrm>
              <a:off x="2728961" y="6160454"/>
              <a:ext cx="327501" cy="332742"/>
              <a:chOff x="21043201" y="7614599"/>
              <a:chExt cx="209178" cy="212525"/>
            </a:xfrm>
            <a:solidFill>
              <a:schemeClr val="bg1">
                <a:lumMod val="65000"/>
              </a:schemeClr>
            </a:solidFill>
          </p:grpSpPr>
          <p:sp>
            <p:nvSpPr>
              <p:cNvPr id="10" name="Oval 43">
                <a:extLst>
                  <a:ext uri="{FF2B5EF4-FFF2-40B4-BE49-F238E27FC236}">
                    <a16:creationId xmlns:a16="http://schemas.microsoft.com/office/drawing/2014/main" id="{931CB7CF-A951-4EF2-92C1-74622B6973E9}"/>
                  </a:ext>
                </a:extLst>
              </p:cNvPr>
              <p:cNvSpPr>
                <a:spLocks noChangeArrowheads="1"/>
              </p:cNvSpPr>
              <p:nvPr/>
            </p:nvSpPr>
            <p:spPr bwMode="auto">
              <a:xfrm>
                <a:off x="21043201" y="7614599"/>
                <a:ext cx="209178" cy="212525"/>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2800" dirty="0">
                  <a:latin typeface="Roboto" pitchFamily="2" charset="0"/>
                  <a:ea typeface="Roboto" pitchFamily="2" charset="0"/>
                </a:endParaRPr>
              </a:p>
            </p:txBody>
          </p:sp>
          <p:sp>
            <p:nvSpPr>
              <p:cNvPr id="11" name="Freeform 44">
                <a:extLst>
                  <a:ext uri="{FF2B5EF4-FFF2-40B4-BE49-F238E27FC236}">
                    <a16:creationId xmlns:a16="http://schemas.microsoft.com/office/drawing/2014/main" id="{8759E159-CFB5-413F-8DCA-C068A01E85BF}"/>
                  </a:ext>
                </a:extLst>
              </p:cNvPr>
              <p:cNvSpPr>
                <a:spLocks/>
              </p:cNvSpPr>
              <p:nvPr/>
            </p:nvSpPr>
            <p:spPr bwMode="auto">
              <a:xfrm>
                <a:off x="21093809" y="7665199"/>
                <a:ext cx="107963" cy="107949"/>
              </a:xfrm>
              <a:custGeom>
                <a:avLst/>
                <a:gdLst>
                  <a:gd name="T0" fmla="*/ 30 w 32"/>
                  <a:gd name="T1" fmla="*/ 21 h 32"/>
                  <a:gd name="T2" fmla="*/ 28 w 32"/>
                  <a:gd name="T3" fmla="*/ 21 h 32"/>
                  <a:gd name="T4" fmla="*/ 21 w 32"/>
                  <a:gd name="T5" fmla="*/ 28 h 32"/>
                  <a:gd name="T6" fmla="*/ 11 w 32"/>
                  <a:gd name="T7" fmla="*/ 28 h 32"/>
                  <a:gd name="T8" fmla="*/ 4 w 32"/>
                  <a:gd name="T9" fmla="*/ 21 h 32"/>
                  <a:gd name="T10" fmla="*/ 4 w 32"/>
                  <a:gd name="T11" fmla="*/ 11 h 32"/>
                  <a:gd name="T12" fmla="*/ 11 w 32"/>
                  <a:gd name="T13" fmla="*/ 4 h 32"/>
                  <a:gd name="T14" fmla="*/ 21 w 32"/>
                  <a:gd name="T15" fmla="*/ 4 h 32"/>
                  <a:gd name="T16" fmla="*/ 28 w 32"/>
                  <a:gd name="T17" fmla="*/ 11 h 32"/>
                  <a:gd name="T18" fmla="*/ 28 w 32"/>
                  <a:gd name="T19" fmla="*/ 21 h 32"/>
                  <a:gd name="T20" fmla="*/ 30 w 32"/>
                  <a:gd name="T21" fmla="*/ 21 h 32"/>
                  <a:gd name="T22" fmla="*/ 32 w 32"/>
                  <a:gd name="T23" fmla="*/ 21 h 32"/>
                  <a:gd name="T24" fmla="*/ 32 w 32"/>
                  <a:gd name="T25" fmla="*/ 11 h 32"/>
                  <a:gd name="T26" fmla="*/ 21 w 32"/>
                  <a:gd name="T27" fmla="*/ 0 h 32"/>
                  <a:gd name="T28" fmla="*/ 11 w 32"/>
                  <a:gd name="T29" fmla="*/ 0 h 32"/>
                  <a:gd name="T30" fmla="*/ 0 w 32"/>
                  <a:gd name="T31" fmla="*/ 11 h 32"/>
                  <a:gd name="T32" fmla="*/ 0 w 32"/>
                  <a:gd name="T33" fmla="*/ 21 h 32"/>
                  <a:gd name="T34" fmla="*/ 11 w 32"/>
                  <a:gd name="T35" fmla="*/ 32 h 32"/>
                  <a:gd name="T36" fmla="*/ 21 w 32"/>
                  <a:gd name="T37" fmla="*/ 32 h 32"/>
                  <a:gd name="T38" fmla="*/ 32 w 32"/>
                  <a:gd name="T39" fmla="*/ 21 h 32"/>
                  <a:gd name="T40" fmla="*/ 30 w 32"/>
                  <a:gd name="T41"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2800" dirty="0">
                  <a:latin typeface="Roboto" pitchFamily="2" charset="0"/>
                  <a:ea typeface="Roboto" pitchFamily="2" charset="0"/>
                </a:endParaRPr>
              </a:p>
            </p:txBody>
          </p:sp>
        </p:grpSp>
      </p:grpSp>
      <p:sp>
        <p:nvSpPr>
          <p:cNvPr id="18" name="Rectangle 17">
            <a:extLst>
              <a:ext uri="{FF2B5EF4-FFF2-40B4-BE49-F238E27FC236}">
                <a16:creationId xmlns:a16="http://schemas.microsoft.com/office/drawing/2014/main" id="{8991C10A-56B4-43F1-9E5F-B018DB4323D0}"/>
              </a:ext>
            </a:extLst>
          </p:cNvPr>
          <p:cNvSpPr>
            <a:spLocks/>
          </p:cNvSpPr>
          <p:nvPr/>
        </p:nvSpPr>
        <p:spPr bwMode="auto">
          <a:xfrm>
            <a:off x="5638773" y="1012142"/>
            <a:ext cx="3612912" cy="1231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defTabSz="4572000"/>
            <a:r>
              <a:rPr lang="en-US" sz="4000" b="1" dirty="0">
                <a:latin typeface="Roboto" pitchFamily="2" charset="0"/>
                <a:ea typeface="Roboto" pitchFamily="2" charset="0"/>
                <a:cs typeface="Lato Black" charset="0"/>
                <a:sym typeface="Bebas Neue" charset="0"/>
              </a:rPr>
              <a:t>IPAD MOCKUP</a:t>
            </a:r>
          </a:p>
          <a:p>
            <a:pPr defTabSz="4572000"/>
            <a:r>
              <a:rPr lang="en-US" sz="4000" dirty="0">
                <a:latin typeface="Roboto" pitchFamily="2" charset="0"/>
                <a:ea typeface="Roboto" pitchFamily="2" charset="0"/>
                <a:cs typeface="Lato Black" charset="0"/>
                <a:sym typeface="Bebas Neue" charset="0"/>
              </a:rPr>
              <a:t>FEATURES </a:t>
            </a:r>
            <a:r>
              <a:rPr lang="id-ID" sz="4000" dirty="0">
                <a:latin typeface="Roboto" pitchFamily="2" charset="0"/>
                <a:ea typeface="Roboto" pitchFamily="2" charset="0"/>
                <a:cs typeface="Lato Black" charset="0"/>
                <a:sym typeface="Bebas Neue" charset="0"/>
              </a:rPr>
              <a:t>LIST</a:t>
            </a:r>
            <a:endParaRPr lang="en-US" sz="4000" dirty="0">
              <a:latin typeface="Roboto" pitchFamily="2" charset="0"/>
              <a:ea typeface="Roboto" pitchFamily="2" charset="0"/>
              <a:cs typeface="Lato Black" charset="0"/>
              <a:sym typeface="Bebas Neue" charset="0"/>
            </a:endParaRPr>
          </a:p>
        </p:txBody>
      </p:sp>
      <p:sp>
        <p:nvSpPr>
          <p:cNvPr id="19" name="TextBox 18">
            <a:extLst>
              <a:ext uri="{FF2B5EF4-FFF2-40B4-BE49-F238E27FC236}">
                <a16:creationId xmlns:a16="http://schemas.microsoft.com/office/drawing/2014/main" id="{5BDB634C-B40A-4273-8EBF-521403B43444}"/>
              </a:ext>
            </a:extLst>
          </p:cNvPr>
          <p:cNvSpPr txBox="1"/>
          <p:nvPr/>
        </p:nvSpPr>
        <p:spPr>
          <a:xfrm>
            <a:off x="5638773" y="4649174"/>
            <a:ext cx="2029279" cy="276999"/>
          </a:xfrm>
          <a:prstGeom prst="rect">
            <a:avLst/>
          </a:prstGeom>
          <a:noFill/>
        </p:spPr>
        <p:txBody>
          <a:bodyPr wrap="square" rtlCol="0" anchor="ctr" anchorCtr="0">
            <a:spAutoFit/>
          </a:bodyPr>
          <a:lstStyle/>
          <a:p>
            <a:r>
              <a:rPr lang="en-US" sz="1200" b="1" dirty="0">
                <a:latin typeface="Roboto" pitchFamily="2" charset="0"/>
                <a:ea typeface="Roboto" pitchFamily="2" charset="0"/>
                <a:cs typeface="Poppins SemiBold" charset="0"/>
              </a:rPr>
              <a:t>FEATURE 03</a:t>
            </a:r>
          </a:p>
        </p:txBody>
      </p:sp>
      <p:sp>
        <p:nvSpPr>
          <p:cNvPr id="20" name="TextBox 19">
            <a:extLst>
              <a:ext uri="{FF2B5EF4-FFF2-40B4-BE49-F238E27FC236}">
                <a16:creationId xmlns:a16="http://schemas.microsoft.com/office/drawing/2014/main" id="{36808934-534A-4C05-957F-E8BBE45F9B8D}"/>
              </a:ext>
            </a:extLst>
          </p:cNvPr>
          <p:cNvSpPr txBox="1"/>
          <p:nvPr/>
        </p:nvSpPr>
        <p:spPr>
          <a:xfrm>
            <a:off x="8981744" y="4649174"/>
            <a:ext cx="2048637" cy="276999"/>
          </a:xfrm>
          <a:prstGeom prst="rect">
            <a:avLst/>
          </a:prstGeom>
          <a:noFill/>
        </p:spPr>
        <p:txBody>
          <a:bodyPr wrap="square" rtlCol="0" anchor="ctr" anchorCtr="0">
            <a:spAutoFit/>
          </a:bodyPr>
          <a:lstStyle/>
          <a:p>
            <a:r>
              <a:rPr lang="en-US" sz="1200" b="1" dirty="0">
                <a:latin typeface="Roboto" pitchFamily="2" charset="0"/>
                <a:ea typeface="Roboto" pitchFamily="2" charset="0"/>
                <a:cs typeface="Poppins SemiBold" charset="0"/>
              </a:rPr>
              <a:t>FEATURE 04</a:t>
            </a:r>
          </a:p>
        </p:txBody>
      </p:sp>
      <p:sp>
        <p:nvSpPr>
          <p:cNvPr id="21" name="TextBox 20">
            <a:extLst>
              <a:ext uri="{FF2B5EF4-FFF2-40B4-BE49-F238E27FC236}">
                <a16:creationId xmlns:a16="http://schemas.microsoft.com/office/drawing/2014/main" id="{10431556-975E-41A0-A9DD-B05D4E701DAD}"/>
              </a:ext>
            </a:extLst>
          </p:cNvPr>
          <p:cNvSpPr txBox="1"/>
          <p:nvPr/>
        </p:nvSpPr>
        <p:spPr>
          <a:xfrm>
            <a:off x="5638773" y="2765899"/>
            <a:ext cx="1961520" cy="276999"/>
          </a:xfrm>
          <a:prstGeom prst="rect">
            <a:avLst/>
          </a:prstGeom>
          <a:noFill/>
        </p:spPr>
        <p:txBody>
          <a:bodyPr wrap="square" rtlCol="0" anchor="ctr" anchorCtr="0">
            <a:spAutoFit/>
          </a:bodyPr>
          <a:lstStyle/>
          <a:p>
            <a:r>
              <a:rPr lang="en-US" sz="1200" b="1" dirty="0">
                <a:latin typeface="Roboto" pitchFamily="2" charset="0"/>
                <a:ea typeface="Roboto" pitchFamily="2" charset="0"/>
                <a:cs typeface="Poppins SemiBold" charset="0"/>
              </a:rPr>
              <a:t>FEATURE 01</a:t>
            </a:r>
          </a:p>
        </p:txBody>
      </p:sp>
      <p:sp>
        <p:nvSpPr>
          <p:cNvPr id="22" name="TextBox 21">
            <a:extLst>
              <a:ext uri="{FF2B5EF4-FFF2-40B4-BE49-F238E27FC236}">
                <a16:creationId xmlns:a16="http://schemas.microsoft.com/office/drawing/2014/main" id="{DA7AF079-0442-478F-8029-B689E54C97AF}"/>
              </a:ext>
            </a:extLst>
          </p:cNvPr>
          <p:cNvSpPr txBox="1"/>
          <p:nvPr/>
        </p:nvSpPr>
        <p:spPr>
          <a:xfrm>
            <a:off x="8981745" y="2765899"/>
            <a:ext cx="2021535" cy="276999"/>
          </a:xfrm>
          <a:prstGeom prst="rect">
            <a:avLst/>
          </a:prstGeom>
          <a:noFill/>
        </p:spPr>
        <p:txBody>
          <a:bodyPr wrap="square" rtlCol="0" anchor="ctr" anchorCtr="0">
            <a:spAutoFit/>
          </a:bodyPr>
          <a:lstStyle/>
          <a:p>
            <a:r>
              <a:rPr lang="en-US" sz="1200" b="1" dirty="0">
                <a:latin typeface="Roboto" pitchFamily="2" charset="0"/>
                <a:ea typeface="Roboto" pitchFamily="2" charset="0"/>
                <a:cs typeface="Poppins SemiBold" charset="0"/>
              </a:rPr>
              <a:t>FEATURE 02</a:t>
            </a:r>
          </a:p>
        </p:txBody>
      </p:sp>
      <p:sp>
        <p:nvSpPr>
          <p:cNvPr id="23" name="Title 20">
            <a:extLst>
              <a:ext uri="{FF2B5EF4-FFF2-40B4-BE49-F238E27FC236}">
                <a16:creationId xmlns:a16="http://schemas.microsoft.com/office/drawing/2014/main" id="{E8C2ADEC-3D44-40F3-ACE5-754BBB0A2D92}"/>
              </a:ext>
            </a:extLst>
          </p:cNvPr>
          <p:cNvSpPr txBox="1">
            <a:spLocks/>
          </p:cNvSpPr>
          <p:nvPr/>
        </p:nvSpPr>
        <p:spPr>
          <a:xfrm>
            <a:off x="5604048" y="3152063"/>
            <a:ext cx="2644035" cy="783263"/>
          </a:xfrm>
          <a:prstGeom prst="rect">
            <a:avLst/>
          </a:prstGeom>
        </p:spPr>
        <p:txBody>
          <a:bodyPr vert="horz" wrap="square" lIns="121893" tIns="60946" rIns="121893" bIns="60946"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30000"/>
              </a:lnSpc>
            </a:pPr>
            <a:r>
              <a:rPr lang="pt-BR" sz="1100" dirty="0">
                <a:solidFill>
                  <a:schemeClr val="tx1"/>
                </a:solidFill>
                <a:latin typeface="Roboto" pitchFamily="2" charset="0"/>
                <a:ea typeface="Roboto" pitchFamily="2" charset="0"/>
                <a:cs typeface="Lato Light"/>
              </a:rPr>
              <a:t>Lorem ipsum dolor sit amet, consectetur adipiscing elit. Aliquam tincidunt  congue</a:t>
            </a:r>
            <a:r>
              <a:rPr lang="id-ID" sz="1100" dirty="0">
                <a:solidFill>
                  <a:schemeClr val="tx1"/>
                </a:solidFill>
                <a:latin typeface="Roboto" pitchFamily="2" charset="0"/>
                <a:ea typeface="Roboto" pitchFamily="2" charset="0"/>
                <a:cs typeface="Lato Light"/>
              </a:rPr>
              <a:t>.</a:t>
            </a:r>
            <a:endParaRPr lang="en-US" sz="1100" dirty="0">
              <a:solidFill>
                <a:schemeClr val="tx1"/>
              </a:solidFill>
              <a:latin typeface="Roboto" pitchFamily="2" charset="0"/>
              <a:ea typeface="Roboto" pitchFamily="2" charset="0"/>
              <a:cs typeface="Lato Light"/>
            </a:endParaRPr>
          </a:p>
        </p:txBody>
      </p:sp>
      <p:sp>
        <p:nvSpPr>
          <p:cNvPr id="24" name="Title 20">
            <a:extLst>
              <a:ext uri="{FF2B5EF4-FFF2-40B4-BE49-F238E27FC236}">
                <a16:creationId xmlns:a16="http://schemas.microsoft.com/office/drawing/2014/main" id="{A1EF4009-C91D-483A-96B3-6A9E53CC48DD}"/>
              </a:ext>
            </a:extLst>
          </p:cNvPr>
          <p:cNvSpPr txBox="1">
            <a:spLocks/>
          </p:cNvSpPr>
          <p:nvPr/>
        </p:nvSpPr>
        <p:spPr>
          <a:xfrm>
            <a:off x="8944272" y="3152063"/>
            <a:ext cx="2369116" cy="783263"/>
          </a:xfrm>
          <a:prstGeom prst="rect">
            <a:avLst/>
          </a:prstGeom>
        </p:spPr>
        <p:txBody>
          <a:bodyPr vert="horz" wrap="square" lIns="121893" tIns="60946" rIns="121893" bIns="60946"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30000"/>
              </a:lnSpc>
            </a:pPr>
            <a:r>
              <a:rPr lang="pt-BR" sz="1100" dirty="0">
                <a:solidFill>
                  <a:schemeClr val="tx1"/>
                </a:solidFill>
                <a:latin typeface="Roboto" pitchFamily="2" charset="0"/>
                <a:ea typeface="Roboto" pitchFamily="2" charset="0"/>
                <a:cs typeface="Lato Light"/>
              </a:rPr>
              <a:t>Lorem ipsum dolor sit amet, consectetur adipiscing elit. Aliquam tincidunt  congue</a:t>
            </a:r>
            <a:r>
              <a:rPr lang="id-ID" sz="1100" dirty="0">
                <a:solidFill>
                  <a:schemeClr val="tx1"/>
                </a:solidFill>
                <a:latin typeface="Roboto" pitchFamily="2" charset="0"/>
                <a:ea typeface="Roboto" pitchFamily="2" charset="0"/>
                <a:cs typeface="Lato Light"/>
              </a:rPr>
              <a:t>.</a:t>
            </a:r>
            <a:endParaRPr lang="en-US" sz="1100" dirty="0">
              <a:solidFill>
                <a:schemeClr val="tx1"/>
              </a:solidFill>
              <a:latin typeface="Roboto" pitchFamily="2" charset="0"/>
              <a:ea typeface="Roboto" pitchFamily="2" charset="0"/>
              <a:cs typeface="Lato Light"/>
            </a:endParaRPr>
          </a:p>
        </p:txBody>
      </p:sp>
      <p:sp>
        <p:nvSpPr>
          <p:cNvPr id="25" name="Title 20">
            <a:extLst>
              <a:ext uri="{FF2B5EF4-FFF2-40B4-BE49-F238E27FC236}">
                <a16:creationId xmlns:a16="http://schemas.microsoft.com/office/drawing/2014/main" id="{CC0F6CF3-B260-490F-ADEB-9299F79CF1DC}"/>
              </a:ext>
            </a:extLst>
          </p:cNvPr>
          <p:cNvSpPr txBox="1">
            <a:spLocks/>
          </p:cNvSpPr>
          <p:nvPr/>
        </p:nvSpPr>
        <p:spPr>
          <a:xfrm>
            <a:off x="5604048" y="5012606"/>
            <a:ext cx="2644035" cy="783263"/>
          </a:xfrm>
          <a:prstGeom prst="rect">
            <a:avLst/>
          </a:prstGeom>
        </p:spPr>
        <p:txBody>
          <a:bodyPr vert="horz" wrap="square" lIns="121893" tIns="60946" rIns="121893" bIns="60946"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30000"/>
              </a:lnSpc>
            </a:pPr>
            <a:r>
              <a:rPr lang="pt-BR" sz="1100" dirty="0">
                <a:solidFill>
                  <a:schemeClr val="tx1"/>
                </a:solidFill>
                <a:latin typeface="Roboto" pitchFamily="2" charset="0"/>
                <a:ea typeface="Roboto" pitchFamily="2" charset="0"/>
                <a:cs typeface="Lato Light"/>
              </a:rPr>
              <a:t>Lorem ipsum dolor sit amet, consectetur adipiscing elit. Aliquam tincidunt  congue</a:t>
            </a:r>
            <a:r>
              <a:rPr lang="id-ID" sz="1100" dirty="0">
                <a:solidFill>
                  <a:schemeClr val="tx1"/>
                </a:solidFill>
                <a:latin typeface="Roboto" pitchFamily="2" charset="0"/>
                <a:ea typeface="Roboto" pitchFamily="2" charset="0"/>
                <a:cs typeface="Lato Light"/>
              </a:rPr>
              <a:t>.</a:t>
            </a:r>
            <a:endParaRPr lang="en-US" sz="1100" dirty="0">
              <a:solidFill>
                <a:schemeClr val="tx1"/>
              </a:solidFill>
              <a:latin typeface="Roboto" pitchFamily="2" charset="0"/>
              <a:ea typeface="Roboto" pitchFamily="2" charset="0"/>
              <a:cs typeface="Lato Light"/>
            </a:endParaRPr>
          </a:p>
        </p:txBody>
      </p:sp>
      <p:sp>
        <p:nvSpPr>
          <p:cNvPr id="26" name="Title 20">
            <a:extLst>
              <a:ext uri="{FF2B5EF4-FFF2-40B4-BE49-F238E27FC236}">
                <a16:creationId xmlns:a16="http://schemas.microsoft.com/office/drawing/2014/main" id="{696CBFA1-1722-4D98-95D2-BDECD6C0C5FE}"/>
              </a:ext>
            </a:extLst>
          </p:cNvPr>
          <p:cNvSpPr txBox="1">
            <a:spLocks/>
          </p:cNvSpPr>
          <p:nvPr/>
        </p:nvSpPr>
        <p:spPr>
          <a:xfrm>
            <a:off x="8944272" y="5012606"/>
            <a:ext cx="2369116" cy="783263"/>
          </a:xfrm>
          <a:prstGeom prst="rect">
            <a:avLst/>
          </a:prstGeom>
        </p:spPr>
        <p:txBody>
          <a:bodyPr vert="horz" wrap="square" lIns="121893" tIns="60946" rIns="121893" bIns="60946"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30000"/>
              </a:lnSpc>
            </a:pPr>
            <a:r>
              <a:rPr lang="pt-BR" sz="1100" dirty="0">
                <a:solidFill>
                  <a:schemeClr val="tx1"/>
                </a:solidFill>
                <a:latin typeface="Roboto" pitchFamily="2" charset="0"/>
                <a:ea typeface="Roboto" pitchFamily="2" charset="0"/>
                <a:cs typeface="Lato Light"/>
              </a:rPr>
              <a:t>Lorem ipsum dolor sit amet, consectetur adipiscing elit. Aliquam tincidunt  congue</a:t>
            </a:r>
            <a:r>
              <a:rPr lang="id-ID" sz="1100" dirty="0">
                <a:solidFill>
                  <a:schemeClr val="tx1"/>
                </a:solidFill>
                <a:latin typeface="Roboto" pitchFamily="2" charset="0"/>
                <a:ea typeface="Roboto" pitchFamily="2" charset="0"/>
                <a:cs typeface="Lato Light"/>
              </a:rPr>
              <a:t>.</a:t>
            </a:r>
            <a:endParaRPr lang="en-US" sz="1100" dirty="0">
              <a:solidFill>
                <a:schemeClr val="tx1"/>
              </a:solidFill>
              <a:latin typeface="Roboto" pitchFamily="2" charset="0"/>
              <a:ea typeface="Roboto" pitchFamily="2" charset="0"/>
              <a:cs typeface="Lato Light"/>
            </a:endParaRPr>
          </a:p>
        </p:txBody>
      </p:sp>
      <p:sp>
        <p:nvSpPr>
          <p:cNvPr id="3" name="Picture Placeholder 2">
            <a:extLst>
              <a:ext uri="{FF2B5EF4-FFF2-40B4-BE49-F238E27FC236}">
                <a16:creationId xmlns:a16="http://schemas.microsoft.com/office/drawing/2014/main" id="{0EC23F1A-71AF-514D-A708-62F8B5B2B5D1}"/>
              </a:ext>
            </a:extLst>
          </p:cNvPr>
          <p:cNvSpPr>
            <a:spLocks noGrp="1"/>
          </p:cNvSpPr>
          <p:nvPr>
            <p:ph type="pic" sz="quarter" idx="13"/>
          </p:nvPr>
        </p:nvSpPr>
        <p:spPr/>
      </p:sp>
    </p:spTree>
    <p:extLst>
      <p:ext uri="{BB962C8B-B14F-4D97-AF65-F5344CB8AC3E}">
        <p14:creationId xmlns:p14="http://schemas.microsoft.com/office/powerpoint/2010/main" val="2549312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2"/>
          <p:cNvSpPr/>
          <p:nvPr/>
        </p:nvSpPr>
        <p:spPr>
          <a:xfrm>
            <a:off x="0" y="0"/>
            <a:ext cx="55372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700" dirty="0"/>
          </a:p>
        </p:txBody>
      </p:sp>
      <p:sp>
        <p:nvSpPr>
          <p:cNvPr id="4" name="TextBox 3"/>
          <p:cNvSpPr txBox="1"/>
          <p:nvPr/>
        </p:nvSpPr>
        <p:spPr>
          <a:xfrm>
            <a:off x="719220" y="1731923"/>
            <a:ext cx="3477423" cy="1446550"/>
          </a:xfrm>
          <a:prstGeom prst="rect">
            <a:avLst/>
          </a:prstGeom>
          <a:noFill/>
        </p:spPr>
        <p:txBody>
          <a:bodyPr wrap="square" rtlCol="0">
            <a:spAutoFit/>
          </a:bodyPr>
          <a:lstStyle/>
          <a:p>
            <a:r>
              <a:rPr lang="en-US" sz="4400" dirty="0">
                <a:solidFill>
                  <a:schemeClr val="bg1"/>
                </a:solidFill>
                <a:latin typeface="Roboto" pitchFamily="2" charset="0"/>
                <a:ea typeface="Roboto" pitchFamily="2" charset="0"/>
              </a:rPr>
              <a:t>Some </a:t>
            </a:r>
          </a:p>
          <a:p>
            <a:r>
              <a:rPr lang="en-US" sz="4400" dirty="0">
                <a:solidFill>
                  <a:schemeClr val="bg1"/>
                </a:solidFill>
                <a:latin typeface="Roboto" pitchFamily="2" charset="0"/>
                <a:ea typeface="Roboto" pitchFamily="2" charset="0"/>
              </a:rPr>
              <a:t>Intro text </a:t>
            </a:r>
          </a:p>
        </p:txBody>
      </p:sp>
      <p:sp>
        <p:nvSpPr>
          <p:cNvPr id="5" name="Скругленный прямоугольник 4"/>
          <p:cNvSpPr/>
          <p:nvPr/>
        </p:nvSpPr>
        <p:spPr>
          <a:xfrm>
            <a:off x="8161102" y="5362065"/>
            <a:ext cx="2229509" cy="491882"/>
          </a:xfrm>
          <a:prstGeom prst="roundRect">
            <a:avLst>
              <a:gd name="adj" fmla="val 2934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800" dirty="0">
              <a:latin typeface="Roboto" pitchFamily="2" charset="0"/>
              <a:ea typeface="Roboto" pitchFamily="2" charset="0"/>
            </a:endParaRPr>
          </a:p>
        </p:txBody>
      </p:sp>
      <p:sp>
        <p:nvSpPr>
          <p:cNvPr id="6" name="TextBox 5"/>
          <p:cNvSpPr txBox="1"/>
          <p:nvPr/>
        </p:nvSpPr>
        <p:spPr>
          <a:xfrm>
            <a:off x="8161102" y="5498134"/>
            <a:ext cx="2229509" cy="256545"/>
          </a:xfrm>
          <a:prstGeom prst="rect">
            <a:avLst/>
          </a:prstGeom>
          <a:noFill/>
        </p:spPr>
        <p:txBody>
          <a:bodyPr wrap="square" rtlCol="0">
            <a:spAutoFit/>
          </a:bodyPr>
          <a:lstStyle/>
          <a:p>
            <a:pPr algn="ctr"/>
            <a:r>
              <a:rPr lang="en-US" sz="1067" dirty="0">
                <a:solidFill>
                  <a:schemeClr val="bg1"/>
                </a:solidFill>
                <a:latin typeface="Roboto" pitchFamily="2" charset="0"/>
                <a:ea typeface="Roboto" pitchFamily="2" charset="0"/>
                <a:cs typeface="Cardo" panose="02020600000000000000" pitchFamily="18" charset="-79"/>
              </a:rPr>
              <a:t>CREATIVE DIRECTOR</a:t>
            </a:r>
            <a:endParaRPr lang="ru-RU" sz="1067" dirty="0">
              <a:solidFill>
                <a:schemeClr val="bg1"/>
              </a:solidFill>
              <a:latin typeface="Roboto" pitchFamily="2" charset="0"/>
              <a:ea typeface="Roboto" pitchFamily="2" charset="0"/>
              <a:cs typeface="Cardo" panose="02020600000000000000" pitchFamily="18" charset="-79"/>
            </a:endParaRPr>
          </a:p>
        </p:txBody>
      </p:sp>
      <p:sp>
        <p:nvSpPr>
          <p:cNvPr id="7" name="Подзаголовок 2"/>
          <p:cNvSpPr txBox="1">
            <a:spLocks/>
          </p:cNvSpPr>
          <p:nvPr/>
        </p:nvSpPr>
        <p:spPr>
          <a:xfrm>
            <a:off x="8161102" y="1755231"/>
            <a:ext cx="3548932" cy="3347539"/>
          </a:xfrm>
          <a:prstGeom prst="rect">
            <a:avLst/>
          </a:prstGeom>
        </p:spPr>
        <p:txBody>
          <a:bodyPr vert="horz" lIns="91426" tIns="45713" rIns="91426" bIns="45713"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733"/>
              </a:lnSpc>
              <a:spcBef>
                <a:spcPts val="1200"/>
              </a:spcBef>
              <a:buNone/>
            </a:pPr>
            <a:r>
              <a:rPr lang="en-US" sz="1067" b="1" spc="67" dirty="0">
                <a:solidFill>
                  <a:schemeClr val="bg2">
                    <a:lumMod val="25000"/>
                  </a:schemeClr>
                </a:solidFill>
                <a:latin typeface="Roboto" pitchFamily="2" charset="0"/>
                <a:ea typeface="Roboto" pitchFamily="2" charset="0"/>
                <a:cs typeface="Poppins SemiBold" panose="02000000000000000000" pitchFamily="2" charset="0"/>
              </a:rPr>
              <a:t>INTRODUCTION WORD PUT HERE</a:t>
            </a:r>
          </a:p>
          <a:p>
            <a:pPr marL="0" indent="0">
              <a:lnSpc>
                <a:spcPts val="1733"/>
              </a:lnSpc>
              <a:spcBef>
                <a:spcPts val="1200"/>
              </a:spcBef>
              <a:buNone/>
            </a:pPr>
            <a:r>
              <a:rPr lang="en-US" sz="1067" dirty="0">
                <a:solidFill>
                  <a:schemeClr val="bg2">
                    <a:lumMod val="10000"/>
                  </a:schemeClr>
                </a:solidFill>
                <a:latin typeface="Roboto" pitchFamily="2" charset="0"/>
                <a:ea typeface="Roboto" pitchFamily="2" charset="0"/>
                <a:cs typeface="Poppins" panose="02000000000000000000" pitchFamily="2" charset="0"/>
              </a:rPr>
              <a:t>Etiam vitae dui congue, semper quam vitae, luctus ligula. Sed posuere nunc in leo commod else cuprum. </a:t>
            </a:r>
          </a:p>
          <a:p>
            <a:pPr marL="0" indent="0">
              <a:lnSpc>
                <a:spcPts val="1733"/>
              </a:lnSpc>
              <a:spcBef>
                <a:spcPts val="1200"/>
              </a:spcBef>
              <a:buNone/>
            </a:pPr>
            <a:r>
              <a:rPr lang="en-US" sz="1067" dirty="0">
                <a:solidFill>
                  <a:schemeClr val="bg2">
                    <a:lumMod val="10000"/>
                  </a:schemeClr>
                </a:solidFill>
                <a:latin typeface="Roboto" pitchFamily="2" charset="0"/>
                <a:ea typeface="Roboto" pitchFamily="2" charset="0"/>
                <a:cs typeface="Poppins" panose="02000000000000000000" pitchFamily="2" charset="0"/>
              </a:rPr>
              <a:t>Praesent sed neque quis mauris luctus commodo. Morbi vitae dui. Etiam vitae dui congue, semper quam vitae, luctus ligula. Sed posuere nunc in leo commod.</a:t>
            </a:r>
          </a:p>
          <a:p>
            <a:pPr marL="0" indent="0">
              <a:lnSpc>
                <a:spcPts val="1733"/>
              </a:lnSpc>
              <a:spcBef>
                <a:spcPts val="1200"/>
              </a:spcBef>
              <a:buNone/>
            </a:pPr>
            <a:r>
              <a:rPr lang="en-US" sz="1067" dirty="0">
                <a:solidFill>
                  <a:schemeClr val="bg2">
                    <a:lumMod val="10000"/>
                  </a:schemeClr>
                </a:solidFill>
                <a:latin typeface="Roboto" pitchFamily="2" charset="0"/>
                <a:ea typeface="Roboto" pitchFamily="2" charset="0"/>
                <a:cs typeface="Poppins" panose="02000000000000000000" pitchFamily="2" charset="0"/>
              </a:rPr>
              <a:t>Nunc ac nisi sem. Cras in justo sit amet urna scelerisque ornare ut at ipsum. Mauris ullamcorper sem malesuada semper sodales. Fusce fringilla vulputate nisl sed suscipit</a:t>
            </a:r>
            <a:r>
              <a:rPr lang="en-US" sz="1067" dirty="0">
                <a:solidFill>
                  <a:schemeClr val="bg1">
                    <a:lumMod val="65000"/>
                  </a:schemeClr>
                </a:solidFill>
                <a:latin typeface="Roboto" pitchFamily="2" charset="0"/>
                <a:ea typeface="Roboto" pitchFamily="2" charset="0"/>
                <a:cs typeface="Poppins" panose="02000000000000000000" pitchFamily="2" charset="0"/>
              </a:rPr>
              <a:t>.  </a:t>
            </a:r>
          </a:p>
        </p:txBody>
      </p:sp>
      <p:sp>
        <p:nvSpPr>
          <p:cNvPr id="8" name="TextBox 7"/>
          <p:cNvSpPr txBox="1"/>
          <p:nvPr/>
        </p:nvSpPr>
        <p:spPr>
          <a:xfrm>
            <a:off x="758504" y="5662600"/>
            <a:ext cx="2229509" cy="256545"/>
          </a:xfrm>
          <a:prstGeom prst="rect">
            <a:avLst/>
          </a:prstGeom>
          <a:noFill/>
        </p:spPr>
        <p:txBody>
          <a:bodyPr wrap="square" rtlCol="0">
            <a:spAutoFit/>
          </a:bodyPr>
          <a:lstStyle/>
          <a:p>
            <a:r>
              <a:rPr lang="en-US" sz="1067" dirty="0">
                <a:solidFill>
                  <a:schemeClr val="bg1"/>
                </a:solidFill>
                <a:latin typeface="Roboto" pitchFamily="2" charset="0"/>
                <a:ea typeface="Roboto" pitchFamily="2" charset="0"/>
                <a:cs typeface="Cardo" panose="02020600000000000000" pitchFamily="18" charset="-79"/>
              </a:rPr>
              <a:t>E-MAIL: </a:t>
            </a:r>
            <a:r>
              <a:rPr lang="en-US" sz="1067" dirty="0">
                <a:solidFill>
                  <a:srgbClr val="FF0000"/>
                </a:solidFill>
                <a:latin typeface="Roboto" pitchFamily="2" charset="0"/>
                <a:ea typeface="Roboto" pitchFamily="2" charset="0"/>
                <a:cs typeface="Cardo" panose="02020600000000000000" pitchFamily="18" charset="-79"/>
              </a:rPr>
              <a:t>COMPANY@NAME</a:t>
            </a:r>
            <a:endParaRPr lang="ru-RU" sz="1067" dirty="0">
              <a:solidFill>
                <a:srgbClr val="FF0000"/>
              </a:solidFill>
              <a:latin typeface="Roboto" pitchFamily="2" charset="0"/>
              <a:ea typeface="Roboto" pitchFamily="2" charset="0"/>
              <a:cs typeface="Cardo" panose="02020600000000000000" pitchFamily="18" charset="-79"/>
            </a:endParaRPr>
          </a:p>
        </p:txBody>
      </p:sp>
      <p:cxnSp>
        <p:nvCxnSpPr>
          <p:cNvPr id="9" name="Прямая соединительная линия 8"/>
          <p:cNvCxnSpPr/>
          <p:nvPr/>
        </p:nvCxnSpPr>
        <p:spPr>
          <a:xfrm>
            <a:off x="815732" y="5540356"/>
            <a:ext cx="26263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85744" y="3147477"/>
            <a:ext cx="2928373" cy="550792"/>
          </a:xfrm>
          <a:prstGeom prst="rect">
            <a:avLst/>
          </a:prstGeom>
          <a:noFill/>
        </p:spPr>
        <p:txBody>
          <a:bodyPr wrap="square" rtlCol="0">
            <a:spAutoFit/>
          </a:bodyPr>
          <a:lstStyle/>
          <a:p>
            <a:pPr>
              <a:lnSpc>
                <a:spcPts val="1920"/>
              </a:lnSpc>
            </a:pPr>
            <a:r>
              <a:rPr lang="en-US" sz="1000" dirty="0">
                <a:solidFill>
                  <a:schemeClr val="bg1"/>
                </a:solidFill>
                <a:latin typeface="Roboto" pitchFamily="2" charset="0"/>
                <a:ea typeface="Roboto" pitchFamily="2" charset="0"/>
              </a:rPr>
              <a:t>Far </a:t>
            </a:r>
            <a:r>
              <a:rPr lang="en-US" sz="1000" dirty="0" err="1">
                <a:solidFill>
                  <a:schemeClr val="bg1"/>
                </a:solidFill>
                <a:latin typeface="Roboto" pitchFamily="2" charset="0"/>
                <a:ea typeface="Roboto" pitchFamily="2" charset="0"/>
              </a:rPr>
              <a:t>far</a:t>
            </a:r>
            <a:r>
              <a:rPr lang="en-US" sz="1000" dirty="0">
                <a:solidFill>
                  <a:schemeClr val="bg1"/>
                </a:solidFill>
                <a:latin typeface="Roboto" pitchFamily="2" charset="0"/>
                <a:ea typeface="Roboto" pitchFamily="2" charset="0"/>
              </a:rPr>
              <a:t> away, behind the word mountains, far from the countries Vokalia and Consonantia.</a:t>
            </a:r>
            <a:endParaRPr lang="ru-RU" sz="1000" dirty="0">
              <a:solidFill>
                <a:schemeClr val="bg1"/>
              </a:solidFill>
              <a:latin typeface="Roboto" pitchFamily="2" charset="0"/>
              <a:ea typeface="Roboto" pitchFamily="2" charset="0"/>
            </a:endParaRPr>
          </a:p>
        </p:txBody>
      </p:sp>
      <p:sp>
        <p:nvSpPr>
          <p:cNvPr id="12" name="Picture Placeholder 11">
            <a:extLst>
              <a:ext uri="{FF2B5EF4-FFF2-40B4-BE49-F238E27FC236}">
                <a16:creationId xmlns:a16="http://schemas.microsoft.com/office/drawing/2014/main" id="{51AAA350-A11A-C54F-9FFE-6663F9ED6EEB}"/>
              </a:ext>
            </a:extLst>
          </p:cNvPr>
          <p:cNvSpPr>
            <a:spLocks noGrp="1"/>
          </p:cNvSpPr>
          <p:nvPr>
            <p:ph type="pic" sz="quarter" idx="11"/>
          </p:nvPr>
        </p:nvSpPr>
        <p:spPr/>
      </p:sp>
    </p:spTree>
    <p:extLst>
      <p:ext uri="{BB962C8B-B14F-4D97-AF65-F5344CB8AC3E}">
        <p14:creationId xmlns:p14="http://schemas.microsoft.com/office/powerpoint/2010/main" val="20756089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28153" y="1248424"/>
            <a:ext cx="5436964" cy="1938992"/>
          </a:xfrm>
          <a:prstGeom prst="rect">
            <a:avLst/>
          </a:prstGeom>
          <a:noFill/>
        </p:spPr>
        <p:txBody>
          <a:bodyPr wrap="square" rtlCol="0">
            <a:spAutoFit/>
          </a:bodyPr>
          <a:lstStyle/>
          <a:p>
            <a:r>
              <a:rPr lang="id-ID" sz="4000" b="1" dirty="0">
                <a:latin typeface="Roboto Bk" pitchFamily="2" charset="0"/>
                <a:ea typeface="Roboto Bk" pitchFamily="2" charset="0"/>
              </a:rPr>
              <a:t>Company Slide</a:t>
            </a:r>
            <a:endParaRPr lang="en-US" sz="4000" b="1" dirty="0">
              <a:latin typeface="Roboto Bk" pitchFamily="2" charset="0"/>
              <a:ea typeface="Roboto Bk" pitchFamily="2" charset="0"/>
            </a:endParaRPr>
          </a:p>
          <a:p>
            <a:r>
              <a:rPr lang="en-US" sz="4000" b="1" dirty="0">
                <a:latin typeface="Roboto" pitchFamily="2" charset="0"/>
                <a:ea typeface="Roboto" pitchFamily="2" charset="0"/>
              </a:rPr>
              <a:t>combine design</a:t>
            </a:r>
          </a:p>
          <a:p>
            <a:r>
              <a:rPr lang="en-US" sz="4000" b="1" dirty="0">
                <a:latin typeface="Roboto" pitchFamily="2" charset="0"/>
                <a:ea typeface="Roboto" pitchFamily="2" charset="0"/>
              </a:rPr>
              <a:t>and creativity</a:t>
            </a:r>
            <a:endParaRPr lang="ru-RU" sz="4000" b="1" dirty="0">
              <a:latin typeface="Roboto" pitchFamily="2" charset="0"/>
              <a:ea typeface="Roboto" pitchFamily="2" charset="0"/>
            </a:endParaRPr>
          </a:p>
        </p:txBody>
      </p:sp>
      <p:sp>
        <p:nvSpPr>
          <p:cNvPr id="5" name="TextBox 4"/>
          <p:cNvSpPr txBox="1"/>
          <p:nvPr/>
        </p:nvSpPr>
        <p:spPr>
          <a:xfrm>
            <a:off x="5528153" y="3563598"/>
            <a:ext cx="5689835" cy="1536126"/>
          </a:xfrm>
          <a:prstGeom prst="rect">
            <a:avLst/>
          </a:prstGeom>
          <a:noFill/>
        </p:spPr>
        <p:txBody>
          <a:bodyPr wrap="square" rtlCol="0">
            <a:spAutoFit/>
          </a:bodyPr>
          <a:lstStyle/>
          <a:p>
            <a:pPr>
              <a:lnSpc>
                <a:spcPts val="1920"/>
              </a:lnSpc>
            </a:pPr>
            <a:r>
              <a:rPr lang="en-US" sz="1067" dirty="0">
                <a:latin typeface="Roboto" pitchFamily="2" charset="0"/>
                <a:ea typeface="Roboto" pitchFamily="2" charset="0"/>
              </a:rPr>
              <a:t>Far </a:t>
            </a:r>
            <a:r>
              <a:rPr lang="en-US" sz="1067" dirty="0" err="1">
                <a:latin typeface="Roboto" pitchFamily="2" charset="0"/>
                <a:ea typeface="Roboto" pitchFamily="2" charset="0"/>
              </a:rPr>
              <a:t>far</a:t>
            </a:r>
            <a:r>
              <a:rPr lang="en-US" sz="1067" dirty="0">
                <a:latin typeface="Roboto" pitchFamily="2" charset="0"/>
                <a:ea typeface="Roboto" pitchFamily="2" charset="0"/>
              </a:rPr>
              <a:t> away, behind the word mountains, far from the countries Vokalia and Consonantia, there live the blind texts. Separated they live in Bookmarksgrove right at the coast of the Semantics. Duden flows by their place and supplies it with the necessary regelialia. It is a paradisematic country, in which roasted parts of sentences fly into your mouth. Even the all-powerful.</a:t>
            </a:r>
          </a:p>
          <a:p>
            <a:pPr>
              <a:lnSpc>
                <a:spcPts val="1920"/>
              </a:lnSpc>
            </a:pPr>
            <a:endParaRPr lang="ru-RU" sz="1333" dirty="0">
              <a:latin typeface="Roboto" pitchFamily="2" charset="0"/>
              <a:ea typeface="Roboto" pitchFamily="2" charset="0"/>
            </a:endParaRPr>
          </a:p>
        </p:txBody>
      </p:sp>
      <p:sp>
        <p:nvSpPr>
          <p:cNvPr id="6" name="TextBox 5"/>
          <p:cNvSpPr txBox="1"/>
          <p:nvPr/>
        </p:nvSpPr>
        <p:spPr>
          <a:xfrm>
            <a:off x="5533500" y="5472130"/>
            <a:ext cx="2229509" cy="256545"/>
          </a:xfrm>
          <a:prstGeom prst="rect">
            <a:avLst/>
          </a:prstGeom>
          <a:noFill/>
        </p:spPr>
        <p:txBody>
          <a:bodyPr wrap="square" rtlCol="0">
            <a:spAutoFit/>
          </a:bodyPr>
          <a:lstStyle/>
          <a:p>
            <a:r>
              <a:rPr lang="en-US" sz="1067" dirty="0">
                <a:latin typeface="Roboto" pitchFamily="2" charset="0"/>
                <a:ea typeface="Roboto" pitchFamily="2" charset="0"/>
                <a:cs typeface="Cardo" panose="02020600000000000000" pitchFamily="18" charset="-79"/>
              </a:rPr>
              <a:t>E-MAIL: </a:t>
            </a:r>
            <a:r>
              <a:rPr lang="en-US" sz="1067" dirty="0">
                <a:solidFill>
                  <a:srgbClr val="FF0000"/>
                </a:solidFill>
                <a:latin typeface="Roboto" pitchFamily="2" charset="0"/>
                <a:ea typeface="Roboto" pitchFamily="2" charset="0"/>
                <a:cs typeface="Cardo" panose="02020600000000000000" pitchFamily="18" charset="-79"/>
              </a:rPr>
              <a:t>COMPANY@NAME</a:t>
            </a:r>
            <a:endParaRPr lang="ru-RU" sz="1067" dirty="0">
              <a:solidFill>
                <a:srgbClr val="FF0000"/>
              </a:solidFill>
              <a:latin typeface="Roboto" pitchFamily="2" charset="0"/>
              <a:ea typeface="Roboto" pitchFamily="2" charset="0"/>
              <a:cs typeface="Cardo" panose="02020600000000000000" pitchFamily="18" charset="-79"/>
            </a:endParaRPr>
          </a:p>
        </p:txBody>
      </p:sp>
      <p:cxnSp>
        <p:nvCxnSpPr>
          <p:cNvPr id="7" name="Прямая соединительная линия 10"/>
          <p:cNvCxnSpPr/>
          <p:nvPr/>
        </p:nvCxnSpPr>
        <p:spPr>
          <a:xfrm>
            <a:off x="5590727" y="5260999"/>
            <a:ext cx="535300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C89E354D-2F3B-7C46-8302-96CF2C608968}"/>
              </a:ext>
            </a:extLst>
          </p:cNvPr>
          <p:cNvSpPr>
            <a:spLocks noGrp="1"/>
          </p:cNvSpPr>
          <p:nvPr>
            <p:ph type="pic" sz="quarter" idx="10"/>
          </p:nvPr>
        </p:nvSpPr>
        <p:spPr/>
      </p:sp>
    </p:spTree>
    <p:extLst>
      <p:ext uri="{BB962C8B-B14F-4D97-AF65-F5344CB8AC3E}">
        <p14:creationId xmlns:p14="http://schemas.microsoft.com/office/powerpoint/2010/main" val="3231337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40586" y="1305342"/>
            <a:ext cx="2631388" cy="2123658"/>
          </a:xfrm>
          <a:prstGeom prst="rect">
            <a:avLst/>
          </a:prstGeom>
          <a:noFill/>
        </p:spPr>
        <p:txBody>
          <a:bodyPr wrap="square" rtlCol="0">
            <a:spAutoFit/>
          </a:bodyPr>
          <a:lstStyle/>
          <a:p>
            <a:r>
              <a:rPr lang="en-US" sz="4400" b="1" dirty="0">
                <a:solidFill>
                  <a:schemeClr val="bg2">
                    <a:lumMod val="25000"/>
                  </a:schemeClr>
                </a:solidFill>
                <a:latin typeface="Roboto" pitchFamily="2" charset="0"/>
                <a:ea typeface="Roboto" pitchFamily="2" charset="0"/>
              </a:rPr>
              <a:t>Company</a:t>
            </a:r>
          </a:p>
          <a:p>
            <a:r>
              <a:rPr lang="en-US" sz="4400" b="1" dirty="0">
                <a:solidFill>
                  <a:schemeClr val="bg2">
                    <a:lumMod val="25000"/>
                  </a:schemeClr>
                </a:solidFill>
                <a:latin typeface="Roboto" pitchFamily="2" charset="0"/>
                <a:ea typeface="Roboto" pitchFamily="2" charset="0"/>
              </a:rPr>
              <a:t>Simple Image</a:t>
            </a:r>
          </a:p>
        </p:txBody>
      </p:sp>
      <p:sp>
        <p:nvSpPr>
          <p:cNvPr id="6" name="Rectangle 5"/>
          <p:cNvSpPr/>
          <p:nvPr/>
        </p:nvSpPr>
        <p:spPr>
          <a:xfrm>
            <a:off x="1640586" y="4155136"/>
            <a:ext cx="4257112" cy="1246495"/>
          </a:xfrm>
          <a:prstGeom prst="rect">
            <a:avLst/>
          </a:prstGeom>
        </p:spPr>
        <p:txBody>
          <a:bodyPr wrap="square">
            <a:spAutoFit/>
          </a:bodyPr>
          <a:lstStyle/>
          <a:p>
            <a:pPr algn="just">
              <a:lnSpc>
                <a:spcPct val="150000"/>
              </a:lnSpc>
            </a:pPr>
            <a:r>
              <a:rPr lang="id-ID" sz="1000" dirty="0">
                <a:solidFill>
                  <a:schemeClr val="bg2">
                    <a:lumMod val="10000"/>
                  </a:schemeClr>
                </a:solidFill>
                <a:latin typeface="Roboto" pitchFamily="2" charset="0"/>
                <a:ea typeface="Roboto" pitchFamily="2"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a:t>
            </a:r>
          </a:p>
        </p:txBody>
      </p:sp>
      <p:sp>
        <p:nvSpPr>
          <p:cNvPr id="9" name="Right Triangle 8">
            <a:extLst>
              <a:ext uri="{FF2B5EF4-FFF2-40B4-BE49-F238E27FC236}">
                <a16:creationId xmlns:a16="http://schemas.microsoft.com/office/drawing/2014/main" id="{7F451DCC-F354-449F-B089-38797D697022}"/>
              </a:ext>
            </a:extLst>
          </p:cNvPr>
          <p:cNvSpPr/>
          <p:nvPr/>
        </p:nvSpPr>
        <p:spPr>
          <a:xfrm>
            <a:off x="0" y="5928527"/>
            <a:ext cx="1137803" cy="929473"/>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pitchFamily="2" charset="0"/>
              <a:ea typeface="Roboto" pitchFamily="2" charset="0"/>
            </a:endParaRPr>
          </a:p>
        </p:txBody>
      </p:sp>
      <p:sp>
        <p:nvSpPr>
          <p:cNvPr id="7" name="Picture Placeholder 6">
            <a:extLst>
              <a:ext uri="{FF2B5EF4-FFF2-40B4-BE49-F238E27FC236}">
                <a16:creationId xmlns:a16="http://schemas.microsoft.com/office/drawing/2014/main" id="{451EE97D-0A55-374F-A9B9-217085A8D23C}"/>
              </a:ext>
            </a:extLst>
          </p:cNvPr>
          <p:cNvSpPr>
            <a:spLocks noGrp="1"/>
          </p:cNvSpPr>
          <p:nvPr>
            <p:ph type="pic" sz="quarter" idx="10"/>
          </p:nvPr>
        </p:nvSpPr>
        <p:spPr/>
      </p:sp>
    </p:spTree>
    <p:extLst>
      <p:ext uri="{BB962C8B-B14F-4D97-AF65-F5344CB8AC3E}">
        <p14:creationId xmlns:p14="http://schemas.microsoft.com/office/powerpoint/2010/main" val="3005183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76174" y="2119342"/>
            <a:ext cx="6703151" cy="784830"/>
          </a:xfrm>
          <a:prstGeom prst="rect">
            <a:avLst/>
          </a:prstGeom>
        </p:spPr>
        <p:txBody>
          <a:bodyPr wrap="square">
            <a:spAutoFit/>
          </a:bodyPr>
          <a:lstStyle/>
          <a:p>
            <a:pPr algn="ctr">
              <a:lnSpc>
                <a:spcPct val="150000"/>
              </a:lnSpc>
            </a:pPr>
            <a:r>
              <a:rPr lang="id-ID" sz="1000" dirty="0">
                <a:solidFill>
                  <a:schemeClr val="bg2">
                    <a:lumMod val="10000"/>
                  </a:schemeClr>
                </a:solidFill>
                <a:latin typeface="Roboto" pitchFamily="2" charset="0"/>
                <a:ea typeface="Roboto" pitchFamily="2"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a:t>
            </a:r>
          </a:p>
        </p:txBody>
      </p:sp>
      <p:sp>
        <p:nvSpPr>
          <p:cNvPr id="7" name="TextBox 6"/>
          <p:cNvSpPr txBox="1"/>
          <p:nvPr/>
        </p:nvSpPr>
        <p:spPr>
          <a:xfrm>
            <a:off x="3305295" y="1206073"/>
            <a:ext cx="5644907" cy="769441"/>
          </a:xfrm>
          <a:prstGeom prst="rect">
            <a:avLst/>
          </a:prstGeom>
          <a:noFill/>
        </p:spPr>
        <p:txBody>
          <a:bodyPr wrap="square" rtlCol="0">
            <a:spAutoFit/>
          </a:bodyPr>
          <a:lstStyle/>
          <a:p>
            <a:r>
              <a:rPr lang="en-US" sz="4400" b="1" dirty="0">
                <a:solidFill>
                  <a:schemeClr val="bg2">
                    <a:lumMod val="25000"/>
                  </a:schemeClr>
                </a:solidFill>
                <a:latin typeface="Roboto" pitchFamily="2" charset="0"/>
                <a:ea typeface="Roboto" pitchFamily="2" charset="0"/>
              </a:rPr>
              <a:t>About Your </a:t>
            </a:r>
            <a:r>
              <a:rPr lang="id-ID" sz="4400" b="1" dirty="0">
                <a:solidFill>
                  <a:schemeClr val="bg2">
                    <a:lumMod val="25000"/>
                  </a:schemeClr>
                </a:solidFill>
                <a:latin typeface="Roboto" pitchFamily="2" charset="0"/>
                <a:ea typeface="Roboto" pitchFamily="2" charset="0"/>
              </a:rPr>
              <a:t>Company</a:t>
            </a:r>
            <a:endParaRPr lang="en-US" sz="4400" b="1" dirty="0">
              <a:solidFill>
                <a:schemeClr val="bg2">
                  <a:lumMod val="25000"/>
                </a:schemeClr>
              </a:solidFill>
              <a:latin typeface="Roboto" pitchFamily="2" charset="0"/>
              <a:ea typeface="Roboto" pitchFamily="2" charset="0"/>
            </a:endParaRPr>
          </a:p>
        </p:txBody>
      </p:sp>
      <p:sp>
        <p:nvSpPr>
          <p:cNvPr id="8" name="Diamond 7"/>
          <p:cNvSpPr/>
          <p:nvPr/>
        </p:nvSpPr>
        <p:spPr>
          <a:xfrm>
            <a:off x="-1073727" y="5209930"/>
            <a:ext cx="3740727" cy="3574473"/>
          </a:xfrm>
          <a:prstGeom prst="diamond">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itchFamily="2" charset="0"/>
              <a:ea typeface="Roboto" pitchFamily="2" charset="0"/>
            </a:endParaRPr>
          </a:p>
        </p:txBody>
      </p:sp>
      <p:sp>
        <p:nvSpPr>
          <p:cNvPr id="9" name="Diamond 8"/>
          <p:cNvSpPr/>
          <p:nvPr/>
        </p:nvSpPr>
        <p:spPr>
          <a:xfrm>
            <a:off x="9479325" y="5209929"/>
            <a:ext cx="3740727" cy="3574473"/>
          </a:xfrm>
          <a:prstGeom prst="diamond">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itchFamily="2" charset="0"/>
              <a:ea typeface="Roboto" pitchFamily="2" charset="0"/>
            </a:endParaRPr>
          </a:p>
        </p:txBody>
      </p:sp>
      <p:sp>
        <p:nvSpPr>
          <p:cNvPr id="3" name="Picture Placeholder 2">
            <a:extLst>
              <a:ext uri="{FF2B5EF4-FFF2-40B4-BE49-F238E27FC236}">
                <a16:creationId xmlns:a16="http://schemas.microsoft.com/office/drawing/2014/main" id="{D0775F05-57D8-7640-A5EF-035684F2CBE5}"/>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B595F85E-ADBA-7D43-AC6C-06BAF468006D}"/>
              </a:ext>
            </a:extLst>
          </p:cNvPr>
          <p:cNvSpPr>
            <a:spLocks noGrp="1"/>
          </p:cNvSpPr>
          <p:nvPr>
            <p:ph type="pic" sz="quarter" idx="11"/>
          </p:nvPr>
        </p:nvSpPr>
        <p:spPr/>
      </p:sp>
      <p:sp>
        <p:nvSpPr>
          <p:cNvPr id="14" name="Picture Placeholder 13">
            <a:extLst>
              <a:ext uri="{FF2B5EF4-FFF2-40B4-BE49-F238E27FC236}">
                <a16:creationId xmlns:a16="http://schemas.microsoft.com/office/drawing/2014/main" id="{A0E92C84-E607-5249-8A1F-BAA7E80D56E1}"/>
              </a:ext>
            </a:extLst>
          </p:cNvPr>
          <p:cNvSpPr>
            <a:spLocks noGrp="1"/>
          </p:cNvSpPr>
          <p:nvPr>
            <p:ph type="pic" sz="quarter" idx="12"/>
          </p:nvPr>
        </p:nvSpPr>
        <p:spPr/>
      </p:sp>
    </p:spTree>
    <p:extLst>
      <p:ext uri="{BB962C8B-B14F-4D97-AF65-F5344CB8AC3E}">
        <p14:creationId xmlns:p14="http://schemas.microsoft.com/office/powerpoint/2010/main" val="2289005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06224" y="199741"/>
            <a:ext cx="2579552" cy="707886"/>
          </a:xfrm>
          <a:prstGeom prst="rect">
            <a:avLst/>
          </a:prstGeom>
          <a:noFill/>
        </p:spPr>
        <p:txBody>
          <a:bodyPr wrap="none" rtlCol="0">
            <a:spAutoFit/>
          </a:bodyPr>
          <a:lstStyle/>
          <a:p>
            <a:pPr algn="ctr"/>
            <a:r>
              <a:rPr lang="id-ID" sz="4000" b="1" spc="300" dirty="0">
                <a:latin typeface="Roboto" pitchFamily="2" charset="0"/>
                <a:ea typeface="Roboto" pitchFamily="2" charset="0"/>
                <a:cs typeface="Lato Black" panose="020F0502020204030203" pitchFamily="34" charset="0"/>
              </a:rPr>
              <a:t>About us</a:t>
            </a:r>
          </a:p>
        </p:txBody>
      </p:sp>
      <p:sp>
        <p:nvSpPr>
          <p:cNvPr id="7" name="Rectangle 6"/>
          <p:cNvSpPr/>
          <p:nvPr/>
        </p:nvSpPr>
        <p:spPr>
          <a:xfrm>
            <a:off x="945241" y="5253114"/>
            <a:ext cx="4455887" cy="1177245"/>
          </a:xfrm>
          <a:prstGeom prst="rect">
            <a:avLst/>
          </a:prstGeom>
        </p:spPr>
        <p:txBody>
          <a:bodyPr wrap="square">
            <a:spAutoFit/>
          </a:bodyPr>
          <a:lstStyle/>
          <a:p>
            <a:pPr algn="just">
              <a:lnSpc>
                <a:spcPct val="150000"/>
              </a:lnSpc>
            </a:pPr>
            <a:r>
              <a:rPr lang="id-ID" sz="1400" i="0" dirty="0">
                <a:solidFill>
                  <a:srgbClr val="111111"/>
                </a:solidFill>
                <a:effectLst/>
                <a:latin typeface="Roboto" pitchFamily="2" charset="0"/>
                <a:ea typeface="Roboto" pitchFamily="2" charset="0"/>
                <a:cs typeface="Lato" panose="020F0502020204030203" pitchFamily="34" charset="0"/>
              </a:rPr>
              <a:t>Lorem ipsum dolor sit amet</a:t>
            </a:r>
            <a:r>
              <a:rPr lang="id-ID" sz="1400" b="1" i="0" dirty="0">
                <a:solidFill>
                  <a:srgbClr val="111111"/>
                </a:solidFill>
                <a:effectLst/>
                <a:latin typeface="Roboto" pitchFamily="2" charset="0"/>
                <a:ea typeface="Roboto" pitchFamily="2" charset="0"/>
                <a:cs typeface="Lato" panose="020F0502020204030203" pitchFamily="34" charset="0"/>
              </a:rPr>
              <a:t>,</a:t>
            </a:r>
            <a:r>
              <a:rPr lang="id-ID" sz="1100" i="0" dirty="0">
                <a:solidFill>
                  <a:srgbClr val="111111"/>
                </a:solidFill>
                <a:effectLst/>
                <a:latin typeface="Roboto" pitchFamily="2" charset="0"/>
                <a:ea typeface="Roboto" pitchFamily="2" charset="0"/>
                <a:cs typeface="Lato" panose="020F0502020204030203" pitchFamily="34" charset="0"/>
              </a:rPr>
              <a:t> lacus nulla ac netus nibh aliquet, porttitor ligula justo libero vivamus porttitor dolor, conubia mollit. Sapien nam suspendisse, tincidunt eget ante tincidunt, eros in auctor fringilla praesent at</a:t>
            </a:r>
            <a:endParaRPr lang="id-ID" sz="1100" dirty="0">
              <a:solidFill>
                <a:srgbClr val="111111"/>
              </a:solidFill>
              <a:latin typeface="Roboto" pitchFamily="2" charset="0"/>
              <a:ea typeface="Roboto" pitchFamily="2" charset="0"/>
              <a:cs typeface="Lato" panose="020F0502020204030203" pitchFamily="34" charset="0"/>
            </a:endParaRPr>
          </a:p>
        </p:txBody>
      </p:sp>
      <p:sp>
        <p:nvSpPr>
          <p:cNvPr id="8" name="Rectangle 7"/>
          <p:cNvSpPr/>
          <p:nvPr/>
        </p:nvSpPr>
        <p:spPr>
          <a:xfrm>
            <a:off x="9107489" y="5306819"/>
            <a:ext cx="2251787" cy="830997"/>
          </a:xfrm>
          <a:prstGeom prst="rect">
            <a:avLst/>
          </a:prstGeom>
        </p:spPr>
        <p:txBody>
          <a:bodyPr wrap="square">
            <a:spAutoFit/>
          </a:bodyPr>
          <a:lstStyle/>
          <a:p>
            <a:pPr marL="285750" indent="-285750">
              <a:buClr>
                <a:schemeClr val="tx1">
                  <a:lumMod val="75000"/>
                  <a:lumOff val="25000"/>
                </a:schemeClr>
              </a:buClr>
              <a:buFont typeface="Arial" panose="020B0604020202020204" pitchFamily="34" charset="0"/>
              <a:buChar char="•"/>
            </a:pPr>
            <a:r>
              <a:rPr lang="id-ID" sz="1200" dirty="0">
                <a:solidFill>
                  <a:srgbClr val="111111"/>
                </a:solidFill>
                <a:latin typeface="Roboto" pitchFamily="2" charset="0"/>
                <a:ea typeface="Roboto" pitchFamily="2" charset="0"/>
                <a:cs typeface="Lato" panose="020F0502020204030203" pitchFamily="34" charset="0"/>
              </a:rPr>
              <a:t>eros in auctor</a:t>
            </a:r>
            <a:endParaRPr lang="en-US" sz="1200" dirty="0">
              <a:solidFill>
                <a:schemeClr val="tx1">
                  <a:lumMod val="65000"/>
                  <a:lumOff val="35000"/>
                </a:schemeClr>
              </a:solidFill>
              <a:latin typeface="Roboto" pitchFamily="2" charset="0"/>
              <a:ea typeface="Roboto" pitchFamily="2" charset="0"/>
              <a:cs typeface="Roboto Thin" charset="0"/>
            </a:endParaRPr>
          </a:p>
          <a:p>
            <a:pPr marL="285750" indent="-285750">
              <a:buClr>
                <a:schemeClr val="tx1">
                  <a:lumMod val="75000"/>
                  <a:lumOff val="25000"/>
                </a:schemeClr>
              </a:buClr>
              <a:buFont typeface="Arial" panose="020B0604020202020204" pitchFamily="34" charset="0"/>
              <a:buChar char="•"/>
            </a:pPr>
            <a:r>
              <a:rPr lang="id-ID" sz="1200" dirty="0">
                <a:solidFill>
                  <a:srgbClr val="111111"/>
                </a:solidFill>
                <a:latin typeface="Roboto" pitchFamily="2" charset="0"/>
                <a:ea typeface="Roboto" pitchFamily="2" charset="0"/>
                <a:cs typeface="Lato" panose="020F0502020204030203" pitchFamily="34" charset="0"/>
              </a:rPr>
              <a:t>porttitor dolor </a:t>
            </a:r>
            <a:endParaRPr lang="id-ID" sz="1200" dirty="0">
              <a:solidFill>
                <a:schemeClr val="tx1">
                  <a:lumMod val="65000"/>
                  <a:lumOff val="35000"/>
                </a:schemeClr>
              </a:solidFill>
              <a:latin typeface="Roboto" pitchFamily="2" charset="0"/>
              <a:ea typeface="Roboto" pitchFamily="2" charset="0"/>
              <a:cs typeface="Roboto Thin" charset="0"/>
            </a:endParaRPr>
          </a:p>
          <a:p>
            <a:pPr marL="285750" indent="-285750">
              <a:buClr>
                <a:schemeClr val="tx1">
                  <a:lumMod val="75000"/>
                  <a:lumOff val="25000"/>
                </a:schemeClr>
              </a:buClr>
              <a:buFont typeface="Arial" panose="020B0604020202020204" pitchFamily="34" charset="0"/>
              <a:buChar char="•"/>
            </a:pPr>
            <a:r>
              <a:rPr lang="id-ID" sz="1200" dirty="0">
                <a:solidFill>
                  <a:srgbClr val="111111"/>
                </a:solidFill>
                <a:latin typeface="Roboto" pitchFamily="2" charset="0"/>
                <a:ea typeface="Roboto" pitchFamily="2" charset="0"/>
                <a:cs typeface="Lato" panose="020F0502020204030203" pitchFamily="34" charset="0"/>
              </a:rPr>
              <a:t>lacus nulla ac</a:t>
            </a:r>
            <a:endParaRPr lang="id-ID" sz="1200" dirty="0">
              <a:solidFill>
                <a:schemeClr val="tx1">
                  <a:lumMod val="65000"/>
                  <a:lumOff val="35000"/>
                </a:schemeClr>
              </a:solidFill>
              <a:latin typeface="Roboto" pitchFamily="2" charset="0"/>
              <a:ea typeface="Roboto" pitchFamily="2" charset="0"/>
              <a:cs typeface="Roboto Thin" charset="0"/>
            </a:endParaRPr>
          </a:p>
          <a:p>
            <a:pPr marL="285750" indent="-285750">
              <a:buClr>
                <a:schemeClr val="tx1">
                  <a:lumMod val="75000"/>
                  <a:lumOff val="25000"/>
                </a:schemeClr>
              </a:buClr>
              <a:buFont typeface="Arial" panose="020B0604020202020204" pitchFamily="34" charset="0"/>
              <a:buChar char="•"/>
            </a:pPr>
            <a:r>
              <a:rPr lang="id-ID" sz="1200" dirty="0">
                <a:solidFill>
                  <a:srgbClr val="111111"/>
                </a:solidFill>
                <a:latin typeface="Roboto" pitchFamily="2" charset="0"/>
                <a:ea typeface="Roboto" pitchFamily="2" charset="0"/>
                <a:cs typeface="Lato" panose="020F0502020204030203" pitchFamily="34" charset="0"/>
              </a:rPr>
              <a:t>conubia mollit</a:t>
            </a:r>
            <a:endParaRPr lang="en-US" sz="1200" dirty="0">
              <a:solidFill>
                <a:schemeClr val="tx1">
                  <a:lumMod val="65000"/>
                  <a:lumOff val="35000"/>
                </a:schemeClr>
              </a:solidFill>
              <a:latin typeface="Roboto" pitchFamily="2" charset="0"/>
              <a:ea typeface="Roboto" pitchFamily="2" charset="0"/>
              <a:cs typeface="Roboto Thin" charset="0"/>
            </a:endParaRPr>
          </a:p>
        </p:txBody>
      </p:sp>
      <p:sp>
        <p:nvSpPr>
          <p:cNvPr id="9" name="Rectangle 8"/>
          <p:cNvSpPr/>
          <p:nvPr/>
        </p:nvSpPr>
        <p:spPr>
          <a:xfrm>
            <a:off x="6944511" y="5306819"/>
            <a:ext cx="3514071" cy="1384995"/>
          </a:xfrm>
          <a:prstGeom prst="rect">
            <a:avLst/>
          </a:prstGeom>
        </p:spPr>
        <p:txBody>
          <a:bodyPr wrap="square">
            <a:spAutoFit/>
          </a:bodyPr>
          <a:lstStyle/>
          <a:p>
            <a:pPr marL="285750" indent="-285750">
              <a:buClr>
                <a:schemeClr val="tx1">
                  <a:lumMod val="75000"/>
                  <a:lumOff val="25000"/>
                </a:schemeClr>
              </a:buClr>
              <a:buFont typeface="Arial" panose="020B0604020202020204" pitchFamily="34" charset="0"/>
              <a:buChar char="•"/>
            </a:pPr>
            <a:r>
              <a:rPr lang="id-ID" sz="1200" dirty="0">
                <a:solidFill>
                  <a:srgbClr val="111111"/>
                </a:solidFill>
                <a:latin typeface="Roboto" pitchFamily="2" charset="0"/>
                <a:ea typeface="Roboto" pitchFamily="2" charset="0"/>
                <a:cs typeface="Lato" panose="020F0502020204030203" pitchFamily="34" charset="0"/>
              </a:rPr>
              <a:t>porttitor ligula justo</a:t>
            </a:r>
          </a:p>
          <a:p>
            <a:pPr marL="285750" indent="-285750">
              <a:buClr>
                <a:schemeClr val="tx1">
                  <a:lumMod val="75000"/>
                  <a:lumOff val="25000"/>
                </a:schemeClr>
              </a:buClr>
              <a:buFont typeface="Arial" panose="020B0604020202020204" pitchFamily="34" charset="0"/>
              <a:buChar char="•"/>
            </a:pPr>
            <a:r>
              <a:rPr lang="id-ID" sz="1200" dirty="0">
                <a:solidFill>
                  <a:srgbClr val="111111"/>
                </a:solidFill>
                <a:latin typeface="Roboto" pitchFamily="2" charset="0"/>
                <a:ea typeface="Roboto" pitchFamily="2" charset="0"/>
                <a:cs typeface="Lato" panose="020F0502020204030203" pitchFamily="34" charset="0"/>
              </a:rPr>
              <a:t> suspendisse</a:t>
            </a:r>
          </a:p>
          <a:p>
            <a:pPr marL="285750" indent="-285750">
              <a:buClr>
                <a:schemeClr val="tx1">
                  <a:lumMod val="75000"/>
                  <a:lumOff val="25000"/>
                </a:schemeClr>
              </a:buClr>
              <a:buFont typeface="Arial" panose="020B0604020202020204" pitchFamily="34" charset="0"/>
              <a:buChar char="•"/>
            </a:pPr>
            <a:r>
              <a:rPr lang="id-ID" sz="1200" dirty="0">
                <a:solidFill>
                  <a:srgbClr val="111111"/>
                </a:solidFill>
                <a:latin typeface="Roboto" pitchFamily="2" charset="0"/>
                <a:ea typeface="Roboto" pitchFamily="2" charset="0"/>
                <a:cs typeface="Lato" panose="020F0502020204030203" pitchFamily="34" charset="0"/>
              </a:rPr>
              <a:t>fringilla praesent</a:t>
            </a:r>
          </a:p>
          <a:p>
            <a:pPr marL="285750" indent="-285750">
              <a:buClr>
                <a:schemeClr val="tx1">
                  <a:lumMod val="75000"/>
                  <a:lumOff val="25000"/>
                </a:schemeClr>
              </a:buClr>
              <a:buFont typeface="Arial" panose="020B0604020202020204" pitchFamily="34" charset="0"/>
              <a:buChar char="•"/>
            </a:pPr>
            <a:r>
              <a:rPr lang="id-ID" sz="1200" dirty="0">
                <a:solidFill>
                  <a:srgbClr val="111111"/>
                </a:solidFill>
                <a:latin typeface="Roboto" pitchFamily="2" charset="0"/>
                <a:ea typeface="Roboto" pitchFamily="2" charset="0"/>
                <a:cs typeface="Lato" panose="020F0502020204030203" pitchFamily="34" charset="0"/>
              </a:rPr>
              <a:t>porttitor ligula</a:t>
            </a:r>
          </a:p>
          <a:p>
            <a:pPr marL="285750" indent="-285750">
              <a:buClr>
                <a:schemeClr val="tx1">
                  <a:lumMod val="75000"/>
                  <a:lumOff val="25000"/>
                </a:schemeClr>
              </a:buClr>
              <a:buFont typeface="Arial" panose="020B0604020202020204" pitchFamily="34" charset="0"/>
              <a:buChar char="•"/>
            </a:pPr>
            <a:r>
              <a:rPr lang="id-ID" sz="1200" dirty="0">
                <a:solidFill>
                  <a:srgbClr val="111111"/>
                </a:solidFill>
                <a:latin typeface="Roboto" pitchFamily="2" charset="0"/>
                <a:ea typeface="Roboto" pitchFamily="2" charset="0"/>
                <a:cs typeface="Lato" panose="020F0502020204030203" pitchFamily="34" charset="0"/>
              </a:rPr>
              <a:t>Lorem ipsum</a:t>
            </a:r>
          </a:p>
          <a:p>
            <a:pPr marL="285750" indent="-285750">
              <a:buClr>
                <a:schemeClr val="tx1">
                  <a:lumMod val="75000"/>
                  <a:lumOff val="25000"/>
                </a:schemeClr>
              </a:buClr>
              <a:buFont typeface="Arial" panose="020B0604020202020204" pitchFamily="34" charset="0"/>
              <a:buChar char="•"/>
            </a:pPr>
            <a:r>
              <a:rPr lang="id-ID" sz="1200" dirty="0">
                <a:solidFill>
                  <a:srgbClr val="111111"/>
                </a:solidFill>
                <a:latin typeface="Roboto" pitchFamily="2" charset="0"/>
                <a:ea typeface="Roboto" pitchFamily="2" charset="0"/>
                <a:cs typeface="Lato" panose="020F0502020204030203" pitchFamily="34" charset="0"/>
              </a:rPr>
              <a:t>libero vivamus</a:t>
            </a:r>
          </a:p>
          <a:p>
            <a:pPr marL="285750" indent="-285750">
              <a:buClr>
                <a:schemeClr val="tx1">
                  <a:lumMod val="75000"/>
                  <a:lumOff val="25000"/>
                </a:schemeClr>
              </a:buClr>
              <a:buFont typeface="Arial" panose="020B0604020202020204" pitchFamily="34" charset="0"/>
              <a:buChar char="•"/>
            </a:pPr>
            <a:endParaRPr lang="en-US" sz="1200" dirty="0">
              <a:solidFill>
                <a:schemeClr val="tx1">
                  <a:lumMod val="65000"/>
                  <a:lumOff val="35000"/>
                </a:schemeClr>
              </a:solidFill>
              <a:latin typeface="Roboto" pitchFamily="2" charset="0"/>
              <a:ea typeface="Roboto" pitchFamily="2" charset="0"/>
              <a:cs typeface="Roboto Thin" charset="0"/>
            </a:endParaRPr>
          </a:p>
        </p:txBody>
      </p:sp>
      <p:sp>
        <p:nvSpPr>
          <p:cNvPr id="3" name="Picture Placeholder 2">
            <a:extLst>
              <a:ext uri="{FF2B5EF4-FFF2-40B4-BE49-F238E27FC236}">
                <a16:creationId xmlns:a16="http://schemas.microsoft.com/office/drawing/2014/main" id="{21DFF6DF-7DB0-344B-9269-33EBA5A106D8}"/>
              </a:ext>
            </a:extLst>
          </p:cNvPr>
          <p:cNvSpPr>
            <a:spLocks noGrp="1"/>
          </p:cNvSpPr>
          <p:nvPr>
            <p:ph type="pic" sz="quarter" idx="10"/>
          </p:nvPr>
        </p:nvSpPr>
        <p:spPr/>
      </p:sp>
    </p:spTree>
    <p:extLst>
      <p:ext uri="{BB962C8B-B14F-4D97-AF65-F5344CB8AC3E}">
        <p14:creationId xmlns:p14="http://schemas.microsoft.com/office/powerpoint/2010/main" val="415805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2452007" y="1592945"/>
            <a:ext cx="7416800" cy="39769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Roboto" pitchFamily="2" charset="0"/>
              <a:ea typeface="Roboto" pitchFamily="2" charset="0"/>
            </a:endParaRPr>
          </a:p>
        </p:txBody>
      </p:sp>
      <p:sp>
        <p:nvSpPr>
          <p:cNvPr id="7" name="Rectangle 6"/>
          <p:cNvSpPr/>
          <p:nvPr/>
        </p:nvSpPr>
        <p:spPr>
          <a:xfrm>
            <a:off x="4338864" y="1055916"/>
            <a:ext cx="3628572" cy="10885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Roboto" pitchFamily="2" charset="0"/>
              <a:ea typeface="Roboto" pitchFamily="2" charset="0"/>
            </a:endParaRPr>
          </a:p>
        </p:txBody>
      </p:sp>
      <p:sp>
        <p:nvSpPr>
          <p:cNvPr id="8" name="TextBox 7"/>
          <p:cNvSpPr txBox="1"/>
          <p:nvPr/>
        </p:nvSpPr>
        <p:spPr>
          <a:xfrm>
            <a:off x="4717629" y="1239002"/>
            <a:ext cx="2871042" cy="707886"/>
          </a:xfrm>
          <a:prstGeom prst="rect">
            <a:avLst/>
          </a:prstGeom>
          <a:noFill/>
        </p:spPr>
        <p:txBody>
          <a:bodyPr wrap="none" rtlCol="0">
            <a:spAutoFit/>
          </a:bodyPr>
          <a:lstStyle/>
          <a:p>
            <a:pPr algn="ctr"/>
            <a:r>
              <a:rPr lang="id-ID" sz="4000" b="1" spc="300" dirty="0">
                <a:solidFill>
                  <a:schemeClr val="bg1"/>
                </a:solidFill>
                <a:latin typeface="Roboto Bk" pitchFamily="2" charset="0"/>
                <a:ea typeface="Roboto Bk" pitchFamily="2" charset="0"/>
                <a:cs typeface="Lato Black" panose="020F0502020204030203" pitchFamily="34" charset="0"/>
              </a:rPr>
              <a:t>COMPANY</a:t>
            </a:r>
          </a:p>
        </p:txBody>
      </p:sp>
      <p:sp>
        <p:nvSpPr>
          <p:cNvPr id="9" name="Rectangle 8"/>
          <p:cNvSpPr/>
          <p:nvPr/>
        </p:nvSpPr>
        <p:spPr>
          <a:xfrm>
            <a:off x="3239905" y="2960778"/>
            <a:ext cx="5841004" cy="550151"/>
          </a:xfrm>
          <a:prstGeom prst="rect">
            <a:avLst/>
          </a:prstGeom>
        </p:spPr>
        <p:txBody>
          <a:bodyPr wrap="square">
            <a:spAutoFit/>
          </a:bodyPr>
          <a:lstStyle/>
          <a:p>
            <a:pPr algn="ctr">
              <a:lnSpc>
                <a:spcPct val="150000"/>
              </a:lnSpc>
            </a:pPr>
            <a:r>
              <a:rPr lang="id-ID" sz="1050" i="0" dirty="0">
                <a:effectLst/>
                <a:latin typeface="Roboto" pitchFamily="2" charset="0"/>
                <a:ea typeface="Roboto" pitchFamily="2" charset="0"/>
                <a:cs typeface="Lato" panose="020F0502020204030203" pitchFamily="34" charset="0"/>
              </a:rPr>
              <a:t>“Lorem ipsum dolor sit amet, lacus nulla ac netus nibh aliquet, porttitor ligula justo libero vivamus porttitor dolor, conubia mollit. Sapien nam suspendisse, </a:t>
            </a:r>
            <a:endParaRPr lang="id-ID" sz="1050" dirty="0">
              <a:latin typeface="Roboto" pitchFamily="2" charset="0"/>
              <a:ea typeface="Roboto" pitchFamily="2" charset="0"/>
              <a:cs typeface="Lato" panose="020F0502020204030203" pitchFamily="34" charset="0"/>
            </a:endParaRPr>
          </a:p>
        </p:txBody>
      </p:sp>
      <p:sp>
        <p:nvSpPr>
          <p:cNvPr id="12" name="TextBox 11">
            <a:extLst>
              <a:ext uri="{FF2B5EF4-FFF2-40B4-BE49-F238E27FC236}">
                <a16:creationId xmlns:a16="http://schemas.microsoft.com/office/drawing/2014/main" id="{05C16657-2E56-4AE3-B7CF-3456B97E8F6C}"/>
              </a:ext>
            </a:extLst>
          </p:cNvPr>
          <p:cNvSpPr txBox="1"/>
          <p:nvPr/>
        </p:nvSpPr>
        <p:spPr>
          <a:xfrm>
            <a:off x="4058192" y="3481252"/>
            <a:ext cx="4088816" cy="1631216"/>
          </a:xfrm>
          <a:prstGeom prst="rect">
            <a:avLst/>
          </a:prstGeom>
          <a:noFill/>
          <a:ln w="57150">
            <a:noFill/>
          </a:ln>
        </p:spPr>
        <p:txBody>
          <a:bodyPr wrap="square" rtlCol="0">
            <a:spAutoFit/>
          </a:bodyPr>
          <a:lstStyle/>
          <a:p>
            <a:pPr algn="ctr"/>
            <a:r>
              <a:rPr lang="id-ID" sz="10000" i="1" dirty="0">
                <a:latin typeface="Kaushan Script" panose="03060602040705080205" pitchFamily="66" charset="0"/>
                <a:ea typeface="Roboto Bk" pitchFamily="2" charset="0"/>
                <a:cs typeface="Lato Black" panose="020F0502020204030203" pitchFamily="34" charset="0"/>
              </a:rPr>
              <a:t>Jones</a:t>
            </a:r>
            <a:endParaRPr lang="ru-RU" sz="10000" i="1" dirty="0">
              <a:latin typeface="Roboto Bk" pitchFamily="2" charset="0"/>
              <a:ea typeface="Roboto Bk" pitchFamily="2" charset="0"/>
              <a:cs typeface="Lato Black" panose="020F0502020204030203" pitchFamily="34" charset="0"/>
            </a:endParaRPr>
          </a:p>
        </p:txBody>
      </p:sp>
      <p:sp>
        <p:nvSpPr>
          <p:cNvPr id="3" name="Picture Placeholder 2">
            <a:extLst>
              <a:ext uri="{FF2B5EF4-FFF2-40B4-BE49-F238E27FC236}">
                <a16:creationId xmlns:a16="http://schemas.microsoft.com/office/drawing/2014/main" id="{3005A2A1-A2EF-C94D-8956-308AA7DC9997}"/>
              </a:ext>
            </a:extLst>
          </p:cNvPr>
          <p:cNvSpPr>
            <a:spLocks noGrp="1"/>
          </p:cNvSpPr>
          <p:nvPr>
            <p:ph type="pic" sz="quarter" idx="10"/>
          </p:nvPr>
        </p:nvSpPr>
        <p:spPr/>
      </p:sp>
    </p:spTree>
    <p:extLst>
      <p:ext uri="{BB962C8B-B14F-4D97-AF65-F5344CB8AC3E}">
        <p14:creationId xmlns:p14="http://schemas.microsoft.com/office/powerpoint/2010/main" val="616223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87425" y="5094514"/>
            <a:ext cx="4092575" cy="100171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Roboto" pitchFamily="2" charset="0"/>
              <a:ea typeface="Roboto" pitchFamily="2" charset="0"/>
            </a:endParaRPr>
          </a:p>
        </p:txBody>
      </p:sp>
      <p:sp>
        <p:nvSpPr>
          <p:cNvPr id="5" name="Rectangle 4"/>
          <p:cNvSpPr/>
          <p:nvPr/>
        </p:nvSpPr>
        <p:spPr>
          <a:xfrm>
            <a:off x="1852771" y="5148063"/>
            <a:ext cx="2303593" cy="461665"/>
          </a:xfrm>
          <a:prstGeom prst="rect">
            <a:avLst/>
          </a:prstGeom>
        </p:spPr>
        <p:txBody>
          <a:bodyPr wrap="square">
            <a:spAutoFit/>
          </a:bodyPr>
          <a:lstStyle/>
          <a:p>
            <a:pPr algn="ctr"/>
            <a:r>
              <a:rPr lang="id-ID" sz="2400" spc="300" dirty="0">
                <a:solidFill>
                  <a:schemeClr val="bg1"/>
                </a:solidFill>
                <a:latin typeface="Roboto Bk" pitchFamily="2" charset="0"/>
                <a:ea typeface="Roboto Bk" pitchFamily="2" charset="0"/>
                <a:cs typeface="Lato Black" panose="020F0502020204030203" pitchFamily="34" charset="0"/>
              </a:rPr>
              <a:t>Mr. Ganteng</a:t>
            </a:r>
          </a:p>
        </p:txBody>
      </p:sp>
      <p:sp>
        <p:nvSpPr>
          <p:cNvPr id="6" name="Rectangle 5"/>
          <p:cNvSpPr/>
          <p:nvPr/>
        </p:nvSpPr>
        <p:spPr>
          <a:xfrm>
            <a:off x="1518713" y="5598845"/>
            <a:ext cx="3087897" cy="276999"/>
          </a:xfrm>
          <a:prstGeom prst="rect">
            <a:avLst/>
          </a:prstGeom>
        </p:spPr>
        <p:txBody>
          <a:bodyPr wrap="none">
            <a:spAutoFit/>
          </a:bodyPr>
          <a:lstStyle/>
          <a:p>
            <a:r>
              <a:rPr lang="id-ID" sz="1200" spc="300" dirty="0">
                <a:solidFill>
                  <a:schemeClr val="bg1"/>
                </a:solidFill>
                <a:latin typeface="Roboto" pitchFamily="2" charset="0"/>
                <a:ea typeface="Roboto" pitchFamily="2" charset="0"/>
                <a:cs typeface="Lato" panose="020F0502020204030203" pitchFamily="34" charset="0"/>
              </a:rPr>
              <a:t>Lorem ipsum dolor sit amet</a:t>
            </a:r>
            <a:endParaRPr lang="id-ID" sz="1200" spc="300" dirty="0">
              <a:solidFill>
                <a:schemeClr val="bg1"/>
              </a:solidFill>
              <a:latin typeface="Roboto" pitchFamily="2" charset="0"/>
              <a:ea typeface="Roboto" pitchFamily="2" charset="0"/>
            </a:endParaRPr>
          </a:p>
        </p:txBody>
      </p:sp>
      <p:sp>
        <p:nvSpPr>
          <p:cNvPr id="7" name="Rectangle 6"/>
          <p:cNvSpPr/>
          <p:nvPr/>
        </p:nvSpPr>
        <p:spPr>
          <a:xfrm>
            <a:off x="5502337" y="2237140"/>
            <a:ext cx="3832163" cy="1477328"/>
          </a:xfrm>
          <a:prstGeom prst="rect">
            <a:avLst/>
          </a:prstGeom>
        </p:spPr>
        <p:txBody>
          <a:bodyPr wrap="square">
            <a:spAutoFit/>
          </a:bodyPr>
          <a:lstStyle/>
          <a:p>
            <a:pPr algn="just">
              <a:lnSpc>
                <a:spcPct val="150000"/>
              </a:lnSpc>
            </a:pPr>
            <a:r>
              <a:rPr lang="id-ID" sz="1000" b="0" i="0" dirty="0">
                <a:effectLst/>
                <a:latin typeface="Roboto" pitchFamily="2" charset="0"/>
                <a:ea typeface="Roboto" pitchFamily="2" charset="0"/>
                <a:cs typeface="Lato" panose="020F0502020204030203" pitchFamily="34" charset="0"/>
              </a:rPr>
              <a:t>Lorem ipsum dolor sit amet, lacus nulla ac netus nibh aliquet, porttitor ligula justo libero vivamus porttitor dolor, </a:t>
            </a:r>
            <a:r>
              <a:rPr lang="id-ID" sz="1000" dirty="0">
                <a:latin typeface="Roboto" pitchFamily="2" charset="0"/>
                <a:ea typeface="Roboto" pitchFamily="2" charset="0"/>
                <a:cs typeface="Lato" panose="020F0502020204030203" pitchFamily="34" charset="0"/>
              </a:rPr>
              <a:t>Lorem ipsum dolor sit amet, lacus nulla ac netus  Lorem ipsum dolor sit amet, lacus nulla ac netus nibh aliqligula justo libero vivamus porttitor dolor, Lorem ipsum dolor sit</a:t>
            </a:r>
          </a:p>
          <a:p>
            <a:pPr algn="just">
              <a:lnSpc>
                <a:spcPct val="150000"/>
              </a:lnSpc>
            </a:pPr>
            <a:endParaRPr lang="id-ID" sz="1000" dirty="0">
              <a:latin typeface="Roboto" pitchFamily="2" charset="0"/>
              <a:ea typeface="Roboto" pitchFamily="2" charset="0"/>
              <a:cs typeface="Lato" panose="020F0502020204030203" pitchFamily="34" charset="0"/>
            </a:endParaRPr>
          </a:p>
        </p:txBody>
      </p:sp>
      <p:sp>
        <p:nvSpPr>
          <p:cNvPr id="8" name="TextBox 7"/>
          <p:cNvSpPr txBox="1"/>
          <p:nvPr/>
        </p:nvSpPr>
        <p:spPr>
          <a:xfrm>
            <a:off x="5534568" y="917714"/>
            <a:ext cx="4929105" cy="707886"/>
          </a:xfrm>
          <a:prstGeom prst="rect">
            <a:avLst/>
          </a:prstGeom>
          <a:noFill/>
        </p:spPr>
        <p:txBody>
          <a:bodyPr wrap="none" rtlCol="0">
            <a:spAutoFit/>
          </a:bodyPr>
          <a:lstStyle/>
          <a:p>
            <a:pPr algn="ctr"/>
            <a:r>
              <a:rPr lang="id-ID" sz="4000" b="1" spc="300" dirty="0">
                <a:latin typeface="Roboto" pitchFamily="2" charset="0"/>
                <a:ea typeface="Roboto" pitchFamily="2" charset="0"/>
                <a:cs typeface="Lato Black" panose="020F0502020204030203" pitchFamily="34" charset="0"/>
              </a:rPr>
              <a:t>Meet Our Founder</a:t>
            </a:r>
          </a:p>
        </p:txBody>
      </p:sp>
      <p:sp>
        <p:nvSpPr>
          <p:cNvPr id="9" name="Rectangle 8"/>
          <p:cNvSpPr/>
          <p:nvPr/>
        </p:nvSpPr>
        <p:spPr>
          <a:xfrm>
            <a:off x="5502337" y="1487751"/>
            <a:ext cx="4738943" cy="338554"/>
          </a:xfrm>
          <a:prstGeom prst="rect">
            <a:avLst/>
          </a:prstGeom>
        </p:spPr>
        <p:txBody>
          <a:bodyPr wrap="square">
            <a:spAutoFit/>
          </a:bodyPr>
          <a:lstStyle/>
          <a:p>
            <a:pPr>
              <a:lnSpc>
                <a:spcPct val="150000"/>
              </a:lnSpc>
            </a:pPr>
            <a:r>
              <a:rPr lang="id-ID" sz="1200" i="0" spc="600" dirty="0">
                <a:effectLst/>
                <a:latin typeface="Roboto" pitchFamily="2" charset="0"/>
                <a:ea typeface="Roboto" pitchFamily="2" charset="0"/>
                <a:cs typeface="Lato" panose="020F0502020204030203" pitchFamily="34" charset="0"/>
              </a:rPr>
              <a:t>Lorem ipsum dolor sit amet </a:t>
            </a:r>
            <a:endParaRPr lang="id-ID" sz="1200" spc="600" dirty="0">
              <a:latin typeface="Roboto" pitchFamily="2" charset="0"/>
              <a:ea typeface="Roboto" pitchFamily="2" charset="0"/>
              <a:cs typeface="Lato" panose="020F0502020204030203" pitchFamily="34" charset="0"/>
            </a:endParaRPr>
          </a:p>
        </p:txBody>
      </p:sp>
      <p:grpSp>
        <p:nvGrpSpPr>
          <p:cNvPr id="10" name="Group 9"/>
          <p:cNvGrpSpPr/>
          <p:nvPr/>
        </p:nvGrpSpPr>
        <p:grpSpPr>
          <a:xfrm>
            <a:off x="5581217" y="4119058"/>
            <a:ext cx="3924733" cy="989816"/>
            <a:chOff x="5754857" y="3634934"/>
            <a:chExt cx="4980060" cy="1084038"/>
          </a:xfrm>
        </p:grpSpPr>
        <p:sp>
          <p:nvSpPr>
            <p:cNvPr id="11" name="Rectangle 10"/>
            <p:cNvSpPr/>
            <p:nvPr/>
          </p:nvSpPr>
          <p:spPr>
            <a:xfrm>
              <a:off x="5754857" y="3634934"/>
              <a:ext cx="1133207" cy="230732"/>
            </a:xfrm>
            <a:prstGeom prst="rect">
              <a:avLst/>
            </a:prstGeom>
          </p:spPr>
          <p:txBody>
            <a:bodyPr wrap="none">
              <a:noAutofit/>
            </a:bodyPr>
            <a:lstStyle/>
            <a:p>
              <a:pPr>
                <a:lnSpc>
                  <a:spcPct val="95000"/>
                </a:lnSpc>
              </a:pPr>
              <a:r>
                <a:rPr lang="id-ID" sz="1200" dirty="0">
                  <a:latin typeface="Roboto" pitchFamily="2" charset="0"/>
                  <a:ea typeface="Roboto" pitchFamily="2" charset="0"/>
                  <a:cs typeface="Lato" panose="020F0502020204030203" pitchFamily="34" charset="0"/>
                </a:rPr>
                <a:t>Creative</a:t>
              </a:r>
              <a:endParaRPr lang="en-US" sz="1200" dirty="0">
                <a:latin typeface="Roboto" pitchFamily="2" charset="0"/>
                <a:ea typeface="Roboto" pitchFamily="2" charset="0"/>
                <a:cs typeface="Lato" panose="020F0502020204030203" pitchFamily="34" charset="0"/>
              </a:endParaRPr>
            </a:p>
          </p:txBody>
        </p:sp>
        <p:sp>
          <p:nvSpPr>
            <p:cNvPr id="12" name="Rounded Rectangle 11"/>
            <p:cNvSpPr/>
            <p:nvPr/>
          </p:nvSpPr>
          <p:spPr>
            <a:xfrm rot="5400000">
              <a:off x="7884638" y="1846058"/>
              <a:ext cx="66574" cy="4309085"/>
            </a:xfrm>
            <a:prstGeom prst="roundRect">
              <a:avLst>
                <a:gd name="adj" fmla="val 50000"/>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latin typeface="Roboto" pitchFamily="2" charset="0"/>
                <a:ea typeface="Roboto" pitchFamily="2" charset="0"/>
                <a:cs typeface="Lato" panose="020F0502020204030203" pitchFamily="34" charset="0"/>
              </a:endParaRPr>
            </a:p>
          </p:txBody>
        </p:sp>
        <p:sp>
          <p:nvSpPr>
            <p:cNvPr id="13" name="Rounded Rectangle 12"/>
            <p:cNvSpPr/>
            <p:nvPr/>
          </p:nvSpPr>
          <p:spPr>
            <a:xfrm>
              <a:off x="5763383" y="3972580"/>
              <a:ext cx="3294892" cy="59621"/>
            </a:xfrm>
            <a:prstGeom prst="roundRect">
              <a:avLst>
                <a:gd name="adj" fmla="val 50000"/>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endParaRPr lang="en-US" sz="1200" dirty="0">
                <a:solidFill>
                  <a:schemeClr val="tx1"/>
                </a:solidFill>
                <a:latin typeface="Roboto" pitchFamily="2" charset="0"/>
                <a:ea typeface="Roboto" pitchFamily="2" charset="0"/>
                <a:cs typeface="Lato" panose="020F0502020204030203" pitchFamily="34" charset="0"/>
              </a:endParaRPr>
            </a:p>
          </p:txBody>
        </p:sp>
        <p:sp>
          <p:nvSpPr>
            <p:cNvPr id="14" name="Rectangle 13"/>
            <p:cNvSpPr/>
            <p:nvPr/>
          </p:nvSpPr>
          <p:spPr>
            <a:xfrm>
              <a:off x="10272168" y="3898942"/>
              <a:ext cx="462749" cy="254542"/>
            </a:xfrm>
            <a:prstGeom prst="rect">
              <a:avLst/>
            </a:prstGeom>
          </p:spPr>
          <p:txBody>
            <a:bodyPr wrap="none">
              <a:noAutofit/>
            </a:bodyPr>
            <a:lstStyle/>
            <a:p>
              <a:pPr>
                <a:lnSpc>
                  <a:spcPct val="95000"/>
                </a:lnSpc>
              </a:pPr>
              <a:r>
                <a:rPr lang="id-ID" sz="1200">
                  <a:latin typeface="Roboto" pitchFamily="2" charset="0"/>
                  <a:ea typeface="Roboto" pitchFamily="2" charset="0"/>
                  <a:cs typeface="Lato" panose="020F0502020204030203" pitchFamily="34" charset="0"/>
                </a:rPr>
                <a:t>80%</a:t>
              </a:r>
              <a:endParaRPr lang="en-US" sz="1200" dirty="0">
                <a:latin typeface="Roboto" pitchFamily="2" charset="0"/>
                <a:ea typeface="Roboto" pitchFamily="2" charset="0"/>
                <a:cs typeface="Lato" panose="020F0502020204030203" pitchFamily="34" charset="0"/>
              </a:endParaRPr>
            </a:p>
          </p:txBody>
        </p:sp>
        <p:sp>
          <p:nvSpPr>
            <p:cNvPr id="15" name="Rectangle 14"/>
            <p:cNvSpPr/>
            <p:nvPr/>
          </p:nvSpPr>
          <p:spPr>
            <a:xfrm>
              <a:off x="5754857" y="4200422"/>
              <a:ext cx="1133207" cy="230732"/>
            </a:xfrm>
            <a:prstGeom prst="rect">
              <a:avLst/>
            </a:prstGeom>
          </p:spPr>
          <p:txBody>
            <a:bodyPr wrap="none">
              <a:noAutofit/>
            </a:bodyPr>
            <a:lstStyle/>
            <a:p>
              <a:pPr>
                <a:lnSpc>
                  <a:spcPct val="95000"/>
                </a:lnSpc>
              </a:pPr>
              <a:r>
                <a:rPr lang="id-ID" sz="1200" dirty="0">
                  <a:latin typeface="Roboto" pitchFamily="2" charset="0"/>
                  <a:ea typeface="Roboto" pitchFamily="2" charset="0"/>
                  <a:cs typeface="Lato" panose="020F0502020204030203" pitchFamily="34" charset="0"/>
                </a:rPr>
                <a:t>Designs</a:t>
              </a:r>
              <a:endParaRPr lang="en-US" sz="1200" dirty="0">
                <a:latin typeface="Roboto" pitchFamily="2" charset="0"/>
                <a:ea typeface="Roboto" pitchFamily="2" charset="0"/>
                <a:cs typeface="Lato" panose="020F0502020204030203" pitchFamily="34" charset="0"/>
              </a:endParaRPr>
            </a:p>
          </p:txBody>
        </p:sp>
        <p:sp>
          <p:nvSpPr>
            <p:cNvPr id="16" name="Rounded Rectangle 15"/>
            <p:cNvSpPr/>
            <p:nvPr/>
          </p:nvSpPr>
          <p:spPr>
            <a:xfrm rot="5400000">
              <a:off x="7884638" y="2396797"/>
              <a:ext cx="66574" cy="4309085"/>
            </a:xfrm>
            <a:prstGeom prst="roundRect">
              <a:avLst>
                <a:gd name="adj" fmla="val 50000"/>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latin typeface="Roboto" pitchFamily="2" charset="0"/>
                <a:ea typeface="Roboto" pitchFamily="2" charset="0"/>
                <a:cs typeface="Lato" panose="020F0502020204030203" pitchFamily="34" charset="0"/>
              </a:endParaRPr>
            </a:p>
          </p:txBody>
        </p:sp>
        <p:sp>
          <p:nvSpPr>
            <p:cNvPr id="17" name="Rounded Rectangle 16"/>
            <p:cNvSpPr/>
            <p:nvPr/>
          </p:nvSpPr>
          <p:spPr>
            <a:xfrm>
              <a:off x="5763381" y="4522173"/>
              <a:ext cx="3749260" cy="64604"/>
            </a:xfrm>
            <a:prstGeom prst="roundRect">
              <a:avLst>
                <a:gd name="adj" fmla="val 50000"/>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endParaRPr lang="en-US" sz="1200" dirty="0">
                <a:solidFill>
                  <a:schemeClr val="tx1"/>
                </a:solidFill>
                <a:latin typeface="Roboto" pitchFamily="2" charset="0"/>
                <a:ea typeface="Roboto" pitchFamily="2" charset="0"/>
                <a:cs typeface="Lato" panose="020F0502020204030203" pitchFamily="34" charset="0"/>
              </a:endParaRPr>
            </a:p>
          </p:txBody>
        </p:sp>
        <p:sp>
          <p:nvSpPr>
            <p:cNvPr id="18" name="Rectangle 17"/>
            <p:cNvSpPr/>
            <p:nvPr/>
          </p:nvSpPr>
          <p:spPr>
            <a:xfrm>
              <a:off x="10272168" y="4464430"/>
              <a:ext cx="462749" cy="254542"/>
            </a:xfrm>
            <a:prstGeom prst="rect">
              <a:avLst/>
            </a:prstGeom>
          </p:spPr>
          <p:txBody>
            <a:bodyPr wrap="none">
              <a:noAutofit/>
            </a:bodyPr>
            <a:lstStyle/>
            <a:p>
              <a:pPr>
                <a:lnSpc>
                  <a:spcPct val="95000"/>
                </a:lnSpc>
              </a:pPr>
              <a:r>
                <a:rPr lang="id-ID" sz="1200">
                  <a:latin typeface="Roboto" pitchFamily="2" charset="0"/>
                  <a:ea typeface="Roboto" pitchFamily="2" charset="0"/>
                  <a:cs typeface="Lato" panose="020F0502020204030203" pitchFamily="34" charset="0"/>
                </a:rPr>
                <a:t>90%</a:t>
              </a:r>
              <a:endParaRPr lang="en-US" sz="1200" dirty="0">
                <a:latin typeface="Roboto" pitchFamily="2" charset="0"/>
                <a:ea typeface="Roboto" pitchFamily="2" charset="0"/>
                <a:cs typeface="Lato" panose="020F0502020204030203" pitchFamily="34" charset="0"/>
              </a:endParaRPr>
            </a:p>
          </p:txBody>
        </p:sp>
        <p:sp>
          <p:nvSpPr>
            <p:cNvPr id="19" name="Oval 18"/>
            <p:cNvSpPr>
              <a:spLocks noChangeAspect="1"/>
            </p:cNvSpPr>
            <p:nvPr/>
          </p:nvSpPr>
          <p:spPr>
            <a:xfrm>
              <a:off x="8991960" y="3916048"/>
              <a:ext cx="222404" cy="180000"/>
            </a:xfrm>
            <a:prstGeom prst="ellipse">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Roboto" pitchFamily="2" charset="0"/>
                <a:ea typeface="Roboto" pitchFamily="2" charset="0"/>
                <a:cs typeface="Lato" panose="020F0502020204030203" pitchFamily="34" charset="0"/>
              </a:endParaRPr>
            </a:p>
          </p:txBody>
        </p:sp>
        <p:sp>
          <p:nvSpPr>
            <p:cNvPr id="20" name="Oval 19"/>
            <p:cNvSpPr>
              <a:spLocks noChangeAspect="1"/>
            </p:cNvSpPr>
            <p:nvPr/>
          </p:nvSpPr>
          <p:spPr>
            <a:xfrm>
              <a:off x="9470237" y="4457745"/>
              <a:ext cx="222404" cy="180000"/>
            </a:xfrm>
            <a:prstGeom prst="ellipse">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Roboto" pitchFamily="2" charset="0"/>
                <a:ea typeface="Roboto" pitchFamily="2" charset="0"/>
                <a:cs typeface="Lato" panose="020F0502020204030203" pitchFamily="34" charset="0"/>
              </a:endParaRPr>
            </a:p>
          </p:txBody>
        </p:sp>
      </p:grpSp>
      <p:sp>
        <p:nvSpPr>
          <p:cNvPr id="22" name="Скругленный прямоугольник 4"/>
          <p:cNvSpPr/>
          <p:nvPr/>
        </p:nvSpPr>
        <p:spPr>
          <a:xfrm>
            <a:off x="6375128" y="5476788"/>
            <a:ext cx="2229509" cy="491882"/>
          </a:xfrm>
          <a:prstGeom prst="roundRect">
            <a:avLst>
              <a:gd name="adj" fmla="val 2934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800" dirty="0">
              <a:latin typeface="Roboto" pitchFamily="2" charset="0"/>
              <a:ea typeface="Roboto" pitchFamily="2" charset="0"/>
            </a:endParaRPr>
          </a:p>
        </p:txBody>
      </p:sp>
      <p:sp>
        <p:nvSpPr>
          <p:cNvPr id="23" name="TextBox 22"/>
          <p:cNvSpPr txBox="1"/>
          <p:nvPr/>
        </p:nvSpPr>
        <p:spPr>
          <a:xfrm>
            <a:off x="6375128" y="5612857"/>
            <a:ext cx="2229509" cy="256545"/>
          </a:xfrm>
          <a:prstGeom prst="rect">
            <a:avLst/>
          </a:prstGeom>
          <a:noFill/>
        </p:spPr>
        <p:txBody>
          <a:bodyPr wrap="square" rtlCol="0">
            <a:spAutoFit/>
          </a:bodyPr>
          <a:lstStyle/>
          <a:p>
            <a:pPr algn="ctr"/>
            <a:r>
              <a:rPr lang="id-ID" sz="1067" dirty="0">
                <a:solidFill>
                  <a:schemeClr val="bg1"/>
                </a:solidFill>
                <a:latin typeface="Roboto" pitchFamily="2" charset="0"/>
                <a:ea typeface="Roboto" pitchFamily="2" charset="0"/>
                <a:cs typeface="Cardo" panose="02020600000000000000" pitchFamily="18" charset="-79"/>
              </a:rPr>
              <a:t>PRESIDENT</a:t>
            </a:r>
            <a:endParaRPr lang="ru-RU" sz="1067" dirty="0">
              <a:solidFill>
                <a:schemeClr val="bg1"/>
              </a:solidFill>
              <a:latin typeface="Roboto" pitchFamily="2" charset="0"/>
              <a:ea typeface="Roboto" pitchFamily="2" charset="0"/>
              <a:cs typeface="Cardo" panose="02020600000000000000" pitchFamily="18" charset="-79"/>
            </a:endParaRPr>
          </a:p>
        </p:txBody>
      </p:sp>
      <p:sp>
        <p:nvSpPr>
          <p:cNvPr id="24" name="Right Triangle 23">
            <a:extLst>
              <a:ext uri="{FF2B5EF4-FFF2-40B4-BE49-F238E27FC236}">
                <a16:creationId xmlns:a16="http://schemas.microsoft.com/office/drawing/2014/main" id="{7F451DCC-F354-449F-B089-38797D697022}"/>
              </a:ext>
            </a:extLst>
          </p:cNvPr>
          <p:cNvSpPr/>
          <p:nvPr/>
        </p:nvSpPr>
        <p:spPr>
          <a:xfrm>
            <a:off x="0" y="5928527"/>
            <a:ext cx="1137803" cy="92947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pitchFamily="2" charset="0"/>
              <a:ea typeface="Roboto" pitchFamily="2" charset="0"/>
            </a:endParaRPr>
          </a:p>
        </p:txBody>
      </p:sp>
      <p:sp>
        <p:nvSpPr>
          <p:cNvPr id="3" name="Picture Placeholder 2">
            <a:extLst>
              <a:ext uri="{FF2B5EF4-FFF2-40B4-BE49-F238E27FC236}">
                <a16:creationId xmlns:a16="http://schemas.microsoft.com/office/drawing/2014/main" id="{6A0B9B16-270B-2B40-9EC4-24BDD1AB64A7}"/>
              </a:ext>
            </a:extLst>
          </p:cNvPr>
          <p:cNvSpPr>
            <a:spLocks noGrp="1"/>
          </p:cNvSpPr>
          <p:nvPr>
            <p:ph type="pic" sz="quarter" idx="10"/>
          </p:nvPr>
        </p:nvSpPr>
        <p:spPr/>
      </p:sp>
    </p:spTree>
    <p:extLst>
      <p:ext uri="{BB962C8B-B14F-4D97-AF65-F5344CB8AC3E}">
        <p14:creationId xmlns:p14="http://schemas.microsoft.com/office/powerpoint/2010/main" val="21990031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3508</TotalTime>
  <Words>1166</Words>
  <Application>Microsoft Macintosh PowerPoint</Application>
  <PresentationFormat>Widescreen</PresentationFormat>
  <Paragraphs>105</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Calibri Light</vt:lpstr>
      <vt:lpstr>Kaushan Script</vt:lpstr>
      <vt:lpstr>Roboto</vt:lpstr>
      <vt:lpstr>Roboto Bk</vt:lpstr>
      <vt:lpstr>Roboto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Microsoft Office User</cp:lastModifiedBy>
  <cp:revision>1191</cp:revision>
  <dcterms:created xsi:type="dcterms:W3CDTF">2017-04-05T12:34:05Z</dcterms:created>
  <dcterms:modified xsi:type="dcterms:W3CDTF">2022-11-30T01:26:14Z</dcterms:modified>
</cp:coreProperties>
</file>