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2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84" r:id="rId3"/>
    <p:sldMasterId id="2147483685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</p:sldIdLst>
  <p:sldSz cy="6858000" cx="12192000"/>
  <p:notesSz cx="6858000" cy="9144000"/>
  <p:embeddedFontLst>
    <p:embeddedFont>
      <p:font typeface="Roboto"/>
      <p:regular r:id="rId30"/>
      <p:bold r:id="rId31"/>
      <p:italic r:id="rId32"/>
      <p:boldItalic r:id="rId33"/>
    </p:embeddedFont>
    <p:embeddedFont>
      <p:font typeface="Montserrat"/>
      <p:regular r:id="rId34"/>
      <p:bold r:id="rId35"/>
      <p:italic r:id="rId36"/>
      <p:boldItalic r:id="rId37"/>
    </p:embeddedFont>
    <p:embeddedFont>
      <p:font typeface="DM Sans"/>
      <p:regular r:id="rId38"/>
      <p:bold r:id="rId39"/>
      <p:italic r:id="rId40"/>
      <p:boldItalic r:id="rId4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DMSans-italic.fntdata"/><Relationship Id="rId20" Type="http://schemas.openxmlformats.org/officeDocument/2006/relationships/slide" Target="slides/slide15.xml"/><Relationship Id="rId41" Type="http://schemas.openxmlformats.org/officeDocument/2006/relationships/font" Target="fonts/DMSans-boldItalic.fntdata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3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Roboto-bold.fntdata"/><Relationship Id="rId30" Type="http://schemas.openxmlformats.org/officeDocument/2006/relationships/font" Target="fonts/Roboto-regular.fntdata"/><Relationship Id="rId11" Type="http://schemas.openxmlformats.org/officeDocument/2006/relationships/slide" Target="slides/slide6.xml"/><Relationship Id="rId33" Type="http://schemas.openxmlformats.org/officeDocument/2006/relationships/font" Target="fonts/Roboto-boldItalic.fntdata"/><Relationship Id="rId10" Type="http://schemas.openxmlformats.org/officeDocument/2006/relationships/slide" Target="slides/slide5.xml"/><Relationship Id="rId32" Type="http://schemas.openxmlformats.org/officeDocument/2006/relationships/font" Target="fonts/Roboto-italic.fntdata"/><Relationship Id="rId13" Type="http://schemas.openxmlformats.org/officeDocument/2006/relationships/slide" Target="slides/slide8.xml"/><Relationship Id="rId35" Type="http://schemas.openxmlformats.org/officeDocument/2006/relationships/font" Target="fonts/Montserrat-bold.fntdata"/><Relationship Id="rId12" Type="http://schemas.openxmlformats.org/officeDocument/2006/relationships/slide" Target="slides/slide7.xml"/><Relationship Id="rId34" Type="http://schemas.openxmlformats.org/officeDocument/2006/relationships/font" Target="fonts/Montserrat-regular.fntdata"/><Relationship Id="rId15" Type="http://schemas.openxmlformats.org/officeDocument/2006/relationships/slide" Target="slides/slide10.xml"/><Relationship Id="rId37" Type="http://schemas.openxmlformats.org/officeDocument/2006/relationships/font" Target="fonts/Montserrat-boldItalic.fntdata"/><Relationship Id="rId14" Type="http://schemas.openxmlformats.org/officeDocument/2006/relationships/slide" Target="slides/slide9.xml"/><Relationship Id="rId36" Type="http://schemas.openxmlformats.org/officeDocument/2006/relationships/font" Target="fonts/Montserrat-italic.fntdata"/><Relationship Id="rId17" Type="http://schemas.openxmlformats.org/officeDocument/2006/relationships/slide" Target="slides/slide12.xml"/><Relationship Id="rId39" Type="http://schemas.openxmlformats.org/officeDocument/2006/relationships/font" Target="fonts/DMSans-bold.fntdata"/><Relationship Id="rId16" Type="http://schemas.openxmlformats.org/officeDocument/2006/relationships/slide" Target="slides/slide11.xml"/><Relationship Id="rId38" Type="http://schemas.openxmlformats.org/officeDocument/2006/relationships/font" Target="fonts/DMSans-regular.fnt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9" name="Google Shape;149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0" name="Google Shape;360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1" name="Google Shape;361;p1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2" name="Google Shape;382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3" name="Google Shape;383;p1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3" name="Google Shape;403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4" name="Google Shape;404;p1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6" name="Google Shape;426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7" name="Google Shape;427;p1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4" name="Google Shape;454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5" name="Google Shape;455;p1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78" name="Google Shape;478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9" name="Google Shape;479;p1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03" name="Google Shape;503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4" name="Google Shape;504;p1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7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9" name="Google Shape;529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0" name="Google Shape;530;p1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0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62" name="Google Shape;562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3" name="Google Shape;563;p1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5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87" name="Google Shape;587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8" name="Google Shape;588;p1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9" name="Google Shape;169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3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15" name="Google Shape;615;p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6" name="Google Shape;616;p2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6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8" name="Google Shape;638;p2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9" name="Google Shape;639;p2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7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9" name="Google Shape;659;p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0" name="Google Shape;660;p2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5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p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87" name="Google Shape;687;p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8" name="Google Shape;688;p2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8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p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10" name="Google Shape;710;p2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1" name="Google Shape;711;p2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9" name="Google Shape;189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0" name="Google Shape;210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6" name="Google Shape;236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0" name="Google Shape;260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1" name="Google Shape;261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4" name="Google Shape;284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5" name="Google Shape;285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5" name="Google Shape;305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6" name="Google Shape;306;p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1" name="Google Shape;331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2" name="Google Shape;332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>
  <p:cSld name="1_Title and Conten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/>
          <p:nvPr>
            <p:ph idx="2" type="pic"/>
          </p:nvPr>
        </p:nvSpPr>
        <p:spPr>
          <a:xfrm>
            <a:off x="198889" y="171451"/>
            <a:ext cx="4981118" cy="6515099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3_Title and Content">
  <p:cSld name="13_Title and Conten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1"/>
          <p:cNvSpPr/>
          <p:nvPr>
            <p:ph idx="2" type="pic"/>
          </p:nvPr>
        </p:nvSpPr>
        <p:spPr>
          <a:xfrm>
            <a:off x="6731000" y="2437350"/>
            <a:ext cx="4997450" cy="3967984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4_Title and Content">
  <p:cSld name="14_Title and Conten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2"/>
          <p:cNvSpPr/>
          <p:nvPr>
            <p:ph idx="2" type="pic"/>
          </p:nvPr>
        </p:nvSpPr>
        <p:spPr>
          <a:xfrm>
            <a:off x="6731000" y="0"/>
            <a:ext cx="5461000" cy="518836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1_Title and Content">
  <p:cSld name="11_Title and Conten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3"/>
          <p:cNvSpPr/>
          <p:nvPr>
            <p:ph idx="2" type="pic"/>
          </p:nvPr>
        </p:nvSpPr>
        <p:spPr>
          <a:xfrm>
            <a:off x="7124701" y="3899642"/>
            <a:ext cx="2568340" cy="2425698"/>
          </a:xfrm>
          <a:prstGeom prst="rect">
            <a:avLst/>
          </a:prstGeom>
          <a:noFill/>
          <a:ln>
            <a:noFill/>
          </a:ln>
        </p:spPr>
      </p:sp>
      <p:sp>
        <p:nvSpPr>
          <p:cNvPr id="44" name="Google Shape;44;p13"/>
          <p:cNvSpPr/>
          <p:nvPr>
            <p:ph idx="3" type="pic"/>
          </p:nvPr>
        </p:nvSpPr>
        <p:spPr>
          <a:xfrm>
            <a:off x="7186614" y="1528764"/>
            <a:ext cx="2506427" cy="2297745"/>
          </a:xfrm>
          <a:prstGeom prst="rect">
            <a:avLst/>
          </a:prstGeom>
          <a:noFill/>
          <a:ln>
            <a:noFill/>
          </a:ln>
        </p:spPr>
      </p:sp>
      <p:sp>
        <p:nvSpPr>
          <p:cNvPr id="45" name="Google Shape;45;p13"/>
          <p:cNvSpPr/>
          <p:nvPr>
            <p:ph idx="4" type="pic"/>
          </p:nvPr>
        </p:nvSpPr>
        <p:spPr>
          <a:xfrm>
            <a:off x="8463633" y="2503117"/>
            <a:ext cx="2506427" cy="229774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_Title and Content">
  <p:cSld name="10_Title and Content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4"/>
          <p:cNvSpPr/>
          <p:nvPr>
            <p:ph idx="2" type="pic"/>
          </p:nvPr>
        </p:nvSpPr>
        <p:spPr>
          <a:xfrm>
            <a:off x="7219952" y="1220381"/>
            <a:ext cx="4445000" cy="5110569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5_Title and Content">
  <p:cSld name="15_Title and Content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5"/>
          <p:cNvSpPr/>
          <p:nvPr>
            <p:ph idx="2" type="pic"/>
          </p:nvPr>
        </p:nvSpPr>
        <p:spPr>
          <a:xfrm>
            <a:off x="0" y="2682794"/>
            <a:ext cx="2055510" cy="2305562"/>
          </a:xfrm>
          <a:prstGeom prst="rect">
            <a:avLst/>
          </a:prstGeom>
          <a:noFill/>
          <a:ln>
            <a:noFill/>
          </a:ln>
        </p:spPr>
      </p:sp>
      <p:sp>
        <p:nvSpPr>
          <p:cNvPr id="50" name="Google Shape;50;p15"/>
          <p:cNvSpPr/>
          <p:nvPr>
            <p:ph idx="3" type="pic"/>
          </p:nvPr>
        </p:nvSpPr>
        <p:spPr>
          <a:xfrm>
            <a:off x="8464878" y="1600201"/>
            <a:ext cx="3253591" cy="477072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6_Title and Content">
  <p:cSld name="16_Title and Content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6"/>
          <p:cNvSpPr/>
          <p:nvPr>
            <p:ph idx="2" type="pic"/>
          </p:nvPr>
        </p:nvSpPr>
        <p:spPr>
          <a:xfrm>
            <a:off x="9572181" y="3979377"/>
            <a:ext cx="1914970" cy="2177901"/>
          </a:xfrm>
          <a:prstGeom prst="rect">
            <a:avLst/>
          </a:prstGeom>
          <a:noFill/>
          <a:ln>
            <a:noFill/>
          </a:ln>
        </p:spPr>
      </p:sp>
      <p:sp>
        <p:nvSpPr>
          <p:cNvPr id="53" name="Google Shape;53;p16"/>
          <p:cNvSpPr/>
          <p:nvPr>
            <p:ph idx="3" type="pic"/>
          </p:nvPr>
        </p:nvSpPr>
        <p:spPr>
          <a:xfrm>
            <a:off x="6632577" y="1422549"/>
            <a:ext cx="1914970" cy="2177901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7_Title and Content">
  <p:cSld name="17_Title and Conten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7"/>
          <p:cNvSpPr/>
          <p:nvPr>
            <p:ph idx="2" type="pic"/>
          </p:nvPr>
        </p:nvSpPr>
        <p:spPr>
          <a:xfrm>
            <a:off x="7421799" y="2092670"/>
            <a:ext cx="4300303" cy="423828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8_Title and Content">
  <p:cSld name="18_Title and Content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8"/>
          <p:cNvSpPr/>
          <p:nvPr>
            <p:ph idx="2" type="pic"/>
          </p:nvPr>
        </p:nvSpPr>
        <p:spPr>
          <a:xfrm>
            <a:off x="6568460" y="2190750"/>
            <a:ext cx="5153643" cy="4667248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9_Title and Content">
  <p:cSld name="19_Title and Conten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9"/>
          <p:cNvSpPr/>
          <p:nvPr>
            <p:ph idx="2" type="pic"/>
          </p:nvPr>
        </p:nvSpPr>
        <p:spPr>
          <a:xfrm>
            <a:off x="198889" y="2206171"/>
            <a:ext cx="5664882" cy="4480379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0_Title and Content">
  <p:cSld name="20_Title and Content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20"/>
          <p:cNvSpPr/>
          <p:nvPr>
            <p:ph idx="2" type="pic"/>
          </p:nvPr>
        </p:nvSpPr>
        <p:spPr>
          <a:xfrm>
            <a:off x="6323917" y="1988458"/>
            <a:ext cx="5403624" cy="4405083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>
  <p:cSld name="2_Title and Conten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/>
          <p:nvPr>
            <p:ph idx="2" type="pic"/>
          </p:nvPr>
        </p:nvSpPr>
        <p:spPr>
          <a:xfrm>
            <a:off x="7039433" y="171451"/>
            <a:ext cx="4981118" cy="6515099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1_Title and Content">
  <p:cSld name="21_Title and Conten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21"/>
          <p:cNvSpPr/>
          <p:nvPr>
            <p:ph idx="2" type="pic"/>
          </p:nvPr>
        </p:nvSpPr>
        <p:spPr>
          <a:xfrm>
            <a:off x="6970103" y="1390650"/>
            <a:ext cx="5221897" cy="5467348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2_Title and Content">
  <p:cSld name="22_Title and Content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22"/>
          <p:cNvSpPr/>
          <p:nvPr>
            <p:ph idx="2" type="pic"/>
          </p:nvPr>
        </p:nvSpPr>
        <p:spPr>
          <a:xfrm>
            <a:off x="1795689" y="4921233"/>
            <a:ext cx="1009650" cy="1188744"/>
          </a:xfrm>
          <a:prstGeom prst="rect">
            <a:avLst/>
          </a:prstGeom>
          <a:noFill/>
          <a:ln>
            <a:noFill/>
          </a:ln>
        </p:spPr>
      </p:sp>
      <p:sp>
        <p:nvSpPr>
          <p:cNvPr id="66" name="Google Shape;66;p22"/>
          <p:cNvSpPr/>
          <p:nvPr>
            <p:ph idx="3" type="pic"/>
          </p:nvPr>
        </p:nvSpPr>
        <p:spPr>
          <a:xfrm>
            <a:off x="551544" y="4921233"/>
            <a:ext cx="1009650" cy="1188744"/>
          </a:xfrm>
          <a:prstGeom prst="rect">
            <a:avLst/>
          </a:prstGeom>
          <a:noFill/>
          <a:ln>
            <a:noFill/>
          </a:ln>
        </p:spPr>
      </p:sp>
      <p:sp>
        <p:nvSpPr>
          <p:cNvPr id="67" name="Google Shape;67;p22"/>
          <p:cNvSpPr/>
          <p:nvPr>
            <p:ph idx="4" type="pic"/>
          </p:nvPr>
        </p:nvSpPr>
        <p:spPr>
          <a:xfrm>
            <a:off x="6769325" y="1277325"/>
            <a:ext cx="4952778" cy="436147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3_Title and Content">
  <p:cSld name="23_Title and Conten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3"/>
          <p:cNvSpPr/>
          <p:nvPr>
            <p:ph idx="2" type="pic"/>
          </p:nvPr>
        </p:nvSpPr>
        <p:spPr>
          <a:xfrm>
            <a:off x="7223171" y="2295448"/>
            <a:ext cx="4590549" cy="4562553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5_Title and Content">
  <p:cSld name="25_Title and Content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4"/>
          <p:cNvSpPr/>
          <p:nvPr>
            <p:ph idx="2" type="pic"/>
          </p:nvPr>
        </p:nvSpPr>
        <p:spPr>
          <a:xfrm>
            <a:off x="450850" y="1358900"/>
            <a:ext cx="4184649" cy="5048249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6_Title and Content">
  <p:cSld name="26_Title and Conten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5"/>
          <p:cNvSpPr/>
          <p:nvPr>
            <p:ph idx="2" type="pic"/>
          </p:nvPr>
        </p:nvSpPr>
        <p:spPr>
          <a:xfrm>
            <a:off x="7353300" y="1741289"/>
            <a:ext cx="4838700" cy="5116714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4_Title and Content">
  <p:cSld name="24_Title and Conten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6"/>
          <p:cNvSpPr/>
          <p:nvPr>
            <p:ph idx="2" type="pic"/>
          </p:nvPr>
        </p:nvSpPr>
        <p:spPr>
          <a:xfrm>
            <a:off x="7223171" y="1741290"/>
            <a:ext cx="4968829" cy="5116711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8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b="0" i="0" sz="6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0" name="Google Shape;80;p28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1" name="Google Shape;81;p2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2" name="Google Shape;82;p2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3" name="Google Shape;83;p2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6" name="Google Shape;86;p29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7" name="Google Shape;87;p2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8" name="Google Shape;88;p2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9" name="Google Shape;89;p2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0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b="0" i="0" sz="6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92" name="Google Shape;92;p30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3" name="Google Shape;93;p3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4" name="Google Shape;94;p3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5" name="Google Shape;95;p3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98" name="Google Shape;98;p31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9" name="Google Shape;99;p31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0" name="Google Shape;100;p3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1" name="Google Shape;101;p3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2" name="Google Shape;102;p3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Title and Content">
  <p:cSld name="4_Title and Conten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>
            <p:ph idx="2" type="pic"/>
          </p:nvPr>
        </p:nvSpPr>
        <p:spPr>
          <a:xfrm>
            <a:off x="7039433" y="171452"/>
            <a:ext cx="4981118" cy="6515099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2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05" name="Google Shape;105;p32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6" name="Google Shape;106;p32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7" name="Google Shape;107;p32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8" name="Google Shape;108;p32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9" name="Google Shape;109;p3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0" name="Google Shape;110;p3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1" name="Google Shape;111;p3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3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4" name="Google Shape;114;p3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5" name="Google Shape;115;p3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6" name="Google Shape;116;p3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9" name="Google Shape;119;p3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0" name="Google Shape;120;p3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35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23" name="Google Shape;123;p35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4" name="Google Shape;124;p35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5" name="Google Shape;125;p3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6" name="Google Shape;126;p3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7" name="Google Shape;127;p3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36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30" name="Google Shape;130;p36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31" name="Google Shape;131;p36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2" name="Google Shape;132;p3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3" name="Google Shape;133;p3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4" name="Google Shape;134;p3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37" name="Google Shape;137;p37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8" name="Google Shape;138;p3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9" name="Google Shape;139;p3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0" name="Google Shape;140;p3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38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43" name="Google Shape;143;p38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4" name="Google Shape;144;p3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5" name="Google Shape;145;p3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6" name="Google Shape;146;p3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and Content">
  <p:cSld name="5_Title and Conten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/>
          <p:nvPr>
            <p:ph idx="2" type="pic"/>
          </p:nvPr>
        </p:nvSpPr>
        <p:spPr>
          <a:xfrm>
            <a:off x="551544" y="3259334"/>
            <a:ext cx="1009650" cy="1188744"/>
          </a:xfrm>
          <a:prstGeom prst="rect">
            <a:avLst/>
          </a:prstGeom>
          <a:noFill/>
          <a:ln>
            <a:noFill/>
          </a:ln>
        </p:spPr>
      </p:sp>
      <p:sp>
        <p:nvSpPr>
          <p:cNvPr id="23" name="Google Shape;23;p5"/>
          <p:cNvSpPr/>
          <p:nvPr>
            <p:ph idx="3" type="pic"/>
          </p:nvPr>
        </p:nvSpPr>
        <p:spPr>
          <a:xfrm>
            <a:off x="1795689" y="3259334"/>
            <a:ext cx="1009650" cy="1188744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and Content">
  <p:cSld name="6_Title and Conten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6"/>
          <p:cNvSpPr/>
          <p:nvPr>
            <p:ph idx="2" type="pic"/>
          </p:nvPr>
        </p:nvSpPr>
        <p:spPr>
          <a:xfrm>
            <a:off x="7468524" y="1627735"/>
            <a:ext cx="4196427" cy="470321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Title and Content">
  <p:cSld name="7_Title and Content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7"/>
          <p:cNvSpPr/>
          <p:nvPr>
            <p:ph idx="2" type="pic"/>
          </p:nvPr>
        </p:nvSpPr>
        <p:spPr>
          <a:xfrm>
            <a:off x="9782629" y="4464948"/>
            <a:ext cx="1882322" cy="1866003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7"/>
          <p:cNvSpPr/>
          <p:nvPr>
            <p:ph idx="3" type="pic"/>
          </p:nvPr>
        </p:nvSpPr>
        <p:spPr>
          <a:xfrm>
            <a:off x="7468523" y="3723971"/>
            <a:ext cx="2125419" cy="2606980"/>
          </a:xfrm>
          <a:prstGeom prst="rect">
            <a:avLst/>
          </a:prstGeom>
          <a:noFill/>
          <a:ln>
            <a:noFill/>
          </a:ln>
        </p:spPr>
      </p:sp>
      <p:sp>
        <p:nvSpPr>
          <p:cNvPr id="29" name="Google Shape;29;p7"/>
          <p:cNvSpPr/>
          <p:nvPr>
            <p:ph idx="4" type="pic"/>
          </p:nvPr>
        </p:nvSpPr>
        <p:spPr>
          <a:xfrm>
            <a:off x="7468525" y="1627735"/>
            <a:ext cx="4196427" cy="1942779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_Title and Content">
  <p:cSld name="8_Title and Conten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8"/>
          <p:cNvSpPr/>
          <p:nvPr>
            <p:ph idx="2" type="pic"/>
          </p:nvPr>
        </p:nvSpPr>
        <p:spPr>
          <a:xfrm>
            <a:off x="544741" y="1357963"/>
            <a:ext cx="4070802" cy="5012957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9_Title and Content">
  <p:cSld name="9_Title and Conte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9"/>
          <p:cNvSpPr/>
          <p:nvPr>
            <p:ph idx="2" type="pic"/>
          </p:nvPr>
        </p:nvSpPr>
        <p:spPr>
          <a:xfrm>
            <a:off x="7808686" y="171451"/>
            <a:ext cx="4211865" cy="6515099"/>
          </a:xfrm>
          <a:prstGeom prst="rect">
            <a:avLst/>
          </a:prstGeom>
          <a:noFill/>
          <a:ln>
            <a:noFill/>
          </a:ln>
        </p:spPr>
      </p:sp>
      <p:sp>
        <p:nvSpPr>
          <p:cNvPr id="34" name="Google Shape;34;p9"/>
          <p:cNvSpPr/>
          <p:nvPr>
            <p:ph idx="3" type="pic"/>
          </p:nvPr>
        </p:nvSpPr>
        <p:spPr>
          <a:xfrm>
            <a:off x="551544" y="1298191"/>
            <a:ext cx="1009650" cy="1188744"/>
          </a:xfrm>
          <a:prstGeom prst="rect">
            <a:avLst/>
          </a:prstGeom>
          <a:noFill/>
          <a:ln>
            <a:noFill/>
          </a:ln>
        </p:spPr>
      </p:sp>
      <p:sp>
        <p:nvSpPr>
          <p:cNvPr id="35" name="Google Shape;35;p9"/>
          <p:cNvSpPr/>
          <p:nvPr>
            <p:ph idx="4" type="pic"/>
          </p:nvPr>
        </p:nvSpPr>
        <p:spPr>
          <a:xfrm>
            <a:off x="1795689" y="1298191"/>
            <a:ext cx="1009650" cy="1188744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2_Title and Content">
  <p:cSld name="12_Title and Conten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0"/>
          <p:cNvSpPr/>
          <p:nvPr>
            <p:ph idx="2" type="pic"/>
          </p:nvPr>
        </p:nvSpPr>
        <p:spPr>
          <a:xfrm>
            <a:off x="6096001" y="1"/>
            <a:ext cx="6095999" cy="6857999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theme" Target="../theme/theme3.xml"/><Relationship Id="rId25" Type="http://schemas.openxmlformats.org/officeDocument/2006/relationships/slideLayout" Target="../slideLayouts/slideLayout25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7"/>
          <p:cNvSpPr/>
          <p:nvPr/>
        </p:nvSpPr>
        <p:spPr>
          <a:xfrm>
            <a:off x="482600" y="2333011"/>
            <a:ext cx="3231840" cy="41209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4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3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153" name="Google Shape;153;p39"/>
          <p:cNvSpPr/>
          <p:nvPr>
            <p:ph idx="2" type="pic"/>
          </p:nvPr>
        </p:nvSpPr>
        <p:spPr>
          <a:xfrm>
            <a:off x="198889" y="171451"/>
            <a:ext cx="4981118" cy="6515099"/>
          </a:xfrm>
          <a:prstGeom prst="rect">
            <a:avLst/>
          </a:prstGeom>
          <a:noFill/>
          <a:ln>
            <a:noFill/>
          </a:ln>
        </p:spPr>
      </p:sp>
      <p:sp>
        <p:nvSpPr>
          <p:cNvPr id="154" name="Google Shape;154;p39"/>
          <p:cNvSpPr txBox="1"/>
          <p:nvPr/>
        </p:nvSpPr>
        <p:spPr>
          <a:xfrm>
            <a:off x="5741085" y="46803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0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01 FEB</a:t>
            </a:r>
            <a:endParaRPr/>
          </a:p>
        </p:txBody>
      </p:sp>
      <p:sp>
        <p:nvSpPr>
          <p:cNvPr id="155" name="Google Shape;155;p39"/>
          <p:cNvSpPr txBox="1"/>
          <p:nvPr/>
        </p:nvSpPr>
        <p:spPr>
          <a:xfrm>
            <a:off x="8144560" y="46803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@2025</a:t>
            </a:r>
            <a:endParaRPr/>
          </a:p>
        </p:txBody>
      </p:sp>
      <p:sp>
        <p:nvSpPr>
          <p:cNvPr id="156" name="Google Shape;156;p39"/>
          <p:cNvSpPr txBox="1"/>
          <p:nvPr/>
        </p:nvSpPr>
        <p:spPr>
          <a:xfrm>
            <a:off x="10548035" y="468030"/>
            <a:ext cx="12065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VERSION 3.0</a:t>
            </a:r>
            <a:endParaRPr/>
          </a:p>
        </p:txBody>
      </p:sp>
      <p:sp>
        <p:nvSpPr>
          <p:cNvPr id="157" name="Google Shape;157;p39"/>
          <p:cNvSpPr txBox="1"/>
          <p:nvPr/>
        </p:nvSpPr>
        <p:spPr>
          <a:xfrm>
            <a:off x="5859500" y="6078894"/>
            <a:ext cx="706130" cy="2154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@ 2025</a:t>
            </a:r>
            <a:endParaRPr/>
          </a:p>
        </p:txBody>
      </p:sp>
      <p:sp>
        <p:nvSpPr>
          <p:cNvPr id="158" name="Google Shape;158;p39"/>
          <p:cNvSpPr txBox="1"/>
          <p:nvPr/>
        </p:nvSpPr>
        <p:spPr>
          <a:xfrm>
            <a:off x="8321077" y="4808842"/>
            <a:ext cx="296840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BRAND </a:t>
            </a:r>
            <a:r>
              <a:rPr lang="en-US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DESIGN 2025</a:t>
            </a:r>
            <a:endParaRPr/>
          </a:p>
        </p:txBody>
      </p:sp>
      <p:sp>
        <p:nvSpPr>
          <p:cNvPr id="159" name="Google Shape;159;p39"/>
          <p:cNvSpPr txBox="1"/>
          <p:nvPr/>
        </p:nvSpPr>
        <p:spPr>
          <a:xfrm>
            <a:off x="8321075" y="5567875"/>
            <a:ext cx="32709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BEHIND HOW A BRAND BUILDS IDENTIFICATION AND FAVORABILITY WITH CUSTOMERS AND POTENTIAL CUSTOMERS. A BRAND STRATEGY ENCOMPASSES SEVERAL DIFFERENT BRAND ELEMENTS, LIKE VOICE, STORYTELLING, BRAND IDENTITY, BRAND VALUES, IDENTITY, BRAND VALUES, 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60" name="Google Shape;160;p39"/>
          <p:cNvSpPr txBox="1"/>
          <p:nvPr/>
        </p:nvSpPr>
        <p:spPr>
          <a:xfrm>
            <a:off x="8321077" y="5210980"/>
            <a:ext cx="2632672" cy="2288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9090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P R E S E N T A T I O N  T E M P L A T E</a:t>
            </a:r>
            <a:endParaRPr b="1" sz="11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61" name="Google Shape;161;p39"/>
          <p:cNvSpPr/>
          <p:nvPr/>
        </p:nvSpPr>
        <p:spPr>
          <a:xfrm>
            <a:off x="5819873" y="6027204"/>
            <a:ext cx="781268" cy="298975"/>
          </a:xfrm>
          <a:prstGeom prst="ellipse">
            <a:avLst/>
          </a:prstGeom>
          <a:noFill/>
          <a:ln cap="flat" cmpd="sng" w="9525">
            <a:solidFill>
              <a:schemeClr val="dk1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39"/>
          <p:cNvSpPr txBox="1"/>
          <p:nvPr/>
        </p:nvSpPr>
        <p:spPr>
          <a:xfrm>
            <a:off x="5670329" y="1131407"/>
            <a:ext cx="5554200" cy="20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Brand</a:t>
            </a:r>
            <a:endParaRPr/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STRATEGY</a:t>
            </a:r>
            <a:endParaRPr/>
          </a:p>
        </p:txBody>
      </p:sp>
      <p:sp>
        <p:nvSpPr>
          <p:cNvPr id="163" name="Google Shape;163;p39"/>
          <p:cNvSpPr/>
          <p:nvPr/>
        </p:nvSpPr>
        <p:spPr>
          <a:xfrm>
            <a:off x="11276942" y="2190236"/>
            <a:ext cx="213064" cy="213064"/>
          </a:xfrm>
          <a:prstGeom prst="ellipse">
            <a:avLst/>
          </a:prstGeom>
          <a:noFill/>
          <a:ln cap="flat" cmpd="sng" w="9525">
            <a:solidFill>
              <a:schemeClr val="dk1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39"/>
          <p:cNvSpPr txBox="1"/>
          <p:nvPr/>
        </p:nvSpPr>
        <p:spPr>
          <a:xfrm>
            <a:off x="11268087" y="2190236"/>
            <a:ext cx="2220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R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65" name="Google Shape;165;p39"/>
          <p:cNvSpPr/>
          <p:nvPr/>
        </p:nvSpPr>
        <p:spPr>
          <a:xfrm>
            <a:off x="5180007" y="3723067"/>
            <a:ext cx="7011993" cy="229326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chemeClr val="dk1">
                <a:alpha val="200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39"/>
          <p:cNvSpPr txBox="1"/>
          <p:nvPr/>
        </p:nvSpPr>
        <p:spPr>
          <a:xfrm>
            <a:off x="5747846" y="3737996"/>
            <a:ext cx="6245265" cy="2178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BEHIND HOW A BRAND BUILDS IDENTIFICATION AND FAVORABILITY WITH CUST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4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364" name="Google Shape;364;p48"/>
          <p:cNvSpPr/>
          <p:nvPr>
            <p:ph idx="2" type="pic"/>
          </p:nvPr>
        </p:nvSpPr>
        <p:spPr>
          <a:xfrm>
            <a:off x="6731000" y="2437350"/>
            <a:ext cx="4997450" cy="3967984"/>
          </a:xfrm>
          <a:prstGeom prst="rect">
            <a:avLst/>
          </a:prstGeom>
          <a:noFill/>
          <a:ln>
            <a:noFill/>
          </a:ln>
        </p:spPr>
      </p:sp>
      <p:sp>
        <p:nvSpPr>
          <p:cNvPr id="365" name="Google Shape;365;p48"/>
          <p:cNvSpPr txBox="1"/>
          <p:nvPr/>
        </p:nvSpPr>
        <p:spPr>
          <a:xfrm>
            <a:off x="10607220" y="487080"/>
            <a:ext cx="12065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STRATEGY</a:t>
            </a:r>
            <a:endParaRPr/>
          </a:p>
        </p:txBody>
      </p:sp>
      <p:sp>
        <p:nvSpPr>
          <p:cNvPr id="366" name="Google Shape;366;p48"/>
          <p:cNvSpPr txBox="1"/>
          <p:nvPr/>
        </p:nvSpPr>
        <p:spPr>
          <a:xfrm>
            <a:off x="452672" y="1056550"/>
            <a:ext cx="3105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2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BRAND VOICE</a:t>
            </a:r>
            <a:endParaRPr sz="3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67" name="Google Shape;367;p48"/>
          <p:cNvSpPr txBox="1"/>
          <p:nvPr/>
        </p:nvSpPr>
        <p:spPr>
          <a:xfrm>
            <a:off x="450850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01 FEB</a:t>
            </a:r>
            <a:endParaRPr/>
          </a:p>
        </p:txBody>
      </p:sp>
      <p:sp>
        <p:nvSpPr>
          <p:cNvPr id="368" name="Google Shape;368;p48"/>
          <p:cNvSpPr txBox="1"/>
          <p:nvPr/>
        </p:nvSpPr>
        <p:spPr>
          <a:xfrm>
            <a:off x="2387600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@2025</a:t>
            </a:r>
            <a:endParaRPr/>
          </a:p>
        </p:txBody>
      </p:sp>
      <p:sp>
        <p:nvSpPr>
          <p:cNvPr id="369" name="Google Shape;369;p48"/>
          <p:cNvSpPr/>
          <p:nvPr/>
        </p:nvSpPr>
        <p:spPr>
          <a:xfrm>
            <a:off x="554075" y="5996467"/>
            <a:ext cx="859395" cy="328873"/>
          </a:xfrm>
          <a:prstGeom prst="ellipse">
            <a:avLst/>
          </a:prstGeom>
          <a:noFill/>
          <a:ln cap="flat" cmpd="sng" w="9525">
            <a:solidFill>
              <a:schemeClr val="dk1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0" name="Google Shape;370;p48"/>
          <p:cNvSpPr txBox="1"/>
          <p:nvPr/>
        </p:nvSpPr>
        <p:spPr>
          <a:xfrm>
            <a:off x="450850" y="2284236"/>
            <a:ext cx="11874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BEHIND HOW A BRAND BUILDS IDENTIFICATION AND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371" name="Google Shape;371;p48"/>
          <p:cNvSpPr txBox="1"/>
          <p:nvPr/>
        </p:nvSpPr>
        <p:spPr>
          <a:xfrm>
            <a:off x="632765" y="6063106"/>
            <a:ext cx="706130" cy="2154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@ 2025</a:t>
            </a:r>
            <a:endParaRPr/>
          </a:p>
        </p:txBody>
      </p:sp>
      <p:sp>
        <p:nvSpPr>
          <p:cNvPr id="372" name="Google Shape;372;p48"/>
          <p:cNvSpPr txBox="1"/>
          <p:nvPr/>
        </p:nvSpPr>
        <p:spPr>
          <a:xfrm>
            <a:off x="450850" y="3920444"/>
            <a:ext cx="20337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6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BRAND VOICE // 2025</a:t>
            </a:r>
            <a:endParaRPr sz="1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3" name="Google Shape;373;p48"/>
          <p:cNvSpPr txBox="1"/>
          <p:nvPr/>
        </p:nvSpPr>
        <p:spPr>
          <a:xfrm>
            <a:off x="8801100" y="1303564"/>
            <a:ext cx="85725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MODY</a:t>
            </a:r>
            <a:endParaRPr/>
          </a:p>
        </p:txBody>
      </p:sp>
      <p:sp>
        <p:nvSpPr>
          <p:cNvPr id="374" name="Google Shape;374;p48"/>
          <p:cNvSpPr txBox="1"/>
          <p:nvPr/>
        </p:nvSpPr>
        <p:spPr>
          <a:xfrm>
            <a:off x="7341657" y="1604602"/>
            <a:ext cx="3776136" cy="435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BEHIND HOW A BRAND BUILDS IDENTIFICATION ANDSTRATEGY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cxnSp>
        <p:nvCxnSpPr>
          <p:cNvPr id="375" name="Google Shape;375;p48"/>
          <p:cNvCxnSpPr/>
          <p:nvPr/>
        </p:nvCxnSpPr>
        <p:spPr>
          <a:xfrm>
            <a:off x="3196771" y="2398553"/>
            <a:ext cx="0" cy="259357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376" name="Google Shape;376;p48"/>
          <p:cNvSpPr txBox="1"/>
          <p:nvPr/>
        </p:nvSpPr>
        <p:spPr>
          <a:xfrm>
            <a:off x="2721434" y="2893267"/>
            <a:ext cx="9507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6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2.05K</a:t>
            </a:r>
            <a:endParaRPr sz="1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7" name="Google Shape;377;p48"/>
          <p:cNvSpPr/>
          <p:nvPr/>
        </p:nvSpPr>
        <p:spPr>
          <a:xfrm rot="-5400000">
            <a:off x="5935771" y="2702284"/>
            <a:ext cx="1067850" cy="5379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8" name="Google Shape;378;p48"/>
          <p:cNvSpPr txBox="1"/>
          <p:nvPr/>
        </p:nvSpPr>
        <p:spPr>
          <a:xfrm rot="-5400000">
            <a:off x="6053526" y="2809691"/>
            <a:ext cx="857250" cy="3231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MODY</a:t>
            </a:r>
            <a:endParaRPr/>
          </a:p>
        </p:txBody>
      </p:sp>
      <p:sp>
        <p:nvSpPr>
          <p:cNvPr id="379" name="Google Shape;379;p48"/>
          <p:cNvSpPr txBox="1"/>
          <p:nvPr/>
        </p:nvSpPr>
        <p:spPr>
          <a:xfrm>
            <a:off x="450849" y="4315020"/>
            <a:ext cx="4997400" cy="1206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BEHIND HOW A BRAND BUILDS IDENTIFICATION AND FAVORABILITY WITH CUSTOMERS AND POTENTIAL CUSTOMERS. A BRAND STRATEGY ENCOMPASSES SEVERAL DIFFERENT BRAND ELEMENTS, LIKE VOICE, STORYTELLING, BRAND IDENTITY, BRAND VALUES, A BRAND STRATEGY IS THE HOLISTIC APPROACH BEHIND HOW A BRAND BUILDS IDENTIFICATION AND FAVORABILITY WITH CUSTOMERS AND POTENTIAL CUSTOMERS. A BRAND STRATEGY ENCOMPASSES SEVERAL DIFFERENT BRAND ELEMENTS, LIKE VOICE, STORYTELLING, BRAND IDENTITY, BRAND VALUES, A BRAND STRATEGY IS THE HOLISTIC APPROACH THE HOLISTIC APPROACH 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4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386" name="Google Shape;386;p49"/>
          <p:cNvSpPr/>
          <p:nvPr>
            <p:ph idx="2" type="pic"/>
          </p:nvPr>
        </p:nvSpPr>
        <p:spPr>
          <a:xfrm>
            <a:off x="6731000" y="0"/>
            <a:ext cx="5461000" cy="5188365"/>
          </a:xfrm>
          <a:prstGeom prst="rect">
            <a:avLst/>
          </a:prstGeom>
          <a:noFill/>
          <a:ln>
            <a:noFill/>
          </a:ln>
        </p:spPr>
      </p:sp>
      <p:sp>
        <p:nvSpPr>
          <p:cNvPr id="387" name="Google Shape;387;p49"/>
          <p:cNvSpPr txBox="1"/>
          <p:nvPr/>
        </p:nvSpPr>
        <p:spPr>
          <a:xfrm>
            <a:off x="452665" y="1132751"/>
            <a:ext cx="321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2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BRAND TONE</a:t>
            </a:r>
            <a:endParaRPr sz="3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88" name="Google Shape;388;p49"/>
          <p:cNvSpPr txBox="1"/>
          <p:nvPr/>
        </p:nvSpPr>
        <p:spPr>
          <a:xfrm>
            <a:off x="450850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01 FEB</a:t>
            </a:r>
            <a:endParaRPr/>
          </a:p>
        </p:txBody>
      </p:sp>
      <p:sp>
        <p:nvSpPr>
          <p:cNvPr id="389" name="Google Shape;389;p49"/>
          <p:cNvSpPr txBox="1"/>
          <p:nvPr/>
        </p:nvSpPr>
        <p:spPr>
          <a:xfrm>
            <a:off x="2387600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@2025</a:t>
            </a:r>
            <a:endParaRPr/>
          </a:p>
        </p:txBody>
      </p:sp>
      <p:sp>
        <p:nvSpPr>
          <p:cNvPr id="390" name="Google Shape;390;p49"/>
          <p:cNvSpPr txBox="1"/>
          <p:nvPr/>
        </p:nvSpPr>
        <p:spPr>
          <a:xfrm>
            <a:off x="450850" y="2284236"/>
            <a:ext cx="1187400" cy="96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BEHIND HOW A BRAND BUILDS IDENTIFICATION AND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grpSp>
        <p:nvGrpSpPr>
          <p:cNvPr id="391" name="Google Shape;391;p49"/>
          <p:cNvGrpSpPr/>
          <p:nvPr/>
        </p:nvGrpSpPr>
        <p:grpSpPr>
          <a:xfrm>
            <a:off x="554075" y="5996467"/>
            <a:ext cx="859395" cy="328873"/>
            <a:chOff x="554075" y="5996467"/>
            <a:chExt cx="859395" cy="328873"/>
          </a:xfrm>
        </p:grpSpPr>
        <p:sp>
          <p:nvSpPr>
            <p:cNvPr id="392" name="Google Shape;392;p49"/>
            <p:cNvSpPr/>
            <p:nvPr/>
          </p:nvSpPr>
          <p:spPr>
            <a:xfrm>
              <a:off x="554075" y="5996467"/>
              <a:ext cx="859395" cy="328873"/>
            </a:xfrm>
            <a:prstGeom prst="ellipse">
              <a:avLst/>
            </a:prstGeom>
            <a:noFill/>
            <a:ln cap="flat" cmpd="sng" w="9525">
              <a:solidFill>
                <a:schemeClr val="dk1">
                  <a:alpha val="49803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3" name="Google Shape;393;p49"/>
            <p:cNvSpPr txBox="1"/>
            <p:nvPr/>
          </p:nvSpPr>
          <p:spPr>
            <a:xfrm>
              <a:off x="632765" y="6063106"/>
              <a:ext cx="706130" cy="2154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@ 2025</a:t>
              </a:r>
              <a:endParaRPr/>
            </a:p>
          </p:txBody>
        </p:sp>
      </p:grpSp>
      <p:sp>
        <p:nvSpPr>
          <p:cNvPr id="394" name="Google Shape;394;p49"/>
          <p:cNvSpPr txBox="1"/>
          <p:nvPr/>
        </p:nvSpPr>
        <p:spPr>
          <a:xfrm>
            <a:off x="450850" y="3860919"/>
            <a:ext cx="20337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6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BRAND VOICE // 2025</a:t>
            </a:r>
            <a:endParaRPr sz="1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5" name="Google Shape;395;p49"/>
          <p:cNvSpPr txBox="1"/>
          <p:nvPr/>
        </p:nvSpPr>
        <p:spPr>
          <a:xfrm>
            <a:off x="9032875" y="5506113"/>
            <a:ext cx="85725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MODY</a:t>
            </a:r>
            <a:endParaRPr/>
          </a:p>
        </p:txBody>
      </p:sp>
      <p:sp>
        <p:nvSpPr>
          <p:cNvPr id="396" name="Google Shape;396;p49"/>
          <p:cNvSpPr txBox="1"/>
          <p:nvPr/>
        </p:nvSpPr>
        <p:spPr>
          <a:xfrm>
            <a:off x="7573432" y="5845251"/>
            <a:ext cx="3776136" cy="435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BEHIND HOW A BRAND BUILDS IDENTIFICATION ANDSTRATEGY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397" name="Google Shape;397;p49"/>
          <p:cNvSpPr txBox="1"/>
          <p:nvPr/>
        </p:nvSpPr>
        <p:spPr>
          <a:xfrm>
            <a:off x="2397584" y="2236639"/>
            <a:ext cx="950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57142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2.05K</a:t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8" name="Google Shape;398;p49"/>
          <p:cNvSpPr txBox="1"/>
          <p:nvPr/>
        </p:nvSpPr>
        <p:spPr>
          <a:xfrm>
            <a:off x="450849" y="4238820"/>
            <a:ext cx="4997400" cy="1206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BEHIND HOW A BRAND BUILDS IDENTIFICATION AND FAVORABILITY WITH CUSTOMERS AND POTENTIAL CUSTOMERS. A BRAND STRATEGY ENCOMPASSES SEVERAL DIFFERENT BRAND ELEMENTS, LIKE VOICE, STORYTELLING, BRAND IDENTITY, BRAND VALUES, A BRAND STRATEGY IS THE HOLISTIC APPROACH BEHIND HOW A BRAND BUILDS IDENTIFICATION AND FAVORABILITY WITH CUSTOMERS AND POTENTIAL CUSTOMERS. A BRAND STRATEGY ENCOMPASSES SEVERAL DIFFERENT BRAND ELEMENTS, LIKE VOICE, STORYTELLING, BRAND IDENTITY, BRAND VALUES, A BRAND STRATEGY IS THE HOLISTIC APPROACH THE HOLISTIC APPROACH 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399" name="Google Shape;399;p49"/>
          <p:cNvSpPr txBox="1"/>
          <p:nvPr/>
        </p:nvSpPr>
        <p:spPr>
          <a:xfrm>
            <a:off x="10607220" y="487080"/>
            <a:ext cx="12065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STRATEGY</a:t>
            </a:r>
            <a:endParaRPr/>
          </a:p>
        </p:txBody>
      </p:sp>
      <p:sp>
        <p:nvSpPr>
          <p:cNvPr id="400" name="Google Shape;400;p49"/>
          <p:cNvSpPr txBox="1"/>
          <p:nvPr/>
        </p:nvSpPr>
        <p:spPr>
          <a:xfrm>
            <a:off x="2394808" y="2645178"/>
            <a:ext cx="17772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</a:t>
            </a:r>
            <a:endParaRPr/>
          </a:p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IC APPROACH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5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407" name="Google Shape;407;p50"/>
          <p:cNvSpPr/>
          <p:nvPr/>
        </p:nvSpPr>
        <p:spPr>
          <a:xfrm>
            <a:off x="7124699" y="1466851"/>
            <a:ext cx="4540251" cy="48640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8" name="Google Shape;408;p50"/>
          <p:cNvSpPr/>
          <p:nvPr/>
        </p:nvSpPr>
        <p:spPr>
          <a:xfrm>
            <a:off x="554075" y="5996467"/>
            <a:ext cx="859395" cy="328873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1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9" name="Google Shape;409;p50"/>
          <p:cNvSpPr txBox="1"/>
          <p:nvPr/>
        </p:nvSpPr>
        <p:spPr>
          <a:xfrm>
            <a:off x="10607220" y="487080"/>
            <a:ext cx="12065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STRATEGY</a:t>
            </a:r>
            <a:endParaRPr/>
          </a:p>
        </p:txBody>
      </p:sp>
      <p:sp>
        <p:nvSpPr>
          <p:cNvPr id="410" name="Google Shape;410;p50"/>
          <p:cNvSpPr txBox="1"/>
          <p:nvPr/>
        </p:nvSpPr>
        <p:spPr>
          <a:xfrm>
            <a:off x="452665" y="980351"/>
            <a:ext cx="2976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2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BRAND GOAL</a:t>
            </a:r>
            <a:endParaRPr sz="3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11" name="Google Shape;411;p50"/>
          <p:cNvSpPr txBox="1"/>
          <p:nvPr/>
        </p:nvSpPr>
        <p:spPr>
          <a:xfrm>
            <a:off x="450850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01 FEB</a:t>
            </a:r>
            <a:endParaRPr/>
          </a:p>
        </p:txBody>
      </p:sp>
      <p:sp>
        <p:nvSpPr>
          <p:cNvPr id="412" name="Google Shape;412;p50"/>
          <p:cNvSpPr txBox="1"/>
          <p:nvPr/>
        </p:nvSpPr>
        <p:spPr>
          <a:xfrm>
            <a:off x="2387600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@2025</a:t>
            </a:r>
            <a:endParaRPr/>
          </a:p>
        </p:txBody>
      </p:sp>
      <p:sp>
        <p:nvSpPr>
          <p:cNvPr id="413" name="Google Shape;413;p50"/>
          <p:cNvSpPr txBox="1"/>
          <p:nvPr/>
        </p:nvSpPr>
        <p:spPr>
          <a:xfrm>
            <a:off x="2387600" y="2208036"/>
            <a:ext cx="31689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BEHIND HOW A BRAND BUILDS IDENTIFICATION AND FAVORABILITY WITH CUSTOMERS AND POTENTIAL CUSTOMERS. A BRAND STRATEGY ENCOMPASSES SEVERAL DIFFERENT BRAND ELEMENTS, LIKE VOICE, STORYTELLING, BRAND IDENTITY, BRAND VALUES, 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414" name="Google Shape;414;p50"/>
          <p:cNvSpPr txBox="1"/>
          <p:nvPr/>
        </p:nvSpPr>
        <p:spPr>
          <a:xfrm>
            <a:off x="450850" y="2208036"/>
            <a:ext cx="11874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BEHIND HOW A BRAND BUILDS IDENTIFICATION AND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415" name="Google Shape;415;p50"/>
          <p:cNvSpPr txBox="1"/>
          <p:nvPr/>
        </p:nvSpPr>
        <p:spPr>
          <a:xfrm>
            <a:off x="450850" y="4162620"/>
            <a:ext cx="5105700" cy="1206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BEHIND HOW A BRAND BUILDS IDENTIFICATION AND FAVORABILITY WITH CUSTOMERS AND POTENTIAL CUSTOMERS. A BRAND STRATEGY ENCOMPASSES SEVERAL DIFFERENT BRAND ELEMENTS, LIKE VOICE, STORYTELLING, BRAND IDENTITY, BRAND VALUES, A BRAND STRATEGY IS THE HOLISTIC APPROACH BEHIND HOW A BRAND BUILDS IDENTIFICATION AND FAVORABILITY WITH CUSTOMERS AND POTENTIAL CUSTOMERS. A BRAND STRATEGY ENCOMPASSES SEVERAL DIFFERENT BRAND ELEMENTS, LIKE VOICE, STORYTELLING, BRAND IDENTITY, BRAND VALUES, A BRAND STRATEGY IS THE HOLISTIC APPROACH BEHIND HOW A BRAND BUILDS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416" name="Google Shape;416;p50"/>
          <p:cNvSpPr txBox="1"/>
          <p:nvPr/>
        </p:nvSpPr>
        <p:spPr>
          <a:xfrm>
            <a:off x="632765" y="6063106"/>
            <a:ext cx="706130" cy="2154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@ 2025</a:t>
            </a:r>
            <a:endParaRPr/>
          </a:p>
        </p:txBody>
      </p:sp>
      <p:sp>
        <p:nvSpPr>
          <p:cNvPr id="417" name="Google Shape;417;p50"/>
          <p:cNvSpPr txBox="1"/>
          <p:nvPr/>
        </p:nvSpPr>
        <p:spPr>
          <a:xfrm>
            <a:off x="450850" y="3784719"/>
            <a:ext cx="20337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6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BRAND GOAL // 2025</a:t>
            </a:r>
            <a:endParaRPr sz="1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18" name="Google Shape;418;p50"/>
          <p:cNvSpPr txBox="1"/>
          <p:nvPr/>
        </p:nvSpPr>
        <p:spPr>
          <a:xfrm rot="5400000">
            <a:off x="6356358" y="1600971"/>
            <a:ext cx="8721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</a:t>
            </a:r>
            <a:endParaRPr b="1" sz="9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419" name="Google Shape;419;p50"/>
          <p:cNvSpPr txBox="1"/>
          <p:nvPr/>
        </p:nvSpPr>
        <p:spPr>
          <a:xfrm>
            <a:off x="9314484" y="1672182"/>
            <a:ext cx="1753500" cy="63094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500">
                <a:latin typeface="Montserrat"/>
                <a:ea typeface="Montserrat"/>
                <a:cs typeface="Montserrat"/>
                <a:sym typeface="Montserrat"/>
              </a:rPr>
              <a:t>MODY</a:t>
            </a:r>
            <a:endParaRPr/>
          </a:p>
        </p:txBody>
      </p:sp>
      <p:sp>
        <p:nvSpPr>
          <p:cNvPr id="420" name="Google Shape;420;p50"/>
          <p:cNvSpPr txBox="1"/>
          <p:nvPr/>
        </p:nvSpPr>
        <p:spPr>
          <a:xfrm>
            <a:off x="9854309" y="4938741"/>
            <a:ext cx="1568400" cy="129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BEHIND STRATEGY ENCOMPASSES SEVERAL DIFFERENT BRAND ELEMENTS, LIKE VOICE, STORYTELLING, BRAND IDENTITY, BRAND VALUES, STORYTELLING, BRAND IDENTITY, BRAND VALUES, 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421" name="Google Shape;421;p50"/>
          <p:cNvSpPr/>
          <p:nvPr>
            <p:ph idx="3" type="pic"/>
          </p:nvPr>
        </p:nvSpPr>
        <p:spPr>
          <a:xfrm>
            <a:off x="7186614" y="1528764"/>
            <a:ext cx="2506427" cy="2297745"/>
          </a:xfrm>
          <a:prstGeom prst="rect">
            <a:avLst/>
          </a:prstGeom>
          <a:noFill/>
          <a:ln>
            <a:noFill/>
          </a:ln>
        </p:spPr>
      </p:sp>
      <p:sp>
        <p:nvSpPr>
          <p:cNvPr id="422" name="Google Shape;422;p50"/>
          <p:cNvSpPr/>
          <p:nvPr>
            <p:ph idx="4" type="pic"/>
          </p:nvPr>
        </p:nvSpPr>
        <p:spPr>
          <a:xfrm>
            <a:off x="8463633" y="2503117"/>
            <a:ext cx="2506427" cy="2297745"/>
          </a:xfrm>
          <a:prstGeom prst="rect">
            <a:avLst/>
          </a:prstGeom>
          <a:noFill/>
          <a:ln>
            <a:noFill/>
          </a:ln>
        </p:spPr>
      </p:sp>
      <p:sp>
        <p:nvSpPr>
          <p:cNvPr id="423" name="Google Shape;423;p50"/>
          <p:cNvSpPr/>
          <p:nvPr>
            <p:ph idx="2" type="pic"/>
          </p:nvPr>
        </p:nvSpPr>
        <p:spPr>
          <a:xfrm>
            <a:off x="7124701" y="3899642"/>
            <a:ext cx="2568340" cy="2425698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5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430" name="Google Shape;430;p51"/>
          <p:cNvSpPr/>
          <p:nvPr>
            <p:ph idx="2" type="pic"/>
          </p:nvPr>
        </p:nvSpPr>
        <p:spPr>
          <a:xfrm>
            <a:off x="7219952" y="1220381"/>
            <a:ext cx="4445000" cy="5110569"/>
          </a:xfrm>
          <a:prstGeom prst="rect">
            <a:avLst/>
          </a:prstGeom>
          <a:noFill/>
          <a:ln>
            <a:noFill/>
          </a:ln>
        </p:spPr>
      </p:sp>
      <p:sp>
        <p:nvSpPr>
          <p:cNvPr id="431" name="Google Shape;431;p51"/>
          <p:cNvSpPr txBox="1"/>
          <p:nvPr/>
        </p:nvSpPr>
        <p:spPr>
          <a:xfrm>
            <a:off x="431800" y="1017705"/>
            <a:ext cx="3580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2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BRAND FINDING</a:t>
            </a:r>
            <a:endParaRPr sz="3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32" name="Google Shape;432;p51"/>
          <p:cNvSpPr txBox="1"/>
          <p:nvPr/>
        </p:nvSpPr>
        <p:spPr>
          <a:xfrm>
            <a:off x="450850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01 FEB</a:t>
            </a:r>
            <a:endParaRPr/>
          </a:p>
        </p:txBody>
      </p:sp>
      <p:sp>
        <p:nvSpPr>
          <p:cNvPr id="433" name="Google Shape;433;p51"/>
          <p:cNvSpPr txBox="1"/>
          <p:nvPr/>
        </p:nvSpPr>
        <p:spPr>
          <a:xfrm>
            <a:off x="2387600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@2025</a:t>
            </a:r>
            <a:endParaRPr/>
          </a:p>
        </p:txBody>
      </p:sp>
      <p:sp>
        <p:nvSpPr>
          <p:cNvPr id="434" name="Google Shape;434;p51"/>
          <p:cNvSpPr txBox="1"/>
          <p:nvPr/>
        </p:nvSpPr>
        <p:spPr>
          <a:xfrm>
            <a:off x="4438650" y="487080"/>
            <a:ext cx="1206500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VERSION 3.0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BRAND</a:t>
            </a:r>
            <a:endParaRPr/>
          </a:p>
        </p:txBody>
      </p:sp>
      <p:sp>
        <p:nvSpPr>
          <p:cNvPr id="435" name="Google Shape;435;p51"/>
          <p:cNvSpPr txBox="1"/>
          <p:nvPr/>
        </p:nvSpPr>
        <p:spPr>
          <a:xfrm>
            <a:off x="10607220" y="487080"/>
            <a:ext cx="12065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STRATEGY</a:t>
            </a:r>
            <a:endParaRPr/>
          </a:p>
        </p:txBody>
      </p:sp>
      <p:sp>
        <p:nvSpPr>
          <p:cNvPr id="436" name="Google Shape;436;p51"/>
          <p:cNvSpPr txBox="1"/>
          <p:nvPr/>
        </p:nvSpPr>
        <p:spPr>
          <a:xfrm>
            <a:off x="2387601" y="2473402"/>
            <a:ext cx="2033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5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FINDING // 2025</a:t>
            </a:r>
            <a:endParaRPr sz="15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37" name="Google Shape;437;p51"/>
          <p:cNvSpPr txBox="1"/>
          <p:nvPr/>
        </p:nvSpPr>
        <p:spPr>
          <a:xfrm>
            <a:off x="2398037" y="2992123"/>
            <a:ext cx="31689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BEHIND HOW A BRAND BUILDS IDENTIFICATION AND FAVORABILITY WITH CUSTOMERS AND POTENTIAL CUSTOMERS. A BRAND STRATEGY ENCOMPASSES SEVERAL DIFFERENT BRAND ELEMENTS, LIKE VOICE, STORYTELLING, BRAND IDENTITY, BRAND VALUES, 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438" name="Google Shape;438;p51"/>
          <p:cNvSpPr txBox="1"/>
          <p:nvPr/>
        </p:nvSpPr>
        <p:spPr>
          <a:xfrm>
            <a:off x="450850" y="2487626"/>
            <a:ext cx="10098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STRATEGY</a:t>
            </a:r>
            <a:endParaRPr/>
          </a:p>
        </p:txBody>
      </p:sp>
      <p:sp>
        <p:nvSpPr>
          <p:cNvPr id="439" name="Google Shape;439;p51"/>
          <p:cNvSpPr txBox="1"/>
          <p:nvPr/>
        </p:nvSpPr>
        <p:spPr>
          <a:xfrm>
            <a:off x="450850" y="2992123"/>
            <a:ext cx="11874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BEHIND HOW A BRAND BUILDS IDENTIFICATION AND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440" name="Google Shape;440;p51"/>
          <p:cNvSpPr txBox="1"/>
          <p:nvPr/>
        </p:nvSpPr>
        <p:spPr>
          <a:xfrm>
            <a:off x="2398037" y="3980053"/>
            <a:ext cx="28218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171450" lvl="0" marL="17145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BEHIND</a:t>
            </a:r>
            <a:endParaRPr/>
          </a:p>
          <a:p>
            <a:pPr indent="-171450" lvl="0" marL="17145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 HOW A BRAND BUILDS IDENTIFICATION AND</a:t>
            </a:r>
            <a:endParaRPr/>
          </a:p>
          <a:p>
            <a:pPr indent="-171450" lvl="0" marL="17145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 FAVORABILITY WITH CUSTOMERS AND</a:t>
            </a:r>
            <a:endParaRPr/>
          </a:p>
          <a:p>
            <a:pPr indent="-171450" lvl="0" marL="17145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 CUSTOMERS. A STRATEGYSEVERALSTORYTELLING,</a:t>
            </a:r>
            <a:endParaRPr/>
          </a:p>
          <a:p>
            <a:pPr indent="-171450" lvl="0" marL="17145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 BRAND IDENTITY, BRAN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441" name="Google Shape;441;p51"/>
          <p:cNvSpPr txBox="1"/>
          <p:nvPr/>
        </p:nvSpPr>
        <p:spPr>
          <a:xfrm>
            <a:off x="2387600" y="5370699"/>
            <a:ext cx="13653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YOUR BRAND</a:t>
            </a:r>
            <a:endParaRPr/>
          </a:p>
        </p:txBody>
      </p:sp>
      <p:sp>
        <p:nvSpPr>
          <p:cNvPr id="442" name="Google Shape;442;p51"/>
          <p:cNvSpPr txBox="1"/>
          <p:nvPr/>
        </p:nvSpPr>
        <p:spPr>
          <a:xfrm>
            <a:off x="2398037" y="5546278"/>
            <a:ext cx="12216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7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</a:t>
            </a:r>
            <a:endParaRPr b="1" sz="7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cxnSp>
        <p:nvCxnSpPr>
          <p:cNvPr id="443" name="Google Shape;443;p51"/>
          <p:cNvCxnSpPr/>
          <p:nvPr/>
        </p:nvCxnSpPr>
        <p:spPr>
          <a:xfrm>
            <a:off x="2482863" y="5977981"/>
            <a:ext cx="331200" cy="0"/>
          </a:xfrm>
          <a:prstGeom prst="straightConnector1">
            <a:avLst/>
          </a:prstGeom>
          <a:noFill/>
          <a:ln cap="flat" cmpd="sng" w="63500">
            <a:solidFill>
              <a:schemeClr val="accent3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444" name="Google Shape;444;p51"/>
          <p:cNvCxnSpPr/>
          <p:nvPr/>
        </p:nvCxnSpPr>
        <p:spPr>
          <a:xfrm>
            <a:off x="2582558" y="5977981"/>
            <a:ext cx="2389500" cy="0"/>
          </a:xfrm>
          <a:prstGeom prst="straightConnector1">
            <a:avLst/>
          </a:prstGeom>
          <a:noFill/>
          <a:ln cap="flat" cmpd="sng" w="9525">
            <a:solidFill>
              <a:schemeClr val="accent3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445" name="Google Shape;445;p51"/>
          <p:cNvGrpSpPr/>
          <p:nvPr/>
        </p:nvGrpSpPr>
        <p:grpSpPr>
          <a:xfrm>
            <a:off x="552450" y="5739256"/>
            <a:ext cx="710245" cy="271795"/>
            <a:chOff x="450850" y="6116994"/>
            <a:chExt cx="710245" cy="271795"/>
          </a:xfrm>
        </p:grpSpPr>
        <p:sp>
          <p:nvSpPr>
            <p:cNvPr id="446" name="Google Shape;446;p51"/>
            <p:cNvSpPr txBox="1"/>
            <p:nvPr/>
          </p:nvSpPr>
          <p:spPr>
            <a:xfrm>
              <a:off x="454965" y="6155094"/>
              <a:ext cx="706130" cy="2154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@ 2025</a:t>
              </a:r>
              <a:endParaRPr/>
            </a:p>
          </p:txBody>
        </p:sp>
        <p:sp>
          <p:nvSpPr>
            <p:cNvPr id="447" name="Google Shape;447;p51"/>
            <p:cNvSpPr/>
            <p:nvPr/>
          </p:nvSpPr>
          <p:spPr>
            <a:xfrm>
              <a:off x="450850" y="6116994"/>
              <a:ext cx="710244" cy="271795"/>
            </a:xfrm>
            <a:prstGeom prst="ellipse">
              <a:avLst/>
            </a:prstGeom>
            <a:noFill/>
            <a:ln cap="flat" cmpd="sng" w="9525">
              <a:solidFill>
                <a:schemeClr val="dk1">
                  <a:alpha val="49803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48" name="Google Shape;448;p51"/>
          <p:cNvSpPr txBox="1"/>
          <p:nvPr/>
        </p:nvSpPr>
        <p:spPr>
          <a:xfrm>
            <a:off x="8277684" y="3440682"/>
            <a:ext cx="2329536" cy="74379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8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The</a:t>
            </a:r>
            <a:r>
              <a:rPr b="1" lang="en-US" sz="3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From Collective</a:t>
            </a:r>
            <a:endParaRPr sz="30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49" name="Google Shape;449;p51"/>
          <p:cNvSpPr/>
          <p:nvPr/>
        </p:nvSpPr>
        <p:spPr>
          <a:xfrm>
            <a:off x="7914136" y="2988897"/>
            <a:ext cx="3056632" cy="1529921"/>
          </a:xfrm>
          <a:prstGeom prst="ellipse">
            <a:avLst/>
          </a:prstGeom>
          <a:noFill/>
          <a:ln cap="flat" cmpd="sng" w="9525">
            <a:solidFill>
              <a:schemeClr val="lt1">
                <a:alpha val="8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0" name="Google Shape;450;p51"/>
          <p:cNvSpPr txBox="1"/>
          <p:nvPr/>
        </p:nvSpPr>
        <p:spPr>
          <a:xfrm>
            <a:off x="7858013" y="5708478"/>
            <a:ext cx="31689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w w w . e x a m p l e . c o m </a:t>
            </a:r>
            <a:endParaRPr b="1" sz="800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451" name="Google Shape;451;p51"/>
          <p:cNvSpPr txBox="1"/>
          <p:nvPr/>
        </p:nvSpPr>
        <p:spPr>
          <a:xfrm rot="5400000">
            <a:off x="6462043" y="1363790"/>
            <a:ext cx="872134" cy="3945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</a:t>
            </a:r>
            <a:endParaRPr b="1" sz="9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56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p5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458" name="Google Shape;458;p52"/>
          <p:cNvSpPr/>
          <p:nvPr>
            <p:ph idx="3" type="pic"/>
          </p:nvPr>
        </p:nvSpPr>
        <p:spPr>
          <a:xfrm>
            <a:off x="8464878" y="1600201"/>
            <a:ext cx="3253591" cy="4770720"/>
          </a:xfrm>
          <a:prstGeom prst="rect">
            <a:avLst/>
          </a:prstGeom>
          <a:noFill/>
          <a:ln>
            <a:noFill/>
          </a:ln>
        </p:spPr>
      </p:sp>
      <p:sp>
        <p:nvSpPr>
          <p:cNvPr id="459" name="Google Shape;459;p52"/>
          <p:cNvSpPr txBox="1"/>
          <p:nvPr/>
        </p:nvSpPr>
        <p:spPr>
          <a:xfrm>
            <a:off x="431801" y="1170105"/>
            <a:ext cx="831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2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9.2</a:t>
            </a:r>
            <a:endParaRPr sz="3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60" name="Google Shape;460;p52"/>
          <p:cNvSpPr txBox="1"/>
          <p:nvPr/>
        </p:nvSpPr>
        <p:spPr>
          <a:xfrm>
            <a:off x="450850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01 FEB</a:t>
            </a:r>
            <a:endParaRPr/>
          </a:p>
        </p:txBody>
      </p:sp>
      <p:sp>
        <p:nvSpPr>
          <p:cNvPr id="461" name="Google Shape;461;p52"/>
          <p:cNvSpPr txBox="1"/>
          <p:nvPr/>
        </p:nvSpPr>
        <p:spPr>
          <a:xfrm>
            <a:off x="2387600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@2025</a:t>
            </a:r>
            <a:endParaRPr/>
          </a:p>
        </p:txBody>
      </p:sp>
      <p:sp>
        <p:nvSpPr>
          <p:cNvPr id="462" name="Google Shape;462;p52"/>
          <p:cNvSpPr txBox="1"/>
          <p:nvPr/>
        </p:nvSpPr>
        <p:spPr>
          <a:xfrm>
            <a:off x="4438650" y="487080"/>
            <a:ext cx="1206500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VERSION 3.0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BRAND</a:t>
            </a:r>
            <a:endParaRPr/>
          </a:p>
        </p:txBody>
      </p:sp>
      <p:sp>
        <p:nvSpPr>
          <p:cNvPr id="463" name="Google Shape;463;p52"/>
          <p:cNvSpPr txBox="1"/>
          <p:nvPr/>
        </p:nvSpPr>
        <p:spPr>
          <a:xfrm>
            <a:off x="10607220" y="487080"/>
            <a:ext cx="12065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STRATEGY</a:t>
            </a:r>
            <a:endParaRPr/>
          </a:p>
        </p:txBody>
      </p:sp>
      <p:sp>
        <p:nvSpPr>
          <p:cNvPr id="464" name="Google Shape;464;p52"/>
          <p:cNvSpPr txBox="1"/>
          <p:nvPr/>
        </p:nvSpPr>
        <p:spPr>
          <a:xfrm>
            <a:off x="2387601" y="2652240"/>
            <a:ext cx="2033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5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FINDING // 2025</a:t>
            </a:r>
            <a:endParaRPr sz="15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65" name="Google Shape;465;p52"/>
          <p:cNvSpPr txBox="1"/>
          <p:nvPr/>
        </p:nvSpPr>
        <p:spPr>
          <a:xfrm>
            <a:off x="2398037" y="3144523"/>
            <a:ext cx="28218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</a:t>
            </a:r>
            <a:endParaRPr/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BEHIND HOW A BRAND BUILDS IDENTIFICATION AND FAVORABILITY WITH CUSTOMERS AND POTENTIAL CUSTOMERS. A BRAND STRATEGY ENCOMPASSES SEVERAL DIFFERENT BRAND ELEMENTS, LIKE VOICE, STORYTELLING, BRAND IDENTITY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466" name="Google Shape;466;p52"/>
          <p:cNvSpPr txBox="1"/>
          <p:nvPr/>
        </p:nvSpPr>
        <p:spPr>
          <a:xfrm>
            <a:off x="2398037" y="5006045"/>
            <a:ext cx="28218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171450" lvl="0" marL="17145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BEHIND</a:t>
            </a:r>
            <a:endParaRPr/>
          </a:p>
          <a:p>
            <a:pPr indent="-171450" lvl="0" marL="17145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 HOW A BRAND BUILDS IDENTIFICATION AND</a:t>
            </a:r>
            <a:endParaRPr/>
          </a:p>
          <a:p>
            <a:pPr indent="-171450" lvl="0" marL="17145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 FAVORABILITY WITH CUSTOMERS AND</a:t>
            </a:r>
            <a:endParaRPr/>
          </a:p>
          <a:p>
            <a:pPr indent="-171450" lvl="0" marL="17145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 CUSTOMERS. A STRATEGYSEVERALSTORYTELLI</a:t>
            </a:r>
            <a:endParaRPr/>
          </a:p>
          <a:p>
            <a:pPr indent="-171450" lvl="0" marL="17145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NG, BRAND IDENTITY, BRAN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grpSp>
        <p:nvGrpSpPr>
          <p:cNvPr id="467" name="Google Shape;467;p52"/>
          <p:cNvGrpSpPr/>
          <p:nvPr/>
        </p:nvGrpSpPr>
        <p:grpSpPr>
          <a:xfrm>
            <a:off x="552450" y="5853556"/>
            <a:ext cx="710245" cy="271795"/>
            <a:chOff x="450850" y="6116994"/>
            <a:chExt cx="710245" cy="271795"/>
          </a:xfrm>
        </p:grpSpPr>
        <p:sp>
          <p:nvSpPr>
            <p:cNvPr id="468" name="Google Shape;468;p52"/>
            <p:cNvSpPr txBox="1"/>
            <p:nvPr/>
          </p:nvSpPr>
          <p:spPr>
            <a:xfrm>
              <a:off x="454965" y="6155094"/>
              <a:ext cx="706130" cy="2154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@ 2025</a:t>
              </a:r>
              <a:endParaRPr/>
            </a:p>
          </p:txBody>
        </p:sp>
        <p:sp>
          <p:nvSpPr>
            <p:cNvPr id="469" name="Google Shape;469;p52"/>
            <p:cNvSpPr/>
            <p:nvPr/>
          </p:nvSpPr>
          <p:spPr>
            <a:xfrm>
              <a:off x="450850" y="6116994"/>
              <a:ext cx="710244" cy="271795"/>
            </a:xfrm>
            <a:prstGeom prst="ellipse">
              <a:avLst/>
            </a:prstGeom>
            <a:noFill/>
            <a:ln cap="flat" cmpd="sng" w="9525">
              <a:solidFill>
                <a:schemeClr val="dk1">
                  <a:alpha val="49803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70" name="Google Shape;470;p52"/>
          <p:cNvSpPr txBox="1"/>
          <p:nvPr/>
        </p:nvSpPr>
        <p:spPr>
          <a:xfrm>
            <a:off x="2363635" y="1170105"/>
            <a:ext cx="3127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2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DEFFERENCE</a:t>
            </a:r>
            <a:endParaRPr sz="3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71" name="Google Shape;471;p52"/>
          <p:cNvSpPr txBox="1"/>
          <p:nvPr/>
        </p:nvSpPr>
        <p:spPr>
          <a:xfrm>
            <a:off x="2398037" y="4033079"/>
            <a:ext cx="28218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</a:t>
            </a:r>
            <a:endParaRPr/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BEHIND HOW A BRAND BUILDS IDENTIFICATION AND FAVORABILITY WITH CUSTOMERS AND POTENTIAL CUSTOMERS. A BRAND STRATEGY ENCOMPASSES SEVERAL DIFFERENT BRAND ELEMENTS, LIKE VOICE, STORYTELLING, BRAND IDENTITY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472" name="Google Shape;472;p52"/>
          <p:cNvSpPr txBox="1"/>
          <p:nvPr/>
        </p:nvSpPr>
        <p:spPr>
          <a:xfrm>
            <a:off x="5300689" y="3144523"/>
            <a:ext cx="2376600" cy="1163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BEHIND HOW A BRAND BUILDS IDENTIFICATION AND FAVORABILITY WITH CUSTOMERS AND POTENTIAL CUSTOMERS. A BRAND STRATEGY ENCOMPASSES SEVERAL DIFFERENT BRAND ELEMENTS, LIKE VOICE, STORYTELLING, BRAND IDENTITY, BRAND VALUES, A BRAND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473" name="Google Shape;473;p52"/>
          <p:cNvSpPr txBox="1"/>
          <p:nvPr/>
        </p:nvSpPr>
        <p:spPr>
          <a:xfrm rot="5400000">
            <a:off x="7793112" y="1750522"/>
            <a:ext cx="872100" cy="383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</a:t>
            </a:r>
            <a:endParaRPr b="1" sz="9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474" name="Google Shape;474;p52"/>
          <p:cNvSpPr txBox="1"/>
          <p:nvPr/>
        </p:nvSpPr>
        <p:spPr>
          <a:xfrm>
            <a:off x="7296150" y="5384354"/>
            <a:ext cx="889200" cy="48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475" name="Google Shape;475;p52"/>
          <p:cNvSpPr/>
          <p:nvPr>
            <p:ph idx="2" type="pic"/>
          </p:nvPr>
        </p:nvSpPr>
        <p:spPr>
          <a:xfrm>
            <a:off x="0" y="2682794"/>
            <a:ext cx="2055510" cy="2305562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5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482" name="Google Shape;482;p53"/>
          <p:cNvSpPr txBox="1"/>
          <p:nvPr/>
        </p:nvSpPr>
        <p:spPr>
          <a:xfrm>
            <a:off x="431801" y="5757730"/>
            <a:ext cx="4483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2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7.9   BRAND INSIGHT</a:t>
            </a:r>
            <a:endParaRPr sz="3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83" name="Google Shape;483;p53"/>
          <p:cNvSpPr txBox="1"/>
          <p:nvPr/>
        </p:nvSpPr>
        <p:spPr>
          <a:xfrm>
            <a:off x="450850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01 FEB</a:t>
            </a:r>
            <a:endParaRPr/>
          </a:p>
        </p:txBody>
      </p:sp>
      <p:sp>
        <p:nvSpPr>
          <p:cNvPr id="484" name="Google Shape;484;p53"/>
          <p:cNvSpPr txBox="1"/>
          <p:nvPr/>
        </p:nvSpPr>
        <p:spPr>
          <a:xfrm>
            <a:off x="2387600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@2025</a:t>
            </a:r>
            <a:endParaRPr/>
          </a:p>
        </p:txBody>
      </p:sp>
      <p:sp>
        <p:nvSpPr>
          <p:cNvPr id="485" name="Google Shape;485;p53"/>
          <p:cNvSpPr txBox="1"/>
          <p:nvPr/>
        </p:nvSpPr>
        <p:spPr>
          <a:xfrm>
            <a:off x="4438650" y="487080"/>
            <a:ext cx="1206500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VERSION 3.0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BRAND</a:t>
            </a:r>
            <a:endParaRPr/>
          </a:p>
        </p:txBody>
      </p:sp>
      <p:sp>
        <p:nvSpPr>
          <p:cNvPr id="486" name="Google Shape;486;p53"/>
          <p:cNvSpPr txBox="1"/>
          <p:nvPr/>
        </p:nvSpPr>
        <p:spPr>
          <a:xfrm>
            <a:off x="10607220" y="487080"/>
            <a:ext cx="12065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STRATEGY</a:t>
            </a:r>
            <a:endParaRPr/>
          </a:p>
        </p:txBody>
      </p:sp>
      <p:sp>
        <p:nvSpPr>
          <p:cNvPr id="487" name="Google Shape;487;p53"/>
          <p:cNvSpPr txBox="1"/>
          <p:nvPr/>
        </p:nvSpPr>
        <p:spPr>
          <a:xfrm>
            <a:off x="2398037" y="1573268"/>
            <a:ext cx="3088500" cy="170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</a:t>
            </a:r>
            <a:endParaRPr/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BEHIND HOW A BRAND BUILDS IDENTIFICATION AND FAVORABILITY WITH CUSTOMERS AND POTENTIAL CUSTOMERS. A BRAND STRATEGY ENCOMPASSES SEVERAL DIFFERENT BRAND ELEMENTS, LIKE VOICE, STORYTELLING, BRAND IDENTITY, BRAND VALUES, A BRAND STRATEGY IS THE HOLISTIC APPROACH </a:t>
            </a:r>
            <a:endParaRPr/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BEHIND HOW A BRAND BUILDS IDENTIFICATION AND FAVORABILITY WITH CUSTOMERS AND POTENTIAL CUSTOMERS. A BRAND STRATEGY ENCOMPASSES SEVERAL DIFFERENT BRAND ELEMENTS, LIKE VOICE, STORYTELLING, BRAND IDENTITY, BRAND VALUES, 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488" name="Google Shape;488;p53"/>
          <p:cNvSpPr txBox="1"/>
          <p:nvPr/>
        </p:nvSpPr>
        <p:spPr>
          <a:xfrm>
            <a:off x="450850" y="1573268"/>
            <a:ext cx="11874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</a:t>
            </a:r>
            <a:endParaRPr/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BEHIND HOW A BRAND BUILDS IDENTIFICATION AND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489" name="Google Shape;489;p53"/>
          <p:cNvSpPr txBox="1"/>
          <p:nvPr/>
        </p:nvSpPr>
        <p:spPr>
          <a:xfrm>
            <a:off x="2398037" y="3783339"/>
            <a:ext cx="28218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171450" lvl="0" marL="17145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BEHIND</a:t>
            </a:r>
            <a:endParaRPr/>
          </a:p>
          <a:p>
            <a:pPr indent="-171450" lvl="0" marL="17145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 HOW A BRAND BUILDS IDENTIFICATION AND</a:t>
            </a:r>
            <a:endParaRPr/>
          </a:p>
          <a:p>
            <a:pPr indent="-171450" lvl="0" marL="17145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 FAVORABILITY WITH CUSTOMERS AND</a:t>
            </a:r>
            <a:endParaRPr/>
          </a:p>
          <a:p>
            <a:pPr indent="-171450" lvl="0" marL="17145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 CUSTOMERS. A STRATEGYSEVERALSTORYTELLING,</a:t>
            </a:r>
            <a:endParaRPr/>
          </a:p>
          <a:p>
            <a:pPr indent="-171450" lvl="0" marL="17145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 BRAND IDENTITY, BRAN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490" name="Google Shape;490;p53"/>
          <p:cNvSpPr txBox="1"/>
          <p:nvPr/>
        </p:nvSpPr>
        <p:spPr>
          <a:xfrm>
            <a:off x="9423400" y="1516276"/>
            <a:ext cx="1746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2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++365M</a:t>
            </a:r>
            <a:endParaRPr sz="3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91" name="Google Shape;491;p53"/>
          <p:cNvSpPr txBox="1"/>
          <p:nvPr/>
        </p:nvSpPr>
        <p:spPr>
          <a:xfrm>
            <a:off x="9461501" y="2599585"/>
            <a:ext cx="2273400" cy="7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</a:t>
            </a:r>
            <a:endParaRPr/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BEHIND HOW A BRAND BUILDS IDENTIFICATION AND FAVORABILITY WITH CUSTOMERS AND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492" name="Google Shape;492;p53"/>
          <p:cNvSpPr txBox="1"/>
          <p:nvPr/>
        </p:nvSpPr>
        <p:spPr>
          <a:xfrm>
            <a:off x="9461501" y="2242898"/>
            <a:ext cx="1187449" cy="2434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5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</a:t>
            </a:r>
            <a:endParaRPr b="1" sz="15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493" name="Google Shape;493;p53"/>
          <p:cNvSpPr txBox="1"/>
          <p:nvPr/>
        </p:nvSpPr>
        <p:spPr>
          <a:xfrm>
            <a:off x="6518278" y="4281564"/>
            <a:ext cx="1746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2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358.8K</a:t>
            </a:r>
            <a:endParaRPr sz="3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94" name="Google Shape;494;p53"/>
          <p:cNvSpPr txBox="1"/>
          <p:nvPr/>
        </p:nvSpPr>
        <p:spPr>
          <a:xfrm>
            <a:off x="6556379" y="5364873"/>
            <a:ext cx="2282700" cy="7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</a:t>
            </a:r>
            <a:endParaRPr/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BEHIND HOW A BRAND BUILDS IDENTIFICATION AND FAVORABILITY WITH CUSTOMERS AND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495" name="Google Shape;495;p53"/>
          <p:cNvSpPr txBox="1"/>
          <p:nvPr/>
        </p:nvSpPr>
        <p:spPr>
          <a:xfrm>
            <a:off x="6556379" y="5008186"/>
            <a:ext cx="1187449" cy="2434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5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</a:t>
            </a:r>
            <a:endParaRPr b="1" sz="15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496" name="Google Shape;496;p53"/>
          <p:cNvSpPr txBox="1"/>
          <p:nvPr/>
        </p:nvSpPr>
        <p:spPr>
          <a:xfrm>
            <a:off x="2398037" y="3258877"/>
            <a:ext cx="3088500" cy="48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</a:t>
            </a:r>
            <a:endParaRPr/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BEHIND HOW A BRAND BUILDS IDENTIFICATION AND FAVORABILITY WITH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497" name="Google Shape;497;p53"/>
          <p:cNvSpPr/>
          <p:nvPr/>
        </p:nvSpPr>
        <p:spPr>
          <a:xfrm>
            <a:off x="554075" y="4209642"/>
            <a:ext cx="859395" cy="328873"/>
          </a:xfrm>
          <a:prstGeom prst="ellipse">
            <a:avLst/>
          </a:prstGeom>
          <a:noFill/>
          <a:ln cap="flat" cmpd="sng" w="9525">
            <a:solidFill>
              <a:schemeClr val="dk1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8" name="Google Shape;498;p53"/>
          <p:cNvSpPr txBox="1"/>
          <p:nvPr/>
        </p:nvSpPr>
        <p:spPr>
          <a:xfrm>
            <a:off x="632765" y="4276281"/>
            <a:ext cx="706130" cy="2154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@ 2025</a:t>
            </a:r>
            <a:endParaRPr/>
          </a:p>
        </p:txBody>
      </p:sp>
      <p:sp>
        <p:nvSpPr>
          <p:cNvPr id="499" name="Google Shape;499;p53"/>
          <p:cNvSpPr/>
          <p:nvPr>
            <p:ph idx="3" type="pic"/>
          </p:nvPr>
        </p:nvSpPr>
        <p:spPr>
          <a:xfrm>
            <a:off x="6632577" y="1422549"/>
            <a:ext cx="1914970" cy="2177901"/>
          </a:xfrm>
          <a:prstGeom prst="rect">
            <a:avLst/>
          </a:prstGeom>
          <a:noFill/>
          <a:ln>
            <a:noFill/>
          </a:ln>
        </p:spPr>
      </p:sp>
      <p:sp>
        <p:nvSpPr>
          <p:cNvPr id="500" name="Google Shape;500;p53"/>
          <p:cNvSpPr/>
          <p:nvPr>
            <p:ph idx="2" type="pic"/>
          </p:nvPr>
        </p:nvSpPr>
        <p:spPr>
          <a:xfrm>
            <a:off x="9572181" y="3979377"/>
            <a:ext cx="1914970" cy="2177901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5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5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507" name="Google Shape;507;p54"/>
          <p:cNvSpPr/>
          <p:nvPr>
            <p:ph idx="2" type="pic"/>
          </p:nvPr>
        </p:nvSpPr>
        <p:spPr>
          <a:xfrm>
            <a:off x="7421799" y="2092670"/>
            <a:ext cx="4300303" cy="4238280"/>
          </a:xfrm>
          <a:prstGeom prst="rect">
            <a:avLst/>
          </a:prstGeom>
          <a:noFill/>
          <a:ln>
            <a:noFill/>
          </a:ln>
        </p:spPr>
      </p:sp>
      <p:sp>
        <p:nvSpPr>
          <p:cNvPr id="508" name="Google Shape;508;p54"/>
          <p:cNvSpPr txBox="1"/>
          <p:nvPr/>
        </p:nvSpPr>
        <p:spPr>
          <a:xfrm>
            <a:off x="431801" y="1093905"/>
            <a:ext cx="4006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2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BRAND AUDIENCE</a:t>
            </a:r>
            <a:endParaRPr sz="30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09" name="Google Shape;509;p54"/>
          <p:cNvSpPr txBox="1"/>
          <p:nvPr/>
        </p:nvSpPr>
        <p:spPr>
          <a:xfrm>
            <a:off x="450850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01 FEB</a:t>
            </a:r>
            <a:endParaRPr/>
          </a:p>
        </p:txBody>
      </p:sp>
      <p:sp>
        <p:nvSpPr>
          <p:cNvPr id="510" name="Google Shape;510;p54"/>
          <p:cNvSpPr txBox="1"/>
          <p:nvPr/>
        </p:nvSpPr>
        <p:spPr>
          <a:xfrm>
            <a:off x="2387600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@2025</a:t>
            </a:r>
            <a:endParaRPr/>
          </a:p>
        </p:txBody>
      </p:sp>
      <p:sp>
        <p:nvSpPr>
          <p:cNvPr id="511" name="Google Shape;511;p54"/>
          <p:cNvSpPr txBox="1"/>
          <p:nvPr/>
        </p:nvSpPr>
        <p:spPr>
          <a:xfrm>
            <a:off x="4438650" y="487080"/>
            <a:ext cx="1206500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VERSION 3.0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BRAND</a:t>
            </a:r>
            <a:endParaRPr/>
          </a:p>
        </p:txBody>
      </p:sp>
      <p:sp>
        <p:nvSpPr>
          <p:cNvPr id="512" name="Google Shape;512;p54"/>
          <p:cNvSpPr txBox="1"/>
          <p:nvPr/>
        </p:nvSpPr>
        <p:spPr>
          <a:xfrm>
            <a:off x="10607220" y="487080"/>
            <a:ext cx="12065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STRATEGY</a:t>
            </a:r>
            <a:endParaRPr/>
          </a:p>
        </p:txBody>
      </p:sp>
      <p:sp>
        <p:nvSpPr>
          <p:cNvPr id="513" name="Google Shape;513;p54"/>
          <p:cNvSpPr txBox="1"/>
          <p:nvPr/>
        </p:nvSpPr>
        <p:spPr>
          <a:xfrm>
            <a:off x="431801" y="2702270"/>
            <a:ext cx="2033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5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AUDIENCE // 2025</a:t>
            </a:r>
            <a:endParaRPr sz="15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14" name="Google Shape;514;p54"/>
          <p:cNvSpPr txBox="1"/>
          <p:nvPr/>
        </p:nvSpPr>
        <p:spPr>
          <a:xfrm>
            <a:off x="442237" y="3163841"/>
            <a:ext cx="2955000" cy="1028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</a:t>
            </a:r>
            <a:endParaRPr/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BEHIND HOW A BRAND BUILDS IDENTIFICATION AND FAVORABILITY WITH CMERS AND POTENTIAL CUSTOMERS. A BRAND STRATEGY ENCOMPASSES SEVERAL DIFFERENT BRAND ELEMENTS, LIKE VOICE, STORYTELLING, BRAND IDENTITY, BRAND VALUES BUILDS IDENTIFICATION AND FAVORABILITY WITH CMERS AND,</a:t>
            </a:r>
            <a:endParaRPr b="1" sz="800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515" name="Google Shape;515;p54"/>
          <p:cNvSpPr txBox="1"/>
          <p:nvPr/>
        </p:nvSpPr>
        <p:spPr>
          <a:xfrm>
            <a:off x="442237" y="4229763"/>
            <a:ext cx="28218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171450" lvl="0" marL="17145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BEHIND</a:t>
            </a:r>
            <a:r>
              <a:rPr lang="en-US" sz="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USTO</a:t>
            </a:r>
            <a:endParaRPr b="0" i="0" sz="800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indent="-171450" lvl="0" marL="17145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HOW A BRAND BUILDS IDENTIFICATION AND</a:t>
            </a:r>
            <a:endParaRPr/>
          </a:p>
          <a:p>
            <a:pPr indent="-171450" lvl="0" marL="17145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FAVORABILITY WITH CUSTOMERS AND</a:t>
            </a:r>
            <a:endParaRPr/>
          </a:p>
          <a:p>
            <a:pPr indent="-171450" lvl="0" marL="17145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CUSTOMERS. A STRATEGYSEVERALSTORYTELLING,</a:t>
            </a:r>
            <a:endParaRPr/>
          </a:p>
          <a:p>
            <a:pPr indent="-171450" lvl="0" marL="17145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BRAND IDENTITY, BRAN</a:t>
            </a:r>
            <a:endParaRPr b="1" sz="800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516" name="Google Shape;516;p54"/>
          <p:cNvSpPr/>
          <p:nvPr/>
        </p:nvSpPr>
        <p:spPr>
          <a:xfrm>
            <a:off x="588809" y="5930024"/>
            <a:ext cx="710244" cy="271795"/>
          </a:xfrm>
          <a:prstGeom prst="ellipse">
            <a:avLst/>
          </a:prstGeom>
          <a:noFill/>
          <a:ln cap="flat" cmpd="sng" w="9525">
            <a:solidFill>
              <a:schemeClr val="lt1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7" name="Google Shape;517;p54"/>
          <p:cNvSpPr txBox="1"/>
          <p:nvPr/>
        </p:nvSpPr>
        <p:spPr>
          <a:xfrm>
            <a:off x="4157898" y="2746092"/>
            <a:ext cx="2535000" cy="3491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3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</a:t>
            </a:r>
            <a:endParaRPr/>
          </a:p>
          <a:p>
            <a:pPr indent="0" lvl="0" marL="0" marR="0" rtl="0" algn="l">
              <a:lnSpc>
                <a:spcPct val="3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BEHIND HOW A BRAND BUILDS IDENTIFIC</a:t>
            </a:r>
            <a:endParaRPr/>
          </a:p>
          <a:p>
            <a:pPr indent="0" lvl="0" marL="0" marR="0" rtl="0" algn="l">
              <a:lnSpc>
                <a:spcPct val="3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ATION AND FAVORABILITY WI</a:t>
            </a:r>
            <a:endParaRPr/>
          </a:p>
          <a:p>
            <a:pPr indent="0" lvl="0" marL="0" marR="0" rtl="0" algn="l">
              <a:lnSpc>
                <a:spcPct val="3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TH CUSTOMERS AND POTENTIAL CUS</a:t>
            </a:r>
            <a:endParaRPr/>
          </a:p>
          <a:p>
            <a:pPr indent="0" lvl="0" marL="0" marR="0" rtl="0" algn="l">
              <a:lnSpc>
                <a:spcPct val="3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TOMERS. A BRAND STRATEGY </a:t>
            </a:r>
            <a:endParaRPr/>
          </a:p>
          <a:p>
            <a:pPr indent="0" lvl="0" marL="0" marR="0" rtl="0" algn="l">
              <a:lnSpc>
                <a:spcPct val="3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ENCOMPASSES SEVERAL</a:t>
            </a:r>
            <a:endParaRPr/>
          </a:p>
          <a:p>
            <a:pPr indent="0" lvl="0" marL="0" marR="0" rtl="0" algn="l">
              <a:lnSpc>
                <a:spcPct val="3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VOICE, STORYTELLING, BRAND IDENTITY</a:t>
            </a:r>
            <a:endParaRPr b="1" sz="800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cxnSp>
        <p:nvCxnSpPr>
          <p:cNvPr id="518" name="Google Shape;518;p54"/>
          <p:cNvCxnSpPr/>
          <p:nvPr/>
        </p:nvCxnSpPr>
        <p:spPr>
          <a:xfrm>
            <a:off x="4234098" y="3106386"/>
            <a:ext cx="471300" cy="0"/>
          </a:xfrm>
          <a:prstGeom prst="straightConnector1">
            <a:avLst/>
          </a:prstGeom>
          <a:noFill/>
          <a:ln cap="flat" cmpd="sng" w="9525">
            <a:solidFill>
              <a:schemeClr val="lt1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19" name="Google Shape;519;p54"/>
          <p:cNvCxnSpPr/>
          <p:nvPr/>
        </p:nvCxnSpPr>
        <p:spPr>
          <a:xfrm>
            <a:off x="4234098" y="3500171"/>
            <a:ext cx="471300" cy="0"/>
          </a:xfrm>
          <a:prstGeom prst="straightConnector1">
            <a:avLst/>
          </a:prstGeom>
          <a:noFill/>
          <a:ln cap="flat" cmpd="sng" w="9525">
            <a:solidFill>
              <a:schemeClr val="lt1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20" name="Google Shape;520;p54"/>
          <p:cNvCxnSpPr/>
          <p:nvPr/>
        </p:nvCxnSpPr>
        <p:spPr>
          <a:xfrm>
            <a:off x="4234098" y="3970156"/>
            <a:ext cx="471300" cy="0"/>
          </a:xfrm>
          <a:prstGeom prst="straightConnector1">
            <a:avLst/>
          </a:prstGeom>
          <a:noFill/>
          <a:ln cap="flat" cmpd="sng" w="9525">
            <a:solidFill>
              <a:schemeClr val="lt1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21" name="Google Shape;521;p54"/>
          <p:cNvCxnSpPr/>
          <p:nvPr/>
        </p:nvCxnSpPr>
        <p:spPr>
          <a:xfrm>
            <a:off x="4234098" y="4440141"/>
            <a:ext cx="471300" cy="0"/>
          </a:xfrm>
          <a:prstGeom prst="straightConnector1">
            <a:avLst/>
          </a:prstGeom>
          <a:noFill/>
          <a:ln cap="flat" cmpd="sng" w="9525">
            <a:solidFill>
              <a:schemeClr val="lt1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22" name="Google Shape;522;p54"/>
          <p:cNvCxnSpPr/>
          <p:nvPr/>
        </p:nvCxnSpPr>
        <p:spPr>
          <a:xfrm>
            <a:off x="4234098" y="4910126"/>
            <a:ext cx="471300" cy="0"/>
          </a:xfrm>
          <a:prstGeom prst="straightConnector1">
            <a:avLst/>
          </a:prstGeom>
          <a:noFill/>
          <a:ln cap="flat" cmpd="sng" w="9525">
            <a:solidFill>
              <a:schemeClr val="lt1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23" name="Google Shape;523;p54"/>
          <p:cNvCxnSpPr/>
          <p:nvPr/>
        </p:nvCxnSpPr>
        <p:spPr>
          <a:xfrm>
            <a:off x="4234098" y="5380111"/>
            <a:ext cx="471300" cy="0"/>
          </a:xfrm>
          <a:prstGeom prst="straightConnector1">
            <a:avLst/>
          </a:prstGeom>
          <a:noFill/>
          <a:ln cap="flat" cmpd="sng" w="9525">
            <a:solidFill>
              <a:schemeClr val="lt1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24" name="Google Shape;524;p54"/>
          <p:cNvCxnSpPr/>
          <p:nvPr/>
        </p:nvCxnSpPr>
        <p:spPr>
          <a:xfrm>
            <a:off x="4234098" y="5850095"/>
            <a:ext cx="471300" cy="0"/>
          </a:xfrm>
          <a:prstGeom prst="straightConnector1">
            <a:avLst/>
          </a:prstGeom>
          <a:noFill/>
          <a:ln cap="flat" cmpd="sng" w="9525">
            <a:solidFill>
              <a:schemeClr val="lt1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525" name="Google Shape;525;p54"/>
          <p:cNvSpPr txBox="1"/>
          <p:nvPr/>
        </p:nvSpPr>
        <p:spPr>
          <a:xfrm>
            <a:off x="7987510" y="1322347"/>
            <a:ext cx="3168900" cy="35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</a:t>
            </a:r>
            <a:endParaRPr/>
          </a:p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BEHIND HOW A BRAND BUILDS</a:t>
            </a:r>
            <a:endParaRPr b="1" sz="800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526" name="Google Shape;526;p54"/>
          <p:cNvSpPr txBox="1"/>
          <p:nvPr/>
        </p:nvSpPr>
        <p:spPr>
          <a:xfrm>
            <a:off x="592924" y="5968124"/>
            <a:ext cx="706130" cy="2154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@ 2025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3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p5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533" name="Google Shape;533;p55"/>
          <p:cNvSpPr/>
          <p:nvPr>
            <p:ph idx="2" type="pic"/>
          </p:nvPr>
        </p:nvSpPr>
        <p:spPr>
          <a:xfrm>
            <a:off x="6568460" y="2190750"/>
            <a:ext cx="5153643" cy="4667248"/>
          </a:xfrm>
          <a:prstGeom prst="rect">
            <a:avLst/>
          </a:prstGeom>
          <a:noFill/>
          <a:ln>
            <a:noFill/>
          </a:ln>
        </p:spPr>
      </p:sp>
      <p:sp>
        <p:nvSpPr>
          <p:cNvPr id="534" name="Google Shape;534;p55"/>
          <p:cNvSpPr txBox="1"/>
          <p:nvPr/>
        </p:nvSpPr>
        <p:spPr>
          <a:xfrm>
            <a:off x="431801" y="1170105"/>
            <a:ext cx="23877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2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STRATEGY</a:t>
            </a:r>
            <a:endParaRPr sz="3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35" name="Google Shape;535;p55"/>
          <p:cNvSpPr txBox="1"/>
          <p:nvPr/>
        </p:nvSpPr>
        <p:spPr>
          <a:xfrm>
            <a:off x="450850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01 FEB</a:t>
            </a:r>
            <a:endParaRPr/>
          </a:p>
        </p:txBody>
      </p:sp>
      <p:sp>
        <p:nvSpPr>
          <p:cNvPr id="536" name="Google Shape;536;p55"/>
          <p:cNvSpPr txBox="1"/>
          <p:nvPr/>
        </p:nvSpPr>
        <p:spPr>
          <a:xfrm>
            <a:off x="2387600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@2025</a:t>
            </a:r>
            <a:endParaRPr/>
          </a:p>
        </p:txBody>
      </p:sp>
      <p:sp>
        <p:nvSpPr>
          <p:cNvPr id="537" name="Google Shape;537;p55"/>
          <p:cNvSpPr txBox="1"/>
          <p:nvPr/>
        </p:nvSpPr>
        <p:spPr>
          <a:xfrm>
            <a:off x="4438650" y="487080"/>
            <a:ext cx="1206500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VERSION 3.0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BRAND</a:t>
            </a:r>
            <a:endParaRPr/>
          </a:p>
        </p:txBody>
      </p:sp>
      <p:sp>
        <p:nvSpPr>
          <p:cNvPr id="538" name="Google Shape;538;p55"/>
          <p:cNvSpPr txBox="1"/>
          <p:nvPr/>
        </p:nvSpPr>
        <p:spPr>
          <a:xfrm>
            <a:off x="10607220" y="487080"/>
            <a:ext cx="12065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STRATEGY</a:t>
            </a:r>
            <a:endParaRPr/>
          </a:p>
        </p:txBody>
      </p:sp>
      <p:sp>
        <p:nvSpPr>
          <p:cNvPr id="539" name="Google Shape;539;p55"/>
          <p:cNvSpPr txBox="1"/>
          <p:nvPr/>
        </p:nvSpPr>
        <p:spPr>
          <a:xfrm>
            <a:off x="7560841" y="1493797"/>
            <a:ext cx="3168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</a:t>
            </a:r>
            <a:endParaRPr/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BEHIND HOW A BRAND BUILDS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540" name="Google Shape;540;p55"/>
          <p:cNvSpPr txBox="1"/>
          <p:nvPr/>
        </p:nvSpPr>
        <p:spPr>
          <a:xfrm>
            <a:off x="450850" y="2418297"/>
            <a:ext cx="20337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6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BRAND VOICE // 2025</a:t>
            </a:r>
            <a:endParaRPr sz="1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41" name="Google Shape;541;p55"/>
          <p:cNvSpPr txBox="1"/>
          <p:nvPr/>
        </p:nvSpPr>
        <p:spPr>
          <a:xfrm>
            <a:off x="450849" y="2834298"/>
            <a:ext cx="4997400" cy="1163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BEHIND HOW A BRAND BUILDS IDENTIFICATION AND FAVORABILITY WITH CUSTOMERS AND POTENTIAL CUSTOMERS. A BRAND STRATEGY ENCOMPASSES SEVERAL DIFFERENT BRAND ELEMENTS, LIKE VOICE, STORYTELLING, BRAND IDENTITY, BRAND VALUES, A BRAND STRATEGY IS THE HOLISTIC APPROACH BEHIND HOW A BRAND BUILDS IDENTIFICATION AND FAVORABILITY WITH CUSTOMERS AND POTENTIAL CUSTOMERS. A BRAND STRATEGY ENCOMPASSES SEVERAL DIFFERENT BRAND ELEMENTS, LIKE VOICE, STORYTELLING, BRAND IDENTITY, BRAND VALUES, A BRAND STRATEGY IS THE HOLISTIC APPROACH THE HOLISTIC APPROACH 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542" name="Google Shape;542;p55"/>
          <p:cNvSpPr txBox="1"/>
          <p:nvPr/>
        </p:nvSpPr>
        <p:spPr>
          <a:xfrm>
            <a:off x="1672778" y="4591614"/>
            <a:ext cx="2091900" cy="1397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2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</a:t>
            </a:r>
            <a:endParaRPr/>
          </a:p>
          <a:p>
            <a:pPr indent="0" lvl="0" marL="0" marR="0" rtl="0" algn="l">
              <a:lnSpc>
                <a:spcPct val="2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APPROACH </a:t>
            </a:r>
            <a:endParaRPr/>
          </a:p>
          <a:p>
            <a:pPr indent="0" lvl="0" marL="0" marR="0" rtl="0" algn="l">
              <a:lnSpc>
                <a:spcPct val="2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BEHIND HOW A BRAND IDENTIFICATION AND FAVORABILITY WITH CUSTOMERS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543" name="Google Shape;543;p55"/>
          <p:cNvSpPr txBox="1"/>
          <p:nvPr/>
        </p:nvSpPr>
        <p:spPr>
          <a:xfrm>
            <a:off x="4588327" y="4591614"/>
            <a:ext cx="770100" cy="1397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2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BRAND STRATEGY IS THE HOLISTIC APPROACH </a:t>
            </a:r>
            <a:endParaRPr/>
          </a:p>
        </p:txBody>
      </p:sp>
      <p:cxnSp>
        <p:nvCxnSpPr>
          <p:cNvPr id="544" name="Google Shape;544;p55"/>
          <p:cNvCxnSpPr/>
          <p:nvPr/>
        </p:nvCxnSpPr>
        <p:spPr>
          <a:xfrm>
            <a:off x="672655" y="4856238"/>
            <a:ext cx="4589322" cy="0"/>
          </a:xfrm>
          <a:prstGeom prst="straightConnector1">
            <a:avLst/>
          </a:prstGeom>
          <a:noFill/>
          <a:ln cap="flat" cmpd="sng" w="9525">
            <a:solidFill>
              <a:schemeClr val="dk1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45" name="Google Shape;545;p55"/>
          <p:cNvCxnSpPr/>
          <p:nvPr/>
        </p:nvCxnSpPr>
        <p:spPr>
          <a:xfrm>
            <a:off x="672655" y="5141730"/>
            <a:ext cx="4589322" cy="0"/>
          </a:xfrm>
          <a:prstGeom prst="straightConnector1">
            <a:avLst/>
          </a:prstGeom>
          <a:noFill/>
          <a:ln cap="flat" cmpd="sng" w="9525">
            <a:solidFill>
              <a:schemeClr val="dk1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46" name="Google Shape;546;p55"/>
          <p:cNvCxnSpPr/>
          <p:nvPr/>
        </p:nvCxnSpPr>
        <p:spPr>
          <a:xfrm>
            <a:off x="672655" y="5427222"/>
            <a:ext cx="4589322" cy="0"/>
          </a:xfrm>
          <a:prstGeom prst="straightConnector1">
            <a:avLst/>
          </a:prstGeom>
          <a:noFill/>
          <a:ln cap="flat" cmpd="sng" w="9525">
            <a:solidFill>
              <a:schemeClr val="dk1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47" name="Google Shape;547;p55"/>
          <p:cNvCxnSpPr/>
          <p:nvPr/>
        </p:nvCxnSpPr>
        <p:spPr>
          <a:xfrm>
            <a:off x="672655" y="5712714"/>
            <a:ext cx="4589322" cy="0"/>
          </a:xfrm>
          <a:prstGeom prst="straightConnector1">
            <a:avLst/>
          </a:prstGeom>
          <a:noFill/>
          <a:ln cap="flat" cmpd="sng" w="9525">
            <a:solidFill>
              <a:schemeClr val="dk1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48" name="Google Shape;548;p55"/>
          <p:cNvCxnSpPr/>
          <p:nvPr/>
        </p:nvCxnSpPr>
        <p:spPr>
          <a:xfrm>
            <a:off x="672655" y="5998206"/>
            <a:ext cx="4589322" cy="0"/>
          </a:xfrm>
          <a:prstGeom prst="straightConnector1">
            <a:avLst/>
          </a:prstGeom>
          <a:noFill/>
          <a:ln cap="flat" cmpd="sng" w="9525">
            <a:solidFill>
              <a:schemeClr val="dk1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49" name="Google Shape;549;p55"/>
          <p:cNvCxnSpPr/>
          <p:nvPr/>
        </p:nvCxnSpPr>
        <p:spPr>
          <a:xfrm>
            <a:off x="672655" y="4570746"/>
            <a:ext cx="4589322" cy="0"/>
          </a:xfrm>
          <a:prstGeom prst="straightConnector1">
            <a:avLst/>
          </a:prstGeom>
          <a:noFill/>
          <a:ln cap="flat" cmpd="sng" w="9525">
            <a:solidFill>
              <a:schemeClr val="dk1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550" name="Google Shape;550;p55"/>
          <p:cNvSpPr/>
          <p:nvPr/>
        </p:nvSpPr>
        <p:spPr>
          <a:xfrm>
            <a:off x="540643" y="4570746"/>
            <a:ext cx="287918" cy="287918"/>
          </a:xfrm>
          <a:prstGeom prst="ellipse">
            <a:avLst/>
          </a:prstGeom>
          <a:noFill/>
          <a:ln cap="flat" cmpd="sng" w="9525">
            <a:solidFill>
              <a:schemeClr val="dk1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1" name="Google Shape;551;p55"/>
          <p:cNvSpPr/>
          <p:nvPr/>
        </p:nvSpPr>
        <p:spPr>
          <a:xfrm>
            <a:off x="949238" y="4856991"/>
            <a:ext cx="282402" cy="282402"/>
          </a:xfrm>
          <a:prstGeom prst="ellipse">
            <a:avLst/>
          </a:prstGeom>
          <a:noFill/>
          <a:ln cap="flat" cmpd="sng" w="9525">
            <a:solidFill>
              <a:schemeClr val="dk1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2" name="Google Shape;552;p55"/>
          <p:cNvSpPr/>
          <p:nvPr/>
        </p:nvSpPr>
        <p:spPr>
          <a:xfrm>
            <a:off x="546159" y="5144067"/>
            <a:ext cx="282402" cy="282402"/>
          </a:xfrm>
          <a:prstGeom prst="ellipse">
            <a:avLst/>
          </a:prstGeom>
          <a:noFill/>
          <a:ln cap="flat" cmpd="sng" w="9525">
            <a:solidFill>
              <a:schemeClr val="dk1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3" name="Google Shape;553;p55"/>
          <p:cNvSpPr/>
          <p:nvPr/>
        </p:nvSpPr>
        <p:spPr>
          <a:xfrm>
            <a:off x="949415" y="5430357"/>
            <a:ext cx="282226" cy="282226"/>
          </a:xfrm>
          <a:prstGeom prst="ellipse">
            <a:avLst/>
          </a:prstGeom>
          <a:noFill/>
          <a:ln cap="flat" cmpd="sng" w="9525">
            <a:solidFill>
              <a:schemeClr val="dk1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4" name="Google Shape;554;p55"/>
          <p:cNvSpPr/>
          <p:nvPr/>
        </p:nvSpPr>
        <p:spPr>
          <a:xfrm>
            <a:off x="554257" y="5715830"/>
            <a:ext cx="282226" cy="282226"/>
          </a:xfrm>
          <a:prstGeom prst="ellipse">
            <a:avLst/>
          </a:prstGeom>
          <a:noFill/>
          <a:ln cap="flat" cmpd="sng" w="9525">
            <a:solidFill>
              <a:schemeClr val="dk1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5" name="Google Shape;555;p55"/>
          <p:cNvSpPr txBox="1"/>
          <p:nvPr/>
        </p:nvSpPr>
        <p:spPr>
          <a:xfrm>
            <a:off x="554241" y="4607413"/>
            <a:ext cx="1863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2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1</a:t>
            </a:r>
            <a:endParaRPr/>
          </a:p>
        </p:txBody>
      </p:sp>
      <p:sp>
        <p:nvSpPr>
          <p:cNvPr id="556" name="Google Shape;556;p55"/>
          <p:cNvSpPr txBox="1"/>
          <p:nvPr/>
        </p:nvSpPr>
        <p:spPr>
          <a:xfrm>
            <a:off x="960078" y="4886177"/>
            <a:ext cx="1863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2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2</a:t>
            </a:r>
            <a:endParaRPr/>
          </a:p>
        </p:txBody>
      </p:sp>
      <p:sp>
        <p:nvSpPr>
          <p:cNvPr id="557" name="Google Shape;557;p55"/>
          <p:cNvSpPr txBox="1"/>
          <p:nvPr/>
        </p:nvSpPr>
        <p:spPr>
          <a:xfrm>
            <a:off x="556999" y="5170744"/>
            <a:ext cx="1863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2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3</a:t>
            </a:r>
            <a:endParaRPr/>
          </a:p>
        </p:txBody>
      </p:sp>
      <p:sp>
        <p:nvSpPr>
          <p:cNvPr id="558" name="Google Shape;558;p55"/>
          <p:cNvSpPr txBox="1"/>
          <p:nvPr/>
        </p:nvSpPr>
        <p:spPr>
          <a:xfrm>
            <a:off x="960167" y="5462203"/>
            <a:ext cx="1863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2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4</a:t>
            </a:r>
            <a:endParaRPr/>
          </a:p>
        </p:txBody>
      </p:sp>
      <p:sp>
        <p:nvSpPr>
          <p:cNvPr id="559" name="Google Shape;559;p55"/>
          <p:cNvSpPr txBox="1"/>
          <p:nvPr/>
        </p:nvSpPr>
        <p:spPr>
          <a:xfrm>
            <a:off x="565009" y="5746148"/>
            <a:ext cx="1863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2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5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5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566" name="Google Shape;566;p56"/>
          <p:cNvSpPr/>
          <p:nvPr>
            <p:ph idx="2" type="pic"/>
          </p:nvPr>
        </p:nvSpPr>
        <p:spPr>
          <a:xfrm>
            <a:off x="198889" y="2206171"/>
            <a:ext cx="5664882" cy="4480379"/>
          </a:xfrm>
          <a:prstGeom prst="rect">
            <a:avLst/>
          </a:prstGeom>
          <a:noFill/>
          <a:ln>
            <a:noFill/>
          </a:ln>
        </p:spPr>
      </p:sp>
      <p:sp>
        <p:nvSpPr>
          <p:cNvPr id="567" name="Google Shape;567;p56"/>
          <p:cNvSpPr txBox="1"/>
          <p:nvPr/>
        </p:nvSpPr>
        <p:spPr>
          <a:xfrm>
            <a:off x="431801" y="1170105"/>
            <a:ext cx="36321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2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BRAND HISTORY</a:t>
            </a:r>
            <a:endParaRPr sz="3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68" name="Google Shape;568;p56"/>
          <p:cNvSpPr txBox="1"/>
          <p:nvPr/>
        </p:nvSpPr>
        <p:spPr>
          <a:xfrm>
            <a:off x="450850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01 FEB</a:t>
            </a:r>
            <a:endParaRPr/>
          </a:p>
        </p:txBody>
      </p:sp>
      <p:sp>
        <p:nvSpPr>
          <p:cNvPr id="569" name="Google Shape;569;p56"/>
          <p:cNvSpPr txBox="1"/>
          <p:nvPr/>
        </p:nvSpPr>
        <p:spPr>
          <a:xfrm>
            <a:off x="2387600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@2025</a:t>
            </a:r>
            <a:endParaRPr/>
          </a:p>
        </p:txBody>
      </p:sp>
      <p:sp>
        <p:nvSpPr>
          <p:cNvPr id="570" name="Google Shape;570;p56"/>
          <p:cNvSpPr txBox="1"/>
          <p:nvPr/>
        </p:nvSpPr>
        <p:spPr>
          <a:xfrm>
            <a:off x="4438650" y="487080"/>
            <a:ext cx="1206500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VERSION 3.0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BRAND</a:t>
            </a:r>
            <a:endParaRPr/>
          </a:p>
        </p:txBody>
      </p:sp>
      <p:sp>
        <p:nvSpPr>
          <p:cNvPr id="571" name="Google Shape;571;p56"/>
          <p:cNvSpPr txBox="1"/>
          <p:nvPr/>
        </p:nvSpPr>
        <p:spPr>
          <a:xfrm>
            <a:off x="10607220" y="487080"/>
            <a:ext cx="12065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STRATEGY</a:t>
            </a:r>
            <a:endParaRPr/>
          </a:p>
        </p:txBody>
      </p:sp>
      <p:sp>
        <p:nvSpPr>
          <p:cNvPr id="572" name="Google Shape;572;p56"/>
          <p:cNvSpPr txBox="1"/>
          <p:nvPr/>
        </p:nvSpPr>
        <p:spPr>
          <a:xfrm>
            <a:off x="6400801" y="2616848"/>
            <a:ext cx="5485500" cy="48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BEHIND HOW A BRAND BUILDS IDENTIFICATION AND FAVORABILITY WITH CUSTOMERS AND POTENTIAL CUSTOMERS. A BRAND STRATEGY ENCOMPASSES SEVERAL DIFFERENT BRAND ELEMENTS, LIKE VOICE, STORYTELLING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573" name="Google Shape;573;p56"/>
          <p:cNvSpPr txBox="1"/>
          <p:nvPr/>
        </p:nvSpPr>
        <p:spPr>
          <a:xfrm>
            <a:off x="6400801" y="2191775"/>
            <a:ext cx="15822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6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BRAND HISTORY</a:t>
            </a:r>
            <a:endParaRPr sz="1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74" name="Google Shape;574;p56"/>
          <p:cNvSpPr txBox="1"/>
          <p:nvPr/>
        </p:nvSpPr>
        <p:spPr>
          <a:xfrm>
            <a:off x="6400801" y="3580558"/>
            <a:ext cx="580569" cy="232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8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No 1</a:t>
            </a:r>
            <a:endParaRPr b="1" sz="12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575" name="Google Shape;575;p56"/>
          <p:cNvSpPr txBox="1"/>
          <p:nvPr/>
        </p:nvSpPr>
        <p:spPr>
          <a:xfrm>
            <a:off x="7170055" y="3520790"/>
            <a:ext cx="4426800" cy="48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BEHIND HOW A BRAND BUILDS IDENTIFICATION AND FAVORABILITY WITH CUSTOMERS AND POTENTIAL ENCOMPASSES SEVERAL DIFFERENT BRAND ELEMENTS, LIKE VOICE, 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576" name="Google Shape;576;p56"/>
          <p:cNvSpPr txBox="1"/>
          <p:nvPr/>
        </p:nvSpPr>
        <p:spPr>
          <a:xfrm>
            <a:off x="6400801" y="4369961"/>
            <a:ext cx="580569" cy="232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8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No 2</a:t>
            </a:r>
            <a:endParaRPr b="1" sz="12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577" name="Google Shape;577;p56"/>
          <p:cNvSpPr txBox="1"/>
          <p:nvPr/>
        </p:nvSpPr>
        <p:spPr>
          <a:xfrm>
            <a:off x="7170055" y="4310193"/>
            <a:ext cx="4426800" cy="48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</a:t>
            </a:r>
            <a:endParaRPr/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BEHIND HOW A BRAND BUILDS IDENTIFICATION AND FAVORABILITY WITH CUSTOMERS AND POTENTIAL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578" name="Google Shape;578;p56"/>
          <p:cNvSpPr txBox="1"/>
          <p:nvPr/>
        </p:nvSpPr>
        <p:spPr>
          <a:xfrm>
            <a:off x="6400801" y="5159694"/>
            <a:ext cx="580569" cy="232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8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No 3</a:t>
            </a:r>
            <a:endParaRPr b="1" sz="12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579" name="Google Shape;579;p56"/>
          <p:cNvSpPr txBox="1"/>
          <p:nvPr/>
        </p:nvSpPr>
        <p:spPr>
          <a:xfrm>
            <a:off x="7170055" y="5099596"/>
            <a:ext cx="4426800" cy="35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ENCOMPASSES SEVERAL DIFFERENT BRAND ELEMENTS, LIKE VOICE, STORYTELLING, BRAND IDENTITY, BRAND VALUES,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580" name="Google Shape;580;p56"/>
          <p:cNvSpPr txBox="1"/>
          <p:nvPr/>
        </p:nvSpPr>
        <p:spPr>
          <a:xfrm>
            <a:off x="6400801" y="5948766"/>
            <a:ext cx="580569" cy="232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8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No 4</a:t>
            </a:r>
            <a:endParaRPr b="1" sz="12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581" name="Google Shape;581;p56"/>
          <p:cNvSpPr txBox="1"/>
          <p:nvPr/>
        </p:nvSpPr>
        <p:spPr>
          <a:xfrm>
            <a:off x="7170055" y="5888998"/>
            <a:ext cx="4426800" cy="48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BEHIND HOW A BRAND BUILDS IDENTIFICATION AND FAVORABILITY WITH CUSTOMERS AND POTENTIAL ENCOMPASSES SEVERAL DIFFERENT BRAND ELEMENTS, LIKE VOICE, 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582" name="Google Shape;582;p56"/>
          <p:cNvSpPr txBox="1"/>
          <p:nvPr/>
        </p:nvSpPr>
        <p:spPr>
          <a:xfrm>
            <a:off x="1545172" y="4060613"/>
            <a:ext cx="2972316" cy="74379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8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The</a:t>
            </a:r>
            <a:r>
              <a:rPr b="1" lang="en-US" sz="3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From Collective</a:t>
            </a:r>
            <a:endParaRPr sz="30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83" name="Google Shape;583;p56"/>
          <p:cNvSpPr/>
          <p:nvPr/>
        </p:nvSpPr>
        <p:spPr>
          <a:xfrm>
            <a:off x="1503014" y="3608828"/>
            <a:ext cx="3056632" cy="1529921"/>
          </a:xfrm>
          <a:prstGeom prst="ellipse">
            <a:avLst/>
          </a:prstGeom>
          <a:noFill/>
          <a:ln cap="flat" cmpd="sng" w="9525">
            <a:solidFill>
              <a:schemeClr val="lt1">
                <a:alpha val="8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4" name="Google Shape;584;p56"/>
          <p:cNvSpPr txBox="1"/>
          <p:nvPr/>
        </p:nvSpPr>
        <p:spPr>
          <a:xfrm>
            <a:off x="1446891" y="6114878"/>
            <a:ext cx="3168878" cy="2178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www.example.com</a:t>
            </a:r>
            <a:endParaRPr b="1" sz="800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89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5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591" name="Google Shape;591;p57"/>
          <p:cNvSpPr/>
          <p:nvPr>
            <p:ph idx="2" type="pic"/>
          </p:nvPr>
        </p:nvSpPr>
        <p:spPr>
          <a:xfrm>
            <a:off x="6323917" y="1988458"/>
            <a:ext cx="5403624" cy="4405083"/>
          </a:xfrm>
          <a:prstGeom prst="rect">
            <a:avLst/>
          </a:prstGeom>
          <a:noFill/>
          <a:ln>
            <a:noFill/>
          </a:ln>
        </p:spPr>
      </p:sp>
      <p:sp>
        <p:nvSpPr>
          <p:cNvPr id="592" name="Google Shape;592;p57"/>
          <p:cNvSpPr/>
          <p:nvPr/>
        </p:nvSpPr>
        <p:spPr>
          <a:xfrm>
            <a:off x="8239801" y="3405071"/>
            <a:ext cx="1571856" cy="157185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3" name="Google Shape;593;p57"/>
          <p:cNvSpPr txBox="1"/>
          <p:nvPr/>
        </p:nvSpPr>
        <p:spPr>
          <a:xfrm>
            <a:off x="431801" y="1093905"/>
            <a:ext cx="36321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2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BRAND HISTORY</a:t>
            </a:r>
            <a:endParaRPr sz="3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94" name="Google Shape;594;p57"/>
          <p:cNvSpPr txBox="1"/>
          <p:nvPr/>
        </p:nvSpPr>
        <p:spPr>
          <a:xfrm>
            <a:off x="450850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01 FEB</a:t>
            </a:r>
            <a:endParaRPr/>
          </a:p>
        </p:txBody>
      </p:sp>
      <p:sp>
        <p:nvSpPr>
          <p:cNvPr id="595" name="Google Shape;595;p57"/>
          <p:cNvSpPr txBox="1"/>
          <p:nvPr/>
        </p:nvSpPr>
        <p:spPr>
          <a:xfrm>
            <a:off x="2387600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@2025</a:t>
            </a:r>
            <a:endParaRPr/>
          </a:p>
        </p:txBody>
      </p:sp>
      <p:sp>
        <p:nvSpPr>
          <p:cNvPr id="596" name="Google Shape;596;p57"/>
          <p:cNvSpPr txBox="1"/>
          <p:nvPr/>
        </p:nvSpPr>
        <p:spPr>
          <a:xfrm>
            <a:off x="4438650" y="487080"/>
            <a:ext cx="1206500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VERSION 3.0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BRAND</a:t>
            </a:r>
            <a:endParaRPr/>
          </a:p>
        </p:txBody>
      </p:sp>
      <p:sp>
        <p:nvSpPr>
          <p:cNvPr id="597" name="Google Shape;597;p57"/>
          <p:cNvSpPr txBox="1"/>
          <p:nvPr/>
        </p:nvSpPr>
        <p:spPr>
          <a:xfrm>
            <a:off x="10607220" y="487080"/>
            <a:ext cx="12065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STRATEGY</a:t>
            </a:r>
            <a:endParaRPr/>
          </a:p>
        </p:txBody>
      </p:sp>
      <p:sp>
        <p:nvSpPr>
          <p:cNvPr id="598" name="Google Shape;598;p57"/>
          <p:cNvSpPr txBox="1"/>
          <p:nvPr/>
        </p:nvSpPr>
        <p:spPr>
          <a:xfrm>
            <a:off x="1605640" y="2229415"/>
            <a:ext cx="1152069" cy="28469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History 1</a:t>
            </a:r>
            <a:endParaRPr/>
          </a:p>
        </p:txBody>
      </p:sp>
      <p:sp>
        <p:nvSpPr>
          <p:cNvPr id="599" name="Google Shape;599;p57"/>
          <p:cNvSpPr txBox="1"/>
          <p:nvPr/>
        </p:nvSpPr>
        <p:spPr>
          <a:xfrm>
            <a:off x="1605642" y="2573919"/>
            <a:ext cx="3632100" cy="6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Lorem ipsum dolor sit amet, consectetur adipiscing elit. Sed in placerat velit. Lorem ipsum dolor sit amet, consectetur adipiscing elit. Fusce auctor ipsum auctor</a:t>
            </a:r>
            <a:r>
              <a:rPr b="0" i="0" lang="en-US" sz="800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Phasellus id justo id lacus molestie commodo eu sed arcu. Class aptent taciti sociosqu ad</a:t>
            </a:r>
            <a:endParaRPr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600" name="Google Shape;600;p57"/>
          <p:cNvSpPr/>
          <p:nvPr/>
        </p:nvSpPr>
        <p:spPr>
          <a:xfrm>
            <a:off x="660087" y="2400114"/>
            <a:ext cx="523142" cy="6261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4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1</a:t>
            </a:r>
            <a:endParaRPr/>
          </a:p>
        </p:txBody>
      </p:sp>
      <p:sp>
        <p:nvSpPr>
          <p:cNvPr id="601" name="Google Shape;601;p57"/>
          <p:cNvSpPr/>
          <p:nvPr/>
        </p:nvSpPr>
        <p:spPr>
          <a:xfrm>
            <a:off x="532235" y="2333127"/>
            <a:ext cx="778847" cy="778847"/>
          </a:xfrm>
          <a:prstGeom prst="ellipse">
            <a:avLst/>
          </a:prstGeom>
          <a:noFill/>
          <a:ln cap="flat" cmpd="sng" w="9525">
            <a:solidFill>
              <a:schemeClr val="dk1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2" name="Google Shape;602;p57"/>
          <p:cNvSpPr txBox="1"/>
          <p:nvPr/>
        </p:nvSpPr>
        <p:spPr>
          <a:xfrm>
            <a:off x="1605640" y="3658246"/>
            <a:ext cx="1152069" cy="28469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History 2</a:t>
            </a:r>
            <a:endParaRPr/>
          </a:p>
        </p:txBody>
      </p:sp>
      <p:sp>
        <p:nvSpPr>
          <p:cNvPr id="603" name="Google Shape;603;p57"/>
          <p:cNvSpPr txBox="1"/>
          <p:nvPr/>
        </p:nvSpPr>
        <p:spPr>
          <a:xfrm>
            <a:off x="1605642" y="4002750"/>
            <a:ext cx="3632100" cy="7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Lorem ipsum dolor sit amet, consectetur adipiscing elit. Sed in placerat velit. Lorem ipsum dolor sit amet, consectetur adipiscing elit. Fusce auctor ipsum auctor</a:t>
            </a:r>
            <a:r>
              <a:rPr b="0" i="0" lang="en-US" sz="800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Phasellus id justo id lacus molestie commodo eu sed arcu. Class aptent taciti</a:t>
            </a:r>
            <a:endParaRPr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604" name="Google Shape;604;p57"/>
          <p:cNvSpPr/>
          <p:nvPr/>
        </p:nvSpPr>
        <p:spPr>
          <a:xfrm>
            <a:off x="660087" y="3882976"/>
            <a:ext cx="523142" cy="6261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4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2</a:t>
            </a:r>
            <a:endParaRPr/>
          </a:p>
        </p:txBody>
      </p:sp>
      <p:sp>
        <p:nvSpPr>
          <p:cNvPr id="605" name="Google Shape;605;p57"/>
          <p:cNvSpPr/>
          <p:nvPr/>
        </p:nvSpPr>
        <p:spPr>
          <a:xfrm>
            <a:off x="532235" y="3825701"/>
            <a:ext cx="778847" cy="778847"/>
          </a:xfrm>
          <a:prstGeom prst="ellipse">
            <a:avLst/>
          </a:prstGeom>
          <a:noFill/>
          <a:ln cap="flat" cmpd="sng" w="9525">
            <a:solidFill>
              <a:schemeClr val="dk1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6" name="Google Shape;606;p57"/>
          <p:cNvSpPr txBox="1"/>
          <p:nvPr/>
        </p:nvSpPr>
        <p:spPr>
          <a:xfrm>
            <a:off x="1605640" y="5240966"/>
            <a:ext cx="1152069" cy="28469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History 3</a:t>
            </a:r>
            <a:endParaRPr/>
          </a:p>
        </p:txBody>
      </p:sp>
      <p:sp>
        <p:nvSpPr>
          <p:cNvPr id="607" name="Google Shape;607;p57"/>
          <p:cNvSpPr txBox="1"/>
          <p:nvPr/>
        </p:nvSpPr>
        <p:spPr>
          <a:xfrm>
            <a:off x="1605642" y="5585470"/>
            <a:ext cx="3632100" cy="6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Lorem ipsum dolor sit amet, consectetur adipiscing elit. Sed in placerat velit. Lorem ipsum dolor sit amet, consectetur adipiscing elit. Fusce auctor ipsum auctor</a:t>
            </a:r>
            <a:r>
              <a:rPr b="0" i="0" lang="en-US" sz="800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Phasellus id justo id lacus molestie commodo eu sed arcu. lacus molestie commodo eu sed arcu</a:t>
            </a:r>
            <a:endParaRPr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608" name="Google Shape;608;p57"/>
          <p:cNvSpPr/>
          <p:nvPr/>
        </p:nvSpPr>
        <p:spPr>
          <a:xfrm>
            <a:off x="660087" y="5431187"/>
            <a:ext cx="523142" cy="6261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4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3</a:t>
            </a:r>
            <a:endParaRPr/>
          </a:p>
        </p:txBody>
      </p:sp>
      <p:sp>
        <p:nvSpPr>
          <p:cNvPr id="609" name="Google Shape;609;p57"/>
          <p:cNvSpPr/>
          <p:nvPr/>
        </p:nvSpPr>
        <p:spPr>
          <a:xfrm>
            <a:off x="532235" y="5382845"/>
            <a:ext cx="778847" cy="778847"/>
          </a:xfrm>
          <a:prstGeom prst="ellipse">
            <a:avLst/>
          </a:prstGeom>
          <a:noFill/>
          <a:ln cap="flat" cmpd="sng" w="9525">
            <a:solidFill>
              <a:schemeClr val="dk1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0" name="Google Shape;610;p57"/>
          <p:cNvSpPr txBox="1"/>
          <p:nvPr/>
        </p:nvSpPr>
        <p:spPr>
          <a:xfrm>
            <a:off x="6251348" y="1410340"/>
            <a:ext cx="2602500" cy="35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</a:t>
            </a:r>
            <a:endParaRPr/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BEHIND HOW A BRAND BUILDS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611" name="Google Shape;611;p57"/>
          <p:cNvSpPr/>
          <p:nvPr/>
        </p:nvSpPr>
        <p:spPr>
          <a:xfrm>
            <a:off x="8397299" y="3562569"/>
            <a:ext cx="1256860" cy="1256860"/>
          </a:xfrm>
          <a:prstGeom prst="ellipse">
            <a:avLst/>
          </a:prstGeom>
          <a:noFill/>
          <a:ln cap="flat" cmpd="sng" w="9525">
            <a:solidFill>
              <a:schemeClr val="dk1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2" name="Google Shape;612;p57"/>
          <p:cNvSpPr txBox="1"/>
          <p:nvPr/>
        </p:nvSpPr>
        <p:spPr>
          <a:xfrm>
            <a:off x="8397299" y="3939648"/>
            <a:ext cx="1256860" cy="50270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1428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</a:t>
            </a:r>
            <a:r>
              <a:rPr b="1"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From Collective</a:t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4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173" name="Google Shape;173;p40"/>
          <p:cNvSpPr txBox="1"/>
          <p:nvPr/>
        </p:nvSpPr>
        <p:spPr>
          <a:xfrm>
            <a:off x="380094" y="1131407"/>
            <a:ext cx="5554200" cy="20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Brand</a:t>
            </a:r>
            <a:endParaRPr/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STRATEGY</a:t>
            </a:r>
            <a:endParaRPr/>
          </a:p>
        </p:txBody>
      </p:sp>
      <p:sp>
        <p:nvSpPr>
          <p:cNvPr id="174" name="Google Shape;174;p40"/>
          <p:cNvSpPr txBox="1"/>
          <p:nvPr/>
        </p:nvSpPr>
        <p:spPr>
          <a:xfrm>
            <a:off x="450850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01 FEB</a:t>
            </a:r>
            <a:endParaRPr/>
          </a:p>
        </p:txBody>
      </p:sp>
      <p:sp>
        <p:nvSpPr>
          <p:cNvPr id="175" name="Google Shape;175;p40"/>
          <p:cNvSpPr/>
          <p:nvPr/>
        </p:nvSpPr>
        <p:spPr>
          <a:xfrm>
            <a:off x="5986707" y="2190236"/>
            <a:ext cx="213064" cy="213064"/>
          </a:xfrm>
          <a:prstGeom prst="ellipse">
            <a:avLst/>
          </a:prstGeom>
          <a:noFill/>
          <a:ln cap="flat" cmpd="sng" w="9525">
            <a:solidFill>
              <a:schemeClr val="lt1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Google Shape;176;p40"/>
          <p:cNvSpPr txBox="1"/>
          <p:nvPr/>
        </p:nvSpPr>
        <p:spPr>
          <a:xfrm>
            <a:off x="5977765" y="2190236"/>
            <a:ext cx="2220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R</a:t>
            </a:r>
            <a:endParaRPr b="1" sz="800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77" name="Google Shape;177;p40"/>
          <p:cNvSpPr txBox="1"/>
          <p:nvPr/>
        </p:nvSpPr>
        <p:spPr>
          <a:xfrm>
            <a:off x="556565" y="6155094"/>
            <a:ext cx="706130" cy="2154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@ 2025</a:t>
            </a:r>
            <a:endParaRPr/>
          </a:p>
        </p:txBody>
      </p:sp>
      <p:sp>
        <p:nvSpPr>
          <p:cNvPr id="178" name="Google Shape;178;p40"/>
          <p:cNvSpPr txBox="1"/>
          <p:nvPr/>
        </p:nvSpPr>
        <p:spPr>
          <a:xfrm>
            <a:off x="3419699" y="4885042"/>
            <a:ext cx="296840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BRAND </a:t>
            </a:r>
            <a:r>
              <a:rPr lang="en-US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DESIGN 2025</a:t>
            </a:r>
            <a:endParaRPr/>
          </a:p>
        </p:txBody>
      </p:sp>
      <p:sp>
        <p:nvSpPr>
          <p:cNvPr id="179" name="Google Shape;179;p40"/>
          <p:cNvSpPr txBox="1"/>
          <p:nvPr/>
        </p:nvSpPr>
        <p:spPr>
          <a:xfrm>
            <a:off x="3419700" y="5605975"/>
            <a:ext cx="3060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BEHIND HOW A BRAND BUILDS IDENTIFICATION AND FAVORABILITY WITH CUSTOMERS AND POTENTIAL CUSTOMERS. A BRAND STRATEGY ENCOMPASSES SEVERAL DIFFERENT BRAND ELEMENTS, LIKE VOICE, STORYTELLING, BRAND IDENTITY, BRAND VALUES, </a:t>
            </a:r>
            <a:endParaRPr b="1" sz="800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80" name="Google Shape;180;p40"/>
          <p:cNvSpPr txBox="1"/>
          <p:nvPr/>
        </p:nvSpPr>
        <p:spPr>
          <a:xfrm>
            <a:off x="3419700" y="5268124"/>
            <a:ext cx="26478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P R E S E N T A T I O N  T E M P L A T E</a:t>
            </a:r>
            <a:endParaRPr b="1" sz="1000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81" name="Google Shape;181;p40"/>
          <p:cNvSpPr/>
          <p:nvPr/>
        </p:nvSpPr>
        <p:spPr>
          <a:xfrm>
            <a:off x="552450" y="6116994"/>
            <a:ext cx="710244" cy="271795"/>
          </a:xfrm>
          <a:prstGeom prst="ellipse">
            <a:avLst/>
          </a:prstGeom>
          <a:noFill/>
          <a:ln cap="flat" cmpd="sng" w="9525">
            <a:solidFill>
              <a:schemeClr val="lt1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40"/>
          <p:cNvSpPr txBox="1"/>
          <p:nvPr/>
        </p:nvSpPr>
        <p:spPr>
          <a:xfrm>
            <a:off x="2787650" y="46803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@2025</a:t>
            </a:r>
            <a:endParaRPr/>
          </a:p>
        </p:txBody>
      </p:sp>
      <p:sp>
        <p:nvSpPr>
          <p:cNvPr id="183" name="Google Shape;183;p40"/>
          <p:cNvSpPr txBox="1"/>
          <p:nvPr/>
        </p:nvSpPr>
        <p:spPr>
          <a:xfrm>
            <a:off x="5181600" y="468030"/>
            <a:ext cx="12065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VERSION 3.0</a:t>
            </a:r>
            <a:endParaRPr/>
          </a:p>
        </p:txBody>
      </p:sp>
      <p:sp>
        <p:nvSpPr>
          <p:cNvPr id="184" name="Google Shape;184;p40"/>
          <p:cNvSpPr/>
          <p:nvPr/>
        </p:nvSpPr>
        <p:spPr>
          <a:xfrm>
            <a:off x="-9525" y="3742117"/>
            <a:ext cx="7048958" cy="229326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dk1">
                <a:alpha val="200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40"/>
          <p:cNvSpPr txBox="1"/>
          <p:nvPr/>
        </p:nvSpPr>
        <p:spPr>
          <a:xfrm>
            <a:off x="442201" y="3757046"/>
            <a:ext cx="6245265" cy="2178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BEHIND HOW A BRAND BUILDS IDENTIFICATION AND FAVORABILITY WITH CUST</a:t>
            </a:r>
            <a:endParaRPr/>
          </a:p>
        </p:txBody>
      </p:sp>
      <p:sp>
        <p:nvSpPr>
          <p:cNvPr id="186" name="Google Shape;186;p40"/>
          <p:cNvSpPr/>
          <p:nvPr>
            <p:ph idx="2" type="pic"/>
          </p:nvPr>
        </p:nvSpPr>
        <p:spPr>
          <a:xfrm>
            <a:off x="7039433" y="171451"/>
            <a:ext cx="4981118" cy="6515099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17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p5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619" name="Google Shape;619;p58"/>
          <p:cNvSpPr/>
          <p:nvPr>
            <p:ph idx="2" type="pic"/>
          </p:nvPr>
        </p:nvSpPr>
        <p:spPr>
          <a:xfrm>
            <a:off x="6970103" y="1390650"/>
            <a:ext cx="5221897" cy="5467348"/>
          </a:xfrm>
          <a:prstGeom prst="rect">
            <a:avLst/>
          </a:prstGeom>
          <a:noFill/>
          <a:ln>
            <a:noFill/>
          </a:ln>
        </p:spPr>
      </p:sp>
      <p:sp>
        <p:nvSpPr>
          <p:cNvPr id="620" name="Google Shape;620;p58"/>
          <p:cNvSpPr txBox="1"/>
          <p:nvPr/>
        </p:nvSpPr>
        <p:spPr>
          <a:xfrm>
            <a:off x="431801" y="1246305"/>
            <a:ext cx="36321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2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FRAMEWORK</a:t>
            </a:r>
            <a:endParaRPr sz="3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21" name="Google Shape;621;p58"/>
          <p:cNvSpPr txBox="1"/>
          <p:nvPr/>
        </p:nvSpPr>
        <p:spPr>
          <a:xfrm>
            <a:off x="450850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01 FEB</a:t>
            </a:r>
            <a:endParaRPr/>
          </a:p>
        </p:txBody>
      </p:sp>
      <p:sp>
        <p:nvSpPr>
          <p:cNvPr id="622" name="Google Shape;622;p58"/>
          <p:cNvSpPr txBox="1"/>
          <p:nvPr/>
        </p:nvSpPr>
        <p:spPr>
          <a:xfrm>
            <a:off x="2387600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@2025</a:t>
            </a:r>
            <a:endParaRPr/>
          </a:p>
        </p:txBody>
      </p:sp>
      <p:sp>
        <p:nvSpPr>
          <p:cNvPr id="623" name="Google Shape;623;p58"/>
          <p:cNvSpPr txBox="1"/>
          <p:nvPr/>
        </p:nvSpPr>
        <p:spPr>
          <a:xfrm>
            <a:off x="4438650" y="487080"/>
            <a:ext cx="1206500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VERSION 3.0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BRAND</a:t>
            </a:r>
            <a:endParaRPr/>
          </a:p>
        </p:txBody>
      </p:sp>
      <p:sp>
        <p:nvSpPr>
          <p:cNvPr id="624" name="Google Shape;624;p58"/>
          <p:cNvSpPr txBox="1"/>
          <p:nvPr/>
        </p:nvSpPr>
        <p:spPr>
          <a:xfrm>
            <a:off x="10607220" y="487080"/>
            <a:ext cx="12065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STRATEGY</a:t>
            </a:r>
            <a:endParaRPr/>
          </a:p>
        </p:txBody>
      </p:sp>
      <p:sp>
        <p:nvSpPr>
          <p:cNvPr id="625" name="Google Shape;625;p58"/>
          <p:cNvSpPr txBox="1"/>
          <p:nvPr/>
        </p:nvSpPr>
        <p:spPr>
          <a:xfrm>
            <a:off x="461287" y="2429736"/>
            <a:ext cx="1657800" cy="2434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7692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3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CHALLENGE # 1</a:t>
            </a:r>
            <a:endParaRPr b="1" sz="13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626" name="Google Shape;626;p58"/>
          <p:cNvSpPr txBox="1"/>
          <p:nvPr/>
        </p:nvSpPr>
        <p:spPr>
          <a:xfrm>
            <a:off x="3647850" y="2429736"/>
            <a:ext cx="1657800" cy="2434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7692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3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CHALLENGE # 2</a:t>
            </a:r>
            <a:endParaRPr b="1" sz="13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627" name="Google Shape;627;p58"/>
          <p:cNvSpPr txBox="1"/>
          <p:nvPr/>
        </p:nvSpPr>
        <p:spPr>
          <a:xfrm>
            <a:off x="461287" y="4240050"/>
            <a:ext cx="1657800" cy="2434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7692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3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CHALLENGE # 3</a:t>
            </a:r>
            <a:endParaRPr b="1" sz="13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628" name="Google Shape;628;p58"/>
          <p:cNvSpPr txBox="1"/>
          <p:nvPr/>
        </p:nvSpPr>
        <p:spPr>
          <a:xfrm>
            <a:off x="461287" y="2774512"/>
            <a:ext cx="2415300" cy="7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BEHIND HOW A BRAND BUILDS IDENTIFICATION AND FAVORABILITY WITH CUSTOMERS AND POTENTIALCUSTOMERS. A BRAND STRATEGY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629" name="Google Shape;629;p58"/>
          <p:cNvSpPr txBox="1"/>
          <p:nvPr/>
        </p:nvSpPr>
        <p:spPr>
          <a:xfrm>
            <a:off x="3647849" y="2774512"/>
            <a:ext cx="2219700" cy="7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</a:t>
            </a:r>
            <a:endParaRPr/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BEHIND HOW A BRAND BUILDS IDENTIFI</a:t>
            </a:r>
            <a:endParaRPr/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CATION AND FAVORABILITY WITH CUSTOMERS AND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630" name="Google Shape;630;p58"/>
          <p:cNvSpPr txBox="1"/>
          <p:nvPr/>
        </p:nvSpPr>
        <p:spPr>
          <a:xfrm>
            <a:off x="461287" y="4584826"/>
            <a:ext cx="2415300" cy="7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BEHIND HOW A BRAND BUILDS IDENTIFICATION AND FAVORABILITY WITH CUSTOMERS AND POTENTIAL</a:t>
            </a:r>
            <a:endParaRPr/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CUSTOMERS. A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631" name="Google Shape;631;p58"/>
          <p:cNvSpPr txBox="1"/>
          <p:nvPr/>
        </p:nvSpPr>
        <p:spPr>
          <a:xfrm>
            <a:off x="3647849" y="4584826"/>
            <a:ext cx="2219700" cy="6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</a:t>
            </a:r>
            <a:endParaRPr/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BEHIND HOW A BRAND BUILDS IDENTIFI</a:t>
            </a:r>
            <a:endParaRPr/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CATION AND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632" name="Google Shape;632;p58"/>
          <p:cNvSpPr txBox="1"/>
          <p:nvPr/>
        </p:nvSpPr>
        <p:spPr>
          <a:xfrm>
            <a:off x="3647850" y="4240050"/>
            <a:ext cx="1657800" cy="2434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7692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3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CHALLENGE # 4</a:t>
            </a:r>
            <a:endParaRPr b="1" sz="13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633" name="Google Shape;633;p58"/>
          <p:cNvSpPr/>
          <p:nvPr/>
        </p:nvSpPr>
        <p:spPr>
          <a:xfrm>
            <a:off x="-41890" y="5996816"/>
            <a:ext cx="7011993" cy="229326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chemeClr val="dk1">
                <a:alpha val="200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4" name="Google Shape;634;p58"/>
          <p:cNvSpPr txBox="1"/>
          <p:nvPr/>
        </p:nvSpPr>
        <p:spPr>
          <a:xfrm>
            <a:off x="525949" y="6011745"/>
            <a:ext cx="6245265" cy="2178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BEHIND HOW A BRAND BUILDS IDENTIFICATION AND FAVORABILITY WITH CUST</a:t>
            </a:r>
            <a:endParaRPr/>
          </a:p>
        </p:txBody>
      </p:sp>
      <p:sp>
        <p:nvSpPr>
          <p:cNvPr id="635" name="Google Shape;635;p58"/>
          <p:cNvSpPr txBox="1"/>
          <p:nvPr/>
        </p:nvSpPr>
        <p:spPr>
          <a:xfrm>
            <a:off x="8152217" y="3566575"/>
            <a:ext cx="28578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A  B R  A N D   S T R A T E G Y   I S   T H E   H O L I S T I C A P P R O A C H  B E H I N D  S T R A T E G Y E N C O M P A S S E S S E V E R A L  D I F F E R E N T  B R A N D E L E M E N T S ,  L I K E   V O I C E ,  S T O R Y T  E L L  I N G,  B R A N D   I D E N T I T Y</a:t>
            </a:r>
            <a:endParaRPr b="1" sz="800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40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p5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642" name="Google Shape;642;p59"/>
          <p:cNvSpPr/>
          <p:nvPr>
            <p:ph idx="4" type="pic"/>
          </p:nvPr>
        </p:nvSpPr>
        <p:spPr>
          <a:xfrm>
            <a:off x="6769325" y="1277325"/>
            <a:ext cx="4952778" cy="4361475"/>
          </a:xfrm>
          <a:prstGeom prst="rect">
            <a:avLst/>
          </a:prstGeom>
          <a:noFill/>
          <a:ln>
            <a:noFill/>
          </a:ln>
        </p:spPr>
      </p:sp>
      <p:sp>
        <p:nvSpPr>
          <p:cNvPr id="643" name="Google Shape;643;p59"/>
          <p:cNvSpPr txBox="1"/>
          <p:nvPr/>
        </p:nvSpPr>
        <p:spPr>
          <a:xfrm>
            <a:off x="431801" y="1093905"/>
            <a:ext cx="2481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2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FEEDBACK</a:t>
            </a:r>
            <a:endParaRPr sz="3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44" name="Google Shape;644;p59"/>
          <p:cNvSpPr txBox="1"/>
          <p:nvPr/>
        </p:nvSpPr>
        <p:spPr>
          <a:xfrm>
            <a:off x="450850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01 FEB</a:t>
            </a:r>
            <a:endParaRPr/>
          </a:p>
        </p:txBody>
      </p:sp>
      <p:sp>
        <p:nvSpPr>
          <p:cNvPr id="645" name="Google Shape;645;p59"/>
          <p:cNvSpPr txBox="1"/>
          <p:nvPr/>
        </p:nvSpPr>
        <p:spPr>
          <a:xfrm>
            <a:off x="2387600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@2025</a:t>
            </a:r>
            <a:endParaRPr/>
          </a:p>
        </p:txBody>
      </p:sp>
      <p:sp>
        <p:nvSpPr>
          <p:cNvPr id="646" name="Google Shape;646;p59"/>
          <p:cNvSpPr txBox="1"/>
          <p:nvPr/>
        </p:nvSpPr>
        <p:spPr>
          <a:xfrm>
            <a:off x="4438650" y="487080"/>
            <a:ext cx="1206500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VERSION 3.0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BRAND</a:t>
            </a:r>
            <a:endParaRPr/>
          </a:p>
        </p:txBody>
      </p:sp>
      <p:sp>
        <p:nvSpPr>
          <p:cNvPr id="647" name="Google Shape;647;p59"/>
          <p:cNvSpPr txBox="1"/>
          <p:nvPr/>
        </p:nvSpPr>
        <p:spPr>
          <a:xfrm>
            <a:off x="10607220" y="487080"/>
            <a:ext cx="12065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STRATEGY</a:t>
            </a:r>
            <a:endParaRPr/>
          </a:p>
        </p:txBody>
      </p:sp>
      <p:sp>
        <p:nvSpPr>
          <p:cNvPr id="648" name="Google Shape;648;p59"/>
          <p:cNvSpPr txBox="1"/>
          <p:nvPr/>
        </p:nvSpPr>
        <p:spPr>
          <a:xfrm>
            <a:off x="458335" y="6210253"/>
            <a:ext cx="1337354" cy="2178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STRATEGY # 1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649" name="Google Shape;649;p59"/>
          <p:cNvSpPr txBox="1"/>
          <p:nvPr/>
        </p:nvSpPr>
        <p:spPr>
          <a:xfrm>
            <a:off x="1708605" y="6210253"/>
            <a:ext cx="1337354" cy="2178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STRATEGY # 2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650" name="Google Shape;650;p59"/>
          <p:cNvSpPr txBox="1"/>
          <p:nvPr/>
        </p:nvSpPr>
        <p:spPr>
          <a:xfrm>
            <a:off x="450851" y="2211206"/>
            <a:ext cx="31305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</a:t>
            </a:r>
            <a:endParaRPr/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BEHIND HOW A BRAND BUILDS IDENTIFICATION AND FAVORABILITY WITH CUSTOMERS AND POTENTIAL CUSTOMERS. A BRAND STRATEGY ENCOMPASSES SE</a:t>
            </a:r>
            <a:endParaRPr/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VERAL DIFFERENT BRAND ELEMENTS, LIKE VOICE, ST</a:t>
            </a:r>
            <a:endParaRPr/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ORYTELLING, BRAND IDENTITY, 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651" name="Google Shape;651;p59"/>
          <p:cNvSpPr txBox="1"/>
          <p:nvPr/>
        </p:nvSpPr>
        <p:spPr>
          <a:xfrm>
            <a:off x="450851" y="3182821"/>
            <a:ext cx="28218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171450" lvl="0" marL="17145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BEHIND</a:t>
            </a:r>
            <a:endParaRPr/>
          </a:p>
          <a:p>
            <a:pPr indent="-171450" lvl="0" marL="17145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 HOW A BRAND BUILDS IDENTIFICATION AND</a:t>
            </a:r>
            <a:endParaRPr/>
          </a:p>
          <a:p>
            <a:pPr indent="-171450" lvl="0" marL="17145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 FAVORABILITY WITH CUSTOMERS AND</a:t>
            </a:r>
            <a:endParaRPr/>
          </a:p>
          <a:p>
            <a:pPr indent="-171450" lvl="0" marL="17145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 CUSTOMERS. A STRATEGYSEVERALSTORYTELL</a:t>
            </a:r>
            <a:endParaRPr/>
          </a:p>
          <a:p>
            <a:pPr indent="-171450" lvl="0" marL="17145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ING, BRAND IDENTITY, BRAN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652" name="Google Shape;652;p59"/>
          <p:cNvSpPr txBox="1"/>
          <p:nvPr/>
        </p:nvSpPr>
        <p:spPr>
          <a:xfrm>
            <a:off x="3685265" y="2211206"/>
            <a:ext cx="2324100" cy="327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9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BEHIND HOW A BRAND BUILDS IDENTIFICATION AND FAVORABILITY WITH CUSTOMERS AND POTENTIAL CUSTOMERS. A BRAND STRATEGY ENCOMPASSES SEVERAL DIFFERENT BRAND ELEMENTS, LIKE VOICE, STORYTELLING, BRAND IDENTITY, BRAND VALUES, A BRAND STRATEGY IS THE HOLISTIC APPROACH BEHIND HOW A BRAND BUILDS IDENTIFICATION AND FAVORABILITY WITH CUSTOMERS AND POTENTIAL CUSTOMERS. A BRAND STRATEGY ENCOMPASSES SEVERAL DIFFERENT BRAND ELEMENTS, LIKE VOICE, STORYTELLING, BRAND IDENTITY, BRAND VALUES, A BRAND STRATEGY IS THE HOLISTIC APPROACH THE HOLISTIC APPROACH IDENTIFICATION AND</a:t>
            </a:r>
            <a:endParaRPr b="1" sz="9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653" name="Google Shape;653;p59"/>
          <p:cNvSpPr txBox="1"/>
          <p:nvPr/>
        </p:nvSpPr>
        <p:spPr>
          <a:xfrm>
            <a:off x="6688023" y="5917916"/>
            <a:ext cx="2602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BEHIND HOW A BRAND BUILDS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654" name="Google Shape;654;p59"/>
          <p:cNvSpPr txBox="1"/>
          <p:nvPr/>
        </p:nvSpPr>
        <p:spPr>
          <a:xfrm>
            <a:off x="8140703" y="3092674"/>
            <a:ext cx="22101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A B R A N D  S T R A T E G Y  I S  T H E  H O L I S T I C  A P P R O A C H   B E H I N D</a:t>
            </a:r>
            <a:endParaRPr b="0" i="0" sz="800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indent="0" lvl="0" marL="0" marR="0" rtl="0"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S T R A T E G Y  E N C O M P A S S E S</a:t>
            </a:r>
            <a:endParaRPr b="0" i="0" sz="800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indent="0" lvl="0" marL="0" marR="0" rtl="0"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S E V E R A L   D I F F E R E N  T</a:t>
            </a:r>
            <a:endParaRPr b="1" sz="800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655" name="Google Shape;655;p59"/>
          <p:cNvSpPr/>
          <p:nvPr>
            <p:ph idx="3" type="pic"/>
          </p:nvPr>
        </p:nvSpPr>
        <p:spPr>
          <a:xfrm>
            <a:off x="551544" y="4921233"/>
            <a:ext cx="1009650" cy="1188744"/>
          </a:xfrm>
          <a:prstGeom prst="rect">
            <a:avLst/>
          </a:prstGeom>
          <a:noFill/>
          <a:ln>
            <a:noFill/>
          </a:ln>
        </p:spPr>
      </p:sp>
      <p:sp>
        <p:nvSpPr>
          <p:cNvPr id="656" name="Google Shape;656;p59"/>
          <p:cNvSpPr/>
          <p:nvPr>
            <p:ph idx="2" type="pic"/>
          </p:nvPr>
        </p:nvSpPr>
        <p:spPr>
          <a:xfrm>
            <a:off x="1795689" y="4921233"/>
            <a:ext cx="1009650" cy="1188744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6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p6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663" name="Google Shape;663;p60"/>
          <p:cNvSpPr/>
          <p:nvPr>
            <p:ph idx="2" type="pic"/>
          </p:nvPr>
        </p:nvSpPr>
        <p:spPr>
          <a:xfrm>
            <a:off x="7223171" y="2295448"/>
            <a:ext cx="4590549" cy="4562553"/>
          </a:xfrm>
          <a:prstGeom prst="rect">
            <a:avLst/>
          </a:prstGeom>
          <a:noFill/>
          <a:ln>
            <a:noFill/>
          </a:ln>
        </p:spPr>
      </p:sp>
      <p:sp>
        <p:nvSpPr>
          <p:cNvPr id="664" name="Google Shape;664;p60"/>
          <p:cNvSpPr txBox="1"/>
          <p:nvPr/>
        </p:nvSpPr>
        <p:spPr>
          <a:xfrm>
            <a:off x="431801" y="1322505"/>
            <a:ext cx="4254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2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MARKET RESEARCH</a:t>
            </a:r>
            <a:endParaRPr sz="3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65" name="Google Shape;665;p60"/>
          <p:cNvSpPr txBox="1"/>
          <p:nvPr/>
        </p:nvSpPr>
        <p:spPr>
          <a:xfrm>
            <a:off x="450850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01 FEB</a:t>
            </a:r>
            <a:endParaRPr/>
          </a:p>
        </p:txBody>
      </p:sp>
      <p:sp>
        <p:nvSpPr>
          <p:cNvPr id="666" name="Google Shape;666;p60"/>
          <p:cNvSpPr txBox="1"/>
          <p:nvPr/>
        </p:nvSpPr>
        <p:spPr>
          <a:xfrm>
            <a:off x="2387600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@2025</a:t>
            </a:r>
            <a:endParaRPr/>
          </a:p>
        </p:txBody>
      </p:sp>
      <p:sp>
        <p:nvSpPr>
          <p:cNvPr id="667" name="Google Shape;667;p60"/>
          <p:cNvSpPr txBox="1"/>
          <p:nvPr/>
        </p:nvSpPr>
        <p:spPr>
          <a:xfrm>
            <a:off x="4438650" y="487080"/>
            <a:ext cx="1206500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VERSION 3.0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BRAND</a:t>
            </a:r>
            <a:endParaRPr/>
          </a:p>
        </p:txBody>
      </p:sp>
      <p:sp>
        <p:nvSpPr>
          <p:cNvPr id="668" name="Google Shape;668;p60"/>
          <p:cNvSpPr txBox="1"/>
          <p:nvPr/>
        </p:nvSpPr>
        <p:spPr>
          <a:xfrm>
            <a:off x="10607220" y="487080"/>
            <a:ext cx="12065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STRATEGY</a:t>
            </a:r>
            <a:endParaRPr/>
          </a:p>
        </p:txBody>
      </p:sp>
      <p:sp>
        <p:nvSpPr>
          <p:cNvPr id="669" name="Google Shape;669;p60"/>
          <p:cNvSpPr txBox="1"/>
          <p:nvPr/>
        </p:nvSpPr>
        <p:spPr>
          <a:xfrm>
            <a:off x="450851" y="3282317"/>
            <a:ext cx="31305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</a:t>
            </a:r>
            <a:endParaRPr/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BEHIND HOW A BRAND BUILDS IDENTIFICATION AND FAVORABILITY WITH CUSTOMERS AND POTENTIAL CUSTOMERS. A BRAND STRATEGY ENCOMPASSES SE</a:t>
            </a:r>
            <a:endParaRPr/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VERAL DIFFERENT BRAND ELEMENTS, LIKE VOICE, ST</a:t>
            </a:r>
            <a:endParaRPr/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ORYTELLING, BRAND IDENTITY, 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670" name="Google Shape;670;p60"/>
          <p:cNvSpPr txBox="1"/>
          <p:nvPr/>
        </p:nvSpPr>
        <p:spPr>
          <a:xfrm>
            <a:off x="450851" y="4253932"/>
            <a:ext cx="28218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171450" lvl="0" marL="17145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BEHIND</a:t>
            </a:r>
            <a:endParaRPr/>
          </a:p>
          <a:p>
            <a:pPr indent="-171450" lvl="0" marL="17145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 HOW A BRAND BUILDS IDENTIFICATION AND</a:t>
            </a:r>
            <a:endParaRPr/>
          </a:p>
          <a:p>
            <a:pPr indent="-171450" lvl="0" marL="17145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 FAVORABILITY WITH CUSTOMERS AND</a:t>
            </a:r>
            <a:endParaRPr/>
          </a:p>
          <a:p>
            <a:pPr indent="-171450" lvl="0" marL="17145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 CUSTOMERS. A STRATEGYSEVERALSTORYTELL</a:t>
            </a:r>
            <a:endParaRPr/>
          </a:p>
          <a:p>
            <a:pPr indent="-171450" lvl="0" marL="17145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ING, BRAND IDENTITY, BRAN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671" name="Google Shape;671;p60"/>
          <p:cNvSpPr txBox="1"/>
          <p:nvPr/>
        </p:nvSpPr>
        <p:spPr>
          <a:xfrm>
            <a:off x="3818615" y="3282317"/>
            <a:ext cx="2324100" cy="312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9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BEHIND HOW A BRAND BUILDS IDENTIFICATION AND FAVORABILITY WITH CUSTOMERS AND POTENTIAL CUSTOMERS. A BRAND STRATEGY ENCOMPASSES SEVERAL DIFFERENT BRAND ELEMENTS, LIKE VOICE, STORYTELLING, BRAND IDENTITY, BRAND VALUES, A BRAND STRATEGY IS THE HOLISTIC APPROACH BEHIND HOW A BRAND BUILDS IDENTIFICATION AND FAVORABILITY WITH CUSTOMERS AND POTENTIAL CUSTOMERS. A BRAND STRATEGY ENCOMPASSES SEVERAL DIFFERENT BRAND ELEMENTS, LIKE VOICE, STORYTELLING, BRAND IDENTITY, BRAND VALUES, A BRAND STRATEGY IS THE HOLISTIC APPROACH THE HOLISTIC APPROACH ID</a:t>
            </a:r>
            <a:endParaRPr b="1" sz="9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672" name="Google Shape;672;p60"/>
          <p:cNvSpPr txBox="1"/>
          <p:nvPr/>
        </p:nvSpPr>
        <p:spPr>
          <a:xfrm>
            <a:off x="431797" y="2625802"/>
            <a:ext cx="20337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MARKET RESEARCH</a:t>
            </a:r>
            <a:endParaRPr sz="15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673" name="Google Shape;673;p60"/>
          <p:cNvGrpSpPr/>
          <p:nvPr/>
        </p:nvGrpSpPr>
        <p:grpSpPr>
          <a:xfrm>
            <a:off x="552450" y="5948806"/>
            <a:ext cx="710245" cy="271795"/>
            <a:chOff x="450850" y="6116994"/>
            <a:chExt cx="710245" cy="271795"/>
          </a:xfrm>
        </p:grpSpPr>
        <p:sp>
          <p:nvSpPr>
            <p:cNvPr id="674" name="Google Shape;674;p60"/>
            <p:cNvSpPr txBox="1"/>
            <p:nvPr/>
          </p:nvSpPr>
          <p:spPr>
            <a:xfrm>
              <a:off x="454965" y="6155094"/>
              <a:ext cx="706130" cy="2154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@ 2025</a:t>
              </a:r>
              <a:endParaRPr/>
            </a:p>
          </p:txBody>
        </p:sp>
        <p:sp>
          <p:nvSpPr>
            <p:cNvPr id="675" name="Google Shape;675;p60"/>
            <p:cNvSpPr/>
            <p:nvPr/>
          </p:nvSpPr>
          <p:spPr>
            <a:xfrm>
              <a:off x="450850" y="6116994"/>
              <a:ext cx="710244" cy="271795"/>
            </a:xfrm>
            <a:prstGeom prst="ellipse">
              <a:avLst/>
            </a:prstGeom>
            <a:noFill/>
            <a:ln cap="flat" cmpd="sng" w="9525">
              <a:solidFill>
                <a:schemeClr val="dk1">
                  <a:alpha val="49803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676" name="Google Shape;676;p60"/>
          <p:cNvCxnSpPr/>
          <p:nvPr/>
        </p:nvCxnSpPr>
        <p:spPr>
          <a:xfrm>
            <a:off x="7355183" y="1656744"/>
            <a:ext cx="4311855" cy="0"/>
          </a:xfrm>
          <a:prstGeom prst="straightConnector1">
            <a:avLst/>
          </a:prstGeom>
          <a:noFill/>
          <a:ln cap="flat" cmpd="sng" w="9525">
            <a:solidFill>
              <a:schemeClr val="dk1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677" name="Google Shape;677;p60"/>
          <p:cNvCxnSpPr/>
          <p:nvPr/>
        </p:nvCxnSpPr>
        <p:spPr>
          <a:xfrm>
            <a:off x="7355183" y="1942236"/>
            <a:ext cx="4311855" cy="0"/>
          </a:xfrm>
          <a:prstGeom prst="straightConnector1">
            <a:avLst/>
          </a:prstGeom>
          <a:noFill/>
          <a:ln cap="flat" cmpd="sng" w="9525">
            <a:solidFill>
              <a:schemeClr val="dk1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678" name="Google Shape;678;p60"/>
          <p:cNvCxnSpPr/>
          <p:nvPr/>
        </p:nvCxnSpPr>
        <p:spPr>
          <a:xfrm>
            <a:off x="7355183" y="1371252"/>
            <a:ext cx="4311855" cy="0"/>
          </a:xfrm>
          <a:prstGeom prst="straightConnector1">
            <a:avLst/>
          </a:prstGeom>
          <a:noFill/>
          <a:ln cap="flat" cmpd="sng" w="9525">
            <a:solidFill>
              <a:schemeClr val="dk1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679" name="Google Shape;679;p60"/>
          <p:cNvSpPr/>
          <p:nvPr/>
        </p:nvSpPr>
        <p:spPr>
          <a:xfrm>
            <a:off x="7223171" y="1371252"/>
            <a:ext cx="287918" cy="287918"/>
          </a:xfrm>
          <a:prstGeom prst="ellipse">
            <a:avLst/>
          </a:prstGeom>
          <a:noFill/>
          <a:ln cap="flat" cmpd="sng" w="9525">
            <a:solidFill>
              <a:schemeClr val="dk1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0" name="Google Shape;680;p60"/>
          <p:cNvSpPr txBox="1"/>
          <p:nvPr/>
        </p:nvSpPr>
        <p:spPr>
          <a:xfrm>
            <a:off x="7237282" y="1409656"/>
            <a:ext cx="1863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2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1</a:t>
            </a:r>
            <a:endParaRPr/>
          </a:p>
        </p:txBody>
      </p:sp>
      <p:sp>
        <p:nvSpPr>
          <p:cNvPr id="681" name="Google Shape;681;p60"/>
          <p:cNvSpPr/>
          <p:nvPr/>
        </p:nvSpPr>
        <p:spPr>
          <a:xfrm>
            <a:off x="11514223" y="1657497"/>
            <a:ext cx="282402" cy="282402"/>
          </a:xfrm>
          <a:prstGeom prst="ellipse">
            <a:avLst/>
          </a:prstGeom>
          <a:noFill/>
          <a:ln cap="flat" cmpd="sng" w="9525">
            <a:solidFill>
              <a:schemeClr val="dk1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2" name="Google Shape;682;p60"/>
          <p:cNvSpPr txBox="1"/>
          <p:nvPr/>
        </p:nvSpPr>
        <p:spPr>
          <a:xfrm>
            <a:off x="11525576" y="1688420"/>
            <a:ext cx="1863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2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2</a:t>
            </a:r>
            <a:endParaRPr/>
          </a:p>
        </p:txBody>
      </p:sp>
      <p:sp>
        <p:nvSpPr>
          <p:cNvPr id="683" name="Google Shape;683;p60"/>
          <p:cNvSpPr txBox="1"/>
          <p:nvPr/>
        </p:nvSpPr>
        <p:spPr>
          <a:xfrm>
            <a:off x="7671573" y="1411325"/>
            <a:ext cx="3606027" cy="2178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BEHIND HOW A BRAND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684" name="Google Shape;684;p60"/>
          <p:cNvSpPr txBox="1"/>
          <p:nvPr/>
        </p:nvSpPr>
        <p:spPr>
          <a:xfrm>
            <a:off x="7671573" y="1694114"/>
            <a:ext cx="3606027" cy="2178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BEHIND HOW A BRAND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89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Google Shape;690;p6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691" name="Google Shape;691;p61"/>
          <p:cNvSpPr/>
          <p:nvPr>
            <p:ph idx="2" type="pic"/>
          </p:nvPr>
        </p:nvSpPr>
        <p:spPr>
          <a:xfrm>
            <a:off x="450850" y="1358900"/>
            <a:ext cx="4184649" cy="5048249"/>
          </a:xfrm>
          <a:prstGeom prst="rect">
            <a:avLst/>
          </a:prstGeom>
          <a:noFill/>
          <a:ln>
            <a:noFill/>
          </a:ln>
        </p:spPr>
      </p:sp>
      <p:sp>
        <p:nvSpPr>
          <p:cNvPr id="692" name="Google Shape;692;p61"/>
          <p:cNvSpPr txBox="1"/>
          <p:nvPr/>
        </p:nvSpPr>
        <p:spPr>
          <a:xfrm>
            <a:off x="5108575" y="1284405"/>
            <a:ext cx="3130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2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BRAND POINT</a:t>
            </a:r>
            <a:endParaRPr sz="3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93" name="Google Shape;693;p61"/>
          <p:cNvSpPr txBox="1"/>
          <p:nvPr/>
        </p:nvSpPr>
        <p:spPr>
          <a:xfrm>
            <a:off x="450850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01 FEB</a:t>
            </a:r>
            <a:endParaRPr/>
          </a:p>
        </p:txBody>
      </p:sp>
      <p:sp>
        <p:nvSpPr>
          <p:cNvPr id="694" name="Google Shape;694;p61"/>
          <p:cNvSpPr txBox="1"/>
          <p:nvPr/>
        </p:nvSpPr>
        <p:spPr>
          <a:xfrm>
            <a:off x="2387600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@2025</a:t>
            </a:r>
            <a:endParaRPr/>
          </a:p>
        </p:txBody>
      </p:sp>
      <p:sp>
        <p:nvSpPr>
          <p:cNvPr id="695" name="Google Shape;695;p61"/>
          <p:cNvSpPr txBox="1"/>
          <p:nvPr/>
        </p:nvSpPr>
        <p:spPr>
          <a:xfrm>
            <a:off x="4438650" y="487080"/>
            <a:ext cx="1206500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VERSION 3.0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BRAND</a:t>
            </a:r>
            <a:endParaRPr/>
          </a:p>
        </p:txBody>
      </p:sp>
      <p:sp>
        <p:nvSpPr>
          <p:cNvPr id="696" name="Google Shape;696;p61"/>
          <p:cNvSpPr txBox="1"/>
          <p:nvPr/>
        </p:nvSpPr>
        <p:spPr>
          <a:xfrm>
            <a:off x="10607220" y="487080"/>
            <a:ext cx="12065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STRATEGY</a:t>
            </a:r>
            <a:endParaRPr/>
          </a:p>
        </p:txBody>
      </p:sp>
      <p:sp>
        <p:nvSpPr>
          <p:cNvPr id="697" name="Google Shape;697;p61"/>
          <p:cNvSpPr txBox="1"/>
          <p:nvPr/>
        </p:nvSpPr>
        <p:spPr>
          <a:xfrm>
            <a:off x="5140325" y="2125665"/>
            <a:ext cx="2997300" cy="1028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BEHIND HOW A BRAND BUILDS IDENTIFICATION AND FAVORABILITY WITH CUSTOMERS AND POTENTIAL CUSTOMERS. A BRAND STRATEGY ENCOMPASSES SEVERAL DIFFERENT BRAND ELEMENTS, LIKE VOICE, STORYTELLING, BRAND IDENTITY, BRAND VALUES, A BRAND STRATEGY IS THE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698" name="Google Shape;698;p61"/>
          <p:cNvSpPr txBox="1"/>
          <p:nvPr/>
        </p:nvSpPr>
        <p:spPr>
          <a:xfrm>
            <a:off x="5166178" y="3526084"/>
            <a:ext cx="12066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BRAND</a:t>
            </a:r>
            <a:endParaRPr/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STRATEGY</a:t>
            </a:r>
            <a:endParaRPr/>
          </a:p>
        </p:txBody>
      </p:sp>
      <p:sp>
        <p:nvSpPr>
          <p:cNvPr id="699" name="Google Shape;699;p61"/>
          <p:cNvSpPr txBox="1"/>
          <p:nvPr/>
        </p:nvSpPr>
        <p:spPr>
          <a:xfrm>
            <a:off x="5153025" y="3985525"/>
            <a:ext cx="2594100" cy="6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</a:t>
            </a:r>
            <a:endParaRPr/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BEHIND HOW A BRAND BUILDS IDENTIFICATION AND FAVORABILITY WITH CUSTOMERS AND POTENTIAL CUSTOMERS. A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700" name="Google Shape;700;p61"/>
          <p:cNvSpPr txBox="1"/>
          <p:nvPr/>
        </p:nvSpPr>
        <p:spPr>
          <a:xfrm>
            <a:off x="5166178" y="5080908"/>
            <a:ext cx="12066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BRAND</a:t>
            </a:r>
            <a:endParaRPr/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IDENTITY</a:t>
            </a:r>
            <a:endParaRPr/>
          </a:p>
        </p:txBody>
      </p:sp>
      <p:sp>
        <p:nvSpPr>
          <p:cNvPr id="701" name="Google Shape;701;p61"/>
          <p:cNvSpPr txBox="1"/>
          <p:nvPr/>
        </p:nvSpPr>
        <p:spPr>
          <a:xfrm>
            <a:off x="5153025" y="5527649"/>
            <a:ext cx="2594100" cy="6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</a:t>
            </a:r>
            <a:endParaRPr/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BEHIND HOW A BRAND BUILDS IDENTIFICATION AND FAVORABILITY WITH CUSTOMERS AND POTENTIAL CUSTOMERS. A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702" name="Google Shape;702;p61"/>
          <p:cNvSpPr txBox="1"/>
          <p:nvPr/>
        </p:nvSpPr>
        <p:spPr>
          <a:xfrm>
            <a:off x="8635091" y="2113144"/>
            <a:ext cx="1588405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Brand Positioning Statement</a:t>
            </a:r>
            <a:endParaRPr/>
          </a:p>
        </p:txBody>
      </p:sp>
      <p:sp>
        <p:nvSpPr>
          <p:cNvPr id="703" name="Google Shape;703;p61"/>
          <p:cNvSpPr txBox="1"/>
          <p:nvPr/>
        </p:nvSpPr>
        <p:spPr>
          <a:xfrm>
            <a:off x="8635091" y="2608676"/>
            <a:ext cx="27060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</a:t>
            </a: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is the holistic approach </a:t>
            </a:r>
            <a:endParaRPr/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behind how a brand builds identification and favorability with customers and potential customers. acustomers and potential customers. a brand strategy encompasses several different brand elements, like voice, storytelling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704" name="Google Shape;704;p61"/>
          <p:cNvSpPr txBox="1"/>
          <p:nvPr/>
        </p:nvSpPr>
        <p:spPr>
          <a:xfrm>
            <a:off x="8635091" y="3478454"/>
            <a:ext cx="2594100" cy="7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</a:t>
            </a: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is the holistic approach </a:t>
            </a:r>
            <a:endParaRPr/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behind how a brand builds identification and favorability with customers and potential customers. acustomers and potential customers. a brand strategy encompasses se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705" name="Google Shape;705;p61"/>
          <p:cNvSpPr txBox="1"/>
          <p:nvPr/>
        </p:nvSpPr>
        <p:spPr>
          <a:xfrm>
            <a:off x="8635091" y="4244096"/>
            <a:ext cx="2477400" cy="1028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</a:t>
            </a: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is the holistic approach </a:t>
            </a:r>
            <a:endParaRPr/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behind how a brand builds identification and favorability with customers and potential customers. acustomers builds identification and favorability with customers and potential customers. acustomers and potential customers. a brand strategy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706" name="Google Shape;706;p61"/>
          <p:cNvSpPr txBox="1"/>
          <p:nvPr/>
        </p:nvSpPr>
        <p:spPr>
          <a:xfrm>
            <a:off x="11022320" y="5974206"/>
            <a:ext cx="706130" cy="2154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@ 2025</a:t>
            </a:r>
            <a:endParaRPr/>
          </a:p>
        </p:txBody>
      </p:sp>
      <p:sp>
        <p:nvSpPr>
          <p:cNvPr id="707" name="Google Shape;707;p61"/>
          <p:cNvSpPr/>
          <p:nvPr/>
        </p:nvSpPr>
        <p:spPr>
          <a:xfrm>
            <a:off x="11018205" y="5936106"/>
            <a:ext cx="710244" cy="271795"/>
          </a:xfrm>
          <a:prstGeom prst="ellipse">
            <a:avLst/>
          </a:prstGeom>
          <a:noFill/>
          <a:ln cap="flat" cmpd="sng" w="9525">
            <a:solidFill>
              <a:schemeClr val="dk1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12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p6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714" name="Google Shape;714;p62"/>
          <p:cNvSpPr/>
          <p:nvPr>
            <p:ph idx="2" type="pic"/>
          </p:nvPr>
        </p:nvSpPr>
        <p:spPr>
          <a:xfrm>
            <a:off x="7353300" y="1741289"/>
            <a:ext cx="4838700" cy="5116714"/>
          </a:xfrm>
          <a:prstGeom prst="rect">
            <a:avLst/>
          </a:prstGeom>
          <a:noFill/>
          <a:ln>
            <a:noFill/>
          </a:ln>
        </p:spPr>
      </p:sp>
      <p:sp>
        <p:nvSpPr>
          <p:cNvPr id="715" name="Google Shape;715;p62"/>
          <p:cNvSpPr txBox="1"/>
          <p:nvPr/>
        </p:nvSpPr>
        <p:spPr>
          <a:xfrm>
            <a:off x="431801" y="1246305"/>
            <a:ext cx="4254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2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KEEP IN TOUCH</a:t>
            </a:r>
            <a:endParaRPr sz="3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16" name="Google Shape;716;p62"/>
          <p:cNvSpPr txBox="1"/>
          <p:nvPr/>
        </p:nvSpPr>
        <p:spPr>
          <a:xfrm>
            <a:off x="450850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01 FEB</a:t>
            </a:r>
            <a:endParaRPr/>
          </a:p>
        </p:txBody>
      </p:sp>
      <p:sp>
        <p:nvSpPr>
          <p:cNvPr id="717" name="Google Shape;717;p62"/>
          <p:cNvSpPr txBox="1"/>
          <p:nvPr/>
        </p:nvSpPr>
        <p:spPr>
          <a:xfrm>
            <a:off x="2387600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@2025</a:t>
            </a:r>
            <a:endParaRPr/>
          </a:p>
        </p:txBody>
      </p:sp>
      <p:sp>
        <p:nvSpPr>
          <p:cNvPr id="718" name="Google Shape;718;p62"/>
          <p:cNvSpPr txBox="1"/>
          <p:nvPr/>
        </p:nvSpPr>
        <p:spPr>
          <a:xfrm>
            <a:off x="4438650" y="487080"/>
            <a:ext cx="1206500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VERSION 3.0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BRAND</a:t>
            </a:r>
            <a:endParaRPr/>
          </a:p>
        </p:txBody>
      </p:sp>
      <p:sp>
        <p:nvSpPr>
          <p:cNvPr id="719" name="Google Shape;719;p62"/>
          <p:cNvSpPr txBox="1"/>
          <p:nvPr/>
        </p:nvSpPr>
        <p:spPr>
          <a:xfrm>
            <a:off x="10607220" y="487080"/>
            <a:ext cx="12065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STRATEGY</a:t>
            </a:r>
            <a:endParaRPr/>
          </a:p>
        </p:txBody>
      </p:sp>
      <p:sp>
        <p:nvSpPr>
          <p:cNvPr id="720" name="Google Shape;720;p62"/>
          <p:cNvSpPr txBox="1"/>
          <p:nvPr/>
        </p:nvSpPr>
        <p:spPr>
          <a:xfrm>
            <a:off x="1551292" y="2606685"/>
            <a:ext cx="1978676" cy="28469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CONTACT US</a:t>
            </a:r>
            <a:endParaRPr/>
          </a:p>
        </p:txBody>
      </p:sp>
      <p:sp>
        <p:nvSpPr>
          <p:cNvPr id="721" name="Google Shape;721;p62"/>
          <p:cNvSpPr txBox="1"/>
          <p:nvPr/>
        </p:nvSpPr>
        <p:spPr>
          <a:xfrm>
            <a:off x="1551291" y="2944065"/>
            <a:ext cx="38334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LOREM IPSUM DOLOR SIT AMET, CONSECTETUR ADIPISCING ELIT. SED IN PLACERAT VELIT. LOREM IPSUM DOLOR SIT</a:t>
            </a: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 FAVORABILITY WITH CUSTOMERS AND POTENTIAL ENCOMPASSES</a:t>
            </a:r>
            <a:endParaRPr sz="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22" name="Google Shape;722;p62"/>
          <p:cNvSpPr txBox="1"/>
          <p:nvPr/>
        </p:nvSpPr>
        <p:spPr>
          <a:xfrm>
            <a:off x="1563991" y="3755634"/>
            <a:ext cx="1030106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PHONE :</a:t>
            </a:r>
            <a:endParaRPr/>
          </a:p>
        </p:txBody>
      </p:sp>
      <p:sp>
        <p:nvSpPr>
          <p:cNvPr id="723" name="Google Shape;723;p62"/>
          <p:cNvSpPr txBox="1"/>
          <p:nvPr/>
        </p:nvSpPr>
        <p:spPr>
          <a:xfrm>
            <a:off x="1538591" y="3986867"/>
            <a:ext cx="1585609" cy="2855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212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+12345678901224</a:t>
            </a:r>
            <a:endParaRPr/>
          </a:p>
        </p:txBody>
      </p:sp>
      <p:sp>
        <p:nvSpPr>
          <p:cNvPr id="724" name="Google Shape;724;p62"/>
          <p:cNvSpPr txBox="1"/>
          <p:nvPr/>
        </p:nvSpPr>
        <p:spPr>
          <a:xfrm>
            <a:off x="1563991" y="4502561"/>
            <a:ext cx="1585609" cy="2855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212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loremexample@gmail.com</a:t>
            </a:r>
            <a:endParaRPr b="0" i="0" sz="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25" name="Google Shape;725;p62"/>
          <p:cNvSpPr txBox="1"/>
          <p:nvPr/>
        </p:nvSpPr>
        <p:spPr>
          <a:xfrm>
            <a:off x="1563991" y="4326664"/>
            <a:ext cx="1030106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EMAIL :</a:t>
            </a:r>
            <a:endParaRPr/>
          </a:p>
        </p:txBody>
      </p:sp>
      <p:sp>
        <p:nvSpPr>
          <p:cNvPr id="726" name="Google Shape;726;p62"/>
          <p:cNvSpPr txBox="1"/>
          <p:nvPr/>
        </p:nvSpPr>
        <p:spPr>
          <a:xfrm>
            <a:off x="1563991" y="5129626"/>
            <a:ext cx="1585609" cy="3874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123 Street Name,City Name,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Country Name 12345</a:t>
            </a:r>
            <a:endParaRPr/>
          </a:p>
        </p:txBody>
      </p:sp>
      <p:sp>
        <p:nvSpPr>
          <p:cNvPr id="727" name="Google Shape;727;p62"/>
          <p:cNvSpPr txBox="1"/>
          <p:nvPr/>
        </p:nvSpPr>
        <p:spPr>
          <a:xfrm>
            <a:off x="1563991" y="4877529"/>
            <a:ext cx="1030106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ADDRESS :</a:t>
            </a:r>
            <a:endParaRPr/>
          </a:p>
        </p:txBody>
      </p:sp>
      <p:grpSp>
        <p:nvGrpSpPr>
          <p:cNvPr id="728" name="Google Shape;728;p62"/>
          <p:cNvGrpSpPr/>
          <p:nvPr/>
        </p:nvGrpSpPr>
        <p:grpSpPr>
          <a:xfrm>
            <a:off x="1646550" y="5999606"/>
            <a:ext cx="710245" cy="271795"/>
            <a:chOff x="450850" y="6116994"/>
            <a:chExt cx="710245" cy="271795"/>
          </a:xfrm>
        </p:grpSpPr>
        <p:sp>
          <p:nvSpPr>
            <p:cNvPr id="729" name="Google Shape;729;p62"/>
            <p:cNvSpPr txBox="1"/>
            <p:nvPr/>
          </p:nvSpPr>
          <p:spPr>
            <a:xfrm>
              <a:off x="454965" y="6155094"/>
              <a:ext cx="706130" cy="2154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@ 2025</a:t>
              </a:r>
              <a:endParaRPr/>
            </a:p>
          </p:txBody>
        </p:sp>
        <p:sp>
          <p:nvSpPr>
            <p:cNvPr id="730" name="Google Shape;730;p62"/>
            <p:cNvSpPr/>
            <p:nvPr/>
          </p:nvSpPr>
          <p:spPr>
            <a:xfrm>
              <a:off x="450850" y="6116994"/>
              <a:ext cx="710244" cy="271795"/>
            </a:xfrm>
            <a:prstGeom prst="ellipse">
              <a:avLst/>
            </a:prstGeom>
            <a:noFill/>
            <a:ln cap="flat" cmpd="sng" w="9525">
              <a:solidFill>
                <a:schemeClr val="dk1">
                  <a:alpha val="49803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31" name="Google Shape;731;p62"/>
          <p:cNvSpPr txBox="1"/>
          <p:nvPr/>
        </p:nvSpPr>
        <p:spPr>
          <a:xfrm rot="5400000">
            <a:off x="6607388" y="1907120"/>
            <a:ext cx="872100" cy="383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</a:t>
            </a:r>
            <a:endParaRPr b="1" sz="9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732" name="Google Shape;732;p62"/>
          <p:cNvSpPr/>
          <p:nvPr/>
        </p:nvSpPr>
        <p:spPr>
          <a:xfrm>
            <a:off x="8986722" y="3513718"/>
            <a:ext cx="1571856" cy="157185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3" name="Google Shape;733;p62"/>
          <p:cNvSpPr/>
          <p:nvPr/>
        </p:nvSpPr>
        <p:spPr>
          <a:xfrm>
            <a:off x="9144220" y="3671216"/>
            <a:ext cx="1256860" cy="1256860"/>
          </a:xfrm>
          <a:prstGeom prst="ellipse">
            <a:avLst/>
          </a:prstGeom>
          <a:noFill/>
          <a:ln cap="flat" cmpd="sng" w="9525">
            <a:solidFill>
              <a:schemeClr val="dk1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4" name="Google Shape;734;p62"/>
          <p:cNvSpPr txBox="1"/>
          <p:nvPr/>
        </p:nvSpPr>
        <p:spPr>
          <a:xfrm>
            <a:off x="9144220" y="4048295"/>
            <a:ext cx="1256860" cy="50270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1428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</a:t>
            </a:r>
            <a:r>
              <a:rPr b="1"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From Collective</a:t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4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193" name="Google Shape;193;p41"/>
          <p:cNvSpPr/>
          <p:nvPr>
            <p:ph idx="2" type="pic"/>
          </p:nvPr>
        </p:nvSpPr>
        <p:spPr>
          <a:xfrm>
            <a:off x="7039433" y="171452"/>
            <a:ext cx="4981118" cy="6515099"/>
          </a:xfrm>
          <a:prstGeom prst="rect">
            <a:avLst/>
          </a:prstGeom>
          <a:noFill/>
          <a:ln>
            <a:noFill/>
          </a:ln>
        </p:spPr>
      </p:sp>
      <p:sp>
        <p:nvSpPr>
          <p:cNvPr id="194" name="Google Shape;194;p41"/>
          <p:cNvSpPr txBox="1"/>
          <p:nvPr/>
        </p:nvSpPr>
        <p:spPr>
          <a:xfrm>
            <a:off x="450850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01 FEB</a:t>
            </a:r>
            <a:endParaRPr/>
          </a:p>
        </p:txBody>
      </p:sp>
      <p:sp>
        <p:nvSpPr>
          <p:cNvPr id="195" name="Google Shape;195;p41"/>
          <p:cNvSpPr txBox="1"/>
          <p:nvPr/>
        </p:nvSpPr>
        <p:spPr>
          <a:xfrm>
            <a:off x="2387600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@2025</a:t>
            </a:r>
            <a:endParaRPr/>
          </a:p>
        </p:txBody>
      </p:sp>
      <p:sp>
        <p:nvSpPr>
          <p:cNvPr id="196" name="Google Shape;196;p41"/>
          <p:cNvSpPr txBox="1"/>
          <p:nvPr/>
        </p:nvSpPr>
        <p:spPr>
          <a:xfrm>
            <a:off x="4438650" y="487080"/>
            <a:ext cx="1206500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VERSION 3.0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BRAND</a:t>
            </a:r>
            <a:endParaRPr/>
          </a:p>
        </p:txBody>
      </p:sp>
      <p:sp>
        <p:nvSpPr>
          <p:cNvPr id="197" name="Google Shape;197;p41"/>
          <p:cNvSpPr txBox="1"/>
          <p:nvPr/>
        </p:nvSpPr>
        <p:spPr>
          <a:xfrm>
            <a:off x="380095" y="1056551"/>
            <a:ext cx="2763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2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WELCOME</a:t>
            </a:r>
            <a:endParaRPr sz="3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8" name="Google Shape;198;p41"/>
          <p:cNvSpPr txBox="1"/>
          <p:nvPr/>
        </p:nvSpPr>
        <p:spPr>
          <a:xfrm>
            <a:off x="2417087" y="2181649"/>
            <a:ext cx="726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2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//</a:t>
            </a:r>
            <a:endParaRPr sz="3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9" name="Google Shape;199;p41"/>
          <p:cNvSpPr txBox="1"/>
          <p:nvPr/>
        </p:nvSpPr>
        <p:spPr>
          <a:xfrm>
            <a:off x="2349501" y="2990862"/>
            <a:ext cx="1593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2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Hello</a:t>
            </a:r>
            <a:endParaRPr sz="3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0" name="Google Shape;200;p41"/>
          <p:cNvSpPr txBox="1"/>
          <p:nvPr/>
        </p:nvSpPr>
        <p:spPr>
          <a:xfrm>
            <a:off x="2398037" y="3757233"/>
            <a:ext cx="31689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BEHIND HOW A BRAND BUILDS IDENTIFICATION AND FAVORABILITY WITH CUSTOMERS AND POTENTIAL CUSTOMERS. A BRAND STRATEGY ENCOMPASSES SEVERAL DIFFERENT BRAND ELEMENTS, LIKE VOICE, STORYTELLING, BRAND IDENTITY, BRAND VALUES, 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01" name="Google Shape;201;p41"/>
          <p:cNvSpPr txBox="1"/>
          <p:nvPr/>
        </p:nvSpPr>
        <p:spPr>
          <a:xfrm>
            <a:off x="2387600" y="4931576"/>
            <a:ext cx="13652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YOUR BRAND</a:t>
            </a:r>
            <a:endParaRPr/>
          </a:p>
        </p:txBody>
      </p:sp>
      <p:sp>
        <p:nvSpPr>
          <p:cNvPr id="202" name="Google Shape;202;p41"/>
          <p:cNvSpPr txBox="1"/>
          <p:nvPr/>
        </p:nvSpPr>
        <p:spPr>
          <a:xfrm>
            <a:off x="2398037" y="5145255"/>
            <a:ext cx="1221463" cy="2178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03" name="Google Shape;203;p41"/>
          <p:cNvSpPr txBox="1"/>
          <p:nvPr/>
        </p:nvSpPr>
        <p:spPr>
          <a:xfrm>
            <a:off x="450850" y="3176536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STRATEGY</a:t>
            </a:r>
            <a:endParaRPr/>
          </a:p>
        </p:txBody>
      </p:sp>
      <p:cxnSp>
        <p:nvCxnSpPr>
          <p:cNvPr id="204" name="Google Shape;204;p41"/>
          <p:cNvCxnSpPr/>
          <p:nvPr/>
        </p:nvCxnSpPr>
        <p:spPr>
          <a:xfrm>
            <a:off x="2482863" y="5786508"/>
            <a:ext cx="331266" cy="0"/>
          </a:xfrm>
          <a:prstGeom prst="straightConnector1">
            <a:avLst/>
          </a:prstGeom>
          <a:noFill/>
          <a:ln cap="flat" cmpd="sng" w="63500">
            <a:solidFill>
              <a:schemeClr val="accent3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05" name="Google Shape;205;p41"/>
          <p:cNvCxnSpPr/>
          <p:nvPr/>
        </p:nvCxnSpPr>
        <p:spPr>
          <a:xfrm>
            <a:off x="2582558" y="5786508"/>
            <a:ext cx="2003956" cy="0"/>
          </a:xfrm>
          <a:prstGeom prst="straightConnector1">
            <a:avLst/>
          </a:prstGeom>
          <a:noFill/>
          <a:ln cap="flat" cmpd="sng" w="9525">
            <a:solidFill>
              <a:schemeClr val="accent3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06" name="Google Shape;206;p41"/>
          <p:cNvSpPr txBox="1"/>
          <p:nvPr/>
        </p:nvSpPr>
        <p:spPr>
          <a:xfrm>
            <a:off x="8653243" y="3152002"/>
            <a:ext cx="1753500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MODY</a:t>
            </a:r>
            <a:endParaRPr/>
          </a:p>
        </p:txBody>
      </p:sp>
      <p:sp>
        <p:nvSpPr>
          <p:cNvPr id="207" name="Google Shape;207;p41"/>
          <p:cNvSpPr/>
          <p:nvPr/>
        </p:nvSpPr>
        <p:spPr>
          <a:xfrm>
            <a:off x="8074474" y="2887089"/>
            <a:ext cx="2908310" cy="1083824"/>
          </a:xfrm>
          <a:prstGeom prst="ellipse">
            <a:avLst/>
          </a:prstGeom>
          <a:noFill/>
          <a:ln cap="flat" cmpd="sng" w="9525">
            <a:solidFill>
              <a:schemeClr val="lt1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4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214" name="Google Shape;214;p42"/>
          <p:cNvSpPr txBox="1"/>
          <p:nvPr/>
        </p:nvSpPr>
        <p:spPr>
          <a:xfrm>
            <a:off x="450850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01 FEB</a:t>
            </a:r>
            <a:endParaRPr/>
          </a:p>
        </p:txBody>
      </p:sp>
      <p:sp>
        <p:nvSpPr>
          <p:cNvPr id="215" name="Google Shape;215;p42"/>
          <p:cNvSpPr txBox="1"/>
          <p:nvPr/>
        </p:nvSpPr>
        <p:spPr>
          <a:xfrm>
            <a:off x="2387600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@2025</a:t>
            </a:r>
            <a:endParaRPr/>
          </a:p>
        </p:txBody>
      </p:sp>
      <p:sp>
        <p:nvSpPr>
          <p:cNvPr id="216" name="Google Shape;216;p42"/>
          <p:cNvSpPr txBox="1"/>
          <p:nvPr/>
        </p:nvSpPr>
        <p:spPr>
          <a:xfrm>
            <a:off x="4438650" y="487080"/>
            <a:ext cx="1206500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VERSION 3.0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BRAND</a:t>
            </a:r>
            <a:endParaRPr/>
          </a:p>
        </p:txBody>
      </p:sp>
      <p:sp>
        <p:nvSpPr>
          <p:cNvPr id="217" name="Google Shape;217;p42"/>
          <p:cNvSpPr txBox="1"/>
          <p:nvPr/>
        </p:nvSpPr>
        <p:spPr>
          <a:xfrm>
            <a:off x="452666" y="5508808"/>
            <a:ext cx="2434034" cy="9521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2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CONTENTS</a:t>
            </a:r>
            <a:endParaRPr sz="3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8" name="Google Shape;218;p42"/>
          <p:cNvSpPr txBox="1"/>
          <p:nvPr/>
        </p:nvSpPr>
        <p:spPr>
          <a:xfrm>
            <a:off x="10607220" y="487080"/>
            <a:ext cx="12065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STRATEGY</a:t>
            </a:r>
            <a:endParaRPr/>
          </a:p>
        </p:txBody>
      </p:sp>
      <p:sp>
        <p:nvSpPr>
          <p:cNvPr id="219" name="Google Shape;219;p42"/>
          <p:cNvSpPr txBox="1"/>
          <p:nvPr/>
        </p:nvSpPr>
        <p:spPr>
          <a:xfrm>
            <a:off x="4449087" y="1828652"/>
            <a:ext cx="2880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171450" lvl="0" marL="1714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</a:t>
            </a:r>
            <a:endParaRPr/>
          </a:p>
          <a:p>
            <a:pPr indent="-171450" lvl="0" marL="1714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BEHIND HOW A BRAND BUILDS</a:t>
            </a:r>
            <a:endParaRPr/>
          </a:p>
          <a:p>
            <a:pPr indent="-171450" lvl="0" marL="1714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 FAVORABILITY WITH CUSTOMERS AND POTENTIAL</a:t>
            </a:r>
            <a:endParaRPr/>
          </a:p>
          <a:p>
            <a:pPr indent="-171450" lvl="0" marL="1714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 CUSTOMERS. A BRAND STRATEGY ENCOMPASSES</a:t>
            </a:r>
            <a:endParaRPr/>
          </a:p>
          <a:p>
            <a:pPr indent="-171450" lvl="0" marL="1714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 SEVERAL DIFFERENT BRAND ELEMENTS,</a:t>
            </a:r>
            <a:endParaRPr/>
          </a:p>
          <a:p>
            <a:pPr indent="-171450" lvl="0" marL="1714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 STORYTELLING, BRAND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20" name="Google Shape;220;p42"/>
          <p:cNvSpPr txBox="1"/>
          <p:nvPr/>
        </p:nvSpPr>
        <p:spPr>
          <a:xfrm>
            <a:off x="4438650" y="1485905"/>
            <a:ext cx="13652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YOUR BRAND</a:t>
            </a:r>
            <a:endParaRPr/>
          </a:p>
        </p:txBody>
      </p:sp>
      <p:sp>
        <p:nvSpPr>
          <p:cNvPr id="221" name="Google Shape;221;p42"/>
          <p:cNvSpPr txBox="1"/>
          <p:nvPr/>
        </p:nvSpPr>
        <p:spPr>
          <a:xfrm>
            <a:off x="8063143" y="1828652"/>
            <a:ext cx="31689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171450" lvl="0" marL="1714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</a:t>
            </a:r>
            <a:endParaRPr/>
          </a:p>
          <a:p>
            <a:pPr indent="-171450" lvl="0" marL="1714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BEHIND HOW A BRAND BUILDS IDENTIFICATION AND FAVORABILITY WITH CUSTOMERS AND POTENTIAL</a:t>
            </a:r>
            <a:endParaRPr/>
          </a:p>
          <a:p>
            <a:pPr indent="-171450" lvl="0" marL="1714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 CUSTOMERS. A BRAND STRATEGY ENCOMPASSES</a:t>
            </a:r>
            <a:endParaRPr/>
          </a:p>
          <a:p>
            <a:pPr indent="-171450" lvl="0" marL="1714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 SEVERAL DIFFERENT BRAND ELEMENTS, LIKE VOICE,</a:t>
            </a:r>
            <a:endParaRPr/>
          </a:p>
          <a:p>
            <a:pPr indent="-171450" lvl="0" marL="1714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 STORYTELLING, BRAND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22" name="Google Shape;222;p42"/>
          <p:cNvSpPr txBox="1"/>
          <p:nvPr/>
        </p:nvSpPr>
        <p:spPr>
          <a:xfrm>
            <a:off x="8052706" y="1485905"/>
            <a:ext cx="13652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YOUR BRAND</a:t>
            </a:r>
            <a:endParaRPr/>
          </a:p>
        </p:txBody>
      </p:sp>
      <p:sp>
        <p:nvSpPr>
          <p:cNvPr id="223" name="Google Shape;223;p42"/>
          <p:cNvSpPr txBox="1"/>
          <p:nvPr/>
        </p:nvSpPr>
        <p:spPr>
          <a:xfrm>
            <a:off x="4449087" y="3675464"/>
            <a:ext cx="31689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171450" lvl="0" marL="1714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</a:t>
            </a:r>
            <a:endParaRPr/>
          </a:p>
          <a:p>
            <a:pPr indent="-171450" lvl="0" marL="1714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BEHIND HOW A BRAND BUILDS IDENTIFICATION AND</a:t>
            </a:r>
            <a:endParaRPr/>
          </a:p>
          <a:p>
            <a:pPr indent="-171450" lvl="0" marL="1714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 FAVORABILITY WITH CUSTOMERS</a:t>
            </a:r>
            <a:endParaRPr/>
          </a:p>
          <a:p>
            <a:pPr indent="-171450" lvl="0" marL="1714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 CUSTOMERS. A BRAND STRATEGY ENCOMPASSES</a:t>
            </a:r>
            <a:endParaRPr/>
          </a:p>
          <a:p>
            <a:pPr indent="-171450" lvl="0" marL="1714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 SEVERAL DIFFERENT BRAND ELEMENTS, LIKE VOICE,</a:t>
            </a:r>
            <a:endParaRPr/>
          </a:p>
          <a:p>
            <a:pPr indent="-171450" lvl="0" marL="1714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 STORYTELLING, BRAND IDENTITY, 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24" name="Google Shape;224;p42"/>
          <p:cNvSpPr txBox="1"/>
          <p:nvPr/>
        </p:nvSpPr>
        <p:spPr>
          <a:xfrm>
            <a:off x="4438650" y="3332717"/>
            <a:ext cx="13652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YOUR BRAND</a:t>
            </a:r>
            <a:endParaRPr/>
          </a:p>
        </p:txBody>
      </p:sp>
      <p:sp>
        <p:nvSpPr>
          <p:cNvPr id="225" name="Google Shape;225;p42"/>
          <p:cNvSpPr txBox="1"/>
          <p:nvPr/>
        </p:nvSpPr>
        <p:spPr>
          <a:xfrm>
            <a:off x="8063143" y="3675464"/>
            <a:ext cx="31689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171450" lvl="0" marL="1714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</a:t>
            </a:r>
            <a:endParaRPr/>
          </a:p>
          <a:p>
            <a:pPr indent="-171450" lvl="0" marL="1714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BEHIND HOW A BRAND BUILDS IDENTIFICATION AND</a:t>
            </a:r>
            <a:endParaRPr/>
          </a:p>
          <a:p>
            <a:pPr indent="-171450" lvl="0" marL="1714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 FAVORABILITY WITH CUSTOMERS AND POTENTIAL</a:t>
            </a:r>
            <a:endParaRPr/>
          </a:p>
          <a:p>
            <a:pPr indent="-171450" lvl="0" marL="1714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 CUSTOMERS. A BRAND STRATEGY</a:t>
            </a:r>
            <a:endParaRPr/>
          </a:p>
          <a:p>
            <a:pPr indent="-171450" lvl="0" marL="1714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 SEVERAL DIFFERENT BRAND ELEMENTS, LIKE VOICE,</a:t>
            </a:r>
            <a:endParaRPr/>
          </a:p>
          <a:p>
            <a:pPr indent="-171450" lvl="0" marL="1714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 STORYTELLING, BRAND IDENTITY, 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26" name="Google Shape;226;p42"/>
          <p:cNvSpPr txBox="1"/>
          <p:nvPr/>
        </p:nvSpPr>
        <p:spPr>
          <a:xfrm>
            <a:off x="8052706" y="3332717"/>
            <a:ext cx="13652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YOUR BRAND</a:t>
            </a:r>
            <a:endParaRPr/>
          </a:p>
        </p:txBody>
      </p:sp>
      <p:sp>
        <p:nvSpPr>
          <p:cNvPr id="227" name="Google Shape;227;p42"/>
          <p:cNvSpPr txBox="1"/>
          <p:nvPr/>
        </p:nvSpPr>
        <p:spPr>
          <a:xfrm>
            <a:off x="8063143" y="5522276"/>
            <a:ext cx="31689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171450" lvl="0" marL="1714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</a:t>
            </a:r>
            <a:endParaRPr/>
          </a:p>
          <a:p>
            <a:pPr indent="-171450" lvl="0" marL="1714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BEHIND HOW A BRAND BUILDS IDENTIFICATION AND</a:t>
            </a:r>
            <a:endParaRPr/>
          </a:p>
          <a:p>
            <a:pPr indent="-171450" lvl="0" marL="1714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 FAVORABILITY WITH CUSTOMERS AND POTENTIAL</a:t>
            </a:r>
            <a:endParaRPr/>
          </a:p>
          <a:p>
            <a:pPr indent="-171450" lvl="0" marL="1714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 CUSTOMERS. A BRAND STRATEGY</a:t>
            </a:r>
            <a:endParaRPr/>
          </a:p>
          <a:p>
            <a:pPr indent="-171450" lvl="0" marL="1714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 SEVERAL DIFFERENT BRAND ELEMENTS, LIKE VOICE,</a:t>
            </a:r>
            <a:endParaRPr/>
          </a:p>
          <a:p>
            <a:pPr indent="-171450" lvl="0" marL="1714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 STORYTELLING, BRAND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28" name="Google Shape;228;p42"/>
          <p:cNvSpPr txBox="1"/>
          <p:nvPr/>
        </p:nvSpPr>
        <p:spPr>
          <a:xfrm>
            <a:off x="8052706" y="5179529"/>
            <a:ext cx="13652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YOUR BRAND</a:t>
            </a:r>
            <a:endParaRPr/>
          </a:p>
        </p:txBody>
      </p:sp>
      <p:sp>
        <p:nvSpPr>
          <p:cNvPr id="229" name="Google Shape;229;p42"/>
          <p:cNvSpPr txBox="1"/>
          <p:nvPr/>
        </p:nvSpPr>
        <p:spPr>
          <a:xfrm>
            <a:off x="458335" y="2994688"/>
            <a:ext cx="1337354" cy="2178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30" name="Google Shape;230;p42"/>
          <p:cNvSpPr txBox="1"/>
          <p:nvPr/>
        </p:nvSpPr>
        <p:spPr>
          <a:xfrm>
            <a:off x="1708605" y="4514790"/>
            <a:ext cx="1337354" cy="2178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31" name="Google Shape;231;p42"/>
          <p:cNvSpPr txBox="1"/>
          <p:nvPr/>
        </p:nvSpPr>
        <p:spPr>
          <a:xfrm>
            <a:off x="4442647" y="5508808"/>
            <a:ext cx="826039" cy="9521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2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2.8</a:t>
            </a:r>
            <a:endParaRPr sz="3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2" name="Google Shape;232;p42"/>
          <p:cNvSpPr/>
          <p:nvPr>
            <p:ph idx="2" type="pic"/>
          </p:nvPr>
        </p:nvSpPr>
        <p:spPr>
          <a:xfrm>
            <a:off x="551544" y="3259334"/>
            <a:ext cx="1009650" cy="1188744"/>
          </a:xfrm>
          <a:prstGeom prst="rect">
            <a:avLst/>
          </a:prstGeom>
          <a:noFill/>
          <a:ln>
            <a:noFill/>
          </a:ln>
        </p:spPr>
      </p:sp>
      <p:sp>
        <p:nvSpPr>
          <p:cNvPr id="233" name="Google Shape;233;p42"/>
          <p:cNvSpPr/>
          <p:nvPr>
            <p:ph idx="3" type="pic"/>
          </p:nvPr>
        </p:nvSpPr>
        <p:spPr>
          <a:xfrm>
            <a:off x="1795689" y="3259334"/>
            <a:ext cx="1009650" cy="1188744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4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240" name="Google Shape;240;p43"/>
          <p:cNvSpPr/>
          <p:nvPr>
            <p:ph idx="2" type="pic"/>
          </p:nvPr>
        </p:nvSpPr>
        <p:spPr>
          <a:xfrm>
            <a:off x="7468524" y="1627735"/>
            <a:ext cx="4196427" cy="4703215"/>
          </a:xfrm>
          <a:prstGeom prst="rect">
            <a:avLst/>
          </a:prstGeom>
          <a:noFill/>
          <a:ln>
            <a:noFill/>
          </a:ln>
        </p:spPr>
      </p:sp>
      <p:sp>
        <p:nvSpPr>
          <p:cNvPr id="241" name="Google Shape;241;p43"/>
          <p:cNvSpPr txBox="1"/>
          <p:nvPr/>
        </p:nvSpPr>
        <p:spPr>
          <a:xfrm>
            <a:off x="450850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01 FEB</a:t>
            </a:r>
            <a:endParaRPr/>
          </a:p>
        </p:txBody>
      </p:sp>
      <p:sp>
        <p:nvSpPr>
          <p:cNvPr id="242" name="Google Shape;242;p43"/>
          <p:cNvSpPr txBox="1"/>
          <p:nvPr/>
        </p:nvSpPr>
        <p:spPr>
          <a:xfrm>
            <a:off x="1847849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@2025</a:t>
            </a:r>
            <a:endParaRPr/>
          </a:p>
        </p:txBody>
      </p:sp>
      <p:sp>
        <p:nvSpPr>
          <p:cNvPr id="243" name="Google Shape;243;p43"/>
          <p:cNvSpPr txBox="1"/>
          <p:nvPr/>
        </p:nvSpPr>
        <p:spPr>
          <a:xfrm>
            <a:off x="10554606" y="487080"/>
            <a:ext cx="12065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STRATEGY</a:t>
            </a:r>
            <a:endParaRPr/>
          </a:p>
        </p:txBody>
      </p:sp>
      <p:sp>
        <p:nvSpPr>
          <p:cNvPr id="244" name="Google Shape;244;p43"/>
          <p:cNvSpPr txBox="1"/>
          <p:nvPr/>
        </p:nvSpPr>
        <p:spPr>
          <a:xfrm>
            <a:off x="1840150" y="1887294"/>
            <a:ext cx="2433399" cy="9160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4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Hello I am Michell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5" name="Google Shape;245;p43"/>
          <p:cNvSpPr txBox="1"/>
          <p:nvPr/>
        </p:nvSpPr>
        <p:spPr>
          <a:xfrm>
            <a:off x="1855124" y="3077301"/>
            <a:ext cx="4081200" cy="1206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BEHIND HOW A BRAND BUILDS IDENTIFICATION AND FAVORABILITY WITH CUS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TOMERS AND POTENTIAL CUSTOMERS. A BRAND STRATEGY ENCOMPASSES SEVERAL DIFFERENT BRAND ELEMENTS, LIKE VOICE, STORYTELLING, BRAND IDENTITY, BRAND VALUES, A BRAND STRATEGY IS THE HOLISTIC APPROACH BEHIND HOW A BRAND BUILDS IDENTIFICATION AND FAVORABILITY WITH CUSTOMERS ANDPOTENTIAL CUSTOMERS. A BRAND STRATEGY ENCOMPASSES SEVERAL DIFFERENT BRAND ELEMENTS, 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46" name="Google Shape;246;p43"/>
          <p:cNvSpPr txBox="1"/>
          <p:nvPr/>
        </p:nvSpPr>
        <p:spPr>
          <a:xfrm>
            <a:off x="452665" y="675551"/>
            <a:ext cx="2763155" cy="9521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2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ABOUT US</a:t>
            </a:r>
            <a:endParaRPr sz="3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7" name="Google Shape;247;p43"/>
          <p:cNvSpPr txBox="1"/>
          <p:nvPr/>
        </p:nvSpPr>
        <p:spPr>
          <a:xfrm>
            <a:off x="1855124" y="4418350"/>
            <a:ext cx="37584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</a:t>
            </a:r>
            <a:endParaRPr/>
          </a:p>
          <a:p>
            <a:pPr indent="0" lvl="0" marL="0" marR="0" rtl="0" algn="l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BEHIND HOW A BRAND BUILDS IDENTIFICATION AND FAVORABILITY WITH CUSTOMERS AND POTENTIAL CUSTOMERS. A BRAND STRATEGY ENCOMPASSES SEVERAL DIFFERENT BRAND ELEMENTS, LIKE VOICE, STORYTELLING, BRAND IDENTITY, BRAND VALUES, A BRAND STRATEGY IS THE HOLISTIC APPROACH BEHIND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cxnSp>
        <p:nvCxnSpPr>
          <p:cNvPr id="248" name="Google Shape;248;p43"/>
          <p:cNvCxnSpPr/>
          <p:nvPr/>
        </p:nvCxnSpPr>
        <p:spPr>
          <a:xfrm>
            <a:off x="1931324" y="4697182"/>
            <a:ext cx="3504300" cy="0"/>
          </a:xfrm>
          <a:prstGeom prst="straightConnector1">
            <a:avLst/>
          </a:prstGeom>
          <a:noFill/>
          <a:ln cap="flat" cmpd="sng" w="9525">
            <a:solidFill>
              <a:schemeClr val="dk1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49" name="Google Shape;249;p43"/>
          <p:cNvCxnSpPr/>
          <p:nvPr/>
        </p:nvCxnSpPr>
        <p:spPr>
          <a:xfrm>
            <a:off x="1931324" y="4979122"/>
            <a:ext cx="3504300" cy="0"/>
          </a:xfrm>
          <a:prstGeom prst="straightConnector1">
            <a:avLst/>
          </a:prstGeom>
          <a:noFill/>
          <a:ln cap="flat" cmpd="sng" w="9525">
            <a:solidFill>
              <a:schemeClr val="dk1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50" name="Google Shape;250;p43"/>
          <p:cNvCxnSpPr/>
          <p:nvPr/>
        </p:nvCxnSpPr>
        <p:spPr>
          <a:xfrm>
            <a:off x="1931324" y="5295712"/>
            <a:ext cx="3504300" cy="0"/>
          </a:xfrm>
          <a:prstGeom prst="straightConnector1">
            <a:avLst/>
          </a:prstGeom>
          <a:noFill/>
          <a:ln cap="flat" cmpd="sng" w="9525">
            <a:solidFill>
              <a:schemeClr val="dk1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51" name="Google Shape;251;p43"/>
          <p:cNvCxnSpPr/>
          <p:nvPr/>
        </p:nvCxnSpPr>
        <p:spPr>
          <a:xfrm>
            <a:off x="1931324" y="5591602"/>
            <a:ext cx="3504300" cy="0"/>
          </a:xfrm>
          <a:prstGeom prst="straightConnector1">
            <a:avLst/>
          </a:prstGeom>
          <a:noFill/>
          <a:ln cap="flat" cmpd="sng" w="9525">
            <a:solidFill>
              <a:schemeClr val="dk1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52" name="Google Shape;252;p43"/>
          <p:cNvCxnSpPr/>
          <p:nvPr/>
        </p:nvCxnSpPr>
        <p:spPr>
          <a:xfrm>
            <a:off x="1931324" y="5901142"/>
            <a:ext cx="3504300" cy="0"/>
          </a:xfrm>
          <a:prstGeom prst="straightConnector1">
            <a:avLst/>
          </a:prstGeom>
          <a:noFill/>
          <a:ln cap="flat" cmpd="sng" w="9525">
            <a:solidFill>
              <a:schemeClr val="dk1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253" name="Google Shape;253;p43"/>
          <p:cNvGrpSpPr/>
          <p:nvPr/>
        </p:nvGrpSpPr>
        <p:grpSpPr>
          <a:xfrm>
            <a:off x="552450" y="2502491"/>
            <a:ext cx="710245" cy="271795"/>
            <a:chOff x="450850" y="6116994"/>
            <a:chExt cx="710245" cy="271795"/>
          </a:xfrm>
        </p:grpSpPr>
        <p:sp>
          <p:nvSpPr>
            <p:cNvPr id="254" name="Google Shape;254;p43"/>
            <p:cNvSpPr txBox="1"/>
            <p:nvPr/>
          </p:nvSpPr>
          <p:spPr>
            <a:xfrm>
              <a:off x="454965" y="6155094"/>
              <a:ext cx="706130" cy="2154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@ 2025</a:t>
              </a:r>
              <a:endParaRPr/>
            </a:p>
          </p:txBody>
        </p:sp>
        <p:sp>
          <p:nvSpPr>
            <p:cNvPr id="255" name="Google Shape;255;p43"/>
            <p:cNvSpPr/>
            <p:nvPr/>
          </p:nvSpPr>
          <p:spPr>
            <a:xfrm>
              <a:off x="450850" y="6116994"/>
              <a:ext cx="710244" cy="271795"/>
            </a:xfrm>
            <a:prstGeom prst="ellipse">
              <a:avLst/>
            </a:prstGeom>
            <a:noFill/>
            <a:ln cap="flat" cmpd="sng" w="9525">
              <a:solidFill>
                <a:schemeClr val="dk1">
                  <a:alpha val="49803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6" name="Google Shape;256;p43"/>
          <p:cNvSpPr txBox="1"/>
          <p:nvPr/>
        </p:nvSpPr>
        <p:spPr>
          <a:xfrm rot="5400000">
            <a:off x="6543608" y="2084047"/>
            <a:ext cx="13374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YOUR BRAND</a:t>
            </a:r>
            <a:endParaRPr/>
          </a:p>
        </p:txBody>
      </p:sp>
      <p:sp>
        <p:nvSpPr>
          <p:cNvPr id="257" name="Google Shape;257;p43"/>
          <p:cNvSpPr txBox="1"/>
          <p:nvPr/>
        </p:nvSpPr>
        <p:spPr>
          <a:xfrm rot="5400000">
            <a:off x="6452556" y="2046870"/>
            <a:ext cx="11964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7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</a:t>
            </a:r>
            <a:endParaRPr b="1" sz="7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264" name="Google Shape;264;p44"/>
          <p:cNvSpPr/>
          <p:nvPr/>
        </p:nvSpPr>
        <p:spPr>
          <a:xfrm>
            <a:off x="7468523" y="1627735"/>
            <a:ext cx="4196427" cy="47032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" name="Google Shape;265;p44"/>
          <p:cNvSpPr txBox="1"/>
          <p:nvPr/>
        </p:nvSpPr>
        <p:spPr>
          <a:xfrm>
            <a:off x="450850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01 FEB</a:t>
            </a:r>
            <a:endParaRPr/>
          </a:p>
        </p:txBody>
      </p:sp>
      <p:sp>
        <p:nvSpPr>
          <p:cNvPr id="266" name="Google Shape;266;p44"/>
          <p:cNvSpPr txBox="1"/>
          <p:nvPr/>
        </p:nvSpPr>
        <p:spPr>
          <a:xfrm>
            <a:off x="1847849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@2025</a:t>
            </a:r>
            <a:endParaRPr/>
          </a:p>
        </p:txBody>
      </p:sp>
      <p:sp>
        <p:nvSpPr>
          <p:cNvPr id="267" name="Google Shape;267;p44"/>
          <p:cNvSpPr txBox="1"/>
          <p:nvPr/>
        </p:nvSpPr>
        <p:spPr>
          <a:xfrm>
            <a:off x="10554606" y="487080"/>
            <a:ext cx="12065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STRATEGY</a:t>
            </a:r>
            <a:endParaRPr/>
          </a:p>
        </p:txBody>
      </p:sp>
      <p:sp>
        <p:nvSpPr>
          <p:cNvPr id="268" name="Google Shape;268;p44"/>
          <p:cNvSpPr txBox="1"/>
          <p:nvPr/>
        </p:nvSpPr>
        <p:spPr>
          <a:xfrm>
            <a:off x="1846178" y="5762094"/>
            <a:ext cx="2595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2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OUR VALUE</a:t>
            </a:r>
            <a:endParaRPr sz="3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269" name="Google Shape;269;p44"/>
          <p:cNvGrpSpPr/>
          <p:nvPr/>
        </p:nvGrpSpPr>
        <p:grpSpPr>
          <a:xfrm>
            <a:off x="552450" y="5929756"/>
            <a:ext cx="710245" cy="271795"/>
            <a:chOff x="450850" y="6116994"/>
            <a:chExt cx="710245" cy="271795"/>
          </a:xfrm>
        </p:grpSpPr>
        <p:sp>
          <p:nvSpPr>
            <p:cNvPr id="270" name="Google Shape;270;p44"/>
            <p:cNvSpPr txBox="1"/>
            <p:nvPr/>
          </p:nvSpPr>
          <p:spPr>
            <a:xfrm>
              <a:off x="454965" y="6155094"/>
              <a:ext cx="706130" cy="2154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@ 2025</a:t>
              </a:r>
              <a:endParaRPr/>
            </a:p>
          </p:txBody>
        </p:sp>
        <p:sp>
          <p:nvSpPr>
            <p:cNvPr id="271" name="Google Shape;271;p44"/>
            <p:cNvSpPr/>
            <p:nvPr/>
          </p:nvSpPr>
          <p:spPr>
            <a:xfrm>
              <a:off x="450850" y="6116994"/>
              <a:ext cx="710244" cy="271795"/>
            </a:xfrm>
            <a:prstGeom prst="ellipse">
              <a:avLst/>
            </a:prstGeom>
            <a:noFill/>
            <a:ln cap="flat" cmpd="sng" w="9525">
              <a:solidFill>
                <a:schemeClr val="dk1">
                  <a:alpha val="49803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72" name="Google Shape;272;p44"/>
          <p:cNvSpPr txBox="1"/>
          <p:nvPr/>
        </p:nvSpPr>
        <p:spPr>
          <a:xfrm>
            <a:off x="1847848" y="2673411"/>
            <a:ext cx="2247900" cy="5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 STRONG BRAND STRATEGY MAKE OUR</a:t>
            </a:r>
            <a:endParaRPr/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COMPANY GOOD. </a:t>
            </a:r>
            <a:endParaRPr/>
          </a:p>
        </p:txBody>
      </p:sp>
      <p:sp>
        <p:nvSpPr>
          <p:cNvPr id="273" name="Google Shape;273;p44"/>
          <p:cNvSpPr txBox="1"/>
          <p:nvPr/>
        </p:nvSpPr>
        <p:spPr>
          <a:xfrm>
            <a:off x="1847848" y="3506960"/>
            <a:ext cx="3753000" cy="1206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BEHIND HOW A BRAND BUILDS IDENTIFICATION AND FAVORABILITY WITH CUSTOMERS AND POTENTIAL CUSTOMERS. A BRAND STRATEGY ENCOMPASSES SEVERAL DIFFERENT BRAND ELEMENTS, LIKE VOICE, STORYTELLING, BRAND IDENTITY, BRAND VALUES, </a:t>
            </a:r>
            <a:r>
              <a:rPr b="0" i="0" lang="en-US" sz="8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BEHIND HOW A BRAND BUILDS IDENTIFICATION AND FAVORABILITY WITH CUSTOMERS AND POTENTIAL CUSTOMERS. A BRAND STRATEGY</a:t>
            </a: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 LIKE VOICE, STORYTELLING, 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74" name="Google Shape;274;p44"/>
          <p:cNvSpPr txBox="1"/>
          <p:nvPr/>
        </p:nvSpPr>
        <p:spPr>
          <a:xfrm rot="5400000">
            <a:off x="6481452" y="1928524"/>
            <a:ext cx="12066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VERSION 3.0</a:t>
            </a:r>
            <a:endParaRPr/>
          </a:p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BRAND</a:t>
            </a:r>
            <a:endParaRPr/>
          </a:p>
        </p:txBody>
      </p:sp>
      <p:sp>
        <p:nvSpPr>
          <p:cNvPr id="275" name="Google Shape;275;p44"/>
          <p:cNvSpPr txBox="1"/>
          <p:nvPr/>
        </p:nvSpPr>
        <p:spPr>
          <a:xfrm>
            <a:off x="9768115" y="3701449"/>
            <a:ext cx="726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2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//</a:t>
            </a:r>
            <a:endParaRPr sz="3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6" name="Google Shape;276;p44"/>
          <p:cNvSpPr txBox="1"/>
          <p:nvPr/>
        </p:nvSpPr>
        <p:spPr>
          <a:xfrm>
            <a:off x="10255265" y="3735361"/>
            <a:ext cx="1283700" cy="48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BEHIND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77" name="Google Shape;277;p44"/>
          <p:cNvSpPr txBox="1"/>
          <p:nvPr/>
        </p:nvSpPr>
        <p:spPr>
          <a:xfrm>
            <a:off x="4338285" y="2673411"/>
            <a:ext cx="1262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 STRATEGY</a:t>
            </a:r>
            <a:endParaRPr/>
          </a:p>
        </p:txBody>
      </p:sp>
      <p:sp>
        <p:nvSpPr>
          <p:cNvPr id="278" name="Google Shape;278;p44"/>
          <p:cNvSpPr txBox="1"/>
          <p:nvPr/>
        </p:nvSpPr>
        <p:spPr>
          <a:xfrm>
            <a:off x="1847848" y="2034196"/>
            <a:ext cx="2247902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V.30  // 99+</a:t>
            </a:r>
            <a:endParaRPr/>
          </a:p>
        </p:txBody>
      </p:sp>
      <p:sp>
        <p:nvSpPr>
          <p:cNvPr id="279" name="Google Shape;279;p44"/>
          <p:cNvSpPr/>
          <p:nvPr>
            <p:ph idx="4" type="pic"/>
          </p:nvPr>
        </p:nvSpPr>
        <p:spPr>
          <a:xfrm>
            <a:off x="7468525" y="1627735"/>
            <a:ext cx="4196427" cy="1942779"/>
          </a:xfrm>
          <a:prstGeom prst="rect">
            <a:avLst/>
          </a:prstGeom>
          <a:noFill/>
          <a:ln>
            <a:noFill/>
          </a:ln>
        </p:spPr>
      </p:sp>
      <p:sp>
        <p:nvSpPr>
          <p:cNvPr id="280" name="Google Shape;280;p44"/>
          <p:cNvSpPr/>
          <p:nvPr>
            <p:ph idx="3" type="pic"/>
          </p:nvPr>
        </p:nvSpPr>
        <p:spPr>
          <a:xfrm>
            <a:off x="7468523" y="3723971"/>
            <a:ext cx="2125419" cy="2606980"/>
          </a:xfrm>
          <a:prstGeom prst="rect">
            <a:avLst/>
          </a:prstGeom>
          <a:noFill/>
          <a:ln>
            <a:noFill/>
          </a:ln>
        </p:spPr>
      </p:sp>
      <p:sp>
        <p:nvSpPr>
          <p:cNvPr id="281" name="Google Shape;281;p44"/>
          <p:cNvSpPr/>
          <p:nvPr>
            <p:ph idx="2" type="pic"/>
          </p:nvPr>
        </p:nvSpPr>
        <p:spPr>
          <a:xfrm>
            <a:off x="9782629" y="4464948"/>
            <a:ext cx="1882322" cy="1866003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4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288" name="Google Shape;288;p45"/>
          <p:cNvSpPr/>
          <p:nvPr>
            <p:ph idx="2" type="pic"/>
          </p:nvPr>
        </p:nvSpPr>
        <p:spPr>
          <a:xfrm>
            <a:off x="544741" y="1357963"/>
            <a:ext cx="4070802" cy="5012957"/>
          </a:xfrm>
          <a:prstGeom prst="rect">
            <a:avLst/>
          </a:prstGeom>
          <a:noFill/>
          <a:ln>
            <a:noFill/>
          </a:ln>
        </p:spPr>
      </p:sp>
      <p:sp>
        <p:nvSpPr>
          <p:cNvPr id="289" name="Google Shape;289;p45"/>
          <p:cNvSpPr txBox="1"/>
          <p:nvPr/>
        </p:nvSpPr>
        <p:spPr>
          <a:xfrm>
            <a:off x="450850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01 FEB</a:t>
            </a:r>
            <a:endParaRPr/>
          </a:p>
        </p:txBody>
      </p:sp>
      <p:sp>
        <p:nvSpPr>
          <p:cNvPr id="290" name="Google Shape;290;p45"/>
          <p:cNvSpPr txBox="1"/>
          <p:nvPr/>
        </p:nvSpPr>
        <p:spPr>
          <a:xfrm>
            <a:off x="1847849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@2025</a:t>
            </a:r>
            <a:endParaRPr/>
          </a:p>
        </p:txBody>
      </p:sp>
      <p:sp>
        <p:nvSpPr>
          <p:cNvPr id="291" name="Google Shape;291;p45"/>
          <p:cNvSpPr txBox="1"/>
          <p:nvPr/>
        </p:nvSpPr>
        <p:spPr>
          <a:xfrm>
            <a:off x="10554606" y="487080"/>
            <a:ext cx="12065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STRATEGY</a:t>
            </a:r>
            <a:endParaRPr/>
          </a:p>
        </p:txBody>
      </p:sp>
      <p:sp>
        <p:nvSpPr>
          <p:cNvPr id="292" name="Google Shape;292;p45"/>
          <p:cNvSpPr txBox="1"/>
          <p:nvPr/>
        </p:nvSpPr>
        <p:spPr>
          <a:xfrm>
            <a:off x="5185232" y="1219328"/>
            <a:ext cx="3639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2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BRAND MISSION</a:t>
            </a:r>
            <a:endParaRPr sz="3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3" name="Google Shape;293;p45"/>
          <p:cNvSpPr txBox="1"/>
          <p:nvPr/>
        </p:nvSpPr>
        <p:spPr>
          <a:xfrm>
            <a:off x="5214260" y="2174665"/>
            <a:ext cx="6571200" cy="115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5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             A BRAND STRATEGY IS THE HOLISTIC APPROACH BEHIND HOW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5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BUILDS IDENTIFICATION AND FAVORABILITY WITH CUSTOMERS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5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AND POTENTIAL CUSTOMERS. A BRAND STRATEGY ENCOMPASSES</a:t>
            </a:r>
            <a:endParaRPr sz="1600">
              <a:solidFill>
                <a:srgbClr val="1F1F1F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BRAND STRATEGY IS THE HOLISTIC APPROACH BEHIND HOW A 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BRAND BUILDS IDENTIFICATION</a:t>
            </a:r>
            <a:endParaRPr b="1" sz="15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94" name="Google Shape;294;p45"/>
          <p:cNvSpPr txBox="1"/>
          <p:nvPr/>
        </p:nvSpPr>
        <p:spPr>
          <a:xfrm>
            <a:off x="6393999" y="3893470"/>
            <a:ext cx="18501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171450" lvl="0" marL="1714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</a:t>
            </a:r>
            <a:endParaRPr/>
          </a:p>
          <a:p>
            <a:pPr indent="-171450" lvl="0" marL="1714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BEHIND HOW A BRAND BUILDS IDENTIFICATION AND</a:t>
            </a:r>
            <a:endParaRPr/>
          </a:p>
          <a:p>
            <a:pPr indent="-171450" lvl="0" marL="1714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 FAVORABILITY WITH CUSTOMERS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95" name="Google Shape;295;p45"/>
          <p:cNvSpPr txBox="1"/>
          <p:nvPr/>
        </p:nvSpPr>
        <p:spPr>
          <a:xfrm>
            <a:off x="5214260" y="3912345"/>
            <a:ext cx="13652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BRAND # 1</a:t>
            </a:r>
            <a:endParaRPr/>
          </a:p>
        </p:txBody>
      </p:sp>
      <p:sp>
        <p:nvSpPr>
          <p:cNvPr id="296" name="Google Shape;296;p45"/>
          <p:cNvSpPr txBox="1"/>
          <p:nvPr/>
        </p:nvSpPr>
        <p:spPr>
          <a:xfrm>
            <a:off x="6393999" y="5405445"/>
            <a:ext cx="18501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171450" lvl="0" marL="1714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</a:t>
            </a:r>
            <a:endParaRPr/>
          </a:p>
          <a:p>
            <a:pPr indent="-171450" lvl="0" marL="1714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BEHIND HOW A BRAND BUILDS IDENTIFICATION AND</a:t>
            </a:r>
            <a:endParaRPr/>
          </a:p>
          <a:p>
            <a:pPr indent="-171450" lvl="0" marL="1714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 FAVORABILITY WITH CUSTOMERS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97" name="Google Shape;297;p45"/>
          <p:cNvSpPr txBox="1"/>
          <p:nvPr/>
        </p:nvSpPr>
        <p:spPr>
          <a:xfrm>
            <a:off x="5214260" y="5424320"/>
            <a:ext cx="13652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BRAND # 2</a:t>
            </a:r>
            <a:endParaRPr/>
          </a:p>
        </p:txBody>
      </p:sp>
      <p:sp>
        <p:nvSpPr>
          <p:cNvPr id="298" name="Google Shape;298;p45"/>
          <p:cNvSpPr txBox="1"/>
          <p:nvPr/>
        </p:nvSpPr>
        <p:spPr>
          <a:xfrm>
            <a:off x="11004433" y="1219328"/>
            <a:ext cx="781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2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8.2</a:t>
            </a:r>
            <a:endParaRPr sz="3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9" name="Google Shape;299;p45"/>
          <p:cNvSpPr txBox="1"/>
          <p:nvPr/>
        </p:nvSpPr>
        <p:spPr>
          <a:xfrm>
            <a:off x="9882869" y="3893470"/>
            <a:ext cx="18501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171450" lvl="0" marL="1714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</a:t>
            </a:r>
            <a:endParaRPr/>
          </a:p>
          <a:p>
            <a:pPr indent="-171450" lvl="0" marL="1714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BEHIND HOW A BRAND BUILDS IDENTIFICATION AND</a:t>
            </a:r>
            <a:endParaRPr/>
          </a:p>
          <a:p>
            <a:pPr indent="-171450" lvl="0" marL="1714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 FAVORABILITY WITH CUSTOMERS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300" name="Google Shape;300;p45"/>
          <p:cNvSpPr txBox="1"/>
          <p:nvPr/>
        </p:nvSpPr>
        <p:spPr>
          <a:xfrm>
            <a:off x="8703130" y="3912345"/>
            <a:ext cx="13652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BRAND # 1</a:t>
            </a:r>
            <a:endParaRPr/>
          </a:p>
        </p:txBody>
      </p:sp>
      <p:sp>
        <p:nvSpPr>
          <p:cNvPr id="301" name="Google Shape;301;p45"/>
          <p:cNvSpPr txBox="1"/>
          <p:nvPr/>
        </p:nvSpPr>
        <p:spPr>
          <a:xfrm>
            <a:off x="9882869" y="5405445"/>
            <a:ext cx="18501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171450" lvl="0" marL="1714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</a:t>
            </a:r>
            <a:endParaRPr/>
          </a:p>
          <a:p>
            <a:pPr indent="-171450" lvl="0" marL="1714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BEHIND HOW A BRAND BUILDS IDENTIFICATION AND</a:t>
            </a:r>
            <a:endParaRPr/>
          </a:p>
          <a:p>
            <a:pPr indent="-171450" lvl="0" marL="1714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 FAVORABILITY WITH CUSTOMERS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302" name="Google Shape;302;p45"/>
          <p:cNvSpPr txBox="1"/>
          <p:nvPr/>
        </p:nvSpPr>
        <p:spPr>
          <a:xfrm>
            <a:off x="8703130" y="5424320"/>
            <a:ext cx="13652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BRAND # 2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46"/>
          <p:cNvSpPr/>
          <p:nvPr/>
        </p:nvSpPr>
        <p:spPr>
          <a:xfrm>
            <a:off x="0" y="-65037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309" name="Google Shape;309;p46"/>
          <p:cNvSpPr/>
          <p:nvPr>
            <p:ph idx="2" type="pic"/>
          </p:nvPr>
        </p:nvSpPr>
        <p:spPr>
          <a:xfrm>
            <a:off x="7808686" y="171451"/>
            <a:ext cx="4211865" cy="6515099"/>
          </a:xfrm>
          <a:prstGeom prst="rect">
            <a:avLst/>
          </a:prstGeom>
          <a:noFill/>
          <a:ln>
            <a:noFill/>
          </a:ln>
        </p:spPr>
      </p:sp>
      <p:sp>
        <p:nvSpPr>
          <p:cNvPr id="310" name="Google Shape;310;p46"/>
          <p:cNvSpPr txBox="1"/>
          <p:nvPr/>
        </p:nvSpPr>
        <p:spPr>
          <a:xfrm>
            <a:off x="455047" y="5665905"/>
            <a:ext cx="17961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2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VISION</a:t>
            </a:r>
            <a:endParaRPr sz="3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1" name="Google Shape;311;p46"/>
          <p:cNvSpPr txBox="1"/>
          <p:nvPr/>
        </p:nvSpPr>
        <p:spPr>
          <a:xfrm>
            <a:off x="458335" y="2568161"/>
            <a:ext cx="1337354" cy="2178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STRATEGY # 1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312" name="Google Shape;312;p46"/>
          <p:cNvSpPr txBox="1"/>
          <p:nvPr/>
        </p:nvSpPr>
        <p:spPr>
          <a:xfrm>
            <a:off x="1708605" y="2568161"/>
            <a:ext cx="1337354" cy="2178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STRATEGY # 2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313" name="Google Shape;313;p46"/>
          <p:cNvSpPr txBox="1"/>
          <p:nvPr/>
        </p:nvSpPr>
        <p:spPr>
          <a:xfrm>
            <a:off x="4781995" y="1556160"/>
            <a:ext cx="22473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BEHIND HOW A BRAND BUILDS IDENTIFICATION ANDSTRATEGY ENCOMPASSESSEVERAL DIFFERENT BRAND ELEMENTS, LIKE VOICE, STORYTELLING, BRAND IDENTITY, 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314" name="Google Shape;314;p46"/>
          <p:cNvSpPr txBox="1"/>
          <p:nvPr/>
        </p:nvSpPr>
        <p:spPr>
          <a:xfrm>
            <a:off x="4781995" y="1237369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MISSION</a:t>
            </a:r>
            <a:endParaRPr/>
          </a:p>
        </p:txBody>
      </p:sp>
      <p:sp>
        <p:nvSpPr>
          <p:cNvPr id="315" name="Google Shape;315;p46"/>
          <p:cNvSpPr/>
          <p:nvPr/>
        </p:nvSpPr>
        <p:spPr>
          <a:xfrm>
            <a:off x="3526971" y="1390651"/>
            <a:ext cx="885364" cy="885364"/>
          </a:xfrm>
          <a:prstGeom prst="ellipse">
            <a:avLst/>
          </a:prstGeom>
          <a:noFill/>
          <a:ln cap="flat" cmpd="sng" w="9525">
            <a:solidFill>
              <a:srgbClr val="3E3E2A">
                <a:alpha val="49803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6" name="Google Shape;316;p46"/>
          <p:cNvSpPr txBox="1"/>
          <p:nvPr/>
        </p:nvSpPr>
        <p:spPr>
          <a:xfrm>
            <a:off x="3526971" y="1571098"/>
            <a:ext cx="8874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3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01</a:t>
            </a:r>
            <a:endParaRPr sz="25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7" name="Google Shape;317;p46"/>
          <p:cNvSpPr txBox="1"/>
          <p:nvPr/>
        </p:nvSpPr>
        <p:spPr>
          <a:xfrm>
            <a:off x="4781995" y="3559644"/>
            <a:ext cx="22473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BEHIND HOW A BRAND BUILDS IDENTIFICATION ANDSTRATEGY ENCOMPASSESSEVERAL DIFFERENT BRAND ELEMENTS, LIKE VOICE, STORYTELLING, BRAND IDENTITY, 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318" name="Google Shape;318;p46"/>
          <p:cNvSpPr txBox="1"/>
          <p:nvPr/>
        </p:nvSpPr>
        <p:spPr>
          <a:xfrm>
            <a:off x="4781995" y="3240853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MISSION</a:t>
            </a:r>
            <a:endParaRPr/>
          </a:p>
        </p:txBody>
      </p:sp>
      <p:sp>
        <p:nvSpPr>
          <p:cNvPr id="319" name="Google Shape;319;p46"/>
          <p:cNvSpPr/>
          <p:nvPr/>
        </p:nvSpPr>
        <p:spPr>
          <a:xfrm>
            <a:off x="3526971" y="3394135"/>
            <a:ext cx="885364" cy="885364"/>
          </a:xfrm>
          <a:prstGeom prst="ellipse">
            <a:avLst/>
          </a:prstGeom>
          <a:noFill/>
          <a:ln cap="flat" cmpd="sng" w="9525">
            <a:solidFill>
              <a:srgbClr val="3E3E2A">
                <a:alpha val="49803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0" name="Google Shape;320;p46"/>
          <p:cNvSpPr txBox="1"/>
          <p:nvPr/>
        </p:nvSpPr>
        <p:spPr>
          <a:xfrm>
            <a:off x="3526971" y="3574570"/>
            <a:ext cx="8874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3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02</a:t>
            </a:r>
            <a:endParaRPr sz="25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1" name="Google Shape;321;p46"/>
          <p:cNvSpPr txBox="1"/>
          <p:nvPr/>
        </p:nvSpPr>
        <p:spPr>
          <a:xfrm>
            <a:off x="4781995" y="5563129"/>
            <a:ext cx="22473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BEHIND HOW A BRAND BUILDS IDENTIFICATION ANDSTRATEGY ENCOMPASSESSEVERAL DIFFERENT BRAND ELEMENTS, LIKE VOICE, STORYTELLING, BRAND IDENTITY, 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322" name="Google Shape;322;p46"/>
          <p:cNvSpPr txBox="1"/>
          <p:nvPr/>
        </p:nvSpPr>
        <p:spPr>
          <a:xfrm>
            <a:off x="4781995" y="5244338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MISSION</a:t>
            </a:r>
            <a:endParaRPr/>
          </a:p>
        </p:txBody>
      </p:sp>
      <p:sp>
        <p:nvSpPr>
          <p:cNvPr id="323" name="Google Shape;323;p46"/>
          <p:cNvSpPr/>
          <p:nvPr/>
        </p:nvSpPr>
        <p:spPr>
          <a:xfrm>
            <a:off x="3526971" y="5397620"/>
            <a:ext cx="885364" cy="885364"/>
          </a:xfrm>
          <a:prstGeom prst="ellipse">
            <a:avLst/>
          </a:prstGeom>
          <a:noFill/>
          <a:ln cap="flat" cmpd="sng" w="9525">
            <a:solidFill>
              <a:srgbClr val="3E3E2A">
                <a:alpha val="49803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p46"/>
          <p:cNvSpPr txBox="1"/>
          <p:nvPr/>
        </p:nvSpPr>
        <p:spPr>
          <a:xfrm>
            <a:off x="3526971" y="5578055"/>
            <a:ext cx="8874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3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03</a:t>
            </a:r>
            <a:endParaRPr sz="25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5" name="Google Shape;325;p46"/>
          <p:cNvSpPr txBox="1"/>
          <p:nvPr/>
        </p:nvSpPr>
        <p:spPr>
          <a:xfrm>
            <a:off x="450850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01 FEB</a:t>
            </a:r>
            <a:endParaRPr/>
          </a:p>
        </p:txBody>
      </p:sp>
      <p:sp>
        <p:nvSpPr>
          <p:cNvPr id="326" name="Google Shape;326;p46"/>
          <p:cNvSpPr txBox="1"/>
          <p:nvPr/>
        </p:nvSpPr>
        <p:spPr>
          <a:xfrm>
            <a:off x="1720631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@2025</a:t>
            </a:r>
            <a:endParaRPr/>
          </a:p>
        </p:txBody>
      </p:sp>
      <p:sp>
        <p:nvSpPr>
          <p:cNvPr id="327" name="Google Shape;327;p46"/>
          <p:cNvSpPr/>
          <p:nvPr>
            <p:ph idx="4" type="pic"/>
          </p:nvPr>
        </p:nvSpPr>
        <p:spPr>
          <a:xfrm>
            <a:off x="1795689" y="1298191"/>
            <a:ext cx="1009650" cy="1188744"/>
          </a:xfrm>
          <a:prstGeom prst="rect">
            <a:avLst/>
          </a:prstGeom>
          <a:noFill/>
          <a:ln>
            <a:noFill/>
          </a:ln>
        </p:spPr>
      </p:sp>
      <p:sp>
        <p:nvSpPr>
          <p:cNvPr id="328" name="Google Shape;328;p46"/>
          <p:cNvSpPr/>
          <p:nvPr>
            <p:ph idx="3" type="pic"/>
          </p:nvPr>
        </p:nvSpPr>
        <p:spPr>
          <a:xfrm>
            <a:off x="551544" y="1298191"/>
            <a:ext cx="1009650" cy="1188744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4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335" name="Google Shape;335;p47"/>
          <p:cNvSpPr/>
          <p:nvPr>
            <p:ph idx="2" type="pic"/>
          </p:nvPr>
        </p:nvSpPr>
        <p:spPr>
          <a:xfrm>
            <a:off x="6096001" y="1"/>
            <a:ext cx="6095999" cy="6857999"/>
          </a:xfrm>
          <a:prstGeom prst="rect">
            <a:avLst/>
          </a:prstGeom>
          <a:noFill/>
          <a:ln>
            <a:noFill/>
          </a:ln>
        </p:spPr>
      </p:sp>
      <p:sp>
        <p:nvSpPr>
          <p:cNvPr id="336" name="Google Shape;336;p47"/>
          <p:cNvSpPr txBox="1"/>
          <p:nvPr/>
        </p:nvSpPr>
        <p:spPr>
          <a:xfrm>
            <a:off x="10607220" y="487080"/>
            <a:ext cx="12065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STRATEGY</a:t>
            </a:r>
            <a:endParaRPr/>
          </a:p>
        </p:txBody>
      </p:sp>
      <p:sp>
        <p:nvSpPr>
          <p:cNvPr id="337" name="Google Shape;337;p47"/>
          <p:cNvSpPr txBox="1"/>
          <p:nvPr/>
        </p:nvSpPr>
        <p:spPr>
          <a:xfrm>
            <a:off x="452665" y="1056551"/>
            <a:ext cx="41811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2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BRAND DISCOVERY</a:t>
            </a:r>
            <a:endParaRPr sz="3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8" name="Google Shape;338;p47"/>
          <p:cNvSpPr txBox="1"/>
          <p:nvPr/>
        </p:nvSpPr>
        <p:spPr>
          <a:xfrm>
            <a:off x="450850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01 FEB</a:t>
            </a:r>
            <a:endParaRPr/>
          </a:p>
        </p:txBody>
      </p:sp>
      <p:sp>
        <p:nvSpPr>
          <p:cNvPr id="339" name="Google Shape;339;p47"/>
          <p:cNvSpPr txBox="1"/>
          <p:nvPr/>
        </p:nvSpPr>
        <p:spPr>
          <a:xfrm>
            <a:off x="2387600" y="487080"/>
            <a:ext cx="100965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@2025</a:t>
            </a:r>
            <a:endParaRPr/>
          </a:p>
        </p:txBody>
      </p:sp>
      <p:sp>
        <p:nvSpPr>
          <p:cNvPr id="340" name="Google Shape;340;p47"/>
          <p:cNvSpPr txBox="1"/>
          <p:nvPr/>
        </p:nvSpPr>
        <p:spPr>
          <a:xfrm>
            <a:off x="2387600" y="2182625"/>
            <a:ext cx="2821800" cy="6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BEHIND HOW A BRAND BUILDS IDENTIFICATION AND FAVORABILITY WITH CUSTOMERS AND POTENTIAL CUSTOMERS. A BRAND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341" name="Google Shape;341;p47"/>
          <p:cNvSpPr txBox="1"/>
          <p:nvPr/>
        </p:nvSpPr>
        <p:spPr>
          <a:xfrm>
            <a:off x="450850" y="2182634"/>
            <a:ext cx="1187400" cy="6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BEHIND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342" name="Google Shape;342;p47"/>
          <p:cNvSpPr txBox="1"/>
          <p:nvPr/>
        </p:nvSpPr>
        <p:spPr>
          <a:xfrm>
            <a:off x="2385140" y="3461990"/>
            <a:ext cx="2033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5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FINDING // 2025</a:t>
            </a:r>
            <a:endParaRPr sz="15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3" name="Google Shape;343;p47"/>
          <p:cNvSpPr txBox="1"/>
          <p:nvPr/>
        </p:nvSpPr>
        <p:spPr>
          <a:xfrm>
            <a:off x="2395576" y="3958941"/>
            <a:ext cx="2455500" cy="49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BEHIND HOW A BRAND BUILDS IDENTIFICATION AND FAVORABILITY WITH CUS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344" name="Google Shape;344;p47"/>
          <p:cNvSpPr txBox="1"/>
          <p:nvPr/>
        </p:nvSpPr>
        <p:spPr>
          <a:xfrm>
            <a:off x="2395576" y="4531420"/>
            <a:ext cx="28218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171450" lvl="0" marL="17145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BE</a:t>
            </a:r>
            <a:endParaRPr/>
          </a:p>
          <a:p>
            <a:pPr indent="-171450" lvl="0" marL="17145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HINDHOW A BRAND BUILDS IDENTIFICATI</a:t>
            </a:r>
            <a:endParaRPr/>
          </a:p>
          <a:p>
            <a:pPr indent="-171450" lvl="0" marL="17145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ON ANDFAVORABILITY WITH CUSTO</a:t>
            </a:r>
            <a:endParaRPr/>
          </a:p>
          <a:p>
            <a:pPr indent="-171450" lvl="0" marL="17145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800"/>
              <a:buFont typeface="Arial"/>
              <a:buChar char="•"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MERS AND CUSTOMERS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345" name="Google Shape;345;p47"/>
          <p:cNvSpPr txBox="1"/>
          <p:nvPr/>
        </p:nvSpPr>
        <p:spPr>
          <a:xfrm>
            <a:off x="2385139" y="5577525"/>
            <a:ext cx="1365250" cy="2154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YOUR BRAND</a:t>
            </a:r>
            <a:endParaRPr/>
          </a:p>
        </p:txBody>
      </p:sp>
      <p:sp>
        <p:nvSpPr>
          <p:cNvPr id="346" name="Google Shape;346;p47"/>
          <p:cNvSpPr txBox="1"/>
          <p:nvPr/>
        </p:nvSpPr>
        <p:spPr>
          <a:xfrm>
            <a:off x="2395576" y="5753104"/>
            <a:ext cx="1221463" cy="2178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7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</a:t>
            </a:r>
            <a:endParaRPr b="1" sz="7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cxnSp>
        <p:nvCxnSpPr>
          <p:cNvPr id="347" name="Google Shape;347;p47"/>
          <p:cNvCxnSpPr/>
          <p:nvPr/>
        </p:nvCxnSpPr>
        <p:spPr>
          <a:xfrm>
            <a:off x="2480402" y="6184807"/>
            <a:ext cx="331266" cy="0"/>
          </a:xfrm>
          <a:prstGeom prst="straightConnector1">
            <a:avLst/>
          </a:prstGeom>
          <a:noFill/>
          <a:ln cap="flat" cmpd="sng" w="63500">
            <a:solidFill>
              <a:schemeClr val="accent3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48" name="Google Shape;348;p47"/>
          <p:cNvCxnSpPr/>
          <p:nvPr/>
        </p:nvCxnSpPr>
        <p:spPr>
          <a:xfrm>
            <a:off x="2580097" y="6184807"/>
            <a:ext cx="1838857" cy="0"/>
          </a:xfrm>
          <a:prstGeom prst="straightConnector1">
            <a:avLst/>
          </a:prstGeom>
          <a:noFill/>
          <a:ln cap="flat" cmpd="sng" w="9525">
            <a:solidFill>
              <a:schemeClr val="accent3">
                <a:alpha val="4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349" name="Google Shape;349;p47"/>
          <p:cNvGrpSpPr/>
          <p:nvPr/>
        </p:nvGrpSpPr>
        <p:grpSpPr>
          <a:xfrm>
            <a:off x="552450" y="5929756"/>
            <a:ext cx="710245" cy="271795"/>
            <a:chOff x="450850" y="6116994"/>
            <a:chExt cx="710245" cy="271795"/>
          </a:xfrm>
        </p:grpSpPr>
        <p:sp>
          <p:nvSpPr>
            <p:cNvPr id="350" name="Google Shape;350;p47"/>
            <p:cNvSpPr txBox="1"/>
            <p:nvPr/>
          </p:nvSpPr>
          <p:spPr>
            <a:xfrm>
              <a:off x="454965" y="6155094"/>
              <a:ext cx="706130" cy="2154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@ 2025</a:t>
              </a:r>
              <a:endParaRPr/>
            </a:p>
          </p:txBody>
        </p:sp>
        <p:sp>
          <p:nvSpPr>
            <p:cNvPr id="351" name="Google Shape;351;p47"/>
            <p:cNvSpPr/>
            <p:nvPr/>
          </p:nvSpPr>
          <p:spPr>
            <a:xfrm>
              <a:off x="450850" y="6116994"/>
              <a:ext cx="710244" cy="271795"/>
            </a:xfrm>
            <a:prstGeom prst="ellipse">
              <a:avLst/>
            </a:prstGeom>
            <a:noFill/>
            <a:ln cap="flat" cmpd="sng" w="9525">
              <a:solidFill>
                <a:schemeClr val="dk1">
                  <a:alpha val="49803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52" name="Google Shape;352;p47"/>
          <p:cNvSpPr/>
          <p:nvPr/>
        </p:nvSpPr>
        <p:spPr>
          <a:xfrm>
            <a:off x="6095999" y="5645319"/>
            <a:ext cx="6096001" cy="53798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3" name="Google Shape;353;p47"/>
          <p:cNvSpPr txBox="1"/>
          <p:nvPr/>
        </p:nvSpPr>
        <p:spPr>
          <a:xfrm>
            <a:off x="5994396" y="5672844"/>
            <a:ext cx="1753500" cy="4924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MODY</a:t>
            </a:r>
            <a:endParaRPr/>
          </a:p>
        </p:txBody>
      </p:sp>
      <p:sp>
        <p:nvSpPr>
          <p:cNvPr id="354" name="Google Shape;354;p47"/>
          <p:cNvSpPr txBox="1"/>
          <p:nvPr/>
        </p:nvSpPr>
        <p:spPr>
          <a:xfrm>
            <a:off x="7458339" y="5658330"/>
            <a:ext cx="6537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3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@</a:t>
            </a:r>
            <a:endParaRPr/>
          </a:p>
        </p:txBody>
      </p:sp>
      <p:sp>
        <p:nvSpPr>
          <p:cNvPr id="355" name="Google Shape;355;p47"/>
          <p:cNvSpPr txBox="1"/>
          <p:nvPr/>
        </p:nvSpPr>
        <p:spPr>
          <a:xfrm>
            <a:off x="8110750" y="5740563"/>
            <a:ext cx="2058600" cy="35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>
                <a:solidFill>
                  <a:srgbClr val="1F1F1F"/>
                </a:solidFill>
                <a:latin typeface="DM Sans"/>
                <a:ea typeface="DM Sans"/>
                <a:cs typeface="DM Sans"/>
                <a:sym typeface="DM Sans"/>
              </a:rPr>
              <a:t>A BRAND STRATEGY IS THE HOLISTIC APPROACH BEHIND HOW</a:t>
            </a:r>
            <a:endParaRPr b="1"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356" name="Google Shape;356;p47"/>
          <p:cNvSpPr txBox="1"/>
          <p:nvPr/>
        </p:nvSpPr>
        <p:spPr>
          <a:xfrm>
            <a:off x="10416825" y="5672844"/>
            <a:ext cx="1753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MODY</a:t>
            </a:r>
            <a:endParaRPr/>
          </a:p>
        </p:txBody>
      </p:sp>
      <p:sp>
        <p:nvSpPr>
          <p:cNvPr id="357" name="Google Shape;357;p47"/>
          <p:cNvSpPr txBox="1"/>
          <p:nvPr/>
        </p:nvSpPr>
        <p:spPr>
          <a:xfrm>
            <a:off x="10169339" y="5658330"/>
            <a:ext cx="6837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3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@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ustom Design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Custom 745">
      <a:dk1>
        <a:srgbClr val="000000"/>
      </a:dk1>
      <a:lt1>
        <a:srgbClr val="FFFFFF"/>
      </a:lt1>
      <a:dk2>
        <a:srgbClr val="17406D"/>
      </a:dk2>
      <a:lt2>
        <a:srgbClr val="DBEFF9"/>
      </a:lt2>
      <a:accent1>
        <a:srgbClr val="949365"/>
      </a:accent1>
      <a:accent2>
        <a:srgbClr val="C4C3BF"/>
      </a:accent2>
      <a:accent3>
        <a:srgbClr val="232323"/>
      </a:accent3>
      <a:accent4>
        <a:srgbClr val="B9B78E"/>
      </a:accent4>
      <a:accent5>
        <a:srgbClr val="EAEAE2"/>
      </a:accent5>
      <a:accent6>
        <a:srgbClr val="F4F3EE"/>
      </a:accent6>
      <a:hlink>
        <a:srgbClr val="DEDFDA"/>
      </a:hlink>
      <a:folHlink>
        <a:srgbClr val="85DFD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